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9" r:id="rId11"/>
    <p:sldId id="264" r:id="rId12"/>
    <p:sldId id="280" r:id="rId13"/>
    <p:sldId id="281" r:id="rId14"/>
    <p:sldId id="282" r:id="rId15"/>
    <p:sldId id="283" r:id="rId16"/>
    <p:sldId id="265" r:id="rId17"/>
    <p:sldId id="284" r:id="rId18"/>
    <p:sldId id="285" r:id="rId19"/>
    <p:sldId id="272" r:id="rId20"/>
    <p:sldId id="273" r:id="rId21"/>
    <p:sldId id="266" r:id="rId22"/>
    <p:sldId id="274" r:id="rId23"/>
    <p:sldId id="275" r:id="rId24"/>
    <p:sldId id="276" r:id="rId25"/>
    <p:sldId id="277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8" autoAdjust="0"/>
  </p:normalViewPr>
  <p:slideViewPr>
    <p:cSldViewPr snapToGrid="0" showGuides="1">
      <p:cViewPr>
        <p:scale>
          <a:sx n="66" d="100"/>
          <a:sy n="66" d="100"/>
        </p:scale>
        <p:origin x="2316" y="101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714259" y="-1714260"/>
            <a:ext cx="6858002" cy="102865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4129576" cy="37011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914" y="0"/>
            <a:ext cx="2056941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6" y="3650733"/>
            <a:ext cx="3570514" cy="32072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19739" y="-1714263"/>
            <a:ext cx="6858002" cy="102865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514" y="-29033"/>
            <a:ext cx="4129576" cy="3701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914" y="-2"/>
            <a:ext cx="205694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714258" y="-1714261"/>
            <a:ext cx="6858002" cy="102865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" t="18201" b="24656"/>
          <a:stretch>
            <a:fillRect/>
          </a:stretch>
        </p:blipFill>
        <p:spPr>
          <a:xfrm>
            <a:off x="4267199" y="609600"/>
            <a:ext cx="3077029" cy="3077029"/>
          </a:xfrm>
          <a:custGeom>
            <a:avLst/>
            <a:gdLst>
              <a:gd name="connsiteX0" fmla="*/ 1959429 w 3918858"/>
              <a:gd name="connsiteY0" fmla="*/ 0 h 3918858"/>
              <a:gd name="connsiteX1" fmla="*/ 3918858 w 3918858"/>
              <a:gd name="connsiteY1" fmla="*/ 1959429 h 3918858"/>
              <a:gd name="connsiteX2" fmla="*/ 1959429 w 3918858"/>
              <a:gd name="connsiteY2" fmla="*/ 3918858 h 3918858"/>
              <a:gd name="connsiteX3" fmla="*/ 0 w 3918858"/>
              <a:gd name="connsiteY3" fmla="*/ 1959429 h 3918858"/>
              <a:gd name="connsiteX4" fmla="*/ 1959429 w 3918858"/>
              <a:gd name="connsiteY4" fmla="*/ 0 h 391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8858" h="3918858">
                <a:moveTo>
                  <a:pt x="1959429" y="0"/>
                </a:moveTo>
                <a:cubicBezTo>
                  <a:pt x="3041592" y="0"/>
                  <a:pt x="3918858" y="877266"/>
                  <a:pt x="3918858" y="1959429"/>
                </a:cubicBezTo>
                <a:cubicBezTo>
                  <a:pt x="3918858" y="3041592"/>
                  <a:pt x="3041592" y="3918858"/>
                  <a:pt x="1959429" y="3918858"/>
                </a:cubicBezTo>
                <a:cubicBezTo>
                  <a:pt x="877266" y="3918858"/>
                  <a:pt x="0" y="3041592"/>
                  <a:pt x="0" y="1959429"/>
                </a:cubicBezTo>
                <a:cubicBezTo>
                  <a:pt x="0" y="877266"/>
                  <a:pt x="877266" y="0"/>
                  <a:pt x="1959429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267199" y="1030514"/>
            <a:ext cx="2644847" cy="2370453"/>
          </a:xfrm>
          <a:custGeom>
            <a:avLst/>
            <a:gdLst>
              <a:gd name="connsiteX0" fmla="*/ 2763261 w 3368438"/>
              <a:gd name="connsiteY0" fmla="*/ 0 h 3018974"/>
              <a:gd name="connsiteX1" fmla="*/ 264993 w 3368438"/>
              <a:gd name="connsiteY1" fmla="*/ 0 h 3018974"/>
              <a:gd name="connsiteX2" fmla="*/ 128601 w 3368438"/>
              <a:gd name="connsiteY2" fmla="*/ 123962 h 3018974"/>
              <a:gd name="connsiteX3" fmla="*/ 2136 w 3368438"/>
              <a:gd name="connsiteY3" fmla="*/ 263108 h 3018974"/>
              <a:gd name="connsiteX4" fmla="*/ 0 w 3368438"/>
              <a:gd name="connsiteY4" fmla="*/ 265965 h 3018974"/>
              <a:gd name="connsiteX5" fmla="*/ 0 w 3368438"/>
              <a:gd name="connsiteY5" fmla="*/ 2753009 h 3018974"/>
              <a:gd name="connsiteX6" fmla="*/ 2136 w 3368438"/>
              <a:gd name="connsiteY6" fmla="*/ 2755866 h 3018974"/>
              <a:gd name="connsiteX7" fmla="*/ 128601 w 3368438"/>
              <a:gd name="connsiteY7" fmla="*/ 2895013 h 3018974"/>
              <a:gd name="connsiteX8" fmla="*/ 264993 w 3368438"/>
              <a:gd name="connsiteY8" fmla="*/ 3018974 h 3018974"/>
              <a:gd name="connsiteX9" fmla="*/ 2763261 w 3368438"/>
              <a:gd name="connsiteY9" fmla="*/ 3018974 h 3018974"/>
              <a:gd name="connsiteX10" fmla="*/ 2899653 w 3368438"/>
              <a:gd name="connsiteY10" fmla="*/ 2895013 h 3018974"/>
              <a:gd name="connsiteX11" fmla="*/ 3319574 w 3368438"/>
              <a:gd name="connsiteY11" fmla="*/ 2272186 h 3018974"/>
              <a:gd name="connsiteX12" fmla="*/ 3368438 w 3368438"/>
              <a:gd name="connsiteY12" fmla="*/ 2138680 h 3018974"/>
              <a:gd name="connsiteX13" fmla="*/ 3368438 w 3368438"/>
              <a:gd name="connsiteY13" fmla="*/ 880294 h 3018974"/>
              <a:gd name="connsiteX14" fmla="*/ 3319574 w 3368438"/>
              <a:gd name="connsiteY14" fmla="*/ 746789 h 3018974"/>
              <a:gd name="connsiteX15" fmla="*/ 2899653 w 3368438"/>
              <a:gd name="connsiteY15" fmla="*/ 123962 h 301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368438" h="3018974">
                <a:moveTo>
                  <a:pt x="2763261" y="0"/>
                </a:moveTo>
                <a:lnTo>
                  <a:pt x="264993" y="0"/>
                </a:lnTo>
                <a:lnTo>
                  <a:pt x="128601" y="123962"/>
                </a:lnTo>
                <a:cubicBezTo>
                  <a:pt x="84278" y="168285"/>
                  <a:pt x="42068" y="214722"/>
                  <a:pt x="2136" y="263108"/>
                </a:cubicBezTo>
                <a:lnTo>
                  <a:pt x="0" y="265965"/>
                </a:lnTo>
                <a:lnTo>
                  <a:pt x="0" y="2753009"/>
                </a:lnTo>
                <a:lnTo>
                  <a:pt x="2136" y="2755866"/>
                </a:lnTo>
                <a:cubicBezTo>
                  <a:pt x="42068" y="2804253"/>
                  <a:pt x="84278" y="2850690"/>
                  <a:pt x="128601" y="2895013"/>
                </a:cubicBezTo>
                <a:lnTo>
                  <a:pt x="264993" y="3018974"/>
                </a:lnTo>
                <a:lnTo>
                  <a:pt x="2763261" y="3018974"/>
                </a:lnTo>
                <a:lnTo>
                  <a:pt x="2899653" y="2895013"/>
                </a:lnTo>
                <a:cubicBezTo>
                  <a:pt x="3076946" y="2717719"/>
                  <a:pt x="3220422" y="2506608"/>
                  <a:pt x="3319574" y="2272186"/>
                </a:cubicBezTo>
                <a:lnTo>
                  <a:pt x="3368438" y="2138680"/>
                </a:lnTo>
                <a:lnTo>
                  <a:pt x="3368438" y="880294"/>
                </a:lnTo>
                <a:lnTo>
                  <a:pt x="3319574" y="746789"/>
                </a:lnTo>
                <a:cubicBezTo>
                  <a:pt x="3220422" y="512366"/>
                  <a:pt x="3076946" y="301255"/>
                  <a:pt x="2899653" y="123962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3" Type="http://schemas.openxmlformats.org/officeDocument/2006/relationships/notesSlide" Target="../notesSlides/notesSlide15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89.xml"/><Relationship Id="rId20" Type="http://schemas.openxmlformats.org/officeDocument/2006/relationships/tags" Target="../tags/tag88.xml"/><Relationship Id="rId2" Type="http://schemas.openxmlformats.org/officeDocument/2006/relationships/tags" Target="../tags/tag70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notesSlide" Target="../notesSlides/notesSlide16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d80f4b3e78a9513d048aa2ccdf80f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2184" y="890192"/>
            <a:ext cx="3344545" cy="4660900"/>
          </a:xfrm>
          <a:prstGeom prst="rect">
            <a:avLst/>
          </a:prstGeom>
        </p:spPr>
      </p:pic>
      <p:sp>
        <p:nvSpPr>
          <p:cNvPr id="3" name="文本框 8"/>
          <p:cNvSpPr txBox="1"/>
          <p:nvPr/>
        </p:nvSpPr>
        <p:spPr>
          <a:xfrm>
            <a:off x="4581461" y="2024937"/>
            <a:ext cx="737870" cy="381508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简约工作汇报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任意多边形 38"/>
          <p:cNvSpPr/>
          <p:nvPr/>
        </p:nvSpPr>
        <p:spPr>
          <a:xfrm flipH="1" flipV="1">
            <a:off x="6547302" y="2024925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任意多边形 38"/>
          <p:cNvSpPr/>
          <p:nvPr/>
        </p:nvSpPr>
        <p:spPr>
          <a:xfrm flipV="1">
            <a:off x="3045912" y="3604805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「完美世界」主题曲 好听哭的古风曲 无归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8138" y="-13731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3659914" y="2601919"/>
            <a:ext cx="4879540" cy="4777929"/>
            <a:chOff x="3659914" y="2601919"/>
            <a:chExt cx="4879540" cy="4777929"/>
          </a:xfrm>
        </p:grpSpPr>
        <p:sp>
          <p:nvSpPr>
            <p:cNvPr id="40" name="Freeform: Shape 3"/>
            <p:cNvSpPr/>
            <p:nvPr/>
          </p:nvSpPr>
          <p:spPr bwMode="auto">
            <a:xfrm>
              <a:off x="3827317" y="2601919"/>
              <a:ext cx="4544734" cy="4543272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4"/>
            <p:cNvSpPr/>
            <p:nvPr/>
          </p:nvSpPr>
          <p:spPr bwMode="auto">
            <a:xfrm>
              <a:off x="4086827" y="3160416"/>
              <a:ext cx="4025712" cy="4025712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5"/>
            <p:cNvSpPr/>
            <p:nvPr/>
          </p:nvSpPr>
          <p:spPr bwMode="auto">
            <a:xfrm>
              <a:off x="4259348" y="3566131"/>
              <a:ext cx="3680672" cy="3677748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Oval 6"/>
            <p:cNvSpPr/>
            <p:nvPr/>
          </p:nvSpPr>
          <p:spPr bwMode="auto">
            <a:xfrm>
              <a:off x="4278355" y="3735727"/>
              <a:ext cx="3644121" cy="364412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4347801" y="4161179"/>
              <a:ext cx="3512538" cy="2733273"/>
              <a:chOff x="4355413" y="4161179"/>
              <a:chExt cx="3512538" cy="2733273"/>
            </a:xfrm>
          </p:grpSpPr>
          <p:sp>
            <p:nvSpPr>
              <p:cNvPr id="61" name="Freeform: Shape 8"/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9"/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10"/>
              <p:cNvSpPr/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11"/>
              <p:cNvSpPr/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12"/>
              <p:cNvSpPr/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13"/>
              <p:cNvSpPr/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14"/>
              <p:cNvSpPr/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15"/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16"/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17"/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18"/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19"/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20"/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21"/>
              <p:cNvSpPr/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22"/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23"/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24"/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25"/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Freeform: Shape 26"/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27"/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Freeform: Shape 28"/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29"/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Freeform: Shape 30"/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31"/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Freeform: Shape 32"/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33"/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Freeform: Shape 34"/>
              <p:cNvSpPr/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35"/>
              <p:cNvSpPr/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Freeform: Shape 36"/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Freeform: Shape 37"/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Freeform: Shape 38"/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39"/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Freeform: Shape 40"/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41"/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Freeform: Shape 42"/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Freeform: Shape 43"/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Freeform: Shape 44"/>
              <p:cNvSpPr/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Freeform: Shape 45"/>
              <p:cNvSpPr/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Freeform: Shape 46"/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Freeform: Shape 47"/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Freeform: Shape 48"/>
              <p:cNvSpPr/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Freeform: Shape 49"/>
              <p:cNvSpPr/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Freeform: Shape 50"/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Freeform: Shape 51"/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Freeform: Shape 52"/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Freeform: Shape 53"/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Freeform: Shape 54"/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Freeform: Shape 55"/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Freeform: Shape 56"/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Freeform: Shape 57"/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Rectangle 58"/>
              <p:cNvSpPr/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Freeform: Shape 59"/>
              <p:cNvSpPr/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Freeform: Shape 60"/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Freeform: Shape 61"/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Freeform: Shape 62"/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Freeform: Shape 63"/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Freeform: Shape 64"/>
              <p:cNvSpPr/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Freeform: Shape 65"/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Freeform: Shape 66"/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Freeform: Shape 67"/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Freeform: Shape 68"/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Freeform: Shape 69"/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Freeform: Shape 70"/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Freeform: Shape 71"/>
              <p:cNvSpPr/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Freeform: Shape 72"/>
              <p:cNvSpPr/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Rectangle 73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Freeform: Shape 74"/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Freeform: Shape 75"/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Freeform: Shape 76"/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Freeform: Shape 77"/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Freeform: Shape 78"/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Freeform: Shape 79"/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Freeform: Shape 80"/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Rectangle 81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Freeform: Shape 82"/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Freeform: Shape 83"/>
              <p:cNvSpPr/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Freeform: Shape 84"/>
              <p:cNvSpPr/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Rectangle 85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Rectangle 86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Rectangle 87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Rectangle 88"/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Freeform: Shape 89"/>
              <p:cNvSpPr/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Rectangle 90"/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Rectangle 91"/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Freeform: Shape 92"/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Freeform: Shape 93"/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Freeform: Shape 94"/>
              <p:cNvSpPr/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8" name="Freeform: Shape 95"/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9" name="Freeform: Shape 96"/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0" name="Freeform: Shape 97"/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1" name="Freeform: Shape 98"/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2" name="Freeform: Shape 99"/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3" name="Freeform: Shape 100"/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4" name="Freeform: Shape 101"/>
              <p:cNvSpPr/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5" name="Rectangle 102"/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Rectangle 103"/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7" name="Rectangle 104"/>
              <p:cNvSpPr/>
              <p:nvPr/>
            </p:nvSpPr>
            <p:spPr bwMode="auto">
              <a:xfrm>
                <a:off x="4355413" y="6799420"/>
                <a:ext cx="3512538" cy="95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8" name="Rectangle 105"/>
              <p:cNvSpPr/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9" name="Freeform: Shape 106"/>
              <p:cNvSpPr/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0" name="Freeform: Shape 107"/>
              <p:cNvSpPr/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1" name="Oval 108"/>
              <p:cNvSpPr/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2" name="Freeform: Shape 109"/>
              <p:cNvSpPr/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3" name="Freeform: Shape 110"/>
              <p:cNvSpPr/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4" name="Freeform: Shape 111"/>
              <p:cNvSpPr/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5" name="Freeform: Shape 112"/>
              <p:cNvSpPr/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6" name="Freeform: Shape 113"/>
              <p:cNvSpPr/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5" name="Group 149"/>
            <p:cNvGrpSpPr/>
            <p:nvPr/>
          </p:nvGrpSpPr>
          <p:grpSpPr>
            <a:xfrm>
              <a:off x="8176869" y="4311768"/>
              <a:ext cx="362585" cy="362585"/>
              <a:chOff x="8184481" y="4311768"/>
              <a:chExt cx="362585" cy="362585"/>
            </a:xfrm>
          </p:grpSpPr>
          <p:sp>
            <p:nvSpPr>
              <p:cNvPr id="59" name="Oval 150"/>
              <p:cNvSpPr/>
              <p:nvPr/>
            </p:nvSpPr>
            <p:spPr bwMode="auto">
              <a:xfrm>
                <a:off x="8184481" y="4311768"/>
                <a:ext cx="362585" cy="36258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151"/>
              <p:cNvSpPr>
                <a:spLocks noChangeAspect="1"/>
              </p:cNvSpPr>
              <p:nvPr/>
            </p:nvSpPr>
            <p:spPr bwMode="auto">
              <a:xfrm>
                <a:off x="8283231" y="4410497"/>
                <a:ext cx="165084" cy="165127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6" name="Group 152"/>
            <p:cNvGrpSpPr/>
            <p:nvPr/>
          </p:nvGrpSpPr>
          <p:grpSpPr>
            <a:xfrm>
              <a:off x="6812791" y="3215242"/>
              <a:ext cx="362585" cy="363315"/>
              <a:chOff x="6820403" y="3215242"/>
              <a:chExt cx="362585" cy="363315"/>
            </a:xfrm>
          </p:grpSpPr>
          <p:sp>
            <p:nvSpPr>
              <p:cNvPr id="57" name="Oval 153"/>
              <p:cNvSpPr/>
              <p:nvPr/>
            </p:nvSpPr>
            <p:spPr bwMode="auto">
              <a:xfrm>
                <a:off x="6820403" y="3215242"/>
                <a:ext cx="36258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154"/>
              <p:cNvSpPr>
                <a:spLocks noChangeAspect="1"/>
              </p:cNvSpPr>
              <p:nvPr/>
            </p:nvSpPr>
            <p:spPr bwMode="auto">
              <a:xfrm>
                <a:off x="6920297" y="3315154"/>
                <a:ext cx="162796" cy="16349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7" name="Group 155"/>
            <p:cNvGrpSpPr/>
            <p:nvPr/>
          </p:nvGrpSpPr>
          <p:grpSpPr>
            <a:xfrm>
              <a:off x="3659914" y="4311768"/>
              <a:ext cx="362585" cy="362585"/>
              <a:chOff x="3667526" y="4311768"/>
              <a:chExt cx="362585" cy="362585"/>
            </a:xfrm>
          </p:grpSpPr>
          <p:sp>
            <p:nvSpPr>
              <p:cNvPr id="55" name="Oval 156"/>
              <p:cNvSpPr/>
              <p:nvPr/>
            </p:nvSpPr>
            <p:spPr bwMode="auto">
              <a:xfrm>
                <a:off x="3667526" y="4311768"/>
                <a:ext cx="362585" cy="36258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157"/>
              <p:cNvSpPr>
                <a:spLocks noChangeAspect="1"/>
              </p:cNvSpPr>
              <p:nvPr/>
            </p:nvSpPr>
            <p:spPr bwMode="auto">
              <a:xfrm>
                <a:off x="3754943" y="4399536"/>
                <a:ext cx="187750" cy="187048"/>
              </a:xfrm>
              <a:custGeom>
                <a:avLst/>
                <a:gdLst>
                  <a:gd name="T0" fmla="+- 0 10797 26"/>
                  <a:gd name="T1" fmla="*/ T0 w 21542"/>
                  <a:gd name="T2" fmla="*/ 10800 h 21600"/>
                  <a:gd name="T3" fmla="+- 0 10797 26"/>
                  <a:gd name="T4" fmla="*/ T3 w 21542"/>
                  <a:gd name="T5" fmla="*/ 10800 h 21600"/>
                  <a:gd name="T6" fmla="+- 0 10797 26"/>
                  <a:gd name="T7" fmla="*/ T6 w 21542"/>
                  <a:gd name="T8" fmla="*/ 10800 h 21600"/>
                  <a:gd name="T9" fmla="+- 0 10797 26"/>
                  <a:gd name="T10" fmla="*/ T9 w 2154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2" h="21600">
                    <a:moveTo>
                      <a:pt x="11685" y="1798"/>
                    </a:moveTo>
                    <a:cubicBezTo>
                      <a:pt x="12903" y="1906"/>
                      <a:pt x="14055" y="2202"/>
                      <a:pt x="15143" y="2682"/>
                    </a:cubicBezTo>
                    <a:cubicBezTo>
                      <a:pt x="16233" y="3165"/>
                      <a:pt x="17213" y="3803"/>
                      <a:pt x="18089" y="4596"/>
                    </a:cubicBezTo>
                    <a:cubicBezTo>
                      <a:pt x="18964" y="5390"/>
                      <a:pt x="19696" y="6307"/>
                      <a:pt x="20286" y="7355"/>
                    </a:cubicBezTo>
                    <a:cubicBezTo>
                      <a:pt x="20875" y="8400"/>
                      <a:pt x="21290" y="9537"/>
                      <a:pt x="21528" y="10774"/>
                    </a:cubicBezTo>
                    <a:cubicBezTo>
                      <a:pt x="21573" y="11034"/>
                      <a:pt x="21497" y="11229"/>
                      <a:pt x="21299" y="11356"/>
                    </a:cubicBezTo>
                    <a:cubicBezTo>
                      <a:pt x="21223" y="11407"/>
                      <a:pt x="21151" y="11435"/>
                      <a:pt x="21077" y="11435"/>
                    </a:cubicBezTo>
                    <a:cubicBezTo>
                      <a:pt x="20930" y="11435"/>
                      <a:pt x="20822" y="11381"/>
                      <a:pt x="20760" y="11271"/>
                    </a:cubicBezTo>
                    <a:cubicBezTo>
                      <a:pt x="20016" y="10353"/>
                      <a:pt x="19186" y="9890"/>
                      <a:pt x="18272" y="9879"/>
                    </a:cubicBezTo>
                    <a:cubicBezTo>
                      <a:pt x="17616" y="9879"/>
                      <a:pt x="16994" y="10128"/>
                      <a:pt x="16402" y="10619"/>
                    </a:cubicBezTo>
                    <a:cubicBezTo>
                      <a:pt x="15813" y="11110"/>
                      <a:pt x="15320" y="11796"/>
                      <a:pt x="14912" y="12680"/>
                    </a:cubicBezTo>
                    <a:cubicBezTo>
                      <a:pt x="14840" y="12886"/>
                      <a:pt x="14704" y="12991"/>
                      <a:pt x="14516" y="12991"/>
                    </a:cubicBezTo>
                    <a:cubicBezTo>
                      <a:pt x="14323" y="12991"/>
                      <a:pt x="14191" y="12886"/>
                      <a:pt x="14115" y="12680"/>
                    </a:cubicBezTo>
                    <a:cubicBezTo>
                      <a:pt x="13490" y="11328"/>
                      <a:pt x="12679" y="10452"/>
                      <a:pt x="11682" y="10057"/>
                    </a:cubicBezTo>
                    <a:lnTo>
                      <a:pt x="11682" y="17164"/>
                    </a:lnTo>
                    <a:cubicBezTo>
                      <a:pt x="11682" y="17779"/>
                      <a:pt x="11594" y="18350"/>
                      <a:pt x="11415" y="18883"/>
                    </a:cubicBezTo>
                    <a:cubicBezTo>
                      <a:pt x="11234" y="19414"/>
                      <a:pt x="10993" y="19886"/>
                      <a:pt x="10690" y="20298"/>
                    </a:cubicBezTo>
                    <a:cubicBezTo>
                      <a:pt x="10385" y="20704"/>
                      <a:pt x="10029" y="21026"/>
                      <a:pt x="9621" y="21258"/>
                    </a:cubicBezTo>
                    <a:cubicBezTo>
                      <a:pt x="9214" y="21487"/>
                      <a:pt x="8777" y="21599"/>
                      <a:pt x="8314" y="21599"/>
                    </a:cubicBezTo>
                    <a:cubicBezTo>
                      <a:pt x="7852" y="21599"/>
                      <a:pt x="7410" y="21487"/>
                      <a:pt x="6995" y="21258"/>
                    </a:cubicBezTo>
                    <a:cubicBezTo>
                      <a:pt x="6580" y="21027"/>
                      <a:pt x="6220" y="20705"/>
                      <a:pt x="5915" y="20298"/>
                    </a:cubicBezTo>
                    <a:cubicBezTo>
                      <a:pt x="5612" y="19886"/>
                      <a:pt x="5369" y="19417"/>
                      <a:pt x="5190" y="18883"/>
                    </a:cubicBezTo>
                    <a:cubicBezTo>
                      <a:pt x="5011" y="18350"/>
                      <a:pt x="4923" y="17779"/>
                      <a:pt x="4923" y="17164"/>
                    </a:cubicBezTo>
                    <a:cubicBezTo>
                      <a:pt x="4923" y="16850"/>
                      <a:pt x="5011" y="16591"/>
                      <a:pt x="5190" y="16390"/>
                    </a:cubicBezTo>
                    <a:cubicBezTo>
                      <a:pt x="5369" y="16187"/>
                      <a:pt x="5583" y="16085"/>
                      <a:pt x="5836" y="16085"/>
                    </a:cubicBezTo>
                    <a:cubicBezTo>
                      <a:pt x="6103" y="16085"/>
                      <a:pt x="6320" y="16187"/>
                      <a:pt x="6492" y="16390"/>
                    </a:cubicBezTo>
                    <a:cubicBezTo>
                      <a:pt x="6661" y="16591"/>
                      <a:pt x="6747" y="16851"/>
                      <a:pt x="6747" y="17164"/>
                    </a:cubicBezTo>
                    <a:cubicBezTo>
                      <a:pt x="6747" y="17799"/>
                      <a:pt x="6900" y="18333"/>
                      <a:pt x="7203" y="18776"/>
                    </a:cubicBezTo>
                    <a:cubicBezTo>
                      <a:pt x="7508" y="19216"/>
                      <a:pt x="7878" y="19437"/>
                      <a:pt x="8312" y="19437"/>
                    </a:cubicBezTo>
                    <a:cubicBezTo>
                      <a:pt x="8732" y="19437"/>
                      <a:pt x="9092" y="19216"/>
                      <a:pt x="9397" y="18776"/>
                    </a:cubicBezTo>
                    <a:cubicBezTo>
                      <a:pt x="9700" y="18333"/>
                      <a:pt x="9853" y="17799"/>
                      <a:pt x="9853" y="17164"/>
                    </a:cubicBezTo>
                    <a:lnTo>
                      <a:pt x="9853" y="10057"/>
                    </a:lnTo>
                    <a:cubicBezTo>
                      <a:pt x="8856" y="10461"/>
                      <a:pt x="8042" y="11336"/>
                      <a:pt x="7420" y="12680"/>
                    </a:cubicBezTo>
                    <a:cubicBezTo>
                      <a:pt x="7344" y="12886"/>
                      <a:pt x="7210" y="12991"/>
                      <a:pt x="7019" y="12991"/>
                    </a:cubicBezTo>
                    <a:cubicBezTo>
                      <a:pt x="6828" y="12991"/>
                      <a:pt x="6700" y="12886"/>
                      <a:pt x="6631" y="12680"/>
                    </a:cubicBezTo>
                    <a:cubicBezTo>
                      <a:pt x="6227" y="11796"/>
                      <a:pt x="5734" y="11110"/>
                      <a:pt x="5147" y="10619"/>
                    </a:cubicBezTo>
                    <a:cubicBezTo>
                      <a:pt x="4560" y="10128"/>
                      <a:pt x="3940" y="9879"/>
                      <a:pt x="3284" y="9879"/>
                    </a:cubicBezTo>
                    <a:cubicBezTo>
                      <a:pt x="2363" y="9879"/>
                      <a:pt x="1541" y="10345"/>
                      <a:pt x="808" y="11271"/>
                    </a:cubicBezTo>
                    <a:cubicBezTo>
                      <a:pt x="718" y="11381"/>
                      <a:pt x="596" y="11435"/>
                      <a:pt x="455" y="11435"/>
                    </a:cubicBezTo>
                    <a:cubicBezTo>
                      <a:pt x="381" y="11435"/>
                      <a:pt x="305" y="11407"/>
                      <a:pt x="238" y="11356"/>
                    </a:cubicBezTo>
                    <a:cubicBezTo>
                      <a:pt x="47" y="11229"/>
                      <a:pt x="-26" y="11034"/>
                      <a:pt x="7" y="10774"/>
                    </a:cubicBezTo>
                    <a:cubicBezTo>
                      <a:pt x="245" y="9537"/>
                      <a:pt x="660" y="8400"/>
                      <a:pt x="1259" y="7355"/>
                    </a:cubicBezTo>
                    <a:cubicBezTo>
                      <a:pt x="1855" y="6307"/>
                      <a:pt x="2595" y="5390"/>
                      <a:pt x="3468" y="4596"/>
                    </a:cubicBezTo>
                    <a:cubicBezTo>
                      <a:pt x="4343" y="3803"/>
                      <a:pt x="5321" y="3168"/>
                      <a:pt x="6402" y="2688"/>
                    </a:cubicBezTo>
                    <a:cubicBezTo>
                      <a:pt x="7482" y="2213"/>
                      <a:pt x="8634" y="1917"/>
                      <a:pt x="9850" y="1798"/>
                    </a:cubicBezTo>
                    <a:lnTo>
                      <a:pt x="9850" y="1081"/>
                    </a:lnTo>
                    <a:cubicBezTo>
                      <a:pt x="9850" y="767"/>
                      <a:pt x="9936" y="508"/>
                      <a:pt x="10118" y="304"/>
                    </a:cubicBezTo>
                    <a:cubicBezTo>
                      <a:pt x="10296" y="101"/>
                      <a:pt x="10511" y="0"/>
                      <a:pt x="10764" y="0"/>
                    </a:cubicBezTo>
                    <a:cubicBezTo>
                      <a:pt x="11029" y="0"/>
                      <a:pt x="11248" y="101"/>
                      <a:pt x="11420" y="304"/>
                    </a:cubicBezTo>
                    <a:cubicBezTo>
                      <a:pt x="11589" y="508"/>
                      <a:pt x="11675" y="767"/>
                      <a:pt x="11675" y="1081"/>
                    </a:cubicBezTo>
                    <a:lnTo>
                      <a:pt x="11675" y="17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8" name="Group 158"/>
            <p:cNvGrpSpPr/>
            <p:nvPr/>
          </p:nvGrpSpPr>
          <p:grpSpPr>
            <a:xfrm>
              <a:off x="4945773" y="3215242"/>
              <a:ext cx="363315" cy="363315"/>
              <a:chOff x="4953385" y="3215242"/>
              <a:chExt cx="363315" cy="363315"/>
            </a:xfrm>
          </p:grpSpPr>
          <p:sp>
            <p:nvSpPr>
              <p:cNvPr id="49" name="Oval 159"/>
              <p:cNvSpPr/>
              <p:nvPr/>
            </p:nvSpPr>
            <p:spPr bwMode="auto">
              <a:xfrm>
                <a:off x="4953385" y="3215242"/>
                <a:ext cx="36331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0" name="Group 160"/>
              <p:cNvGrpSpPr>
                <a:grpSpLocks noChangeAspect="1"/>
              </p:cNvGrpSpPr>
              <p:nvPr/>
            </p:nvGrpSpPr>
            <p:grpSpPr bwMode="auto">
              <a:xfrm>
                <a:off x="5058609" y="3300760"/>
                <a:ext cx="185449" cy="176265"/>
                <a:chOff x="1835150" y="2800349"/>
                <a:chExt cx="382588" cy="363538"/>
              </a:xfrm>
              <a:solidFill>
                <a:schemeClr val="bg1"/>
              </a:solidFill>
            </p:grpSpPr>
            <p:sp>
              <p:nvSpPr>
                <p:cNvPr id="51" name="Freeform: Shape 161"/>
                <p:cNvSpPr/>
                <p:nvPr/>
              </p:nvSpPr>
              <p:spPr bwMode="auto">
                <a:xfrm>
                  <a:off x="1868488" y="3140074"/>
                  <a:ext cx="271462" cy="23813"/>
                </a:xfrm>
                <a:custGeom>
                  <a:avLst/>
                  <a:gdLst>
                    <a:gd name="T0" fmla="*/ 41 w 753"/>
                    <a:gd name="T1" fmla="*/ 42 h 68"/>
                    <a:gd name="T2" fmla="*/ 192 w 753"/>
                    <a:gd name="T3" fmla="*/ 42 h 68"/>
                    <a:gd name="T4" fmla="*/ 217 w 753"/>
                    <a:gd name="T5" fmla="*/ 67 h 68"/>
                    <a:gd name="T6" fmla="*/ 543 w 753"/>
                    <a:gd name="T7" fmla="*/ 67 h 68"/>
                    <a:gd name="T8" fmla="*/ 568 w 753"/>
                    <a:gd name="T9" fmla="*/ 42 h 68"/>
                    <a:gd name="T10" fmla="*/ 710 w 753"/>
                    <a:gd name="T11" fmla="*/ 42 h 68"/>
                    <a:gd name="T12" fmla="*/ 752 w 753"/>
                    <a:gd name="T13" fmla="*/ 0 h 68"/>
                    <a:gd name="T14" fmla="*/ 0 w 753"/>
                    <a:gd name="T15" fmla="*/ 0 h 68"/>
                    <a:gd name="T16" fmla="*/ 41 w 753"/>
                    <a:gd name="T17" fmla="*/ 42 h 68"/>
                    <a:gd name="T18" fmla="*/ 41 w 753"/>
                    <a:gd name="T19" fmla="*/ 42 h 68"/>
                    <a:gd name="T20" fmla="*/ 41 w 753"/>
                    <a:gd name="T21" fmla="*/ 4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3" h="68">
                      <a:moveTo>
                        <a:pt x="41" y="42"/>
                      </a:moveTo>
                      <a:cubicBezTo>
                        <a:pt x="192" y="42"/>
                        <a:pt x="192" y="42"/>
                        <a:pt x="192" y="42"/>
                      </a:cubicBezTo>
                      <a:cubicBezTo>
                        <a:pt x="192" y="50"/>
                        <a:pt x="200" y="67"/>
                        <a:pt x="217" y="67"/>
                      </a:cubicBezTo>
                      <a:cubicBezTo>
                        <a:pt x="543" y="67"/>
                        <a:pt x="543" y="67"/>
                        <a:pt x="543" y="67"/>
                      </a:cubicBezTo>
                      <a:cubicBezTo>
                        <a:pt x="552" y="67"/>
                        <a:pt x="568" y="50"/>
                        <a:pt x="568" y="42"/>
                      </a:cubicBezTo>
                      <a:cubicBezTo>
                        <a:pt x="710" y="42"/>
                        <a:pt x="710" y="42"/>
                        <a:pt x="710" y="42"/>
                      </a:cubicBezTo>
                      <a:cubicBezTo>
                        <a:pt x="735" y="42"/>
                        <a:pt x="752" y="17"/>
                        <a:pt x="7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16" y="42"/>
                        <a:pt x="41" y="42"/>
                      </a:cubicBezTo>
                      <a:close/>
                      <a:moveTo>
                        <a:pt x="41" y="42"/>
                      </a:moveTo>
                      <a:lnTo>
                        <a:pt x="41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162"/>
                <p:cNvSpPr/>
                <p:nvPr/>
              </p:nvSpPr>
              <p:spPr bwMode="auto">
                <a:xfrm>
                  <a:off x="1835150" y="2955924"/>
                  <a:ext cx="382588" cy="174625"/>
                </a:xfrm>
                <a:custGeom>
                  <a:avLst/>
                  <a:gdLst>
                    <a:gd name="T0" fmla="*/ 1020 w 1062"/>
                    <a:gd name="T1" fmla="*/ 100 h 486"/>
                    <a:gd name="T2" fmla="*/ 894 w 1062"/>
                    <a:gd name="T3" fmla="*/ 75 h 486"/>
                    <a:gd name="T4" fmla="*/ 894 w 1062"/>
                    <a:gd name="T5" fmla="*/ 0 h 486"/>
                    <a:gd name="T6" fmla="*/ 0 w 1062"/>
                    <a:gd name="T7" fmla="*/ 0 h 486"/>
                    <a:gd name="T8" fmla="*/ 267 w 1062"/>
                    <a:gd name="T9" fmla="*/ 485 h 486"/>
                    <a:gd name="T10" fmla="*/ 627 w 1062"/>
                    <a:gd name="T11" fmla="*/ 485 h 486"/>
                    <a:gd name="T12" fmla="*/ 819 w 1062"/>
                    <a:gd name="T13" fmla="*/ 351 h 486"/>
                    <a:gd name="T14" fmla="*/ 1061 w 1062"/>
                    <a:gd name="T15" fmla="*/ 192 h 486"/>
                    <a:gd name="T16" fmla="*/ 1020 w 1062"/>
                    <a:gd name="T17" fmla="*/ 100 h 486"/>
                    <a:gd name="T18" fmla="*/ 861 w 1062"/>
                    <a:gd name="T19" fmla="*/ 284 h 486"/>
                    <a:gd name="T20" fmla="*/ 894 w 1062"/>
                    <a:gd name="T21" fmla="*/ 142 h 486"/>
                    <a:gd name="T22" fmla="*/ 978 w 1062"/>
                    <a:gd name="T23" fmla="*/ 151 h 486"/>
                    <a:gd name="T24" fmla="*/ 995 w 1062"/>
                    <a:gd name="T25" fmla="*/ 192 h 486"/>
                    <a:gd name="T26" fmla="*/ 861 w 1062"/>
                    <a:gd name="T27" fmla="*/ 284 h 486"/>
                    <a:gd name="T28" fmla="*/ 861 w 1062"/>
                    <a:gd name="T29" fmla="*/ 284 h 486"/>
                    <a:gd name="T30" fmla="*/ 861 w 1062"/>
                    <a:gd name="T31" fmla="*/ 284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2" h="486">
                      <a:moveTo>
                        <a:pt x="1020" y="100"/>
                      </a:moveTo>
                      <a:cubicBezTo>
                        <a:pt x="986" y="67"/>
                        <a:pt x="928" y="67"/>
                        <a:pt x="894" y="75"/>
                      </a:cubicBezTo>
                      <a:cubicBezTo>
                        <a:pt x="894" y="50"/>
                        <a:pt x="894" y="25"/>
                        <a:pt x="89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3"/>
                        <a:pt x="42" y="418"/>
                        <a:pt x="267" y="485"/>
                      </a:cubicBezTo>
                      <a:cubicBezTo>
                        <a:pt x="627" y="485"/>
                        <a:pt x="627" y="485"/>
                        <a:pt x="627" y="485"/>
                      </a:cubicBezTo>
                      <a:cubicBezTo>
                        <a:pt x="719" y="452"/>
                        <a:pt x="786" y="410"/>
                        <a:pt x="819" y="351"/>
                      </a:cubicBezTo>
                      <a:cubicBezTo>
                        <a:pt x="911" y="351"/>
                        <a:pt x="1053" y="318"/>
                        <a:pt x="1061" y="192"/>
                      </a:cubicBezTo>
                      <a:cubicBezTo>
                        <a:pt x="1061" y="142"/>
                        <a:pt x="1036" y="117"/>
                        <a:pt x="1020" y="100"/>
                      </a:cubicBezTo>
                      <a:close/>
                      <a:moveTo>
                        <a:pt x="861" y="284"/>
                      </a:moveTo>
                      <a:cubicBezTo>
                        <a:pt x="878" y="243"/>
                        <a:pt x="886" y="192"/>
                        <a:pt x="894" y="142"/>
                      </a:cubicBezTo>
                      <a:cubicBezTo>
                        <a:pt x="919" y="134"/>
                        <a:pt x="961" y="134"/>
                        <a:pt x="978" y="151"/>
                      </a:cubicBezTo>
                      <a:cubicBezTo>
                        <a:pt x="978" y="151"/>
                        <a:pt x="995" y="159"/>
                        <a:pt x="995" y="192"/>
                      </a:cubicBezTo>
                      <a:cubicBezTo>
                        <a:pt x="986" y="259"/>
                        <a:pt x="911" y="276"/>
                        <a:pt x="861" y="284"/>
                      </a:cubicBezTo>
                      <a:close/>
                      <a:moveTo>
                        <a:pt x="861" y="284"/>
                      </a:moveTo>
                      <a:lnTo>
                        <a:pt x="861" y="2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Freeform: Shape 163"/>
                <p:cNvSpPr/>
                <p:nvPr/>
              </p:nvSpPr>
              <p:spPr bwMode="auto">
                <a:xfrm>
                  <a:off x="1916113" y="2800349"/>
                  <a:ext cx="112712" cy="144463"/>
                </a:xfrm>
                <a:custGeom>
                  <a:avLst/>
                  <a:gdLst>
                    <a:gd name="T0" fmla="*/ 142 w 311"/>
                    <a:gd name="T1" fmla="*/ 401 h 402"/>
                    <a:gd name="T2" fmla="*/ 234 w 311"/>
                    <a:gd name="T3" fmla="*/ 243 h 402"/>
                    <a:gd name="T4" fmla="*/ 268 w 311"/>
                    <a:gd name="T5" fmla="*/ 0 h 402"/>
                    <a:gd name="T6" fmla="*/ 159 w 311"/>
                    <a:gd name="T7" fmla="*/ 276 h 402"/>
                    <a:gd name="T8" fmla="*/ 142 w 311"/>
                    <a:gd name="T9" fmla="*/ 401 h 402"/>
                    <a:gd name="T10" fmla="*/ 142 w 311"/>
                    <a:gd name="T11" fmla="*/ 401 h 402"/>
                    <a:gd name="T12" fmla="*/ 142 w 311"/>
                    <a:gd name="T13" fmla="*/ 401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1" h="402">
                      <a:moveTo>
                        <a:pt x="142" y="401"/>
                      </a:moveTo>
                      <a:cubicBezTo>
                        <a:pt x="142" y="401"/>
                        <a:pt x="310" y="385"/>
                        <a:pt x="234" y="243"/>
                      </a:cubicBezTo>
                      <a:cubicBezTo>
                        <a:pt x="168" y="126"/>
                        <a:pt x="184" y="59"/>
                        <a:pt x="268" y="0"/>
                      </a:cubicBezTo>
                      <a:cubicBezTo>
                        <a:pt x="268" y="0"/>
                        <a:pt x="0" y="67"/>
                        <a:pt x="159" y="276"/>
                      </a:cubicBezTo>
                      <a:cubicBezTo>
                        <a:pt x="209" y="360"/>
                        <a:pt x="142" y="401"/>
                        <a:pt x="142" y="401"/>
                      </a:cubicBezTo>
                      <a:close/>
                      <a:moveTo>
                        <a:pt x="142" y="401"/>
                      </a:moveTo>
                      <a:lnTo>
                        <a:pt x="142" y="4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Freeform: Shape 164"/>
                <p:cNvSpPr/>
                <p:nvPr/>
              </p:nvSpPr>
              <p:spPr bwMode="auto">
                <a:xfrm>
                  <a:off x="2003425" y="2867024"/>
                  <a:ext cx="53975" cy="73025"/>
                </a:xfrm>
                <a:custGeom>
                  <a:avLst/>
                  <a:gdLst>
                    <a:gd name="T0" fmla="*/ 17 w 151"/>
                    <a:gd name="T1" fmla="*/ 201 h 202"/>
                    <a:gd name="T2" fmla="*/ 75 w 151"/>
                    <a:gd name="T3" fmla="*/ 67 h 202"/>
                    <a:gd name="T4" fmla="*/ 84 w 151"/>
                    <a:gd name="T5" fmla="*/ 0 h 202"/>
                    <a:gd name="T6" fmla="*/ 33 w 151"/>
                    <a:gd name="T7" fmla="*/ 75 h 202"/>
                    <a:gd name="T8" fmla="*/ 17 w 151"/>
                    <a:gd name="T9" fmla="*/ 201 h 202"/>
                    <a:gd name="T10" fmla="*/ 17 w 151"/>
                    <a:gd name="T11" fmla="*/ 201 h 202"/>
                    <a:gd name="T12" fmla="*/ 17 w 151"/>
                    <a:gd name="T13" fmla="*/ 20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202">
                      <a:moveTo>
                        <a:pt x="17" y="201"/>
                      </a:moveTo>
                      <a:cubicBezTo>
                        <a:pt x="17" y="201"/>
                        <a:pt x="150" y="176"/>
                        <a:pt x="75" y="67"/>
                      </a:cubicBezTo>
                      <a:cubicBezTo>
                        <a:pt x="50" y="17"/>
                        <a:pt x="84" y="0"/>
                        <a:pt x="84" y="0"/>
                      </a:cubicBezTo>
                      <a:cubicBezTo>
                        <a:pt x="84" y="0"/>
                        <a:pt x="0" y="0"/>
                        <a:pt x="33" y="75"/>
                      </a:cubicBezTo>
                      <a:cubicBezTo>
                        <a:pt x="67" y="142"/>
                        <a:pt x="58" y="176"/>
                        <a:pt x="17" y="201"/>
                      </a:cubicBezTo>
                      <a:close/>
                      <a:moveTo>
                        <a:pt x="17" y="201"/>
                      </a:moveTo>
                      <a:lnTo>
                        <a:pt x="17" y="2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" name="千图PPT彼岸天：ID 8661124库_组合 123"/>
          <p:cNvGrpSpPr/>
          <p:nvPr>
            <p:custDataLst>
              <p:tags r:id="rId2"/>
            </p:custDataLst>
          </p:nvPr>
        </p:nvGrpSpPr>
        <p:grpSpPr>
          <a:xfrm>
            <a:off x="9008667" y="4674353"/>
            <a:ext cx="2466197" cy="989007"/>
            <a:chOff x="9008667" y="4674353"/>
            <a:chExt cx="2378521" cy="989007"/>
          </a:xfrm>
        </p:grpSpPr>
        <p:sp>
          <p:nvSpPr>
            <p:cNvPr id="38" name="TextBox 115"/>
            <p:cNvSpPr txBox="1"/>
            <p:nvPr/>
          </p:nvSpPr>
          <p:spPr>
            <a:xfrm>
              <a:off x="9008667" y="5040112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TextBox 116"/>
            <p:cNvSpPr txBox="1"/>
            <p:nvPr/>
          </p:nvSpPr>
          <p:spPr>
            <a:xfrm>
              <a:off x="9008667" y="4674353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6" name="千图PPT彼岸天：ID 8661124库_组合 120"/>
          <p:cNvGrpSpPr/>
          <p:nvPr>
            <p:custDataLst>
              <p:tags r:id="rId3"/>
            </p:custDataLst>
          </p:nvPr>
        </p:nvGrpSpPr>
        <p:grpSpPr>
          <a:xfrm>
            <a:off x="8330572" y="2899515"/>
            <a:ext cx="3144292" cy="865622"/>
            <a:chOff x="8330572" y="2899515"/>
            <a:chExt cx="2378521" cy="865622"/>
          </a:xfrm>
        </p:grpSpPr>
        <p:sp>
          <p:nvSpPr>
            <p:cNvPr id="36" name="TextBox 118"/>
            <p:cNvSpPr txBox="1"/>
            <p:nvPr/>
          </p:nvSpPr>
          <p:spPr>
            <a:xfrm>
              <a:off x="8330572" y="3141889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TextBox 119"/>
            <p:cNvSpPr txBox="1"/>
            <p:nvPr/>
          </p:nvSpPr>
          <p:spPr>
            <a:xfrm>
              <a:off x="8330572" y="2899515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7" name="千图PPT彼岸天：ID 8661124库_组合 117"/>
          <p:cNvGrpSpPr/>
          <p:nvPr>
            <p:custDataLst>
              <p:tags r:id="rId4"/>
            </p:custDataLst>
          </p:nvPr>
        </p:nvGrpSpPr>
        <p:grpSpPr>
          <a:xfrm>
            <a:off x="719667" y="4674353"/>
            <a:ext cx="2463667" cy="989007"/>
            <a:chOff x="804813" y="4674353"/>
            <a:chExt cx="2378521" cy="989007"/>
          </a:xfrm>
        </p:grpSpPr>
        <p:sp>
          <p:nvSpPr>
            <p:cNvPr id="34" name="TextBox 121"/>
            <p:cNvSpPr txBox="1"/>
            <p:nvPr/>
          </p:nvSpPr>
          <p:spPr>
            <a:xfrm flipH="1">
              <a:off x="804813" y="5040112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TextBox 122"/>
            <p:cNvSpPr txBox="1"/>
            <p:nvPr/>
          </p:nvSpPr>
          <p:spPr>
            <a:xfrm flipH="1">
              <a:off x="804813" y="4674353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千图PPT彼岸天：ID 8661124库_组合 114"/>
          <p:cNvGrpSpPr/>
          <p:nvPr>
            <p:custDataLst>
              <p:tags r:id="rId5"/>
            </p:custDataLst>
          </p:nvPr>
        </p:nvGrpSpPr>
        <p:grpSpPr>
          <a:xfrm>
            <a:off x="719668" y="2873619"/>
            <a:ext cx="3116424" cy="865622"/>
            <a:chOff x="1457570" y="2873619"/>
            <a:chExt cx="2378521" cy="865622"/>
          </a:xfrm>
        </p:grpSpPr>
        <p:sp>
          <p:nvSpPr>
            <p:cNvPr id="32" name="TextBox 124"/>
            <p:cNvSpPr txBox="1"/>
            <p:nvPr/>
          </p:nvSpPr>
          <p:spPr>
            <a:xfrm flipH="1">
              <a:off x="1457570" y="3115993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TextBox 125"/>
            <p:cNvSpPr txBox="1"/>
            <p:nvPr/>
          </p:nvSpPr>
          <p:spPr>
            <a:xfrm flipH="1">
              <a:off x="1457570" y="2873619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4385526" y="1619633"/>
            <a:ext cx="3423519" cy="763177"/>
            <a:chOff x="4385526" y="1619633"/>
            <a:chExt cx="3423519" cy="763177"/>
          </a:xfrm>
        </p:grpSpPr>
        <p:sp>
          <p:nvSpPr>
            <p:cNvPr id="30" name="TextBox 127"/>
            <p:cNvSpPr txBox="1"/>
            <p:nvPr/>
          </p:nvSpPr>
          <p:spPr>
            <a:xfrm flipH="1">
              <a:off x="4385526" y="1967312"/>
              <a:ext cx="3423519" cy="4154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小木头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TextBox 128"/>
            <p:cNvSpPr txBox="1"/>
            <p:nvPr/>
          </p:nvSpPr>
          <p:spPr>
            <a:xfrm flipH="1">
              <a:off x="4385526" y="1619633"/>
              <a:ext cx="3423519" cy="2423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千图PPT彼岸天：ID 8661124库_组合 129"/>
          <p:cNvGrpSpPr/>
          <p:nvPr>
            <p:custDataLst>
              <p:tags r:id="rId7"/>
            </p:custDataLst>
          </p:nvPr>
        </p:nvGrpSpPr>
        <p:grpSpPr>
          <a:xfrm>
            <a:off x="4055205" y="3544652"/>
            <a:ext cx="816561" cy="816561"/>
            <a:chOff x="4062817" y="3544652"/>
            <a:chExt cx="816561" cy="816561"/>
          </a:xfrm>
        </p:grpSpPr>
        <p:sp>
          <p:nvSpPr>
            <p:cNvPr id="28" name="Oval 130"/>
            <p:cNvSpPr/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31"/>
            <p:cNvSpPr>
              <a:spLocks noChangeAspect="1"/>
            </p:cNvSpPr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千图PPT彼岸天：ID 8661124库_组合 132"/>
          <p:cNvGrpSpPr/>
          <p:nvPr>
            <p:custDataLst>
              <p:tags r:id="rId8"/>
            </p:custDataLst>
          </p:nvPr>
        </p:nvGrpSpPr>
        <p:grpSpPr>
          <a:xfrm>
            <a:off x="5690490" y="2730715"/>
            <a:ext cx="823925" cy="826380"/>
            <a:chOff x="5698102" y="2730715"/>
            <a:chExt cx="823925" cy="826380"/>
          </a:xfrm>
        </p:grpSpPr>
        <p:sp>
          <p:nvSpPr>
            <p:cNvPr id="25" name="Oval 133"/>
            <p:cNvSpPr/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34"/>
            <p:cNvSpPr/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35"/>
            <p:cNvSpPr>
              <a:spLocks noChangeAspect="1"/>
            </p:cNvSpPr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2" name="千图PPT彼岸天：ID 8661124库_组合 136"/>
          <p:cNvGrpSpPr/>
          <p:nvPr>
            <p:custDataLst>
              <p:tags r:id="rId9"/>
            </p:custDataLst>
          </p:nvPr>
        </p:nvGrpSpPr>
        <p:grpSpPr>
          <a:xfrm>
            <a:off x="3509135" y="4935261"/>
            <a:ext cx="697923" cy="697923"/>
            <a:chOff x="3516747" y="4935261"/>
            <a:chExt cx="697923" cy="697923"/>
          </a:xfrm>
        </p:grpSpPr>
        <p:sp>
          <p:nvSpPr>
            <p:cNvPr id="23" name="Oval 137"/>
            <p:cNvSpPr/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38"/>
            <p:cNvSpPr>
              <a:spLocks noChangeAspect="1"/>
            </p:cNvSpPr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3" name="千图PPT彼岸天：ID 8661124库_组合 139"/>
          <p:cNvGrpSpPr/>
          <p:nvPr>
            <p:custDataLst>
              <p:tags r:id="rId10"/>
            </p:custDataLst>
          </p:nvPr>
        </p:nvGrpSpPr>
        <p:grpSpPr>
          <a:xfrm>
            <a:off x="7970533" y="4935261"/>
            <a:ext cx="697923" cy="697923"/>
            <a:chOff x="7978145" y="4935261"/>
            <a:chExt cx="697923" cy="697923"/>
          </a:xfrm>
        </p:grpSpPr>
        <p:sp>
          <p:nvSpPr>
            <p:cNvPr id="21" name="Oval 140"/>
            <p:cNvSpPr/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41"/>
            <p:cNvSpPr>
              <a:spLocks noChangeAspect="1"/>
            </p:cNvSpPr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" name="千图PPT彼岸天：ID 8661124库_组合 142"/>
          <p:cNvGrpSpPr/>
          <p:nvPr>
            <p:custDataLst>
              <p:tags r:id="rId11"/>
            </p:custDataLst>
          </p:nvPr>
        </p:nvGrpSpPr>
        <p:grpSpPr>
          <a:xfrm>
            <a:off x="7294343" y="3542023"/>
            <a:ext cx="818197" cy="820652"/>
            <a:chOff x="7301955" y="3542023"/>
            <a:chExt cx="818197" cy="820652"/>
          </a:xfrm>
        </p:grpSpPr>
        <p:sp>
          <p:nvSpPr>
            <p:cNvPr id="15" name="Oval 143"/>
            <p:cNvSpPr/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144"/>
            <p:cNvGrpSpPr/>
            <p:nvPr/>
          </p:nvGrpSpPr>
          <p:grpSpPr>
            <a:xfrm>
              <a:off x="7500744" y="3742022"/>
              <a:ext cx="420633" cy="42063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17" name="Freeform: Shape 145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Freeform: Shape 146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147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148"/>
              <p:cNvSpPr/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2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5988587" y="1444037"/>
            <a:ext cx="4228570" cy="4544744"/>
            <a:chOff x="6121705" y="1444037"/>
            <a:chExt cx="4228570" cy="4544744"/>
          </a:xfrm>
        </p:grpSpPr>
        <p:sp>
          <p:nvSpPr>
            <p:cNvPr id="36" name="Freeform: Shape 3"/>
            <p:cNvSpPr/>
            <p:nvPr/>
          </p:nvSpPr>
          <p:spPr bwMode="auto">
            <a:xfrm>
              <a:off x="6968130" y="2344911"/>
              <a:ext cx="2211796" cy="2617032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9525" cap="rnd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7" name="Group 4"/>
            <p:cNvGrpSpPr/>
            <p:nvPr/>
          </p:nvGrpSpPr>
          <p:grpSpPr>
            <a:xfrm>
              <a:off x="6893884" y="2267576"/>
              <a:ext cx="2337077" cy="2751595"/>
              <a:chOff x="3371851" y="1649413"/>
              <a:chExt cx="2398713" cy="2824162"/>
            </a:xfrm>
          </p:grpSpPr>
          <p:sp>
            <p:nvSpPr>
              <p:cNvPr id="45" name="Freeform: Shape 5"/>
              <p:cNvSpPr/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6"/>
              <p:cNvSpPr/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7"/>
              <p:cNvSpPr/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8"/>
              <p:cNvSpPr/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9"/>
              <p:cNvSpPr/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10"/>
              <p:cNvSpPr/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11"/>
              <p:cNvSpPr/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12"/>
              <p:cNvSpPr/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13"/>
              <p:cNvSpPr/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14"/>
              <p:cNvSpPr/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15"/>
              <p:cNvSpPr/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16"/>
              <p:cNvSpPr/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17"/>
              <p:cNvSpPr/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18"/>
              <p:cNvSpPr/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19"/>
              <p:cNvSpPr/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20"/>
              <p:cNvSpPr/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21"/>
              <p:cNvSpPr/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22"/>
              <p:cNvSpPr/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23"/>
              <p:cNvSpPr/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24"/>
              <p:cNvSpPr/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25"/>
              <p:cNvSpPr/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26"/>
              <p:cNvSpPr/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27"/>
              <p:cNvSpPr/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28"/>
              <p:cNvSpPr/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29"/>
              <p:cNvSpPr/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30"/>
              <p:cNvSpPr/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31"/>
              <p:cNvSpPr/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32"/>
              <p:cNvSpPr/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33"/>
              <p:cNvSpPr/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34"/>
              <p:cNvSpPr/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35"/>
              <p:cNvSpPr/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36"/>
              <p:cNvSpPr/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37"/>
              <p:cNvSpPr/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38"/>
              <p:cNvSpPr/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8" name="Arc 78"/>
            <p:cNvSpPr/>
            <p:nvPr/>
          </p:nvSpPr>
          <p:spPr>
            <a:xfrm>
              <a:off x="6121705" y="1692052"/>
              <a:ext cx="4077806" cy="4077803"/>
            </a:xfrm>
            <a:prstGeom prst="arc">
              <a:avLst>
                <a:gd name="adj1" fmla="val 16200000"/>
                <a:gd name="adj2" fmla="val 5686778"/>
              </a:avLst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Oval 79"/>
            <p:cNvSpPr/>
            <p:nvPr/>
          </p:nvSpPr>
          <p:spPr>
            <a:xfrm>
              <a:off x="7908839" y="1444037"/>
              <a:ext cx="437851" cy="4378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Oval 80"/>
            <p:cNvSpPr/>
            <p:nvPr/>
          </p:nvSpPr>
          <p:spPr>
            <a:xfrm>
              <a:off x="9247998" y="1956186"/>
              <a:ext cx="437851" cy="4378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Oval 81"/>
            <p:cNvSpPr/>
            <p:nvPr/>
          </p:nvSpPr>
          <p:spPr>
            <a:xfrm>
              <a:off x="9895763" y="2934207"/>
              <a:ext cx="437851" cy="4378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2" name="Oval 82"/>
            <p:cNvSpPr/>
            <p:nvPr/>
          </p:nvSpPr>
          <p:spPr>
            <a:xfrm>
              <a:off x="9912424" y="4065364"/>
              <a:ext cx="437851" cy="4378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3" name="Oval 83"/>
            <p:cNvSpPr/>
            <p:nvPr/>
          </p:nvSpPr>
          <p:spPr>
            <a:xfrm>
              <a:off x="9123580" y="5131779"/>
              <a:ext cx="437851" cy="43785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4" name="Oval 84"/>
            <p:cNvSpPr/>
            <p:nvPr/>
          </p:nvSpPr>
          <p:spPr>
            <a:xfrm>
              <a:off x="7908839" y="5550930"/>
              <a:ext cx="437851" cy="43785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974844" y="1856929"/>
            <a:ext cx="4213490" cy="577851"/>
            <a:chOff x="1974844" y="1856929"/>
            <a:chExt cx="4213490" cy="577851"/>
          </a:xfrm>
        </p:grpSpPr>
        <p:grpSp>
          <p:nvGrpSpPr>
            <p:cNvPr id="7" name="Group 153"/>
            <p:cNvGrpSpPr/>
            <p:nvPr/>
          </p:nvGrpSpPr>
          <p:grpSpPr>
            <a:xfrm>
              <a:off x="1974844" y="1856929"/>
              <a:ext cx="577851" cy="577851"/>
              <a:chOff x="0" y="0"/>
              <a:chExt cx="1155700" cy="1155700"/>
            </a:xfrm>
          </p:grpSpPr>
          <p:sp>
            <p:nvSpPr>
              <p:cNvPr id="32" name="Rectangle: Rounded Corners 178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79"/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57"/>
            <p:cNvGrpSpPr/>
            <p:nvPr/>
          </p:nvGrpSpPr>
          <p:grpSpPr>
            <a:xfrm>
              <a:off x="2552695" y="1867845"/>
              <a:ext cx="3635639" cy="488596"/>
              <a:chOff x="1620551" y="2177145"/>
              <a:chExt cx="3635639" cy="488596"/>
            </a:xfrm>
          </p:grpSpPr>
          <p:sp>
            <p:nvSpPr>
              <p:cNvPr id="24" name="Rectangle 170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25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Rectangle 171"/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9" name="千图PPT彼岸天：ID 8661124库_组合 78"/>
          <p:cNvGrpSpPr/>
          <p:nvPr>
            <p:custDataLst>
              <p:tags r:id="rId3"/>
            </p:custDataLst>
          </p:nvPr>
        </p:nvGrpSpPr>
        <p:grpSpPr>
          <a:xfrm>
            <a:off x="1974844" y="2643843"/>
            <a:ext cx="4213490" cy="583487"/>
            <a:chOff x="1974844" y="2643843"/>
            <a:chExt cx="4213490" cy="583487"/>
          </a:xfrm>
        </p:grpSpPr>
        <p:grpSp>
          <p:nvGrpSpPr>
            <p:cNvPr id="6" name="Group 152"/>
            <p:cNvGrpSpPr/>
            <p:nvPr/>
          </p:nvGrpSpPr>
          <p:grpSpPr>
            <a:xfrm>
              <a:off x="1974844" y="2649479"/>
              <a:ext cx="577851" cy="577851"/>
              <a:chOff x="0" y="0"/>
              <a:chExt cx="1155700" cy="1155700"/>
            </a:xfrm>
          </p:grpSpPr>
          <p:sp>
            <p:nvSpPr>
              <p:cNvPr id="34" name="Rectangle: Rounded Corners 180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81"/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158"/>
            <p:cNvGrpSpPr/>
            <p:nvPr/>
          </p:nvGrpSpPr>
          <p:grpSpPr>
            <a:xfrm>
              <a:off x="2552695" y="2643843"/>
              <a:ext cx="3635639" cy="488596"/>
              <a:chOff x="1620551" y="2177145"/>
              <a:chExt cx="3635639" cy="488596"/>
            </a:xfrm>
          </p:grpSpPr>
          <p:sp>
            <p:nvSpPr>
              <p:cNvPr id="22" name="Rectangle 168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25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Rectangle 169"/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0" name="千图PPT彼岸天：ID 8661124库_组合 79"/>
          <p:cNvGrpSpPr/>
          <p:nvPr>
            <p:custDataLst>
              <p:tags r:id="rId4"/>
            </p:custDataLst>
          </p:nvPr>
        </p:nvGrpSpPr>
        <p:grpSpPr>
          <a:xfrm>
            <a:off x="1974844" y="3442028"/>
            <a:ext cx="4213490" cy="577851"/>
            <a:chOff x="1974844" y="3442028"/>
            <a:chExt cx="4213490" cy="577851"/>
          </a:xfrm>
        </p:grpSpPr>
        <p:grpSp>
          <p:nvGrpSpPr>
            <p:cNvPr id="9" name="Group 155"/>
            <p:cNvGrpSpPr/>
            <p:nvPr/>
          </p:nvGrpSpPr>
          <p:grpSpPr>
            <a:xfrm>
              <a:off x="1974844" y="3442028"/>
              <a:ext cx="577851" cy="577851"/>
              <a:chOff x="0" y="0"/>
              <a:chExt cx="1155700" cy="1155700"/>
            </a:xfrm>
          </p:grpSpPr>
          <p:sp>
            <p:nvSpPr>
              <p:cNvPr id="28" name="Rectangle: Rounded Corners 174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75"/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159"/>
            <p:cNvGrpSpPr/>
            <p:nvPr/>
          </p:nvGrpSpPr>
          <p:grpSpPr>
            <a:xfrm>
              <a:off x="2552695" y="3459196"/>
              <a:ext cx="3635639" cy="488596"/>
              <a:chOff x="1620551" y="2177145"/>
              <a:chExt cx="3635639" cy="488596"/>
            </a:xfrm>
          </p:grpSpPr>
          <p:sp>
            <p:nvSpPr>
              <p:cNvPr id="20" name="Rectangle 166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25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Rectangle 167"/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1" name="千图PPT彼岸天：ID 8661124库_组合 80"/>
          <p:cNvGrpSpPr/>
          <p:nvPr>
            <p:custDataLst>
              <p:tags r:id="rId5"/>
            </p:custDataLst>
          </p:nvPr>
        </p:nvGrpSpPr>
        <p:grpSpPr>
          <a:xfrm>
            <a:off x="1974844" y="4234577"/>
            <a:ext cx="4213490" cy="577851"/>
            <a:chOff x="1974844" y="4234577"/>
            <a:chExt cx="4213490" cy="577851"/>
          </a:xfrm>
        </p:grpSpPr>
        <p:grpSp>
          <p:nvGrpSpPr>
            <p:cNvPr id="8" name="Group 154"/>
            <p:cNvGrpSpPr/>
            <p:nvPr/>
          </p:nvGrpSpPr>
          <p:grpSpPr>
            <a:xfrm>
              <a:off x="1974844" y="4234577"/>
              <a:ext cx="577851" cy="577851"/>
              <a:chOff x="0" y="0"/>
              <a:chExt cx="1155700" cy="1155700"/>
            </a:xfrm>
          </p:grpSpPr>
          <p:sp>
            <p:nvSpPr>
              <p:cNvPr id="30" name="Rectangle: Rounded Corners 176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77"/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160"/>
            <p:cNvGrpSpPr/>
            <p:nvPr/>
          </p:nvGrpSpPr>
          <p:grpSpPr>
            <a:xfrm>
              <a:off x="2552695" y="4254676"/>
              <a:ext cx="3635639" cy="488596"/>
              <a:chOff x="1620551" y="2177145"/>
              <a:chExt cx="3635639" cy="488596"/>
            </a:xfrm>
          </p:grpSpPr>
          <p:sp>
            <p:nvSpPr>
              <p:cNvPr id="18" name="Rectangle 164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25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Rectangle 165"/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2" name="千图PPT彼岸天：ID 8661124库_组合 81"/>
          <p:cNvGrpSpPr/>
          <p:nvPr>
            <p:custDataLst>
              <p:tags r:id="rId6"/>
            </p:custDataLst>
          </p:nvPr>
        </p:nvGrpSpPr>
        <p:grpSpPr>
          <a:xfrm>
            <a:off x="1974844" y="5027126"/>
            <a:ext cx="4213490" cy="577851"/>
            <a:chOff x="1974844" y="5027126"/>
            <a:chExt cx="4213490" cy="577851"/>
          </a:xfrm>
        </p:grpSpPr>
        <p:grpSp>
          <p:nvGrpSpPr>
            <p:cNvPr id="10" name="Group 156"/>
            <p:cNvGrpSpPr/>
            <p:nvPr/>
          </p:nvGrpSpPr>
          <p:grpSpPr>
            <a:xfrm>
              <a:off x="1974844" y="5027126"/>
              <a:ext cx="577851" cy="577851"/>
              <a:chOff x="0" y="0"/>
              <a:chExt cx="1155700" cy="1155700"/>
            </a:xfrm>
          </p:grpSpPr>
          <p:sp>
            <p:nvSpPr>
              <p:cNvPr id="26" name="Rectangle: Rounded Corners 172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73"/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161"/>
            <p:cNvGrpSpPr/>
            <p:nvPr/>
          </p:nvGrpSpPr>
          <p:grpSpPr>
            <a:xfrm>
              <a:off x="2552695" y="5084178"/>
              <a:ext cx="3635639" cy="488596"/>
              <a:chOff x="1620551" y="2177145"/>
              <a:chExt cx="3635639" cy="488596"/>
            </a:xfrm>
          </p:grpSpPr>
          <p:sp>
            <p:nvSpPr>
              <p:cNvPr id="16" name="Rectangle 162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25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Rectangle 163"/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987339" y="1592797"/>
            <a:ext cx="10176043" cy="3001123"/>
            <a:chOff x="987339" y="2005569"/>
            <a:chExt cx="10176046" cy="3001124"/>
          </a:xfrm>
        </p:grpSpPr>
        <p:sp>
          <p:nvSpPr>
            <p:cNvPr id="21" name="TextBox 2"/>
            <p:cNvSpPr txBox="1"/>
            <p:nvPr/>
          </p:nvSpPr>
          <p:spPr>
            <a:xfrm>
              <a:off x="1526381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2009</a:t>
              </a:r>
              <a:endParaRPr lang="en-US"/>
            </a:p>
          </p:txBody>
        </p:sp>
        <p:sp>
          <p:nvSpPr>
            <p:cNvPr id="22" name="Oval 3"/>
            <p:cNvSpPr/>
            <p:nvPr/>
          </p:nvSpPr>
          <p:spPr>
            <a:xfrm>
              <a:off x="3300001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2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Partial Circle 4"/>
            <p:cNvSpPr/>
            <p:nvPr/>
          </p:nvSpPr>
          <p:spPr>
            <a:xfrm>
              <a:off x="3127900" y="3323142"/>
              <a:ext cx="1683552" cy="1683551"/>
            </a:xfrm>
            <a:prstGeom prst="pie">
              <a:avLst>
                <a:gd name="adj1" fmla="val 78613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TextBox 5"/>
            <p:cNvSpPr txBox="1"/>
            <p:nvPr/>
          </p:nvSpPr>
          <p:spPr>
            <a:xfrm>
              <a:off x="3421600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5" name="Oval 6"/>
            <p:cNvSpPr/>
            <p:nvPr/>
          </p:nvSpPr>
          <p:spPr>
            <a:xfrm>
              <a:off x="5440565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3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Partial Circle 7"/>
            <p:cNvSpPr/>
            <p:nvPr/>
          </p:nvSpPr>
          <p:spPr>
            <a:xfrm>
              <a:off x="5268463" y="3323142"/>
              <a:ext cx="1683552" cy="1683551"/>
            </a:xfrm>
            <a:prstGeom prst="pie">
              <a:avLst>
                <a:gd name="adj1" fmla="val 5379724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TextBox 8"/>
            <p:cNvSpPr txBox="1"/>
            <p:nvPr/>
          </p:nvSpPr>
          <p:spPr>
            <a:xfrm>
              <a:off x="556216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50%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8" name="Oval 9"/>
            <p:cNvSpPr/>
            <p:nvPr/>
          </p:nvSpPr>
          <p:spPr>
            <a:xfrm>
              <a:off x="1159440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Partial Circle 10"/>
            <p:cNvSpPr/>
            <p:nvPr/>
          </p:nvSpPr>
          <p:spPr>
            <a:xfrm>
              <a:off x="987339" y="3323142"/>
              <a:ext cx="1683552" cy="1683551"/>
            </a:xfrm>
            <a:prstGeom prst="pie">
              <a:avLst>
                <a:gd name="adj1" fmla="val 4649321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0" name="Oval 11"/>
            <p:cNvSpPr/>
            <p:nvPr/>
          </p:nvSpPr>
          <p:spPr>
            <a:xfrm>
              <a:off x="7556865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1" name="Partial Circle 12"/>
            <p:cNvSpPr/>
            <p:nvPr/>
          </p:nvSpPr>
          <p:spPr>
            <a:xfrm>
              <a:off x="7384764" y="3323142"/>
              <a:ext cx="1683552" cy="1683551"/>
            </a:xfrm>
            <a:prstGeom prst="pie">
              <a:avLst>
                <a:gd name="adj1" fmla="val 7666"/>
                <a:gd name="adj2" fmla="val 1615288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769504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33" name="Oval 14"/>
            <p:cNvSpPr/>
            <p:nvPr/>
          </p:nvSpPr>
          <p:spPr>
            <a:xfrm>
              <a:off x="9651934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5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4" name="Partial Circle 15"/>
            <p:cNvSpPr/>
            <p:nvPr/>
          </p:nvSpPr>
          <p:spPr>
            <a:xfrm>
              <a:off x="9479833" y="3323142"/>
              <a:ext cx="1683552" cy="1683551"/>
            </a:xfrm>
            <a:prstGeom prst="pie">
              <a:avLst>
                <a:gd name="adj1" fmla="val 16799084"/>
                <a:gd name="adj2" fmla="val 1618314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9700972" y="3963735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95%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1297616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65%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37" name="Arc 18"/>
            <p:cNvSpPr/>
            <p:nvPr/>
          </p:nvSpPr>
          <p:spPr>
            <a:xfrm rot="19051047">
              <a:off x="1836709" y="2005569"/>
              <a:ext cx="2125375" cy="2125375"/>
            </a:xfrm>
            <a:prstGeom prst="arc">
              <a:avLst>
                <a:gd name="adj1" fmla="val 14710545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19"/>
            <p:cNvGrpSpPr/>
            <p:nvPr/>
          </p:nvGrpSpPr>
          <p:grpSpPr>
            <a:xfrm>
              <a:off x="1665807" y="3022772"/>
              <a:ext cx="418775" cy="115771"/>
              <a:chOff x="4067169" y="4334609"/>
              <a:chExt cx="4338027" cy="1199256"/>
            </a:xfrm>
            <a:solidFill>
              <a:schemeClr val="accent1"/>
            </a:solidFill>
          </p:grpSpPr>
          <p:sp>
            <p:nvSpPr>
              <p:cNvPr id="66" name="Freeform: Shape 47"/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48"/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49"/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50"/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9" name="TextBox 20"/>
            <p:cNvSpPr txBox="1"/>
            <p:nvPr/>
          </p:nvSpPr>
          <p:spPr>
            <a:xfrm>
              <a:off x="3578596" y="2666008"/>
              <a:ext cx="68050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2011</a:t>
              </a:r>
              <a:endParaRPr lang="en-US"/>
            </a:p>
          </p:txBody>
        </p:sp>
        <p:grpSp>
          <p:nvGrpSpPr>
            <p:cNvPr id="40" name="Group 21"/>
            <p:cNvGrpSpPr/>
            <p:nvPr/>
          </p:nvGrpSpPr>
          <p:grpSpPr>
            <a:xfrm>
              <a:off x="3709462" y="3022772"/>
              <a:ext cx="418775" cy="115771"/>
              <a:chOff x="4067169" y="4334609"/>
              <a:chExt cx="4338027" cy="1199256"/>
            </a:xfrm>
            <a:solidFill>
              <a:schemeClr val="accent2"/>
            </a:solidFill>
          </p:grpSpPr>
          <p:sp>
            <p:nvSpPr>
              <p:cNvPr id="62" name="Freeform: Shape 43"/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44"/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45"/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46"/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1" name="TextBox 22"/>
            <p:cNvSpPr txBox="1"/>
            <p:nvPr/>
          </p:nvSpPr>
          <p:spPr>
            <a:xfrm>
              <a:off x="5784977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2016</a:t>
              </a:r>
              <a:endParaRPr lang="en-US"/>
            </a:p>
          </p:txBody>
        </p:sp>
        <p:grpSp>
          <p:nvGrpSpPr>
            <p:cNvPr id="42" name="Group 23"/>
            <p:cNvGrpSpPr/>
            <p:nvPr/>
          </p:nvGrpSpPr>
          <p:grpSpPr>
            <a:xfrm>
              <a:off x="5924403" y="3022772"/>
              <a:ext cx="418775" cy="115771"/>
              <a:chOff x="4067169" y="4334609"/>
              <a:chExt cx="4338027" cy="1199256"/>
            </a:xfrm>
            <a:solidFill>
              <a:schemeClr val="accent3"/>
            </a:solidFill>
          </p:grpSpPr>
          <p:sp>
            <p:nvSpPr>
              <p:cNvPr id="58" name="Freeform: Shape 39"/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40"/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41"/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42"/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3" name="TextBox 24"/>
            <p:cNvSpPr txBox="1"/>
            <p:nvPr/>
          </p:nvSpPr>
          <p:spPr>
            <a:xfrm>
              <a:off x="7900858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2020</a:t>
              </a:r>
              <a:endParaRPr lang="en-US"/>
            </a:p>
          </p:txBody>
        </p:sp>
        <p:grpSp>
          <p:nvGrpSpPr>
            <p:cNvPr id="44" name="Group 25"/>
            <p:cNvGrpSpPr/>
            <p:nvPr/>
          </p:nvGrpSpPr>
          <p:grpSpPr>
            <a:xfrm>
              <a:off x="8040286" y="3022772"/>
              <a:ext cx="418775" cy="115771"/>
              <a:chOff x="4067169" y="4334609"/>
              <a:chExt cx="4338027" cy="1199256"/>
            </a:xfrm>
            <a:solidFill>
              <a:schemeClr val="accent4"/>
            </a:solidFill>
          </p:grpSpPr>
          <p:sp>
            <p:nvSpPr>
              <p:cNvPr id="54" name="Freeform: Shape 35"/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36"/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37"/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38"/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5" name="TextBox 26"/>
            <p:cNvSpPr txBox="1"/>
            <p:nvPr/>
          </p:nvSpPr>
          <p:spPr>
            <a:xfrm>
              <a:off x="10023169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2021</a:t>
              </a:r>
              <a:endParaRPr lang="en-US"/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10162597" y="3022772"/>
              <a:ext cx="418775" cy="115771"/>
              <a:chOff x="4067169" y="4334609"/>
              <a:chExt cx="4338027" cy="1199256"/>
            </a:xfrm>
            <a:solidFill>
              <a:schemeClr val="accent5"/>
            </a:solidFill>
          </p:grpSpPr>
          <p:sp>
            <p:nvSpPr>
              <p:cNvPr id="50" name="Freeform: Shape 31"/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32"/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33"/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34"/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7" name="Arc 28"/>
            <p:cNvSpPr/>
            <p:nvPr/>
          </p:nvSpPr>
          <p:spPr>
            <a:xfrm rot="19051047">
              <a:off x="409447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8" name="Arc 29"/>
            <p:cNvSpPr/>
            <p:nvPr/>
          </p:nvSpPr>
          <p:spPr>
            <a:xfrm rot="19051047">
              <a:off x="6241366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9" name="Arc 30"/>
            <p:cNvSpPr/>
            <p:nvPr/>
          </p:nvSpPr>
          <p:spPr>
            <a:xfrm rot="19051047">
              <a:off x="839799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52"/>
          <p:cNvGrpSpPr/>
          <p:nvPr>
            <p:custDataLst>
              <p:tags r:id="rId2"/>
            </p:custDataLst>
          </p:nvPr>
        </p:nvGrpSpPr>
        <p:grpSpPr>
          <a:xfrm>
            <a:off x="719138" y="4881722"/>
            <a:ext cx="2041029" cy="857260"/>
            <a:chOff x="1732858" y="5001250"/>
            <a:chExt cx="2213143" cy="857260"/>
          </a:xfrm>
        </p:grpSpPr>
        <p:sp>
          <p:nvSpPr>
            <p:cNvPr id="19" name="TextBox 65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TextBox 66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" name="千图PPT彼岸天：ID 8661124库_组合 53"/>
          <p:cNvGrpSpPr/>
          <p:nvPr>
            <p:custDataLst>
              <p:tags r:id="rId3"/>
            </p:custDataLst>
          </p:nvPr>
        </p:nvGrpSpPr>
        <p:grpSpPr>
          <a:xfrm>
            <a:off x="2897312" y="4881722"/>
            <a:ext cx="2041029" cy="857260"/>
            <a:chOff x="1732858" y="5001250"/>
            <a:chExt cx="2213143" cy="857260"/>
          </a:xfrm>
        </p:grpSpPr>
        <p:sp>
          <p:nvSpPr>
            <p:cNvPr id="17" name="TextBox 63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TextBox 64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8" name="千图PPT彼岸天：ID 8661124库_组合 54"/>
          <p:cNvGrpSpPr/>
          <p:nvPr>
            <p:custDataLst>
              <p:tags r:id="rId4"/>
            </p:custDataLst>
          </p:nvPr>
        </p:nvGrpSpPr>
        <p:grpSpPr>
          <a:xfrm>
            <a:off x="5075487" y="4881722"/>
            <a:ext cx="2041029" cy="857260"/>
            <a:chOff x="1732858" y="5001250"/>
            <a:chExt cx="2213143" cy="857260"/>
          </a:xfrm>
        </p:grpSpPr>
        <p:sp>
          <p:nvSpPr>
            <p:cNvPr id="15" name="TextBox 61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16" name="TextBox 62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9" name="千图PPT彼岸天：ID 8661124库_组合 55"/>
          <p:cNvGrpSpPr/>
          <p:nvPr>
            <p:custDataLst>
              <p:tags r:id="rId5"/>
            </p:custDataLst>
          </p:nvPr>
        </p:nvGrpSpPr>
        <p:grpSpPr>
          <a:xfrm>
            <a:off x="7253661" y="4881722"/>
            <a:ext cx="2041029" cy="857260"/>
            <a:chOff x="1732858" y="5001250"/>
            <a:chExt cx="2213143" cy="857260"/>
          </a:xfrm>
        </p:grpSpPr>
        <p:sp>
          <p:nvSpPr>
            <p:cNvPr id="13" name="TextBox 59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14" name="TextBox 60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10" name="千图PPT彼岸天：ID 8661124库_组合 56"/>
          <p:cNvGrpSpPr/>
          <p:nvPr>
            <p:custDataLst>
              <p:tags r:id="rId6"/>
            </p:custDataLst>
          </p:nvPr>
        </p:nvGrpSpPr>
        <p:grpSpPr>
          <a:xfrm>
            <a:off x="9431835" y="4881722"/>
            <a:ext cx="2041029" cy="857260"/>
            <a:chOff x="1732858" y="5001250"/>
            <a:chExt cx="2213143" cy="857260"/>
          </a:xfrm>
        </p:grpSpPr>
        <p:sp>
          <p:nvSpPr>
            <p:cNvPr id="11" name="TextBox 57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12" name="TextBox 58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sp>
        <p:nvSpPr>
          <p:cNvPr id="2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719667" y="1646071"/>
            <a:ext cx="3244881" cy="931796"/>
            <a:chOff x="719667" y="1646071"/>
            <a:chExt cx="3244881" cy="931796"/>
          </a:xfrm>
        </p:grpSpPr>
        <p:sp>
          <p:nvSpPr>
            <p:cNvPr id="4" name="TextBox 18"/>
            <p:cNvSpPr txBox="1"/>
            <p:nvPr/>
          </p:nvSpPr>
          <p:spPr>
            <a:xfrm flipH="1">
              <a:off x="3195107" y="1646071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5"/>
                  </a:solidFill>
                </a:rPr>
                <a:t>05</a:t>
              </a:r>
              <a:endParaRPr lang="en-US" sz="5400">
                <a:solidFill>
                  <a:schemeClr val="accent5"/>
                </a:solidFill>
              </a:endParaRPr>
            </a:p>
          </p:txBody>
        </p:sp>
        <p:grpSp>
          <p:nvGrpSpPr>
            <p:cNvPr id="5" name="Group 1"/>
            <p:cNvGrpSpPr/>
            <p:nvPr/>
          </p:nvGrpSpPr>
          <p:grpSpPr>
            <a:xfrm>
              <a:off x="719667" y="1771657"/>
              <a:ext cx="2365316" cy="806210"/>
              <a:chOff x="839313" y="1701491"/>
              <a:chExt cx="2245670" cy="806210"/>
            </a:xfrm>
          </p:grpSpPr>
          <p:sp>
            <p:nvSpPr>
              <p:cNvPr id="48" name="TextBox 19"/>
              <p:cNvSpPr txBox="1"/>
              <p:nvPr/>
            </p:nvSpPr>
            <p:spPr>
              <a:xfrm flipH="1">
                <a:off x="839313" y="2092203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TextBox 20"/>
              <p:cNvSpPr txBox="1"/>
              <p:nvPr/>
            </p:nvSpPr>
            <p:spPr>
              <a:xfrm flipH="1">
                <a:off x="839313" y="1701491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50" name="千图PPT彼岸天：ID 8661124库_组合 49"/>
          <p:cNvGrpSpPr/>
          <p:nvPr>
            <p:custDataLst>
              <p:tags r:id="rId2"/>
            </p:custDataLst>
          </p:nvPr>
        </p:nvGrpSpPr>
        <p:grpSpPr>
          <a:xfrm>
            <a:off x="719667" y="3320111"/>
            <a:ext cx="3722831" cy="956582"/>
            <a:chOff x="719667" y="3320111"/>
            <a:chExt cx="3722831" cy="956582"/>
          </a:xfrm>
        </p:grpSpPr>
        <p:sp>
          <p:nvSpPr>
            <p:cNvPr id="6" name="TextBox 21"/>
            <p:cNvSpPr txBox="1"/>
            <p:nvPr/>
          </p:nvSpPr>
          <p:spPr>
            <a:xfrm flipH="1">
              <a:off x="3673057" y="3320111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4"/>
                  </a:solidFill>
                </a:rPr>
                <a:t>04</a:t>
              </a:r>
              <a:endParaRPr lang="en-US" sz="5400">
                <a:solidFill>
                  <a:schemeClr val="accent4"/>
                </a:solidFill>
              </a:endParaRPr>
            </a:p>
          </p:txBody>
        </p:sp>
        <p:grpSp>
          <p:nvGrpSpPr>
            <p:cNvPr id="7" name="Group 45"/>
            <p:cNvGrpSpPr/>
            <p:nvPr/>
          </p:nvGrpSpPr>
          <p:grpSpPr>
            <a:xfrm>
              <a:off x="719667" y="3445697"/>
              <a:ext cx="2833471" cy="830996"/>
              <a:chOff x="1307468" y="3375531"/>
              <a:chExt cx="2245670" cy="830996"/>
            </a:xfrm>
          </p:grpSpPr>
          <p:sp>
            <p:nvSpPr>
              <p:cNvPr id="46" name="TextBox 22"/>
              <p:cNvSpPr txBox="1"/>
              <p:nvPr/>
            </p:nvSpPr>
            <p:spPr>
              <a:xfrm flipH="1">
                <a:off x="1307468" y="379102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7" name="TextBox 23"/>
              <p:cNvSpPr txBox="1"/>
              <p:nvPr/>
            </p:nvSpPr>
            <p:spPr>
              <a:xfrm flipH="1">
                <a:off x="1307468" y="3375531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51" name="千图PPT彼岸天：ID 8661124库_组合 50"/>
          <p:cNvGrpSpPr/>
          <p:nvPr>
            <p:custDataLst>
              <p:tags r:id="rId3"/>
            </p:custDataLst>
          </p:nvPr>
        </p:nvGrpSpPr>
        <p:grpSpPr>
          <a:xfrm>
            <a:off x="719667" y="4812673"/>
            <a:ext cx="4964789" cy="884370"/>
            <a:chOff x="719667" y="4812673"/>
            <a:chExt cx="4964789" cy="884370"/>
          </a:xfrm>
        </p:grpSpPr>
        <p:sp>
          <p:nvSpPr>
            <p:cNvPr id="8" name="TextBox 24"/>
            <p:cNvSpPr txBox="1"/>
            <p:nvPr/>
          </p:nvSpPr>
          <p:spPr>
            <a:xfrm flipH="1">
              <a:off x="4915015" y="4812673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2"/>
                  </a:solidFill>
                </a:rPr>
                <a:t>02</a:t>
              </a:r>
              <a:endParaRPr lang="en-US" sz="5400">
                <a:solidFill>
                  <a:schemeClr val="accent2"/>
                </a:solidFill>
              </a:endParaRPr>
            </a:p>
          </p:txBody>
        </p:sp>
        <p:grpSp>
          <p:nvGrpSpPr>
            <p:cNvPr id="9" name="Group 46"/>
            <p:cNvGrpSpPr/>
            <p:nvPr/>
          </p:nvGrpSpPr>
          <p:grpSpPr>
            <a:xfrm>
              <a:off x="719667" y="4938259"/>
              <a:ext cx="4057607" cy="758784"/>
              <a:chOff x="2531604" y="4868093"/>
              <a:chExt cx="2245670" cy="758784"/>
            </a:xfrm>
          </p:grpSpPr>
          <p:sp>
            <p:nvSpPr>
              <p:cNvPr id="44" name="TextBox 25"/>
              <p:cNvSpPr txBox="1"/>
              <p:nvPr/>
            </p:nvSpPr>
            <p:spPr>
              <a:xfrm flipH="1">
                <a:off x="2531604" y="521137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5" name="TextBox 26"/>
              <p:cNvSpPr txBox="1"/>
              <p:nvPr/>
            </p:nvSpPr>
            <p:spPr>
              <a:xfrm flipH="1">
                <a:off x="2531604" y="4868093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4"/>
            </p:custDataLst>
          </p:nvPr>
        </p:nvGrpSpPr>
        <p:grpSpPr>
          <a:xfrm>
            <a:off x="6950034" y="2233170"/>
            <a:ext cx="4522829" cy="1118224"/>
            <a:chOff x="6950034" y="2233170"/>
            <a:chExt cx="4522829" cy="1118224"/>
          </a:xfrm>
        </p:grpSpPr>
        <p:sp>
          <p:nvSpPr>
            <p:cNvPr id="10" name="TextBox 27"/>
            <p:cNvSpPr txBox="1"/>
            <p:nvPr/>
          </p:nvSpPr>
          <p:spPr>
            <a:xfrm>
              <a:off x="6950034" y="2233170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3"/>
                  </a:solidFill>
                </a:rPr>
                <a:t>03</a:t>
              </a:r>
              <a:endParaRPr lang="en-US" sz="5400">
                <a:solidFill>
                  <a:schemeClr val="accent3"/>
                </a:solidFill>
              </a:endParaRPr>
            </a:p>
          </p:txBody>
        </p:sp>
        <p:grpSp>
          <p:nvGrpSpPr>
            <p:cNvPr id="11" name="Group 47"/>
            <p:cNvGrpSpPr/>
            <p:nvPr/>
          </p:nvGrpSpPr>
          <p:grpSpPr>
            <a:xfrm>
              <a:off x="7829597" y="2358756"/>
              <a:ext cx="3643266" cy="992638"/>
              <a:chOff x="7829597" y="2288590"/>
              <a:chExt cx="2245672" cy="992638"/>
            </a:xfrm>
          </p:grpSpPr>
          <p:sp>
            <p:nvSpPr>
              <p:cNvPr id="42" name="TextBox 28"/>
              <p:cNvSpPr txBox="1"/>
              <p:nvPr/>
            </p:nvSpPr>
            <p:spPr>
              <a:xfrm>
                <a:off x="7829599" y="2706773"/>
                <a:ext cx="2245670" cy="5744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TextBox 29"/>
              <p:cNvSpPr txBox="1"/>
              <p:nvPr/>
            </p:nvSpPr>
            <p:spPr>
              <a:xfrm>
                <a:off x="7829597" y="2288590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52" name="千图PPT彼岸天：ID 8661124库_组合 51"/>
          <p:cNvGrpSpPr/>
          <p:nvPr>
            <p:custDataLst>
              <p:tags r:id="rId5"/>
            </p:custDataLst>
          </p:nvPr>
        </p:nvGrpSpPr>
        <p:grpSpPr>
          <a:xfrm>
            <a:off x="8321532" y="4055283"/>
            <a:ext cx="3151328" cy="923330"/>
            <a:chOff x="8321532" y="4055283"/>
            <a:chExt cx="3151328" cy="923330"/>
          </a:xfrm>
        </p:grpSpPr>
        <p:sp>
          <p:nvSpPr>
            <p:cNvPr id="12" name="TextBox 30"/>
            <p:cNvSpPr txBox="1"/>
            <p:nvPr/>
          </p:nvSpPr>
          <p:spPr>
            <a:xfrm>
              <a:off x="8321532" y="4055283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1"/>
                  </a:solidFill>
                </a:rPr>
                <a:t>01</a:t>
              </a:r>
              <a:endParaRPr lang="en-US" sz="5400">
                <a:solidFill>
                  <a:schemeClr val="accent1"/>
                </a:solidFill>
              </a:endParaRPr>
            </a:p>
          </p:txBody>
        </p:sp>
        <p:grpSp>
          <p:nvGrpSpPr>
            <p:cNvPr id="13" name="Group 48"/>
            <p:cNvGrpSpPr/>
            <p:nvPr/>
          </p:nvGrpSpPr>
          <p:grpSpPr>
            <a:xfrm>
              <a:off x="9156340" y="4180869"/>
              <a:ext cx="2316520" cy="797744"/>
              <a:chOff x="9156340" y="4110703"/>
              <a:chExt cx="2245672" cy="797744"/>
            </a:xfrm>
          </p:grpSpPr>
          <p:sp>
            <p:nvSpPr>
              <p:cNvPr id="40" name="TextBox 31"/>
              <p:cNvSpPr txBox="1"/>
              <p:nvPr/>
            </p:nvSpPr>
            <p:spPr>
              <a:xfrm>
                <a:off x="9156342" y="449294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" name="TextBox 32"/>
              <p:cNvSpPr txBox="1"/>
              <p:nvPr/>
            </p:nvSpPr>
            <p:spPr>
              <a:xfrm>
                <a:off x="9156340" y="4110703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14" name="千图PPT彼岸天：ID 8661124库_组合 43"/>
          <p:cNvGrpSpPr/>
          <p:nvPr>
            <p:custDataLst>
              <p:tags r:id="rId6"/>
            </p:custDataLst>
          </p:nvPr>
        </p:nvGrpSpPr>
        <p:grpSpPr>
          <a:xfrm>
            <a:off x="4745985" y="1525511"/>
            <a:ext cx="3285462" cy="3453102"/>
            <a:chOff x="4745985" y="1525511"/>
            <a:chExt cx="3285462" cy="3453102"/>
          </a:xfrm>
        </p:grpSpPr>
        <p:grpSp>
          <p:nvGrpSpPr>
            <p:cNvPr id="15" name="Group 41"/>
            <p:cNvGrpSpPr/>
            <p:nvPr/>
          </p:nvGrpSpPr>
          <p:grpSpPr>
            <a:xfrm>
              <a:off x="5993664" y="4024991"/>
              <a:ext cx="956370" cy="953622"/>
              <a:chOff x="5993664" y="4024991"/>
              <a:chExt cx="956370" cy="953622"/>
            </a:xfrm>
          </p:grpSpPr>
          <p:grpSp>
            <p:nvGrpSpPr>
              <p:cNvPr id="36" name="Group 15"/>
              <p:cNvGrpSpPr/>
              <p:nvPr/>
            </p:nvGrpSpPr>
            <p:grpSpPr>
              <a:xfrm>
                <a:off x="5993664" y="4024991"/>
                <a:ext cx="956370" cy="953622"/>
                <a:chOff x="5993664" y="4475882"/>
                <a:chExt cx="956370" cy="953622"/>
              </a:xfrm>
            </p:grpSpPr>
            <p:sp>
              <p:nvSpPr>
                <p:cNvPr id="38" name="Freeform: Shape 16"/>
                <p:cNvSpPr/>
                <p:nvPr/>
              </p:nvSpPr>
              <p:spPr bwMode="auto">
                <a:xfrm>
                  <a:off x="5993664" y="4475882"/>
                  <a:ext cx="956370" cy="953622"/>
                </a:xfrm>
                <a:custGeom>
                  <a:avLst/>
                  <a:gdLst>
                    <a:gd name="T0" fmla="*/ 0 w 507"/>
                    <a:gd name="T1" fmla="*/ 0 h 506"/>
                    <a:gd name="T2" fmla="*/ 507 w 507"/>
                    <a:gd name="T3" fmla="*/ 0 h 506"/>
                    <a:gd name="T4" fmla="*/ 507 w 507"/>
                    <a:gd name="T5" fmla="*/ 506 h 506"/>
                    <a:gd name="T6" fmla="*/ 0 w 507"/>
                    <a:gd name="T7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6">
                      <a:moveTo>
                        <a:pt x="0" y="0"/>
                      </a:move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507" y="506"/>
                        <a:pt x="507" y="506"/>
                        <a:pt x="507" y="506"/>
                      </a:cubicBezTo>
                      <a:cubicBezTo>
                        <a:pt x="227" y="506"/>
                        <a:pt x="0" y="28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17"/>
                <p:cNvSpPr/>
                <p:nvPr/>
              </p:nvSpPr>
              <p:spPr bwMode="auto">
                <a:xfrm>
                  <a:off x="6058246" y="4536342"/>
                  <a:ext cx="829954" cy="831328"/>
                </a:xfrm>
                <a:custGeom>
                  <a:avLst/>
                  <a:gdLst>
                    <a:gd name="T0" fmla="*/ 0 w 440"/>
                    <a:gd name="T1" fmla="*/ 0 h 441"/>
                    <a:gd name="T2" fmla="*/ 440 w 440"/>
                    <a:gd name="T3" fmla="*/ 441 h 441"/>
                    <a:gd name="T4" fmla="*/ 440 w 440"/>
                    <a:gd name="T5" fmla="*/ 0 h 441"/>
                    <a:gd name="T6" fmla="*/ 0 w 440"/>
                    <a:gd name="T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1">
                      <a:moveTo>
                        <a:pt x="0" y="0"/>
                      </a:moveTo>
                      <a:cubicBezTo>
                        <a:pt x="16" y="236"/>
                        <a:pt x="205" y="425"/>
                        <a:pt x="440" y="441"/>
                      </a:cubicBezTo>
                      <a:cubicBezTo>
                        <a:pt x="440" y="0"/>
                        <a:pt x="440" y="0"/>
                        <a:pt x="44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7" name="Freeform: Shape 33"/>
              <p:cNvSpPr>
                <a:spLocks noChangeAspect="1"/>
              </p:cNvSpPr>
              <p:nvPr/>
            </p:nvSpPr>
            <p:spPr bwMode="auto">
              <a:xfrm>
                <a:off x="6338811" y="4247886"/>
                <a:ext cx="366260" cy="269062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40"/>
            <p:cNvGrpSpPr/>
            <p:nvPr/>
          </p:nvGrpSpPr>
          <p:grpSpPr>
            <a:xfrm>
              <a:off x="5993664" y="3005412"/>
              <a:ext cx="956370" cy="954996"/>
              <a:chOff x="5993664" y="3005412"/>
              <a:chExt cx="956370" cy="954996"/>
            </a:xfrm>
          </p:grpSpPr>
          <p:grpSp>
            <p:nvGrpSpPr>
              <p:cNvPr id="32" name="Group 6"/>
              <p:cNvGrpSpPr/>
              <p:nvPr/>
            </p:nvGrpSpPr>
            <p:grpSpPr>
              <a:xfrm>
                <a:off x="5993664" y="3005412"/>
                <a:ext cx="956370" cy="954996"/>
                <a:chOff x="5993664" y="3456303"/>
                <a:chExt cx="956370" cy="954996"/>
              </a:xfrm>
            </p:grpSpPr>
            <p:sp>
              <p:nvSpPr>
                <p:cNvPr id="34" name="Freeform: Shape 7"/>
                <p:cNvSpPr/>
                <p:nvPr/>
              </p:nvSpPr>
              <p:spPr bwMode="auto">
                <a:xfrm>
                  <a:off x="5993664" y="3456303"/>
                  <a:ext cx="956370" cy="954996"/>
                </a:xfrm>
                <a:custGeom>
                  <a:avLst/>
                  <a:gdLst>
                    <a:gd name="T0" fmla="*/ 0 w 507"/>
                    <a:gd name="T1" fmla="*/ 0 h 507"/>
                    <a:gd name="T2" fmla="*/ 0 w 507"/>
                    <a:gd name="T3" fmla="*/ 507 h 507"/>
                    <a:gd name="T4" fmla="*/ 507 w 507"/>
                    <a:gd name="T5" fmla="*/ 507 h 507"/>
                    <a:gd name="T6" fmla="*/ 0 w 507"/>
                    <a:gd name="T7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7">
                      <a:moveTo>
                        <a:pt x="0" y="0"/>
                      </a:moveTo>
                      <a:cubicBezTo>
                        <a:pt x="0" y="507"/>
                        <a:pt x="0" y="507"/>
                        <a:pt x="0" y="507"/>
                      </a:cubicBezTo>
                      <a:cubicBezTo>
                        <a:pt x="507" y="507"/>
                        <a:pt x="507" y="507"/>
                        <a:pt x="507" y="507"/>
                      </a:cubicBezTo>
                      <a:cubicBezTo>
                        <a:pt x="507" y="227"/>
                        <a:pt x="28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8"/>
                <p:cNvSpPr/>
                <p:nvPr/>
              </p:nvSpPr>
              <p:spPr bwMode="auto">
                <a:xfrm>
                  <a:off x="6056872" y="3519511"/>
                  <a:ext cx="829954" cy="829954"/>
                </a:xfrm>
                <a:custGeom>
                  <a:avLst/>
                  <a:gdLst>
                    <a:gd name="T0" fmla="*/ 0 w 440"/>
                    <a:gd name="T1" fmla="*/ 0 h 440"/>
                    <a:gd name="T2" fmla="*/ 0 w 440"/>
                    <a:gd name="T3" fmla="*/ 440 h 440"/>
                    <a:gd name="T4" fmla="*/ 440 w 440"/>
                    <a:gd name="T5" fmla="*/ 440 h 440"/>
                    <a:gd name="T6" fmla="*/ 0 w 440"/>
                    <a:gd name="T7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0">
                      <a:moveTo>
                        <a:pt x="0" y="0"/>
                      </a:moveTo>
                      <a:cubicBezTo>
                        <a:pt x="0" y="440"/>
                        <a:pt x="0" y="440"/>
                        <a:pt x="0" y="440"/>
                      </a:cubicBezTo>
                      <a:cubicBezTo>
                        <a:pt x="440" y="440"/>
                        <a:pt x="440" y="440"/>
                        <a:pt x="440" y="440"/>
                      </a:cubicBezTo>
                      <a:cubicBezTo>
                        <a:pt x="424" y="204"/>
                        <a:pt x="236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3" name="Freeform: Shape 34"/>
              <p:cNvSpPr>
                <a:spLocks noChangeAspect="1"/>
              </p:cNvSpPr>
              <p:nvPr/>
            </p:nvSpPr>
            <p:spPr bwMode="auto">
              <a:xfrm>
                <a:off x="6208972" y="3466649"/>
                <a:ext cx="419514" cy="324929"/>
              </a:xfrm>
              <a:custGeom>
                <a:avLst/>
                <a:gdLst>
                  <a:gd name="T0" fmla="*/ 995 w 996"/>
                  <a:gd name="T1" fmla="*/ 409 h 770"/>
                  <a:gd name="T2" fmla="*/ 836 w 996"/>
                  <a:gd name="T3" fmla="*/ 409 h 770"/>
                  <a:gd name="T4" fmla="*/ 543 w 996"/>
                  <a:gd name="T5" fmla="*/ 192 h 770"/>
                  <a:gd name="T6" fmla="*/ 384 w 996"/>
                  <a:gd name="T7" fmla="*/ 275 h 770"/>
                  <a:gd name="T8" fmla="*/ 360 w 996"/>
                  <a:gd name="T9" fmla="*/ 158 h 770"/>
                  <a:gd name="T10" fmla="*/ 702 w 996"/>
                  <a:gd name="T11" fmla="*/ 33 h 770"/>
                  <a:gd name="T12" fmla="*/ 836 w 996"/>
                  <a:gd name="T13" fmla="*/ 133 h 770"/>
                  <a:gd name="T14" fmla="*/ 334 w 996"/>
                  <a:gd name="T15" fmla="*/ 626 h 770"/>
                  <a:gd name="T16" fmla="*/ 276 w 996"/>
                  <a:gd name="T17" fmla="*/ 551 h 770"/>
                  <a:gd name="T18" fmla="*/ 209 w 996"/>
                  <a:gd name="T19" fmla="*/ 484 h 770"/>
                  <a:gd name="T20" fmla="*/ 109 w 996"/>
                  <a:gd name="T21" fmla="*/ 434 h 770"/>
                  <a:gd name="T22" fmla="*/ 159 w 996"/>
                  <a:gd name="T23" fmla="*/ 535 h 770"/>
                  <a:gd name="T24" fmla="*/ 226 w 996"/>
                  <a:gd name="T25" fmla="*/ 602 h 770"/>
                  <a:gd name="T26" fmla="*/ 293 w 996"/>
                  <a:gd name="T27" fmla="*/ 668 h 770"/>
                  <a:gd name="T28" fmla="*/ 393 w 996"/>
                  <a:gd name="T29" fmla="*/ 727 h 770"/>
                  <a:gd name="T30" fmla="*/ 334 w 996"/>
                  <a:gd name="T31" fmla="*/ 626 h 770"/>
                  <a:gd name="T32" fmla="*/ 594 w 996"/>
                  <a:gd name="T33" fmla="*/ 267 h 770"/>
                  <a:gd name="T34" fmla="*/ 443 w 996"/>
                  <a:gd name="T35" fmla="*/ 301 h 770"/>
                  <a:gd name="T36" fmla="*/ 284 w 996"/>
                  <a:gd name="T37" fmla="*/ 217 h 770"/>
                  <a:gd name="T38" fmla="*/ 460 w 996"/>
                  <a:gd name="T39" fmla="*/ 50 h 770"/>
                  <a:gd name="T40" fmla="*/ 184 w 996"/>
                  <a:gd name="T41" fmla="*/ 100 h 770"/>
                  <a:gd name="T42" fmla="*/ 0 w 996"/>
                  <a:gd name="T43" fmla="*/ 66 h 770"/>
                  <a:gd name="T44" fmla="*/ 50 w 996"/>
                  <a:gd name="T45" fmla="*/ 443 h 770"/>
                  <a:gd name="T46" fmla="*/ 234 w 996"/>
                  <a:gd name="T47" fmla="*/ 392 h 770"/>
                  <a:gd name="T48" fmla="*/ 293 w 996"/>
                  <a:gd name="T49" fmla="*/ 468 h 770"/>
                  <a:gd name="T50" fmla="*/ 360 w 996"/>
                  <a:gd name="T51" fmla="*/ 535 h 770"/>
                  <a:gd name="T52" fmla="*/ 426 w 996"/>
                  <a:gd name="T53" fmla="*/ 610 h 770"/>
                  <a:gd name="T54" fmla="*/ 477 w 996"/>
                  <a:gd name="T55" fmla="*/ 727 h 770"/>
                  <a:gd name="T56" fmla="*/ 543 w 996"/>
                  <a:gd name="T57" fmla="*/ 660 h 770"/>
                  <a:gd name="T58" fmla="*/ 485 w 996"/>
                  <a:gd name="T59" fmla="*/ 585 h 770"/>
                  <a:gd name="T60" fmla="*/ 569 w 996"/>
                  <a:gd name="T61" fmla="*/ 668 h 770"/>
                  <a:gd name="T62" fmla="*/ 627 w 996"/>
                  <a:gd name="T63" fmla="*/ 602 h 770"/>
                  <a:gd name="T64" fmla="*/ 652 w 996"/>
                  <a:gd name="T65" fmla="*/ 610 h 770"/>
                  <a:gd name="T66" fmla="*/ 719 w 996"/>
                  <a:gd name="T67" fmla="*/ 543 h 770"/>
                  <a:gd name="T68" fmla="*/ 727 w 996"/>
                  <a:gd name="T69" fmla="*/ 526 h 770"/>
                  <a:gd name="T70" fmla="*/ 786 w 996"/>
                  <a:gd name="T71" fmla="*/ 535 h 770"/>
                  <a:gd name="T72" fmla="*/ 786 w 996"/>
                  <a:gd name="T73" fmla="*/ 468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6" h="770">
                    <a:moveTo>
                      <a:pt x="995" y="100"/>
                    </a:moveTo>
                    <a:cubicBezTo>
                      <a:pt x="995" y="409"/>
                      <a:pt x="995" y="409"/>
                      <a:pt x="995" y="409"/>
                    </a:cubicBezTo>
                    <a:cubicBezTo>
                      <a:pt x="995" y="409"/>
                      <a:pt x="928" y="426"/>
                      <a:pt x="920" y="426"/>
                    </a:cubicBezTo>
                    <a:cubicBezTo>
                      <a:pt x="903" y="426"/>
                      <a:pt x="861" y="443"/>
                      <a:pt x="836" y="409"/>
                    </a:cubicBezTo>
                    <a:cubicBezTo>
                      <a:pt x="786" y="367"/>
                      <a:pt x="619" y="192"/>
                      <a:pt x="619" y="192"/>
                    </a:cubicBezTo>
                    <a:cubicBezTo>
                      <a:pt x="619" y="192"/>
                      <a:pt x="594" y="167"/>
                      <a:pt x="543" y="192"/>
                    </a:cubicBezTo>
                    <a:cubicBezTo>
                      <a:pt x="502" y="217"/>
                      <a:pt x="443" y="250"/>
                      <a:pt x="418" y="259"/>
                    </a:cubicBezTo>
                    <a:cubicBezTo>
                      <a:pt x="410" y="267"/>
                      <a:pt x="393" y="275"/>
                      <a:pt x="384" y="275"/>
                    </a:cubicBezTo>
                    <a:cubicBezTo>
                      <a:pt x="351" y="275"/>
                      <a:pt x="326" y="242"/>
                      <a:pt x="326" y="209"/>
                    </a:cubicBezTo>
                    <a:cubicBezTo>
                      <a:pt x="326" y="183"/>
                      <a:pt x="343" y="167"/>
                      <a:pt x="360" y="158"/>
                    </a:cubicBezTo>
                    <a:cubicBezTo>
                      <a:pt x="426" y="116"/>
                      <a:pt x="552" y="50"/>
                      <a:pt x="602" y="16"/>
                    </a:cubicBezTo>
                    <a:cubicBezTo>
                      <a:pt x="635" y="0"/>
                      <a:pt x="652" y="0"/>
                      <a:pt x="702" y="33"/>
                    </a:cubicBezTo>
                    <a:cubicBezTo>
                      <a:pt x="752" y="83"/>
                      <a:pt x="803" y="125"/>
                      <a:pt x="803" y="125"/>
                    </a:cubicBezTo>
                    <a:cubicBezTo>
                      <a:pt x="803" y="125"/>
                      <a:pt x="819" y="133"/>
                      <a:pt x="836" y="133"/>
                    </a:cubicBezTo>
                    <a:cubicBezTo>
                      <a:pt x="878" y="125"/>
                      <a:pt x="995" y="100"/>
                      <a:pt x="995" y="100"/>
                    </a:cubicBezTo>
                    <a:close/>
                    <a:moveTo>
                      <a:pt x="334" y="626"/>
                    </a:moveTo>
                    <a:cubicBezTo>
                      <a:pt x="343" y="610"/>
                      <a:pt x="343" y="585"/>
                      <a:pt x="326" y="568"/>
                    </a:cubicBezTo>
                    <a:cubicBezTo>
                      <a:pt x="309" y="551"/>
                      <a:pt x="293" y="551"/>
                      <a:pt x="276" y="551"/>
                    </a:cubicBezTo>
                    <a:cubicBezTo>
                      <a:pt x="276" y="535"/>
                      <a:pt x="276" y="510"/>
                      <a:pt x="259" y="501"/>
                    </a:cubicBezTo>
                    <a:cubicBezTo>
                      <a:pt x="251" y="484"/>
                      <a:pt x="226" y="476"/>
                      <a:pt x="209" y="484"/>
                    </a:cubicBezTo>
                    <a:cubicBezTo>
                      <a:pt x="217" y="468"/>
                      <a:pt x="209" y="443"/>
                      <a:pt x="201" y="426"/>
                    </a:cubicBezTo>
                    <a:cubicBezTo>
                      <a:pt x="176" y="401"/>
                      <a:pt x="134" y="409"/>
                      <a:pt x="109" y="434"/>
                    </a:cubicBezTo>
                    <a:cubicBezTo>
                      <a:pt x="92" y="451"/>
                      <a:pt x="75" y="501"/>
                      <a:pt x="92" y="526"/>
                    </a:cubicBezTo>
                    <a:cubicBezTo>
                      <a:pt x="117" y="551"/>
                      <a:pt x="142" y="535"/>
                      <a:pt x="159" y="535"/>
                    </a:cubicBezTo>
                    <a:cubicBezTo>
                      <a:pt x="159" y="551"/>
                      <a:pt x="142" y="568"/>
                      <a:pt x="159" y="593"/>
                    </a:cubicBezTo>
                    <a:cubicBezTo>
                      <a:pt x="176" y="618"/>
                      <a:pt x="209" y="602"/>
                      <a:pt x="226" y="602"/>
                    </a:cubicBezTo>
                    <a:cubicBezTo>
                      <a:pt x="217" y="618"/>
                      <a:pt x="201" y="643"/>
                      <a:pt x="226" y="668"/>
                    </a:cubicBezTo>
                    <a:cubicBezTo>
                      <a:pt x="242" y="685"/>
                      <a:pt x="276" y="677"/>
                      <a:pt x="293" y="668"/>
                    </a:cubicBezTo>
                    <a:cubicBezTo>
                      <a:pt x="284" y="693"/>
                      <a:pt x="268" y="710"/>
                      <a:pt x="293" y="744"/>
                    </a:cubicBezTo>
                    <a:cubicBezTo>
                      <a:pt x="318" y="769"/>
                      <a:pt x="368" y="752"/>
                      <a:pt x="393" y="727"/>
                    </a:cubicBezTo>
                    <a:cubicBezTo>
                      <a:pt x="418" y="702"/>
                      <a:pt x="418" y="668"/>
                      <a:pt x="393" y="643"/>
                    </a:cubicBezTo>
                    <a:cubicBezTo>
                      <a:pt x="376" y="626"/>
                      <a:pt x="360" y="626"/>
                      <a:pt x="334" y="626"/>
                    </a:cubicBezTo>
                    <a:close/>
                    <a:moveTo>
                      <a:pt x="786" y="468"/>
                    </a:moveTo>
                    <a:cubicBezTo>
                      <a:pt x="610" y="284"/>
                      <a:pt x="694" y="367"/>
                      <a:pt x="594" y="267"/>
                    </a:cubicBezTo>
                    <a:cubicBezTo>
                      <a:pt x="594" y="267"/>
                      <a:pt x="569" y="234"/>
                      <a:pt x="527" y="259"/>
                    </a:cubicBezTo>
                    <a:cubicBezTo>
                      <a:pt x="502" y="267"/>
                      <a:pt x="468" y="284"/>
                      <a:pt x="443" y="301"/>
                    </a:cubicBezTo>
                    <a:cubicBezTo>
                      <a:pt x="418" y="309"/>
                      <a:pt x="393" y="317"/>
                      <a:pt x="384" y="317"/>
                    </a:cubicBezTo>
                    <a:cubicBezTo>
                      <a:pt x="326" y="317"/>
                      <a:pt x="284" y="267"/>
                      <a:pt x="284" y="217"/>
                    </a:cubicBezTo>
                    <a:cubicBezTo>
                      <a:pt x="284" y="175"/>
                      <a:pt x="301" y="142"/>
                      <a:pt x="334" y="125"/>
                    </a:cubicBezTo>
                    <a:cubicBezTo>
                      <a:pt x="368" y="100"/>
                      <a:pt x="460" y="50"/>
                      <a:pt x="460" y="50"/>
                    </a:cubicBezTo>
                    <a:cubicBezTo>
                      <a:pt x="460" y="50"/>
                      <a:pt x="435" y="8"/>
                      <a:pt x="376" y="8"/>
                    </a:cubicBezTo>
                    <a:cubicBezTo>
                      <a:pt x="309" y="8"/>
                      <a:pt x="184" y="100"/>
                      <a:pt x="184" y="100"/>
                    </a:cubicBezTo>
                    <a:cubicBezTo>
                      <a:pt x="184" y="100"/>
                      <a:pt x="150" y="116"/>
                      <a:pt x="100" y="10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25" y="434"/>
                      <a:pt x="50" y="443"/>
                    </a:cubicBezTo>
                    <a:cubicBezTo>
                      <a:pt x="59" y="426"/>
                      <a:pt x="67" y="409"/>
                      <a:pt x="83" y="392"/>
                    </a:cubicBezTo>
                    <a:cubicBezTo>
                      <a:pt x="125" y="351"/>
                      <a:pt x="192" y="351"/>
                      <a:pt x="234" y="392"/>
                    </a:cubicBezTo>
                    <a:cubicBezTo>
                      <a:pt x="242" y="409"/>
                      <a:pt x="251" y="417"/>
                      <a:pt x="251" y="434"/>
                    </a:cubicBezTo>
                    <a:cubicBezTo>
                      <a:pt x="268" y="443"/>
                      <a:pt x="284" y="451"/>
                      <a:pt x="293" y="468"/>
                    </a:cubicBezTo>
                    <a:cubicBezTo>
                      <a:pt x="309" y="476"/>
                      <a:pt x="318" y="493"/>
                      <a:pt x="318" y="510"/>
                    </a:cubicBezTo>
                    <a:cubicBezTo>
                      <a:pt x="334" y="510"/>
                      <a:pt x="351" y="518"/>
                      <a:pt x="360" y="535"/>
                    </a:cubicBezTo>
                    <a:cubicBezTo>
                      <a:pt x="376" y="551"/>
                      <a:pt x="384" y="568"/>
                      <a:pt x="384" y="585"/>
                    </a:cubicBezTo>
                    <a:cubicBezTo>
                      <a:pt x="401" y="585"/>
                      <a:pt x="418" y="593"/>
                      <a:pt x="426" y="610"/>
                    </a:cubicBezTo>
                    <a:cubicBezTo>
                      <a:pt x="451" y="635"/>
                      <a:pt x="460" y="668"/>
                      <a:pt x="451" y="702"/>
                    </a:cubicBezTo>
                    <a:cubicBezTo>
                      <a:pt x="460" y="702"/>
                      <a:pt x="468" y="718"/>
                      <a:pt x="477" y="727"/>
                    </a:cubicBezTo>
                    <a:cubicBezTo>
                      <a:pt x="493" y="744"/>
                      <a:pt x="527" y="744"/>
                      <a:pt x="543" y="727"/>
                    </a:cubicBezTo>
                    <a:cubicBezTo>
                      <a:pt x="560" y="710"/>
                      <a:pt x="560" y="677"/>
                      <a:pt x="543" y="660"/>
                    </a:cubicBezTo>
                    <a:lnTo>
                      <a:pt x="535" y="660"/>
                    </a:lnTo>
                    <a:cubicBezTo>
                      <a:pt x="485" y="602"/>
                      <a:pt x="477" y="593"/>
                      <a:pt x="485" y="585"/>
                    </a:cubicBezTo>
                    <a:cubicBezTo>
                      <a:pt x="493" y="585"/>
                      <a:pt x="502" y="593"/>
                      <a:pt x="560" y="660"/>
                    </a:cubicBezTo>
                    <a:cubicBezTo>
                      <a:pt x="569" y="668"/>
                      <a:pt x="569" y="668"/>
                      <a:pt x="569" y="668"/>
                    </a:cubicBezTo>
                    <a:cubicBezTo>
                      <a:pt x="585" y="685"/>
                      <a:pt x="610" y="685"/>
                      <a:pt x="627" y="668"/>
                    </a:cubicBezTo>
                    <a:cubicBezTo>
                      <a:pt x="644" y="652"/>
                      <a:pt x="644" y="618"/>
                      <a:pt x="627" y="602"/>
                    </a:cubicBezTo>
                    <a:cubicBezTo>
                      <a:pt x="569" y="535"/>
                      <a:pt x="560" y="526"/>
                      <a:pt x="560" y="518"/>
                    </a:cubicBezTo>
                    <a:cubicBezTo>
                      <a:pt x="569" y="518"/>
                      <a:pt x="594" y="551"/>
                      <a:pt x="652" y="610"/>
                    </a:cubicBezTo>
                    <a:cubicBezTo>
                      <a:pt x="669" y="626"/>
                      <a:pt x="702" y="626"/>
                      <a:pt x="719" y="610"/>
                    </a:cubicBezTo>
                    <a:cubicBezTo>
                      <a:pt x="727" y="593"/>
                      <a:pt x="736" y="568"/>
                      <a:pt x="719" y="543"/>
                    </a:cubicBezTo>
                    <a:cubicBezTo>
                      <a:pt x="644" y="468"/>
                      <a:pt x="644" y="468"/>
                      <a:pt x="652" y="459"/>
                    </a:cubicBezTo>
                    <a:lnTo>
                      <a:pt x="727" y="526"/>
                    </a:lnTo>
                    <a:cubicBezTo>
                      <a:pt x="727" y="535"/>
                      <a:pt x="727" y="535"/>
                      <a:pt x="727" y="535"/>
                    </a:cubicBezTo>
                    <a:cubicBezTo>
                      <a:pt x="744" y="551"/>
                      <a:pt x="769" y="551"/>
                      <a:pt x="786" y="535"/>
                    </a:cubicBezTo>
                    <a:cubicBezTo>
                      <a:pt x="803" y="510"/>
                      <a:pt x="803" y="484"/>
                      <a:pt x="786" y="468"/>
                    </a:cubicBezTo>
                    <a:close/>
                    <a:moveTo>
                      <a:pt x="786" y="468"/>
                    </a:moveTo>
                    <a:lnTo>
                      <a:pt x="786" y="4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38"/>
            <p:cNvGrpSpPr/>
            <p:nvPr/>
          </p:nvGrpSpPr>
          <p:grpSpPr>
            <a:xfrm>
              <a:off x="4745985" y="1525511"/>
              <a:ext cx="1413944" cy="1415318"/>
              <a:chOff x="4745985" y="1525511"/>
              <a:chExt cx="1413944" cy="1415318"/>
            </a:xfrm>
          </p:grpSpPr>
          <p:grpSp>
            <p:nvGrpSpPr>
              <p:cNvPr id="28" name="Group 3"/>
              <p:cNvGrpSpPr/>
              <p:nvPr/>
            </p:nvGrpSpPr>
            <p:grpSpPr>
              <a:xfrm>
                <a:off x="4745985" y="1525511"/>
                <a:ext cx="1413944" cy="1415318"/>
                <a:chOff x="4745985" y="1976402"/>
                <a:chExt cx="1413944" cy="1415318"/>
              </a:xfrm>
            </p:grpSpPr>
            <p:sp>
              <p:nvSpPr>
                <p:cNvPr id="30" name="Freeform: Shape 4"/>
                <p:cNvSpPr/>
                <p:nvPr/>
              </p:nvSpPr>
              <p:spPr bwMode="auto">
                <a:xfrm>
                  <a:off x="4745985" y="1976402"/>
                  <a:ext cx="1413944" cy="1415318"/>
                </a:xfrm>
                <a:custGeom>
                  <a:avLst/>
                  <a:gdLst>
                    <a:gd name="T0" fmla="*/ 121 w 750"/>
                    <a:gd name="T1" fmla="*/ 416 h 751"/>
                    <a:gd name="T2" fmla="*/ 121 w 750"/>
                    <a:gd name="T3" fmla="*/ 751 h 751"/>
                    <a:gd name="T4" fmla="*/ 628 w 750"/>
                    <a:gd name="T5" fmla="*/ 751 h 751"/>
                    <a:gd name="T6" fmla="*/ 628 w 750"/>
                    <a:gd name="T7" fmla="*/ 416 h 751"/>
                    <a:gd name="T8" fmla="*/ 699 w 750"/>
                    <a:gd name="T9" fmla="*/ 416 h 751"/>
                    <a:gd name="T10" fmla="*/ 732 w 750"/>
                    <a:gd name="T11" fmla="*/ 402 h 751"/>
                    <a:gd name="T12" fmla="*/ 732 w 750"/>
                    <a:gd name="T13" fmla="*/ 402 h 751"/>
                    <a:gd name="T14" fmla="*/ 732 w 750"/>
                    <a:gd name="T15" fmla="*/ 339 h 751"/>
                    <a:gd name="T16" fmla="*/ 407 w 750"/>
                    <a:gd name="T17" fmla="*/ 13 h 751"/>
                    <a:gd name="T18" fmla="*/ 375 w 750"/>
                    <a:gd name="T19" fmla="*/ 0 h 751"/>
                    <a:gd name="T20" fmla="*/ 342 w 750"/>
                    <a:gd name="T21" fmla="*/ 13 h 751"/>
                    <a:gd name="T22" fmla="*/ 17 w 750"/>
                    <a:gd name="T23" fmla="*/ 339 h 751"/>
                    <a:gd name="T24" fmla="*/ 17 w 750"/>
                    <a:gd name="T25" fmla="*/ 402 h 751"/>
                    <a:gd name="T26" fmla="*/ 17 w 750"/>
                    <a:gd name="T27" fmla="*/ 402 h 751"/>
                    <a:gd name="T28" fmla="*/ 48 w 750"/>
                    <a:gd name="T29" fmla="*/ 416 h 751"/>
                    <a:gd name="T30" fmla="*/ 48 w 750"/>
                    <a:gd name="T31" fmla="*/ 416 h 751"/>
                    <a:gd name="T32" fmla="*/ 48 w 750"/>
                    <a:gd name="T33" fmla="*/ 416 h 751"/>
                    <a:gd name="T34" fmla="*/ 50 w 750"/>
                    <a:gd name="T35" fmla="*/ 416 h 751"/>
                    <a:gd name="T36" fmla="*/ 121 w 750"/>
                    <a:gd name="T37" fmla="*/ 416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50" h="751">
                      <a:moveTo>
                        <a:pt x="121" y="416"/>
                      </a:moveTo>
                      <a:cubicBezTo>
                        <a:pt x="121" y="751"/>
                        <a:pt x="121" y="751"/>
                        <a:pt x="121" y="751"/>
                      </a:cubicBezTo>
                      <a:cubicBezTo>
                        <a:pt x="628" y="751"/>
                        <a:pt x="628" y="751"/>
                        <a:pt x="628" y="751"/>
                      </a:cubicBezTo>
                      <a:cubicBezTo>
                        <a:pt x="628" y="416"/>
                        <a:pt x="628" y="416"/>
                        <a:pt x="628" y="416"/>
                      </a:cubicBezTo>
                      <a:cubicBezTo>
                        <a:pt x="699" y="416"/>
                        <a:pt x="699" y="416"/>
                        <a:pt x="699" y="416"/>
                      </a:cubicBezTo>
                      <a:cubicBezTo>
                        <a:pt x="711" y="416"/>
                        <a:pt x="723" y="412"/>
                        <a:pt x="732" y="402"/>
                      </a:cubicBezTo>
                      <a:cubicBezTo>
                        <a:pt x="732" y="402"/>
                        <a:pt x="732" y="402"/>
                        <a:pt x="732" y="402"/>
                      </a:cubicBezTo>
                      <a:cubicBezTo>
                        <a:pt x="750" y="385"/>
                        <a:pt x="750" y="356"/>
                        <a:pt x="732" y="339"/>
                      </a:cubicBezTo>
                      <a:cubicBezTo>
                        <a:pt x="407" y="13"/>
                        <a:pt x="407" y="13"/>
                        <a:pt x="407" y="13"/>
                      </a:cubicBezTo>
                      <a:cubicBezTo>
                        <a:pt x="398" y="4"/>
                        <a:pt x="386" y="0"/>
                        <a:pt x="375" y="0"/>
                      </a:cubicBezTo>
                      <a:cubicBezTo>
                        <a:pt x="363" y="0"/>
                        <a:pt x="351" y="4"/>
                        <a:pt x="342" y="13"/>
                      </a:cubicBezTo>
                      <a:cubicBezTo>
                        <a:pt x="17" y="339"/>
                        <a:pt x="17" y="339"/>
                        <a:pt x="17" y="339"/>
                      </a:cubicBezTo>
                      <a:cubicBezTo>
                        <a:pt x="0" y="356"/>
                        <a:pt x="0" y="385"/>
                        <a:pt x="17" y="402"/>
                      </a:cubicBezTo>
                      <a:cubicBezTo>
                        <a:pt x="17" y="402"/>
                        <a:pt x="17" y="402"/>
                        <a:pt x="17" y="402"/>
                      </a:cubicBezTo>
                      <a:cubicBezTo>
                        <a:pt x="26" y="411"/>
                        <a:pt x="37" y="415"/>
                        <a:pt x="48" y="416"/>
                      </a:cubicBezTo>
                      <a:cubicBezTo>
                        <a:pt x="48" y="416"/>
                        <a:pt x="48" y="416"/>
                        <a:pt x="48" y="416"/>
                      </a:cubicBezTo>
                      <a:cubicBezTo>
                        <a:pt x="48" y="416"/>
                        <a:pt x="48" y="416"/>
                        <a:pt x="48" y="416"/>
                      </a:cubicBezTo>
                      <a:cubicBezTo>
                        <a:pt x="49" y="416"/>
                        <a:pt x="50" y="416"/>
                        <a:pt x="50" y="416"/>
                      </a:cubicBezTo>
                      <a:lnTo>
                        <a:pt x="121" y="41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5"/>
                <p:cNvSpPr/>
                <p:nvPr/>
              </p:nvSpPr>
              <p:spPr bwMode="auto">
                <a:xfrm>
                  <a:off x="4811942" y="2038236"/>
                  <a:ext cx="1280657" cy="1291650"/>
                </a:xfrm>
                <a:custGeom>
                  <a:avLst/>
                  <a:gdLst>
                    <a:gd name="T0" fmla="*/ 119 w 679"/>
                    <a:gd name="T1" fmla="*/ 685 h 685"/>
                    <a:gd name="T2" fmla="*/ 560 w 679"/>
                    <a:gd name="T3" fmla="*/ 685 h 685"/>
                    <a:gd name="T4" fmla="*/ 560 w 679"/>
                    <a:gd name="T5" fmla="*/ 350 h 685"/>
                    <a:gd name="T6" fmla="*/ 664 w 679"/>
                    <a:gd name="T7" fmla="*/ 350 h 685"/>
                    <a:gd name="T8" fmla="*/ 674 w 679"/>
                    <a:gd name="T9" fmla="*/ 346 h 685"/>
                    <a:gd name="T10" fmla="*/ 674 w 679"/>
                    <a:gd name="T11" fmla="*/ 329 h 685"/>
                    <a:gd name="T12" fmla="*/ 349 w 679"/>
                    <a:gd name="T13" fmla="*/ 3 h 685"/>
                    <a:gd name="T14" fmla="*/ 340 w 679"/>
                    <a:gd name="T15" fmla="*/ 0 h 685"/>
                    <a:gd name="T16" fmla="*/ 331 w 679"/>
                    <a:gd name="T17" fmla="*/ 3 h 685"/>
                    <a:gd name="T18" fmla="*/ 5 w 679"/>
                    <a:gd name="T19" fmla="*/ 329 h 685"/>
                    <a:gd name="T20" fmla="*/ 5 w 679"/>
                    <a:gd name="T21" fmla="*/ 346 h 685"/>
                    <a:gd name="T22" fmla="*/ 14 w 679"/>
                    <a:gd name="T23" fmla="*/ 350 h 685"/>
                    <a:gd name="T24" fmla="*/ 15 w 679"/>
                    <a:gd name="T25" fmla="*/ 350 h 685"/>
                    <a:gd name="T26" fmla="*/ 119 w 679"/>
                    <a:gd name="T27" fmla="*/ 350 h 685"/>
                    <a:gd name="T28" fmla="*/ 119 w 679"/>
                    <a:gd name="T29" fmla="*/ 685 h 6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9" h="685">
                      <a:moveTo>
                        <a:pt x="119" y="685"/>
                      </a:moveTo>
                      <a:cubicBezTo>
                        <a:pt x="560" y="685"/>
                        <a:pt x="560" y="685"/>
                        <a:pt x="560" y="685"/>
                      </a:cubicBezTo>
                      <a:cubicBezTo>
                        <a:pt x="560" y="350"/>
                        <a:pt x="560" y="350"/>
                        <a:pt x="560" y="350"/>
                      </a:cubicBezTo>
                      <a:cubicBezTo>
                        <a:pt x="664" y="350"/>
                        <a:pt x="664" y="350"/>
                        <a:pt x="664" y="350"/>
                      </a:cubicBezTo>
                      <a:cubicBezTo>
                        <a:pt x="668" y="350"/>
                        <a:pt x="672" y="349"/>
                        <a:pt x="674" y="346"/>
                      </a:cubicBezTo>
                      <a:cubicBezTo>
                        <a:pt x="679" y="342"/>
                        <a:pt x="679" y="333"/>
                        <a:pt x="674" y="329"/>
                      </a:cubicBezTo>
                      <a:cubicBezTo>
                        <a:pt x="349" y="3"/>
                        <a:pt x="349" y="3"/>
                        <a:pt x="349" y="3"/>
                      </a:cubicBezTo>
                      <a:cubicBezTo>
                        <a:pt x="347" y="1"/>
                        <a:pt x="343" y="0"/>
                        <a:pt x="340" y="0"/>
                      </a:cubicBezTo>
                      <a:cubicBezTo>
                        <a:pt x="336" y="0"/>
                        <a:pt x="333" y="1"/>
                        <a:pt x="331" y="3"/>
                      </a:cubicBezTo>
                      <a:cubicBezTo>
                        <a:pt x="5" y="329"/>
                        <a:pt x="5" y="329"/>
                        <a:pt x="5" y="329"/>
                      </a:cubicBezTo>
                      <a:cubicBezTo>
                        <a:pt x="0" y="333"/>
                        <a:pt x="0" y="342"/>
                        <a:pt x="5" y="346"/>
                      </a:cubicBezTo>
                      <a:cubicBezTo>
                        <a:pt x="8" y="349"/>
                        <a:pt x="11" y="350"/>
                        <a:pt x="14" y="350"/>
                      </a:cubicBezTo>
                      <a:cubicBezTo>
                        <a:pt x="14" y="350"/>
                        <a:pt x="15" y="350"/>
                        <a:pt x="15" y="350"/>
                      </a:cubicBezTo>
                      <a:cubicBezTo>
                        <a:pt x="119" y="350"/>
                        <a:pt x="119" y="350"/>
                        <a:pt x="119" y="350"/>
                      </a:cubicBezTo>
                      <a:lnTo>
                        <a:pt x="119" y="68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9" name="Freeform: Shape 35"/>
              <p:cNvSpPr>
                <a:spLocks noChangeAspect="1"/>
              </p:cNvSpPr>
              <p:nvPr/>
            </p:nvSpPr>
            <p:spPr bwMode="auto">
              <a:xfrm>
                <a:off x="5267984" y="2106364"/>
                <a:ext cx="406915" cy="527509"/>
              </a:xfrm>
              <a:custGeom>
                <a:avLst/>
                <a:gdLst>
                  <a:gd name="T0" fmla="*/ 719 w 1222"/>
                  <a:gd name="T1" fmla="*/ 1338 h 1581"/>
                  <a:gd name="T2" fmla="*/ 686 w 1222"/>
                  <a:gd name="T3" fmla="*/ 1221 h 1581"/>
                  <a:gd name="T4" fmla="*/ 686 w 1222"/>
                  <a:gd name="T5" fmla="*/ 359 h 1581"/>
                  <a:gd name="T6" fmla="*/ 719 w 1222"/>
                  <a:gd name="T7" fmla="*/ 243 h 1581"/>
                  <a:gd name="T8" fmla="*/ 17 w 1222"/>
                  <a:gd name="T9" fmla="*/ 460 h 1581"/>
                  <a:gd name="T10" fmla="*/ 0 w 1222"/>
                  <a:gd name="T11" fmla="*/ 794 h 1581"/>
                  <a:gd name="T12" fmla="*/ 17 w 1222"/>
                  <a:gd name="T13" fmla="*/ 1120 h 1581"/>
                  <a:gd name="T14" fmla="*/ 502 w 1222"/>
                  <a:gd name="T15" fmla="*/ 1530 h 1581"/>
                  <a:gd name="T16" fmla="*/ 493 w 1222"/>
                  <a:gd name="T17" fmla="*/ 1112 h 1581"/>
                  <a:gd name="T18" fmla="*/ 284 w 1222"/>
                  <a:gd name="T19" fmla="*/ 1120 h 1581"/>
                  <a:gd name="T20" fmla="*/ 284 w 1222"/>
                  <a:gd name="T21" fmla="*/ 794 h 1581"/>
                  <a:gd name="T22" fmla="*/ 284 w 1222"/>
                  <a:gd name="T23" fmla="*/ 460 h 1581"/>
                  <a:gd name="T24" fmla="*/ 493 w 1222"/>
                  <a:gd name="T25" fmla="*/ 468 h 1581"/>
                  <a:gd name="T26" fmla="*/ 502 w 1222"/>
                  <a:gd name="T27" fmla="*/ 58 h 1581"/>
                  <a:gd name="T28" fmla="*/ 17 w 1222"/>
                  <a:gd name="T29" fmla="*/ 460 h 1581"/>
                  <a:gd name="T30" fmla="*/ 602 w 1222"/>
                  <a:gd name="T31" fmla="*/ 911 h 1581"/>
                  <a:gd name="T32" fmla="*/ 493 w 1222"/>
                  <a:gd name="T33" fmla="*/ 861 h 1581"/>
                  <a:gd name="T34" fmla="*/ 543 w 1222"/>
                  <a:gd name="T35" fmla="*/ 828 h 1581"/>
                  <a:gd name="T36" fmla="*/ 610 w 1222"/>
                  <a:gd name="T37" fmla="*/ 778 h 1581"/>
                  <a:gd name="T38" fmla="*/ 627 w 1222"/>
                  <a:gd name="T39" fmla="*/ 660 h 1581"/>
                  <a:gd name="T40" fmla="*/ 476 w 1222"/>
                  <a:gd name="T41" fmla="*/ 677 h 1581"/>
                  <a:gd name="T42" fmla="*/ 510 w 1222"/>
                  <a:gd name="T43" fmla="*/ 736 h 1581"/>
                  <a:gd name="T44" fmla="*/ 560 w 1222"/>
                  <a:gd name="T45" fmla="*/ 677 h 1581"/>
                  <a:gd name="T46" fmla="*/ 585 w 1222"/>
                  <a:gd name="T47" fmla="*/ 719 h 1581"/>
                  <a:gd name="T48" fmla="*/ 502 w 1222"/>
                  <a:gd name="T49" fmla="*/ 803 h 1581"/>
                  <a:gd name="T50" fmla="*/ 410 w 1222"/>
                  <a:gd name="T51" fmla="*/ 911 h 1581"/>
                  <a:gd name="T52" fmla="*/ 819 w 1222"/>
                  <a:gd name="T53" fmla="*/ 811 h 1581"/>
                  <a:gd name="T54" fmla="*/ 794 w 1222"/>
                  <a:gd name="T55" fmla="*/ 635 h 1581"/>
                  <a:gd name="T56" fmla="*/ 644 w 1222"/>
                  <a:gd name="T57" fmla="*/ 853 h 1581"/>
                  <a:gd name="T58" fmla="*/ 744 w 1222"/>
                  <a:gd name="T59" fmla="*/ 911 h 1581"/>
                  <a:gd name="T60" fmla="*/ 803 w 1222"/>
                  <a:gd name="T61" fmla="*/ 853 h 1581"/>
                  <a:gd name="T62" fmla="*/ 844 w 1222"/>
                  <a:gd name="T63" fmla="*/ 811 h 1581"/>
                  <a:gd name="T64" fmla="*/ 786 w 1222"/>
                  <a:gd name="T65" fmla="*/ 686 h 1581"/>
                  <a:gd name="T66" fmla="*/ 694 w 1222"/>
                  <a:gd name="T67" fmla="*/ 811 h 1581"/>
                  <a:gd name="T68" fmla="*/ 694 w 1222"/>
                  <a:gd name="T69" fmla="*/ 811 h 1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1581">
                    <a:moveTo>
                      <a:pt x="1221" y="794"/>
                    </a:moveTo>
                    <a:cubicBezTo>
                      <a:pt x="1221" y="1079"/>
                      <a:pt x="995" y="1313"/>
                      <a:pt x="719" y="1338"/>
                    </a:cubicBezTo>
                    <a:cubicBezTo>
                      <a:pt x="719" y="1329"/>
                      <a:pt x="711" y="1313"/>
                      <a:pt x="711" y="1296"/>
                    </a:cubicBezTo>
                    <a:cubicBezTo>
                      <a:pt x="711" y="1296"/>
                      <a:pt x="702" y="1262"/>
                      <a:pt x="686" y="1221"/>
                    </a:cubicBezTo>
                    <a:cubicBezTo>
                      <a:pt x="911" y="1212"/>
                      <a:pt x="1095" y="1028"/>
                      <a:pt x="1095" y="794"/>
                    </a:cubicBezTo>
                    <a:cubicBezTo>
                      <a:pt x="1095" y="560"/>
                      <a:pt x="911" y="368"/>
                      <a:pt x="686" y="359"/>
                    </a:cubicBezTo>
                    <a:cubicBezTo>
                      <a:pt x="702" y="326"/>
                      <a:pt x="711" y="293"/>
                      <a:pt x="711" y="284"/>
                    </a:cubicBezTo>
                    <a:cubicBezTo>
                      <a:pt x="711" y="276"/>
                      <a:pt x="719" y="259"/>
                      <a:pt x="719" y="243"/>
                    </a:cubicBezTo>
                    <a:cubicBezTo>
                      <a:pt x="995" y="267"/>
                      <a:pt x="1221" y="510"/>
                      <a:pt x="1221" y="794"/>
                    </a:cubicBezTo>
                    <a:close/>
                    <a:moveTo>
                      <a:pt x="17" y="460"/>
                    </a:moveTo>
                    <a:cubicBezTo>
                      <a:pt x="8" y="568"/>
                      <a:pt x="0" y="677"/>
                      <a:pt x="0" y="786"/>
                    </a:cubicBezTo>
                    <a:lnTo>
                      <a:pt x="0" y="794"/>
                    </a:lnTo>
                    <a:lnTo>
                      <a:pt x="0" y="803"/>
                    </a:lnTo>
                    <a:cubicBezTo>
                      <a:pt x="0" y="911"/>
                      <a:pt x="8" y="1012"/>
                      <a:pt x="17" y="1120"/>
                    </a:cubicBezTo>
                    <a:cubicBezTo>
                      <a:pt x="42" y="1396"/>
                      <a:pt x="259" y="1580"/>
                      <a:pt x="468" y="1538"/>
                    </a:cubicBezTo>
                    <a:cubicBezTo>
                      <a:pt x="485" y="1530"/>
                      <a:pt x="493" y="1530"/>
                      <a:pt x="502" y="1530"/>
                    </a:cubicBezTo>
                    <a:cubicBezTo>
                      <a:pt x="552" y="1505"/>
                      <a:pt x="594" y="1471"/>
                      <a:pt x="644" y="1438"/>
                    </a:cubicBezTo>
                    <a:cubicBezTo>
                      <a:pt x="702" y="1396"/>
                      <a:pt x="569" y="1070"/>
                      <a:pt x="493" y="1112"/>
                    </a:cubicBezTo>
                    <a:cubicBezTo>
                      <a:pt x="460" y="1129"/>
                      <a:pt x="376" y="1196"/>
                      <a:pt x="343" y="1196"/>
                    </a:cubicBezTo>
                    <a:cubicBezTo>
                      <a:pt x="309" y="1204"/>
                      <a:pt x="293" y="1162"/>
                      <a:pt x="284" y="1120"/>
                    </a:cubicBezTo>
                    <a:cubicBezTo>
                      <a:pt x="276" y="1028"/>
                      <a:pt x="284" y="903"/>
                      <a:pt x="284" y="803"/>
                    </a:cubicBezTo>
                    <a:cubicBezTo>
                      <a:pt x="284" y="794"/>
                      <a:pt x="284" y="794"/>
                      <a:pt x="284" y="794"/>
                    </a:cubicBezTo>
                    <a:cubicBezTo>
                      <a:pt x="284" y="786"/>
                      <a:pt x="284" y="786"/>
                      <a:pt x="284" y="786"/>
                    </a:cubicBezTo>
                    <a:cubicBezTo>
                      <a:pt x="284" y="677"/>
                      <a:pt x="276" y="560"/>
                      <a:pt x="284" y="460"/>
                    </a:cubicBezTo>
                    <a:cubicBezTo>
                      <a:pt x="293" y="426"/>
                      <a:pt x="309" y="385"/>
                      <a:pt x="343" y="385"/>
                    </a:cubicBezTo>
                    <a:cubicBezTo>
                      <a:pt x="376" y="393"/>
                      <a:pt x="460" y="452"/>
                      <a:pt x="493" y="468"/>
                    </a:cubicBezTo>
                    <a:cubicBezTo>
                      <a:pt x="569" y="510"/>
                      <a:pt x="702" y="184"/>
                      <a:pt x="644" y="142"/>
                    </a:cubicBezTo>
                    <a:cubicBezTo>
                      <a:pt x="594" y="117"/>
                      <a:pt x="552" y="75"/>
                      <a:pt x="502" y="58"/>
                    </a:cubicBezTo>
                    <a:cubicBezTo>
                      <a:pt x="493" y="50"/>
                      <a:pt x="485" y="50"/>
                      <a:pt x="468" y="50"/>
                    </a:cubicBezTo>
                    <a:cubicBezTo>
                      <a:pt x="259" y="0"/>
                      <a:pt x="42" y="184"/>
                      <a:pt x="17" y="460"/>
                    </a:cubicBezTo>
                    <a:close/>
                    <a:moveTo>
                      <a:pt x="410" y="911"/>
                    </a:moveTo>
                    <a:cubicBezTo>
                      <a:pt x="602" y="911"/>
                      <a:pt x="602" y="911"/>
                      <a:pt x="602" y="911"/>
                    </a:cubicBezTo>
                    <a:cubicBezTo>
                      <a:pt x="610" y="861"/>
                      <a:pt x="610" y="861"/>
                      <a:pt x="610" y="861"/>
                    </a:cubicBezTo>
                    <a:cubicBezTo>
                      <a:pt x="493" y="861"/>
                      <a:pt x="493" y="861"/>
                      <a:pt x="493" y="861"/>
                    </a:cubicBezTo>
                    <a:cubicBezTo>
                      <a:pt x="493" y="861"/>
                      <a:pt x="502" y="853"/>
                      <a:pt x="510" y="853"/>
                    </a:cubicBezTo>
                    <a:cubicBezTo>
                      <a:pt x="510" y="845"/>
                      <a:pt x="527" y="836"/>
                      <a:pt x="543" y="828"/>
                    </a:cubicBezTo>
                    <a:cubicBezTo>
                      <a:pt x="569" y="811"/>
                      <a:pt x="569" y="811"/>
                      <a:pt x="569" y="811"/>
                    </a:cubicBezTo>
                    <a:cubicBezTo>
                      <a:pt x="585" y="803"/>
                      <a:pt x="602" y="786"/>
                      <a:pt x="610" y="778"/>
                    </a:cubicBezTo>
                    <a:cubicBezTo>
                      <a:pt x="627" y="761"/>
                      <a:pt x="635" y="744"/>
                      <a:pt x="644" y="719"/>
                    </a:cubicBezTo>
                    <a:cubicBezTo>
                      <a:pt x="652" y="694"/>
                      <a:pt x="644" y="677"/>
                      <a:pt x="627" y="660"/>
                    </a:cubicBezTo>
                    <a:cubicBezTo>
                      <a:pt x="619" y="644"/>
                      <a:pt x="594" y="635"/>
                      <a:pt x="569" y="635"/>
                    </a:cubicBezTo>
                    <a:cubicBezTo>
                      <a:pt x="527" y="635"/>
                      <a:pt x="502" y="644"/>
                      <a:pt x="476" y="677"/>
                    </a:cubicBezTo>
                    <a:cubicBezTo>
                      <a:pt x="468" y="686"/>
                      <a:pt x="460" y="711"/>
                      <a:pt x="452" y="736"/>
                    </a:cubicBezTo>
                    <a:cubicBezTo>
                      <a:pt x="510" y="736"/>
                      <a:pt x="510" y="736"/>
                      <a:pt x="510" y="736"/>
                    </a:cubicBezTo>
                    <a:cubicBezTo>
                      <a:pt x="510" y="719"/>
                      <a:pt x="518" y="702"/>
                      <a:pt x="518" y="694"/>
                    </a:cubicBezTo>
                    <a:cubicBezTo>
                      <a:pt x="527" y="686"/>
                      <a:pt x="543" y="677"/>
                      <a:pt x="560" y="677"/>
                    </a:cubicBezTo>
                    <a:cubicBezTo>
                      <a:pt x="569" y="677"/>
                      <a:pt x="577" y="686"/>
                      <a:pt x="585" y="694"/>
                    </a:cubicBezTo>
                    <a:cubicBezTo>
                      <a:pt x="585" y="702"/>
                      <a:pt x="594" y="711"/>
                      <a:pt x="585" y="719"/>
                    </a:cubicBezTo>
                    <a:cubicBezTo>
                      <a:pt x="585" y="736"/>
                      <a:pt x="577" y="744"/>
                      <a:pt x="560" y="761"/>
                    </a:cubicBezTo>
                    <a:cubicBezTo>
                      <a:pt x="552" y="769"/>
                      <a:pt x="535" y="778"/>
                      <a:pt x="502" y="803"/>
                    </a:cubicBezTo>
                    <a:cubicBezTo>
                      <a:pt x="468" y="819"/>
                      <a:pt x="452" y="836"/>
                      <a:pt x="435" y="861"/>
                    </a:cubicBezTo>
                    <a:cubicBezTo>
                      <a:pt x="426" y="878"/>
                      <a:pt x="418" y="895"/>
                      <a:pt x="410" y="911"/>
                    </a:cubicBezTo>
                    <a:close/>
                    <a:moveTo>
                      <a:pt x="844" y="811"/>
                    </a:moveTo>
                    <a:cubicBezTo>
                      <a:pt x="819" y="811"/>
                      <a:pt x="819" y="811"/>
                      <a:pt x="819" y="811"/>
                    </a:cubicBezTo>
                    <a:cubicBezTo>
                      <a:pt x="853" y="635"/>
                      <a:pt x="853" y="635"/>
                      <a:pt x="853" y="635"/>
                    </a:cubicBezTo>
                    <a:cubicBezTo>
                      <a:pt x="794" y="635"/>
                      <a:pt x="794" y="635"/>
                      <a:pt x="794" y="635"/>
                    </a:cubicBezTo>
                    <a:cubicBezTo>
                      <a:pt x="652" y="803"/>
                      <a:pt x="652" y="803"/>
                      <a:pt x="652" y="803"/>
                    </a:cubicBezTo>
                    <a:cubicBezTo>
                      <a:pt x="644" y="853"/>
                      <a:pt x="644" y="853"/>
                      <a:pt x="644" y="853"/>
                    </a:cubicBezTo>
                    <a:cubicBezTo>
                      <a:pt x="753" y="853"/>
                      <a:pt x="753" y="853"/>
                      <a:pt x="753" y="853"/>
                    </a:cubicBezTo>
                    <a:cubicBezTo>
                      <a:pt x="744" y="911"/>
                      <a:pt x="744" y="911"/>
                      <a:pt x="744" y="911"/>
                    </a:cubicBezTo>
                    <a:cubicBezTo>
                      <a:pt x="794" y="911"/>
                      <a:pt x="794" y="911"/>
                      <a:pt x="794" y="911"/>
                    </a:cubicBezTo>
                    <a:cubicBezTo>
                      <a:pt x="803" y="853"/>
                      <a:pt x="803" y="853"/>
                      <a:pt x="803" y="853"/>
                    </a:cubicBezTo>
                    <a:cubicBezTo>
                      <a:pt x="836" y="853"/>
                      <a:pt x="836" y="853"/>
                      <a:pt x="836" y="853"/>
                    </a:cubicBezTo>
                    <a:lnTo>
                      <a:pt x="844" y="811"/>
                    </a:lnTo>
                    <a:close/>
                    <a:moveTo>
                      <a:pt x="694" y="811"/>
                    </a:moveTo>
                    <a:cubicBezTo>
                      <a:pt x="786" y="686"/>
                      <a:pt x="786" y="686"/>
                      <a:pt x="786" y="686"/>
                    </a:cubicBezTo>
                    <a:cubicBezTo>
                      <a:pt x="761" y="811"/>
                      <a:pt x="761" y="811"/>
                      <a:pt x="761" y="811"/>
                    </a:cubicBezTo>
                    <a:lnTo>
                      <a:pt x="694" y="811"/>
                    </a:lnTo>
                    <a:close/>
                    <a:moveTo>
                      <a:pt x="694" y="811"/>
                    </a:moveTo>
                    <a:lnTo>
                      <a:pt x="694" y="8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42"/>
            <p:cNvGrpSpPr/>
            <p:nvPr/>
          </p:nvGrpSpPr>
          <p:grpSpPr>
            <a:xfrm>
              <a:off x="7014616" y="4024991"/>
              <a:ext cx="1016831" cy="953622"/>
              <a:chOff x="7014616" y="4024991"/>
              <a:chExt cx="1016831" cy="953622"/>
            </a:xfrm>
          </p:grpSpPr>
          <p:grpSp>
            <p:nvGrpSpPr>
              <p:cNvPr id="24" name="Group 12"/>
              <p:cNvGrpSpPr/>
              <p:nvPr/>
            </p:nvGrpSpPr>
            <p:grpSpPr>
              <a:xfrm>
                <a:off x="7014616" y="4024991"/>
                <a:ext cx="1016831" cy="953622"/>
                <a:chOff x="7014616" y="4475882"/>
                <a:chExt cx="1016831" cy="953622"/>
              </a:xfrm>
            </p:grpSpPr>
            <p:sp>
              <p:nvSpPr>
                <p:cNvPr id="26" name="Freeform: Shape 13"/>
                <p:cNvSpPr/>
                <p:nvPr/>
              </p:nvSpPr>
              <p:spPr bwMode="auto">
                <a:xfrm>
                  <a:off x="7014616" y="4475882"/>
                  <a:ext cx="1016831" cy="953622"/>
                </a:xfrm>
                <a:custGeom>
                  <a:avLst/>
                  <a:gdLst>
                    <a:gd name="T0" fmla="*/ 285 w 539"/>
                    <a:gd name="T1" fmla="*/ 506 h 506"/>
                    <a:gd name="T2" fmla="*/ 539 w 539"/>
                    <a:gd name="T3" fmla="*/ 253 h 506"/>
                    <a:gd name="T4" fmla="*/ 285 w 539"/>
                    <a:gd name="T5" fmla="*/ 0 h 506"/>
                    <a:gd name="T6" fmla="*/ 0 w 539"/>
                    <a:gd name="T7" fmla="*/ 0 h 506"/>
                    <a:gd name="T8" fmla="*/ 0 w 539"/>
                    <a:gd name="T9" fmla="*/ 506 h 506"/>
                    <a:gd name="T10" fmla="*/ 285 w 539"/>
                    <a:gd name="T11" fmla="*/ 506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9" h="506">
                      <a:moveTo>
                        <a:pt x="285" y="506"/>
                      </a:moveTo>
                      <a:cubicBezTo>
                        <a:pt x="425" y="506"/>
                        <a:pt x="539" y="393"/>
                        <a:pt x="539" y="253"/>
                      </a:cubicBezTo>
                      <a:cubicBezTo>
                        <a:pt x="539" y="113"/>
                        <a:pt x="425" y="0"/>
                        <a:pt x="28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lnTo>
                        <a:pt x="285" y="50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Freeform: Shape 14"/>
                <p:cNvSpPr/>
                <p:nvPr/>
              </p:nvSpPr>
              <p:spPr bwMode="auto">
                <a:xfrm>
                  <a:off x="7076451" y="4541838"/>
                  <a:ext cx="889040" cy="821709"/>
                </a:xfrm>
                <a:custGeom>
                  <a:avLst/>
                  <a:gdLst>
                    <a:gd name="T0" fmla="*/ 252 w 471"/>
                    <a:gd name="T1" fmla="*/ 436 h 436"/>
                    <a:gd name="T2" fmla="*/ 471 w 471"/>
                    <a:gd name="T3" fmla="*/ 218 h 436"/>
                    <a:gd name="T4" fmla="*/ 252 w 471"/>
                    <a:gd name="T5" fmla="*/ 0 h 436"/>
                    <a:gd name="T6" fmla="*/ 0 w 471"/>
                    <a:gd name="T7" fmla="*/ 0 h 436"/>
                    <a:gd name="T8" fmla="*/ 0 w 471"/>
                    <a:gd name="T9" fmla="*/ 436 h 436"/>
                    <a:gd name="T10" fmla="*/ 252 w 471"/>
                    <a:gd name="T11" fmla="*/ 436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1" h="436">
                      <a:moveTo>
                        <a:pt x="252" y="436"/>
                      </a:moveTo>
                      <a:cubicBezTo>
                        <a:pt x="373" y="436"/>
                        <a:pt x="471" y="339"/>
                        <a:pt x="471" y="218"/>
                      </a:cubicBezTo>
                      <a:cubicBezTo>
                        <a:pt x="471" y="97"/>
                        <a:pt x="373" y="0"/>
                        <a:pt x="2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36"/>
                        <a:pt x="0" y="436"/>
                        <a:pt x="0" y="436"/>
                      </a:cubicBezTo>
                      <a:lnTo>
                        <a:pt x="252" y="4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Freeform: Shape 36"/>
              <p:cNvSpPr>
                <a:spLocks noChangeAspect="1"/>
              </p:cNvSpPr>
              <p:nvPr/>
            </p:nvSpPr>
            <p:spPr bwMode="auto">
              <a:xfrm>
                <a:off x="7259242" y="4316782"/>
                <a:ext cx="433026" cy="374757"/>
              </a:xfrm>
              <a:custGeom>
                <a:avLst/>
                <a:gdLst>
                  <a:gd name="T0" fmla="*/ 502 w 1013"/>
                  <a:gd name="T1" fmla="*/ 0 h 879"/>
                  <a:gd name="T2" fmla="*/ 0 w 1013"/>
                  <a:gd name="T3" fmla="*/ 351 h 879"/>
                  <a:gd name="T4" fmla="*/ 193 w 1013"/>
                  <a:gd name="T5" fmla="*/ 636 h 879"/>
                  <a:gd name="T6" fmla="*/ 92 w 1013"/>
                  <a:gd name="T7" fmla="*/ 862 h 879"/>
                  <a:gd name="T8" fmla="*/ 92 w 1013"/>
                  <a:gd name="T9" fmla="*/ 878 h 879"/>
                  <a:gd name="T10" fmla="*/ 101 w 1013"/>
                  <a:gd name="T11" fmla="*/ 878 h 879"/>
                  <a:gd name="T12" fmla="*/ 109 w 1013"/>
                  <a:gd name="T13" fmla="*/ 878 h 879"/>
                  <a:gd name="T14" fmla="*/ 485 w 1013"/>
                  <a:gd name="T15" fmla="*/ 711 h 879"/>
                  <a:gd name="T16" fmla="*/ 502 w 1013"/>
                  <a:gd name="T17" fmla="*/ 711 h 879"/>
                  <a:gd name="T18" fmla="*/ 1012 w 1013"/>
                  <a:gd name="T19" fmla="*/ 351 h 879"/>
                  <a:gd name="T20" fmla="*/ 502 w 1013"/>
                  <a:gd name="T21" fmla="*/ 0 h 879"/>
                  <a:gd name="T22" fmla="*/ 502 w 1013"/>
                  <a:gd name="T23" fmla="*/ 0 h 879"/>
                  <a:gd name="T24" fmla="*/ 502 w 1013"/>
                  <a:gd name="T25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3" h="879">
                    <a:moveTo>
                      <a:pt x="502" y="0"/>
                    </a:moveTo>
                    <a:cubicBezTo>
                      <a:pt x="226" y="0"/>
                      <a:pt x="0" y="159"/>
                      <a:pt x="0" y="351"/>
                    </a:cubicBezTo>
                    <a:cubicBezTo>
                      <a:pt x="0" y="469"/>
                      <a:pt x="67" y="569"/>
                      <a:pt x="193" y="636"/>
                    </a:cubicBezTo>
                    <a:cubicBezTo>
                      <a:pt x="176" y="711"/>
                      <a:pt x="142" y="811"/>
                      <a:pt x="92" y="862"/>
                    </a:cubicBezTo>
                    <a:cubicBezTo>
                      <a:pt x="92" y="870"/>
                      <a:pt x="92" y="870"/>
                      <a:pt x="92" y="878"/>
                    </a:cubicBezTo>
                    <a:lnTo>
                      <a:pt x="101" y="878"/>
                    </a:lnTo>
                    <a:lnTo>
                      <a:pt x="109" y="878"/>
                    </a:lnTo>
                    <a:cubicBezTo>
                      <a:pt x="118" y="878"/>
                      <a:pt x="335" y="862"/>
                      <a:pt x="485" y="711"/>
                    </a:cubicBezTo>
                    <a:cubicBezTo>
                      <a:pt x="485" y="711"/>
                      <a:pt x="494" y="711"/>
                      <a:pt x="502" y="711"/>
                    </a:cubicBezTo>
                    <a:cubicBezTo>
                      <a:pt x="786" y="711"/>
                      <a:pt x="1012" y="552"/>
                      <a:pt x="1012" y="351"/>
                    </a:cubicBezTo>
                    <a:cubicBezTo>
                      <a:pt x="1012" y="159"/>
                      <a:pt x="786" y="0"/>
                      <a:pt x="502" y="0"/>
                    </a:cubicBezTo>
                    <a:close/>
                    <a:moveTo>
                      <a:pt x="502" y="0"/>
                    </a:move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39"/>
            <p:cNvGrpSpPr/>
            <p:nvPr/>
          </p:nvGrpSpPr>
          <p:grpSpPr>
            <a:xfrm>
              <a:off x="4974085" y="3005412"/>
              <a:ext cx="956370" cy="954996"/>
              <a:chOff x="4974085" y="3005412"/>
              <a:chExt cx="956370" cy="954996"/>
            </a:xfrm>
          </p:grpSpPr>
          <p:grpSp>
            <p:nvGrpSpPr>
              <p:cNvPr id="20" name="Group 9"/>
              <p:cNvGrpSpPr/>
              <p:nvPr/>
            </p:nvGrpSpPr>
            <p:grpSpPr>
              <a:xfrm>
                <a:off x="4974085" y="3005412"/>
                <a:ext cx="956370" cy="954996"/>
                <a:chOff x="4974085" y="3456303"/>
                <a:chExt cx="956370" cy="954996"/>
              </a:xfrm>
            </p:grpSpPr>
            <p:sp>
              <p:nvSpPr>
                <p:cNvPr id="22" name="Freeform: Shape 10"/>
                <p:cNvSpPr/>
                <p:nvPr/>
              </p:nvSpPr>
              <p:spPr bwMode="auto">
                <a:xfrm>
                  <a:off x="4974085" y="3456303"/>
                  <a:ext cx="956370" cy="954996"/>
                </a:xfrm>
                <a:custGeom>
                  <a:avLst/>
                  <a:gdLst>
                    <a:gd name="T0" fmla="*/ 0 w 507"/>
                    <a:gd name="T1" fmla="*/ 0 h 507"/>
                    <a:gd name="T2" fmla="*/ 507 w 507"/>
                    <a:gd name="T3" fmla="*/ 0 h 507"/>
                    <a:gd name="T4" fmla="*/ 507 w 507"/>
                    <a:gd name="T5" fmla="*/ 507 h 507"/>
                    <a:gd name="T6" fmla="*/ 0 w 507"/>
                    <a:gd name="T7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7">
                      <a:moveTo>
                        <a:pt x="0" y="0"/>
                      </a:move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507" y="507"/>
                        <a:pt x="507" y="507"/>
                        <a:pt x="507" y="507"/>
                      </a:cubicBezTo>
                      <a:cubicBezTo>
                        <a:pt x="227" y="507"/>
                        <a:pt x="0" y="28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Freeform: Shape 11"/>
                <p:cNvSpPr/>
                <p:nvPr/>
              </p:nvSpPr>
              <p:spPr bwMode="auto">
                <a:xfrm>
                  <a:off x="5030423" y="3516763"/>
                  <a:ext cx="829954" cy="831328"/>
                </a:xfrm>
                <a:custGeom>
                  <a:avLst/>
                  <a:gdLst>
                    <a:gd name="T0" fmla="*/ 0 w 440"/>
                    <a:gd name="T1" fmla="*/ 0 h 441"/>
                    <a:gd name="T2" fmla="*/ 440 w 440"/>
                    <a:gd name="T3" fmla="*/ 441 h 441"/>
                    <a:gd name="T4" fmla="*/ 440 w 440"/>
                    <a:gd name="T5" fmla="*/ 0 h 441"/>
                    <a:gd name="T6" fmla="*/ 0 w 440"/>
                    <a:gd name="T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1">
                      <a:moveTo>
                        <a:pt x="0" y="0"/>
                      </a:moveTo>
                      <a:cubicBezTo>
                        <a:pt x="16" y="236"/>
                        <a:pt x="205" y="425"/>
                        <a:pt x="440" y="441"/>
                      </a:cubicBezTo>
                      <a:cubicBezTo>
                        <a:pt x="440" y="0"/>
                        <a:pt x="440" y="0"/>
                        <a:pt x="44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1" name="Freeform: Shape 37"/>
              <p:cNvSpPr>
                <a:spLocks noChangeAspect="1"/>
              </p:cNvSpPr>
              <p:nvPr/>
            </p:nvSpPr>
            <p:spPr bwMode="auto">
              <a:xfrm>
                <a:off x="5291654" y="3187127"/>
                <a:ext cx="419966" cy="380612"/>
              </a:xfrm>
              <a:custGeom>
                <a:avLst/>
                <a:gdLst>
                  <a:gd name="connsiteX0" fmla="*/ 496512 w 622984"/>
                  <a:gd name="connsiteY0" fmla="*/ 492841 h 564606"/>
                  <a:gd name="connsiteX1" fmla="*/ 473955 w 622984"/>
                  <a:gd name="connsiteY1" fmla="*/ 515853 h 564606"/>
                  <a:gd name="connsiteX2" fmla="*/ 496512 w 622984"/>
                  <a:gd name="connsiteY2" fmla="*/ 535354 h 564606"/>
                  <a:gd name="connsiteX3" fmla="*/ 519457 w 622984"/>
                  <a:gd name="connsiteY3" fmla="*/ 515853 h 564606"/>
                  <a:gd name="connsiteX4" fmla="*/ 496512 w 622984"/>
                  <a:gd name="connsiteY4" fmla="*/ 492841 h 564606"/>
                  <a:gd name="connsiteX5" fmla="*/ 249694 w 622984"/>
                  <a:gd name="connsiteY5" fmla="*/ 352049 h 564606"/>
                  <a:gd name="connsiteX6" fmla="*/ 272741 w 622984"/>
                  <a:gd name="connsiteY6" fmla="*/ 374570 h 564606"/>
                  <a:gd name="connsiteX7" fmla="*/ 171569 w 622984"/>
                  <a:gd name="connsiteY7" fmla="*/ 475137 h 564606"/>
                  <a:gd name="connsiteX8" fmla="*/ 177819 w 622984"/>
                  <a:gd name="connsiteY8" fmla="*/ 481738 h 564606"/>
                  <a:gd name="connsiteX9" fmla="*/ 155163 w 622984"/>
                  <a:gd name="connsiteY9" fmla="*/ 510860 h 564606"/>
                  <a:gd name="connsiteX10" fmla="*/ 73522 w 622984"/>
                  <a:gd name="connsiteY10" fmla="*/ 562891 h 564606"/>
                  <a:gd name="connsiteX11" fmla="*/ 60241 w 622984"/>
                  <a:gd name="connsiteY11" fmla="*/ 550077 h 564606"/>
                  <a:gd name="connsiteX12" fmla="*/ 112585 w 622984"/>
                  <a:gd name="connsiteY12" fmla="*/ 468925 h 564606"/>
                  <a:gd name="connsiteX13" fmla="*/ 141882 w 622984"/>
                  <a:gd name="connsiteY13" fmla="*/ 446015 h 564606"/>
                  <a:gd name="connsiteX14" fmla="*/ 148522 w 622984"/>
                  <a:gd name="connsiteY14" fmla="*/ 452616 h 564606"/>
                  <a:gd name="connsiteX15" fmla="*/ 122234 w 622984"/>
                  <a:gd name="connsiteY15" fmla="*/ 15041 h 564606"/>
                  <a:gd name="connsiteX16" fmla="*/ 210667 w 622984"/>
                  <a:gd name="connsiteY16" fmla="*/ 52502 h 564606"/>
                  <a:gd name="connsiteX17" fmla="*/ 242946 w 622984"/>
                  <a:gd name="connsiteY17" fmla="*/ 173410 h 564606"/>
                  <a:gd name="connsiteX18" fmla="*/ 532291 w 622984"/>
                  <a:gd name="connsiteY18" fmla="*/ 463589 h 564606"/>
                  <a:gd name="connsiteX19" fmla="*/ 532291 w 622984"/>
                  <a:gd name="connsiteY19" fmla="*/ 545105 h 564606"/>
                  <a:gd name="connsiteX20" fmla="*/ 493400 w 622984"/>
                  <a:gd name="connsiteY20" fmla="*/ 564606 h 564606"/>
                  <a:gd name="connsiteX21" fmla="*/ 451010 w 622984"/>
                  <a:gd name="connsiteY21" fmla="*/ 545105 h 564606"/>
                  <a:gd name="connsiteX22" fmla="*/ 161665 w 622984"/>
                  <a:gd name="connsiteY22" fmla="*/ 258046 h 564606"/>
                  <a:gd name="connsiteX23" fmla="*/ 34882 w 622984"/>
                  <a:gd name="connsiteY23" fmla="*/ 225674 h 564606"/>
                  <a:gd name="connsiteX24" fmla="*/ 5715 w 622984"/>
                  <a:gd name="connsiteY24" fmla="*/ 104766 h 564606"/>
                  <a:gd name="connsiteX25" fmla="*/ 74162 w 622984"/>
                  <a:gd name="connsiteY25" fmla="*/ 176530 h 564606"/>
                  <a:gd name="connsiteX26" fmla="*/ 142220 w 622984"/>
                  <a:gd name="connsiteY26" fmla="*/ 157029 h 564606"/>
                  <a:gd name="connsiteX27" fmla="*/ 161665 w 622984"/>
                  <a:gd name="connsiteY27" fmla="*/ 88385 h 564606"/>
                  <a:gd name="connsiteX28" fmla="*/ 90107 w 622984"/>
                  <a:gd name="connsiteY28" fmla="*/ 20130 h 564606"/>
                  <a:gd name="connsiteX29" fmla="*/ 122234 w 622984"/>
                  <a:gd name="connsiteY29" fmla="*/ 15041 h 564606"/>
                  <a:gd name="connsiteX30" fmla="*/ 531841 w 622984"/>
                  <a:gd name="connsiteY30" fmla="*/ 0 h 564606"/>
                  <a:gd name="connsiteX31" fmla="*/ 622984 w 622984"/>
                  <a:gd name="connsiteY31" fmla="*/ 87684 h 564606"/>
                  <a:gd name="connsiteX32" fmla="*/ 463289 w 622984"/>
                  <a:gd name="connsiteY32" fmla="*/ 247465 h 564606"/>
                  <a:gd name="connsiteX33" fmla="*/ 424339 w 622984"/>
                  <a:gd name="connsiteY33" fmla="*/ 257207 h 564606"/>
                  <a:gd name="connsiteX34" fmla="*/ 362409 w 622984"/>
                  <a:gd name="connsiteY34" fmla="*/ 198751 h 564606"/>
                  <a:gd name="connsiteX35" fmla="*/ 375263 w 622984"/>
                  <a:gd name="connsiteY35" fmla="*/ 159391 h 564606"/>
                  <a:gd name="connsiteX36" fmla="*/ 531841 w 622984"/>
                  <a:gd name="connsiteY36" fmla="*/ 0 h 56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22984" h="564606">
                    <a:moveTo>
                      <a:pt x="496512" y="492841"/>
                    </a:moveTo>
                    <a:cubicBezTo>
                      <a:pt x="483678" y="492841"/>
                      <a:pt x="473955" y="502592"/>
                      <a:pt x="473955" y="515853"/>
                    </a:cubicBezTo>
                    <a:cubicBezTo>
                      <a:pt x="473955" y="525604"/>
                      <a:pt x="483678" y="535354"/>
                      <a:pt x="496512" y="535354"/>
                    </a:cubicBezTo>
                    <a:cubicBezTo>
                      <a:pt x="509734" y="535354"/>
                      <a:pt x="519457" y="525604"/>
                      <a:pt x="519457" y="515853"/>
                    </a:cubicBezTo>
                    <a:cubicBezTo>
                      <a:pt x="519457" y="502592"/>
                      <a:pt x="509734" y="492841"/>
                      <a:pt x="496512" y="492841"/>
                    </a:cubicBezTo>
                    <a:close/>
                    <a:moveTo>
                      <a:pt x="249694" y="352049"/>
                    </a:moveTo>
                    <a:lnTo>
                      <a:pt x="272741" y="374570"/>
                    </a:lnTo>
                    <a:lnTo>
                      <a:pt x="171569" y="475137"/>
                    </a:lnTo>
                    <a:lnTo>
                      <a:pt x="177819" y="481738"/>
                    </a:lnTo>
                    <a:lnTo>
                      <a:pt x="155163" y="510860"/>
                    </a:lnTo>
                    <a:lnTo>
                      <a:pt x="73522" y="562891"/>
                    </a:lnTo>
                    <a:lnTo>
                      <a:pt x="60241" y="550077"/>
                    </a:lnTo>
                    <a:lnTo>
                      <a:pt x="112585" y="468925"/>
                    </a:lnTo>
                    <a:lnTo>
                      <a:pt x="141882" y="446015"/>
                    </a:lnTo>
                    <a:lnTo>
                      <a:pt x="148522" y="452616"/>
                    </a:lnTo>
                    <a:close/>
                    <a:moveTo>
                      <a:pt x="122234" y="15041"/>
                    </a:moveTo>
                    <a:cubicBezTo>
                      <a:pt x="154446" y="14694"/>
                      <a:pt x="186166" y="28223"/>
                      <a:pt x="210667" y="52502"/>
                    </a:cubicBezTo>
                    <a:cubicBezTo>
                      <a:pt x="242946" y="85264"/>
                      <a:pt x="256169" y="130897"/>
                      <a:pt x="242946" y="173410"/>
                    </a:cubicBezTo>
                    <a:lnTo>
                      <a:pt x="532291" y="463589"/>
                    </a:lnTo>
                    <a:cubicBezTo>
                      <a:pt x="555236" y="486211"/>
                      <a:pt x="555236" y="522093"/>
                      <a:pt x="532291" y="545105"/>
                    </a:cubicBezTo>
                    <a:cubicBezTo>
                      <a:pt x="522568" y="557976"/>
                      <a:pt x="506234" y="564606"/>
                      <a:pt x="493400" y="564606"/>
                    </a:cubicBezTo>
                    <a:cubicBezTo>
                      <a:pt x="477066" y="564606"/>
                      <a:pt x="460733" y="557976"/>
                      <a:pt x="451010" y="545105"/>
                    </a:cubicBezTo>
                    <a:cubicBezTo>
                      <a:pt x="451010" y="545105"/>
                      <a:pt x="451010" y="545105"/>
                      <a:pt x="161665" y="258046"/>
                    </a:cubicBezTo>
                    <a:cubicBezTo>
                      <a:pt x="119275" y="270917"/>
                      <a:pt x="70662" y="261556"/>
                      <a:pt x="34882" y="225674"/>
                    </a:cubicBezTo>
                    <a:cubicBezTo>
                      <a:pt x="2215" y="192911"/>
                      <a:pt x="-7508" y="147278"/>
                      <a:pt x="5715" y="104766"/>
                    </a:cubicBezTo>
                    <a:cubicBezTo>
                      <a:pt x="5715" y="104766"/>
                      <a:pt x="5715" y="104766"/>
                      <a:pt x="74162" y="176530"/>
                    </a:cubicBezTo>
                    <a:cubicBezTo>
                      <a:pt x="74162" y="176530"/>
                      <a:pt x="74162" y="176530"/>
                      <a:pt x="142220" y="157029"/>
                    </a:cubicBezTo>
                    <a:cubicBezTo>
                      <a:pt x="142220" y="157029"/>
                      <a:pt x="142220" y="157029"/>
                      <a:pt x="161665" y="88385"/>
                    </a:cubicBezTo>
                    <a:cubicBezTo>
                      <a:pt x="161665" y="88385"/>
                      <a:pt x="161665" y="88385"/>
                      <a:pt x="90107" y="20130"/>
                    </a:cubicBezTo>
                    <a:cubicBezTo>
                      <a:pt x="100704" y="16815"/>
                      <a:pt x="111497" y="15157"/>
                      <a:pt x="122234" y="15041"/>
                    </a:cubicBezTo>
                    <a:close/>
                    <a:moveTo>
                      <a:pt x="531841" y="0"/>
                    </a:moveTo>
                    <a:cubicBezTo>
                      <a:pt x="531841" y="0"/>
                      <a:pt x="531841" y="0"/>
                      <a:pt x="622984" y="87684"/>
                    </a:cubicBezTo>
                    <a:cubicBezTo>
                      <a:pt x="622984" y="87684"/>
                      <a:pt x="622984" y="87684"/>
                      <a:pt x="463289" y="247465"/>
                    </a:cubicBezTo>
                    <a:cubicBezTo>
                      <a:pt x="450436" y="247465"/>
                      <a:pt x="434077" y="250582"/>
                      <a:pt x="424339" y="257207"/>
                    </a:cubicBezTo>
                    <a:lnTo>
                      <a:pt x="362409" y="198751"/>
                    </a:lnTo>
                    <a:cubicBezTo>
                      <a:pt x="372147" y="189009"/>
                      <a:pt x="375263" y="172641"/>
                      <a:pt x="375263" y="159391"/>
                    </a:cubicBezTo>
                    <a:cubicBezTo>
                      <a:pt x="375263" y="159391"/>
                      <a:pt x="375263" y="159391"/>
                      <a:pt x="5318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2015" y="4452144"/>
            <a:ext cx="3191900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Please add the title here</a:t>
            </a:r>
            <a:endParaRPr lang="en-US" altLang="zh-CN" sz="20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790713" y="3887818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成功项目展示</a:t>
            </a:r>
            <a:endParaRPr lang="zh-CN" altLang="en-US" sz="36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4" name="文本框 21"/>
          <p:cNvSpPr txBox="1"/>
          <p:nvPr/>
        </p:nvSpPr>
        <p:spPr>
          <a:xfrm>
            <a:off x="3613707" y="4899150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Fresh business general template</a:t>
            </a:r>
            <a:endParaRPr lang="en-US" altLang="zh-CN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dataa</a:t>
            </a:r>
            <a:endParaRPr lang="zh-CN" altLang="en-US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135011" y="1484784"/>
            <a:ext cx="1117678" cy="1524952"/>
            <a:chOff x="2135011" y="1484784"/>
            <a:chExt cx="1117678" cy="1524952"/>
          </a:xfrm>
        </p:grpSpPr>
        <p:sp>
          <p:nvSpPr>
            <p:cNvPr id="44" name="千图PPT彼岸天：ID 8661124库_Rectangle: Rounded Corners 2"/>
            <p:cNvSpPr/>
            <p:nvPr>
              <p:custDataLst>
                <p:tags r:id="rId2"/>
              </p:custDataLst>
            </p:nvPr>
          </p:nvSpPr>
          <p:spPr>
            <a:xfrm>
              <a:off x="2135011" y="148478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5" name="千图PPT彼岸天：ID 8661124库_Rectangle: Rounded Corners 3"/>
            <p:cNvSpPr/>
            <p:nvPr>
              <p:custDataLst>
                <p:tags r:id="rId3"/>
              </p:custDataLst>
            </p:nvPr>
          </p:nvSpPr>
          <p:spPr>
            <a:xfrm>
              <a:off x="2135011" y="1642697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6" name="千图PPT彼岸天：ID 8661124库_Rectangle: Rounded Corners 4"/>
            <p:cNvSpPr/>
            <p:nvPr>
              <p:custDataLst>
                <p:tags r:id="rId4"/>
              </p:custDataLst>
            </p:nvPr>
          </p:nvSpPr>
          <p:spPr>
            <a:xfrm>
              <a:off x="2135011" y="1800611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7" name="千图PPT彼岸天：ID 8661124库_Rectangle: Rounded Corners 5"/>
            <p:cNvSpPr/>
            <p:nvPr>
              <p:custDataLst>
                <p:tags r:id="rId5"/>
              </p:custDataLst>
            </p:nvPr>
          </p:nvSpPr>
          <p:spPr>
            <a:xfrm>
              <a:off x="2135011" y="195852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8" name="千图PPT彼岸天：ID 8661124库_Rectangle: Rounded Corners 6"/>
            <p:cNvSpPr/>
            <p:nvPr>
              <p:custDataLst>
                <p:tags r:id="rId6"/>
              </p:custDataLst>
            </p:nvPr>
          </p:nvSpPr>
          <p:spPr>
            <a:xfrm>
              <a:off x="2135011" y="2116438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9" name="千图PPT彼岸天：ID 8661124库_Rectangle: Rounded Corners 7"/>
            <p:cNvSpPr/>
            <p:nvPr>
              <p:custDataLst>
                <p:tags r:id="rId7"/>
              </p:custDataLst>
            </p:nvPr>
          </p:nvSpPr>
          <p:spPr>
            <a:xfrm>
              <a:off x="2135011" y="2274351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0" name="千图PPT彼岸天：ID 8661124库_Rectangle: Rounded Corners 8"/>
            <p:cNvSpPr/>
            <p:nvPr>
              <p:custDataLst>
                <p:tags r:id="rId8"/>
              </p:custDataLst>
            </p:nvPr>
          </p:nvSpPr>
          <p:spPr>
            <a:xfrm>
              <a:off x="2135011" y="243226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1" name="千图PPT彼岸天：ID 8661124库_Rectangle: Rounded Corners 9"/>
            <p:cNvSpPr/>
            <p:nvPr>
              <p:custDataLst>
                <p:tags r:id="rId9"/>
              </p:custDataLst>
            </p:nvPr>
          </p:nvSpPr>
          <p:spPr>
            <a:xfrm>
              <a:off x="2135011" y="2590178"/>
              <a:ext cx="1117678" cy="1037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2" name="千图PPT彼岸天：ID 8661124库_Rectangle: Rounded Corners 10"/>
            <p:cNvSpPr/>
            <p:nvPr>
              <p:custDataLst>
                <p:tags r:id="rId10"/>
              </p:custDataLst>
            </p:nvPr>
          </p:nvSpPr>
          <p:spPr>
            <a:xfrm>
              <a:off x="2135011" y="2748091"/>
              <a:ext cx="1117678" cy="1037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3" name="千图PPT彼岸天：ID 8661124库_Rectangle: Rounded Corners 11"/>
            <p:cNvSpPr/>
            <p:nvPr>
              <p:custDataLst>
                <p:tags r:id="rId11"/>
              </p:custDataLst>
            </p:nvPr>
          </p:nvSpPr>
          <p:spPr>
            <a:xfrm>
              <a:off x="2135011" y="2906003"/>
              <a:ext cx="1117678" cy="1037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94" name="千图PPT彼岸天：ID 8661124库_组合 93"/>
          <p:cNvGrpSpPr/>
          <p:nvPr>
            <p:custDataLst>
              <p:tags r:id="rId12"/>
            </p:custDataLst>
          </p:nvPr>
        </p:nvGrpSpPr>
        <p:grpSpPr>
          <a:xfrm>
            <a:off x="3857603" y="1484784"/>
            <a:ext cx="1117678" cy="1524952"/>
            <a:chOff x="3857603" y="1484784"/>
            <a:chExt cx="1117678" cy="1524952"/>
          </a:xfrm>
        </p:grpSpPr>
        <p:sp>
          <p:nvSpPr>
            <p:cNvPr id="54" name="Rectangle: Rounded Corners 12"/>
            <p:cNvSpPr/>
            <p:nvPr/>
          </p:nvSpPr>
          <p:spPr>
            <a:xfrm>
              <a:off x="3857603" y="148478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5" name="Rectangle: Rounded Corners 13"/>
            <p:cNvSpPr/>
            <p:nvPr/>
          </p:nvSpPr>
          <p:spPr>
            <a:xfrm>
              <a:off x="3857603" y="1642697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6" name="Rectangle: Rounded Corners 14"/>
            <p:cNvSpPr/>
            <p:nvPr/>
          </p:nvSpPr>
          <p:spPr>
            <a:xfrm>
              <a:off x="3857603" y="1800611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7" name="Rectangle: Rounded Corners 15"/>
            <p:cNvSpPr/>
            <p:nvPr/>
          </p:nvSpPr>
          <p:spPr>
            <a:xfrm>
              <a:off x="3857603" y="1958524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8" name="Rectangle: Rounded Corners 16"/>
            <p:cNvSpPr/>
            <p:nvPr/>
          </p:nvSpPr>
          <p:spPr>
            <a:xfrm>
              <a:off x="3857603" y="2116438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9" name="Rectangle: Rounded Corners 17"/>
            <p:cNvSpPr/>
            <p:nvPr/>
          </p:nvSpPr>
          <p:spPr>
            <a:xfrm>
              <a:off x="3857603" y="2274351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0" name="Rectangle: Rounded Corners 18"/>
            <p:cNvSpPr/>
            <p:nvPr/>
          </p:nvSpPr>
          <p:spPr>
            <a:xfrm>
              <a:off x="3857603" y="2432264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1" name="Rectangle: Rounded Corners 19"/>
            <p:cNvSpPr/>
            <p:nvPr/>
          </p:nvSpPr>
          <p:spPr>
            <a:xfrm>
              <a:off x="3857603" y="2590178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2" name="Rectangle: Rounded Corners 20"/>
            <p:cNvSpPr/>
            <p:nvPr/>
          </p:nvSpPr>
          <p:spPr>
            <a:xfrm>
              <a:off x="3857603" y="2748091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3" name="Rectangle: Rounded Corners 21"/>
            <p:cNvSpPr/>
            <p:nvPr/>
          </p:nvSpPr>
          <p:spPr>
            <a:xfrm>
              <a:off x="3857603" y="2906003"/>
              <a:ext cx="1117678" cy="1037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95" name="千图PPT彼岸天：ID 8661124库_组合 94"/>
          <p:cNvGrpSpPr/>
          <p:nvPr>
            <p:custDataLst>
              <p:tags r:id="rId13"/>
            </p:custDataLst>
          </p:nvPr>
        </p:nvGrpSpPr>
        <p:grpSpPr>
          <a:xfrm>
            <a:off x="5606154" y="1484784"/>
            <a:ext cx="1117678" cy="1524952"/>
            <a:chOff x="5606154" y="1484784"/>
            <a:chExt cx="1117678" cy="1524952"/>
          </a:xfrm>
        </p:grpSpPr>
        <p:sp>
          <p:nvSpPr>
            <p:cNvPr id="64" name="Rectangle: Rounded Corners 22"/>
            <p:cNvSpPr/>
            <p:nvPr/>
          </p:nvSpPr>
          <p:spPr>
            <a:xfrm>
              <a:off x="5606154" y="148478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5" name="Rectangle: Rounded Corners 23"/>
            <p:cNvSpPr/>
            <p:nvPr/>
          </p:nvSpPr>
          <p:spPr>
            <a:xfrm>
              <a:off x="5606154" y="1642697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6" name="Rectangle: Rounded Corners 24"/>
            <p:cNvSpPr/>
            <p:nvPr/>
          </p:nvSpPr>
          <p:spPr>
            <a:xfrm>
              <a:off x="5606154" y="1800611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7" name="Rectangle: Rounded Corners 25"/>
            <p:cNvSpPr/>
            <p:nvPr/>
          </p:nvSpPr>
          <p:spPr>
            <a:xfrm>
              <a:off x="5606154" y="1958524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8" name="Rectangle: Rounded Corners 26"/>
            <p:cNvSpPr/>
            <p:nvPr/>
          </p:nvSpPr>
          <p:spPr>
            <a:xfrm>
              <a:off x="5606154" y="2116438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9" name="Rectangle: Rounded Corners 27"/>
            <p:cNvSpPr/>
            <p:nvPr/>
          </p:nvSpPr>
          <p:spPr>
            <a:xfrm>
              <a:off x="5606154" y="2274351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0" name="Rectangle: Rounded Corners 28"/>
            <p:cNvSpPr/>
            <p:nvPr/>
          </p:nvSpPr>
          <p:spPr>
            <a:xfrm>
              <a:off x="5606154" y="2432264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1" name="Rectangle: Rounded Corners 29"/>
            <p:cNvSpPr/>
            <p:nvPr/>
          </p:nvSpPr>
          <p:spPr>
            <a:xfrm>
              <a:off x="5606154" y="2590178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2" name="Rectangle: Rounded Corners 30"/>
            <p:cNvSpPr/>
            <p:nvPr/>
          </p:nvSpPr>
          <p:spPr>
            <a:xfrm>
              <a:off x="5606154" y="2748091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3" name="Rectangle: Rounded Corners 31"/>
            <p:cNvSpPr/>
            <p:nvPr/>
          </p:nvSpPr>
          <p:spPr>
            <a:xfrm>
              <a:off x="5606154" y="2906003"/>
              <a:ext cx="1117678" cy="1037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96" name="千图PPT彼岸天：ID 8661124库_组合 95"/>
          <p:cNvGrpSpPr/>
          <p:nvPr>
            <p:custDataLst>
              <p:tags r:id="rId14"/>
            </p:custDataLst>
          </p:nvPr>
        </p:nvGrpSpPr>
        <p:grpSpPr>
          <a:xfrm>
            <a:off x="7328760" y="1484784"/>
            <a:ext cx="1117678" cy="1524952"/>
            <a:chOff x="7328760" y="1484784"/>
            <a:chExt cx="1117678" cy="1524952"/>
          </a:xfrm>
        </p:grpSpPr>
        <p:sp>
          <p:nvSpPr>
            <p:cNvPr id="74" name="Rectangle: Rounded Corners 32"/>
            <p:cNvSpPr/>
            <p:nvPr/>
          </p:nvSpPr>
          <p:spPr>
            <a:xfrm>
              <a:off x="7328760" y="148478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5" name="Rectangle: Rounded Corners 33"/>
            <p:cNvSpPr/>
            <p:nvPr/>
          </p:nvSpPr>
          <p:spPr>
            <a:xfrm>
              <a:off x="7328760" y="1642697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6" name="Rectangle: Rounded Corners 34"/>
            <p:cNvSpPr/>
            <p:nvPr/>
          </p:nvSpPr>
          <p:spPr>
            <a:xfrm>
              <a:off x="7328760" y="1800611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7" name="Rectangle: Rounded Corners 35"/>
            <p:cNvSpPr/>
            <p:nvPr/>
          </p:nvSpPr>
          <p:spPr>
            <a:xfrm>
              <a:off x="7328760" y="195852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8" name="Rectangle: Rounded Corners 36"/>
            <p:cNvSpPr/>
            <p:nvPr/>
          </p:nvSpPr>
          <p:spPr>
            <a:xfrm>
              <a:off x="7328760" y="2116438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9" name="Rectangle: Rounded Corners 37"/>
            <p:cNvSpPr/>
            <p:nvPr/>
          </p:nvSpPr>
          <p:spPr>
            <a:xfrm>
              <a:off x="7328760" y="2274351"/>
              <a:ext cx="1117678" cy="10373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0" name="Rectangle: Rounded Corners 38"/>
            <p:cNvSpPr/>
            <p:nvPr/>
          </p:nvSpPr>
          <p:spPr>
            <a:xfrm>
              <a:off x="7328760" y="2432264"/>
              <a:ext cx="1117678" cy="10373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1" name="Rectangle: Rounded Corners 39"/>
            <p:cNvSpPr/>
            <p:nvPr/>
          </p:nvSpPr>
          <p:spPr>
            <a:xfrm>
              <a:off x="7328760" y="2590178"/>
              <a:ext cx="1117678" cy="10373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2" name="Rectangle: Rounded Corners 40"/>
            <p:cNvSpPr/>
            <p:nvPr/>
          </p:nvSpPr>
          <p:spPr>
            <a:xfrm>
              <a:off x="7328760" y="2748091"/>
              <a:ext cx="1117678" cy="10373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3" name="Rectangle: Rounded Corners 41"/>
            <p:cNvSpPr/>
            <p:nvPr/>
          </p:nvSpPr>
          <p:spPr>
            <a:xfrm>
              <a:off x="7328760" y="2906003"/>
              <a:ext cx="1117678" cy="10373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97" name="千图PPT彼岸天：ID 8661124库_组合 96"/>
          <p:cNvGrpSpPr/>
          <p:nvPr>
            <p:custDataLst>
              <p:tags r:id="rId15"/>
            </p:custDataLst>
          </p:nvPr>
        </p:nvGrpSpPr>
        <p:grpSpPr>
          <a:xfrm>
            <a:off x="9154463" y="1484784"/>
            <a:ext cx="1117678" cy="1524952"/>
            <a:chOff x="9154463" y="1484784"/>
            <a:chExt cx="1117678" cy="1524952"/>
          </a:xfrm>
        </p:grpSpPr>
        <p:sp>
          <p:nvSpPr>
            <p:cNvPr id="84" name="Rectangle: Rounded Corners 42"/>
            <p:cNvSpPr/>
            <p:nvPr/>
          </p:nvSpPr>
          <p:spPr>
            <a:xfrm>
              <a:off x="9154463" y="148478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5" name="Rectangle: Rounded Corners 43"/>
            <p:cNvSpPr/>
            <p:nvPr/>
          </p:nvSpPr>
          <p:spPr>
            <a:xfrm>
              <a:off x="9154463" y="1642697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6" name="Rectangle: Rounded Corners 44"/>
            <p:cNvSpPr/>
            <p:nvPr/>
          </p:nvSpPr>
          <p:spPr>
            <a:xfrm>
              <a:off x="9154463" y="1800611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7" name="Rectangle: Rounded Corners 45"/>
            <p:cNvSpPr/>
            <p:nvPr/>
          </p:nvSpPr>
          <p:spPr>
            <a:xfrm>
              <a:off x="9154463" y="1958524"/>
              <a:ext cx="1117678" cy="10373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8" name="Rectangle: Rounded Corners 46"/>
            <p:cNvSpPr/>
            <p:nvPr/>
          </p:nvSpPr>
          <p:spPr>
            <a:xfrm>
              <a:off x="9154463" y="2116438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9" name="Rectangle: Rounded Corners 47"/>
            <p:cNvSpPr/>
            <p:nvPr/>
          </p:nvSpPr>
          <p:spPr>
            <a:xfrm>
              <a:off x="9154463" y="2274351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0" name="Rectangle: Rounded Corners 48"/>
            <p:cNvSpPr/>
            <p:nvPr/>
          </p:nvSpPr>
          <p:spPr>
            <a:xfrm>
              <a:off x="9154463" y="2432264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1" name="Rectangle: Rounded Corners 49"/>
            <p:cNvSpPr/>
            <p:nvPr/>
          </p:nvSpPr>
          <p:spPr>
            <a:xfrm>
              <a:off x="9154463" y="2590178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2" name="Rectangle: Rounded Corners 50"/>
            <p:cNvSpPr/>
            <p:nvPr/>
          </p:nvSpPr>
          <p:spPr>
            <a:xfrm>
              <a:off x="9154463" y="2748091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3" name="Rectangle: Rounded Corners 51"/>
            <p:cNvSpPr/>
            <p:nvPr/>
          </p:nvSpPr>
          <p:spPr>
            <a:xfrm>
              <a:off x="9154463" y="2906003"/>
              <a:ext cx="1117678" cy="1037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52"/>
          <p:cNvGrpSpPr/>
          <p:nvPr>
            <p:custDataLst>
              <p:tags r:id="rId16"/>
            </p:custDataLst>
          </p:nvPr>
        </p:nvGrpSpPr>
        <p:grpSpPr>
          <a:xfrm>
            <a:off x="2347476" y="3109760"/>
            <a:ext cx="691661" cy="951672"/>
            <a:chOff x="2338389" y="866775"/>
            <a:chExt cx="622300" cy="887413"/>
          </a:xfrm>
          <a:solidFill>
            <a:schemeClr val="accent1"/>
          </a:solidFill>
        </p:grpSpPr>
        <p:sp>
          <p:nvSpPr>
            <p:cNvPr id="40" name="Freeform: Shape 53"/>
            <p:cNvSpPr/>
            <p:nvPr/>
          </p:nvSpPr>
          <p:spPr bwMode="auto">
            <a:xfrm>
              <a:off x="2432051" y="866775"/>
              <a:ext cx="438150" cy="549275"/>
            </a:xfrm>
            <a:custGeom>
              <a:avLst/>
              <a:gdLst>
                <a:gd name="T0" fmla="*/ 227 w 244"/>
                <a:gd name="T1" fmla="*/ 155 h 306"/>
                <a:gd name="T2" fmla="*/ 206 w 244"/>
                <a:gd name="T3" fmla="*/ 79 h 306"/>
                <a:gd name="T4" fmla="*/ 206 w 244"/>
                <a:gd name="T5" fmla="*/ 79 h 306"/>
                <a:gd name="T6" fmla="*/ 168 w 244"/>
                <a:gd name="T7" fmla="*/ 45 h 306"/>
                <a:gd name="T8" fmla="*/ 52 w 244"/>
                <a:gd name="T9" fmla="*/ 64 h 306"/>
                <a:gd name="T10" fmla="*/ 15 w 244"/>
                <a:gd name="T11" fmla="*/ 150 h 306"/>
                <a:gd name="T12" fmla="*/ 15 w 244"/>
                <a:gd name="T13" fmla="*/ 156 h 306"/>
                <a:gd name="T14" fmla="*/ 1 w 244"/>
                <a:gd name="T15" fmla="*/ 191 h 306"/>
                <a:gd name="T16" fmla="*/ 27 w 244"/>
                <a:gd name="T17" fmla="*/ 227 h 306"/>
                <a:gd name="T18" fmla="*/ 121 w 244"/>
                <a:gd name="T19" fmla="*/ 306 h 306"/>
                <a:gd name="T20" fmla="*/ 215 w 244"/>
                <a:gd name="T21" fmla="*/ 227 h 306"/>
                <a:gd name="T22" fmla="*/ 242 w 244"/>
                <a:gd name="T23" fmla="*/ 191 h 306"/>
                <a:gd name="T24" fmla="*/ 227 w 244"/>
                <a:gd name="T25" fmla="*/ 155 h 306"/>
                <a:gd name="T26" fmla="*/ 121 w 244"/>
                <a:gd name="T27" fmla="*/ 286 h 306"/>
                <a:gd name="T28" fmla="*/ 36 w 244"/>
                <a:gd name="T29" fmla="*/ 184 h 306"/>
                <a:gd name="T30" fmla="*/ 77 w 244"/>
                <a:gd name="T31" fmla="*/ 99 h 306"/>
                <a:gd name="T32" fmla="*/ 206 w 244"/>
                <a:gd name="T33" fmla="*/ 148 h 306"/>
                <a:gd name="T34" fmla="*/ 207 w 244"/>
                <a:gd name="T35" fmla="*/ 167 h 306"/>
                <a:gd name="T36" fmla="*/ 121 w 244"/>
                <a:gd name="T37" fmla="*/ 28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306">
                  <a:moveTo>
                    <a:pt x="227" y="155"/>
                  </a:moveTo>
                  <a:cubicBezTo>
                    <a:pt x="225" y="119"/>
                    <a:pt x="217" y="95"/>
                    <a:pt x="206" y="79"/>
                  </a:cubicBezTo>
                  <a:cubicBezTo>
                    <a:pt x="206" y="79"/>
                    <a:pt x="206" y="79"/>
                    <a:pt x="206" y="79"/>
                  </a:cubicBezTo>
                  <a:cubicBezTo>
                    <a:pt x="197" y="65"/>
                    <a:pt x="179" y="52"/>
                    <a:pt x="168" y="45"/>
                  </a:cubicBezTo>
                  <a:cubicBezTo>
                    <a:pt x="96" y="0"/>
                    <a:pt x="56" y="57"/>
                    <a:pt x="52" y="64"/>
                  </a:cubicBezTo>
                  <a:cubicBezTo>
                    <a:pt x="45" y="67"/>
                    <a:pt x="3" y="85"/>
                    <a:pt x="15" y="150"/>
                  </a:cubicBezTo>
                  <a:cubicBezTo>
                    <a:pt x="15" y="152"/>
                    <a:pt x="15" y="154"/>
                    <a:pt x="15" y="156"/>
                  </a:cubicBezTo>
                  <a:cubicBezTo>
                    <a:pt x="6" y="160"/>
                    <a:pt x="0" y="170"/>
                    <a:pt x="1" y="191"/>
                  </a:cubicBezTo>
                  <a:cubicBezTo>
                    <a:pt x="3" y="214"/>
                    <a:pt x="15" y="224"/>
                    <a:pt x="27" y="227"/>
                  </a:cubicBezTo>
                  <a:cubicBezTo>
                    <a:pt x="45" y="270"/>
                    <a:pt x="80" y="306"/>
                    <a:pt x="121" y="306"/>
                  </a:cubicBezTo>
                  <a:cubicBezTo>
                    <a:pt x="162" y="306"/>
                    <a:pt x="197" y="270"/>
                    <a:pt x="215" y="227"/>
                  </a:cubicBezTo>
                  <a:cubicBezTo>
                    <a:pt x="228" y="225"/>
                    <a:pt x="240" y="215"/>
                    <a:pt x="242" y="191"/>
                  </a:cubicBezTo>
                  <a:cubicBezTo>
                    <a:pt x="244" y="169"/>
                    <a:pt x="236" y="159"/>
                    <a:pt x="227" y="155"/>
                  </a:cubicBezTo>
                  <a:moveTo>
                    <a:pt x="121" y="286"/>
                  </a:moveTo>
                  <a:cubicBezTo>
                    <a:pt x="78" y="286"/>
                    <a:pt x="43" y="233"/>
                    <a:pt x="36" y="184"/>
                  </a:cubicBezTo>
                  <a:cubicBezTo>
                    <a:pt x="39" y="166"/>
                    <a:pt x="49" y="128"/>
                    <a:pt x="77" y="99"/>
                  </a:cubicBezTo>
                  <a:cubicBezTo>
                    <a:pt x="99" y="123"/>
                    <a:pt x="139" y="150"/>
                    <a:pt x="206" y="148"/>
                  </a:cubicBezTo>
                  <a:cubicBezTo>
                    <a:pt x="207" y="154"/>
                    <a:pt x="207" y="160"/>
                    <a:pt x="207" y="167"/>
                  </a:cubicBezTo>
                  <a:cubicBezTo>
                    <a:pt x="207" y="221"/>
                    <a:pt x="169" y="286"/>
                    <a:pt x="121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54"/>
            <p:cNvSpPr/>
            <p:nvPr/>
          </p:nvSpPr>
          <p:spPr bwMode="auto">
            <a:xfrm>
              <a:off x="2530476" y="1165225"/>
              <a:ext cx="238125" cy="77788"/>
            </a:xfrm>
            <a:custGeom>
              <a:avLst/>
              <a:gdLst>
                <a:gd name="T0" fmla="*/ 63 w 133"/>
                <a:gd name="T1" fmla="*/ 21 h 43"/>
                <a:gd name="T2" fmla="*/ 63 w 133"/>
                <a:gd name="T3" fmla="*/ 17 h 43"/>
                <a:gd name="T4" fmla="*/ 71 w 133"/>
                <a:gd name="T5" fmla="*/ 17 h 43"/>
                <a:gd name="T6" fmla="*/ 70 w 133"/>
                <a:gd name="T7" fmla="*/ 21 h 43"/>
                <a:gd name="T8" fmla="*/ 102 w 133"/>
                <a:gd name="T9" fmla="*/ 43 h 43"/>
                <a:gd name="T10" fmla="*/ 133 w 133"/>
                <a:gd name="T11" fmla="*/ 21 h 43"/>
                <a:gd name="T12" fmla="*/ 102 w 133"/>
                <a:gd name="T13" fmla="*/ 0 h 43"/>
                <a:gd name="T14" fmla="*/ 75 w 133"/>
                <a:gd name="T15" fmla="*/ 7 h 43"/>
                <a:gd name="T16" fmla="*/ 58 w 133"/>
                <a:gd name="T17" fmla="*/ 7 h 43"/>
                <a:gd name="T18" fmla="*/ 32 w 133"/>
                <a:gd name="T19" fmla="*/ 0 h 43"/>
                <a:gd name="T20" fmla="*/ 0 w 133"/>
                <a:gd name="T21" fmla="*/ 21 h 43"/>
                <a:gd name="T22" fmla="*/ 32 w 133"/>
                <a:gd name="T23" fmla="*/ 42 h 43"/>
                <a:gd name="T24" fmla="*/ 63 w 133"/>
                <a:gd name="T25" fmla="*/ 21 h 43"/>
                <a:gd name="T26" fmla="*/ 102 w 133"/>
                <a:gd name="T27" fmla="*/ 10 h 43"/>
                <a:gd name="T28" fmla="*/ 123 w 133"/>
                <a:gd name="T29" fmla="*/ 21 h 43"/>
                <a:gd name="T30" fmla="*/ 102 w 133"/>
                <a:gd name="T31" fmla="*/ 32 h 43"/>
                <a:gd name="T32" fmla="*/ 80 w 133"/>
                <a:gd name="T33" fmla="*/ 21 h 43"/>
                <a:gd name="T34" fmla="*/ 102 w 133"/>
                <a:gd name="T35" fmla="*/ 10 h 43"/>
                <a:gd name="T36" fmla="*/ 10 w 133"/>
                <a:gd name="T37" fmla="*/ 21 h 43"/>
                <a:gd name="T38" fmla="*/ 32 w 133"/>
                <a:gd name="T39" fmla="*/ 10 h 43"/>
                <a:gd name="T40" fmla="*/ 53 w 133"/>
                <a:gd name="T41" fmla="*/ 21 h 43"/>
                <a:gd name="T42" fmla="*/ 32 w 133"/>
                <a:gd name="T43" fmla="*/ 32 h 43"/>
                <a:gd name="T44" fmla="*/ 10 w 133"/>
                <a:gd name="T4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43">
                  <a:moveTo>
                    <a:pt x="63" y="21"/>
                  </a:moveTo>
                  <a:cubicBezTo>
                    <a:pt x="63" y="20"/>
                    <a:pt x="63" y="19"/>
                    <a:pt x="63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9"/>
                    <a:pt x="70" y="20"/>
                    <a:pt x="70" y="21"/>
                  </a:cubicBezTo>
                  <a:cubicBezTo>
                    <a:pt x="70" y="43"/>
                    <a:pt x="92" y="43"/>
                    <a:pt x="102" y="43"/>
                  </a:cubicBezTo>
                  <a:cubicBezTo>
                    <a:pt x="112" y="43"/>
                    <a:pt x="133" y="42"/>
                    <a:pt x="133" y="21"/>
                  </a:cubicBezTo>
                  <a:cubicBezTo>
                    <a:pt x="133" y="0"/>
                    <a:pt x="112" y="0"/>
                    <a:pt x="102" y="0"/>
                  </a:cubicBezTo>
                  <a:cubicBezTo>
                    <a:pt x="95" y="0"/>
                    <a:pt x="82" y="0"/>
                    <a:pt x="75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1" y="0"/>
                    <a:pt x="39" y="0"/>
                    <a:pt x="32" y="0"/>
                  </a:cubicBezTo>
                  <a:cubicBezTo>
                    <a:pt x="21" y="0"/>
                    <a:pt x="0" y="0"/>
                    <a:pt x="0" y="21"/>
                  </a:cubicBezTo>
                  <a:cubicBezTo>
                    <a:pt x="0" y="42"/>
                    <a:pt x="21" y="42"/>
                    <a:pt x="32" y="42"/>
                  </a:cubicBezTo>
                  <a:cubicBezTo>
                    <a:pt x="42" y="42"/>
                    <a:pt x="63" y="43"/>
                    <a:pt x="63" y="21"/>
                  </a:cubicBezTo>
                  <a:moveTo>
                    <a:pt x="102" y="10"/>
                  </a:moveTo>
                  <a:cubicBezTo>
                    <a:pt x="120" y="10"/>
                    <a:pt x="123" y="13"/>
                    <a:pt x="123" y="21"/>
                  </a:cubicBezTo>
                  <a:cubicBezTo>
                    <a:pt x="123" y="29"/>
                    <a:pt x="120" y="32"/>
                    <a:pt x="102" y="32"/>
                  </a:cubicBezTo>
                  <a:cubicBezTo>
                    <a:pt x="84" y="32"/>
                    <a:pt x="80" y="29"/>
                    <a:pt x="80" y="21"/>
                  </a:cubicBezTo>
                  <a:cubicBezTo>
                    <a:pt x="80" y="13"/>
                    <a:pt x="84" y="10"/>
                    <a:pt x="102" y="10"/>
                  </a:cubicBezTo>
                  <a:moveTo>
                    <a:pt x="10" y="21"/>
                  </a:moveTo>
                  <a:cubicBezTo>
                    <a:pt x="10" y="13"/>
                    <a:pt x="13" y="10"/>
                    <a:pt x="32" y="10"/>
                  </a:cubicBezTo>
                  <a:cubicBezTo>
                    <a:pt x="50" y="10"/>
                    <a:pt x="53" y="13"/>
                    <a:pt x="53" y="21"/>
                  </a:cubicBezTo>
                  <a:cubicBezTo>
                    <a:pt x="53" y="29"/>
                    <a:pt x="50" y="32"/>
                    <a:pt x="32" y="32"/>
                  </a:cubicBezTo>
                  <a:cubicBezTo>
                    <a:pt x="13" y="32"/>
                    <a:pt x="10" y="29"/>
                    <a:pt x="1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55"/>
            <p:cNvSpPr/>
            <p:nvPr/>
          </p:nvSpPr>
          <p:spPr bwMode="auto">
            <a:xfrm>
              <a:off x="2338389" y="1403350"/>
              <a:ext cx="622300" cy="350838"/>
            </a:xfrm>
            <a:custGeom>
              <a:avLst/>
              <a:gdLst>
                <a:gd name="T0" fmla="*/ 266 w 347"/>
                <a:gd name="T1" fmla="*/ 3 h 195"/>
                <a:gd name="T2" fmla="*/ 254 w 347"/>
                <a:gd name="T3" fmla="*/ 0 h 195"/>
                <a:gd name="T4" fmla="*/ 173 w 347"/>
                <a:gd name="T5" fmla="*/ 183 h 195"/>
                <a:gd name="T6" fmla="*/ 93 w 347"/>
                <a:gd name="T7" fmla="*/ 0 h 195"/>
                <a:gd name="T8" fmla="*/ 81 w 347"/>
                <a:gd name="T9" fmla="*/ 3 h 195"/>
                <a:gd name="T10" fmla="*/ 0 w 347"/>
                <a:gd name="T11" fmla="*/ 107 h 195"/>
                <a:gd name="T12" fmla="*/ 0 w 347"/>
                <a:gd name="T13" fmla="*/ 172 h 195"/>
                <a:gd name="T14" fmla="*/ 23 w 347"/>
                <a:gd name="T15" fmla="*/ 195 h 195"/>
                <a:gd name="T16" fmla="*/ 324 w 347"/>
                <a:gd name="T17" fmla="*/ 195 h 195"/>
                <a:gd name="T18" fmla="*/ 347 w 347"/>
                <a:gd name="T19" fmla="*/ 172 h 195"/>
                <a:gd name="T20" fmla="*/ 347 w 347"/>
                <a:gd name="T21" fmla="*/ 107 h 195"/>
                <a:gd name="T22" fmla="*/ 266 w 347"/>
                <a:gd name="T23" fmla="*/ 3 h 195"/>
                <a:gd name="T24" fmla="*/ 231 w 347"/>
                <a:gd name="T25" fmla="*/ 130 h 195"/>
                <a:gd name="T26" fmla="*/ 253 w 347"/>
                <a:gd name="T27" fmla="*/ 105 h 195"/>
                <a:gd name="T28" fmla="*/ 273 w 347"/>
                <a:gd name="T29" fmla="*/ 105 h 195"/>
                <a:gd name="T30" fmla="*/ 296 w 347"/>
                <a:gd name="T31" fmla="*/ 130 h 195"/>
                <a:gd name="T32" fmla="*/ 231 w 347"/>
                <a:gd name="T33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7" h="195">
                  <a:moveTo>
                    <a:pt x="266" y="3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73" y="183"/>
                    <a:pt x="173" y="183"/>
                    <a:pt x="173" y="18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33" y="15"/>
                    <a:pt x="0" y="58"/>
                    <a:pt x="0" y="10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5"/>
                    <a:pt x="10" y="195"/>
                    <a:pt x="23" y="195"/>
                  </a:cubicBezTo>
                  <a:cubicBezTo>
                    <a:pt x="324" y="195"/>
                    <a:pt x="324" y="195"/>
                    <a:pt x="324" y="195"/>
                  </a:cubicBezTo>
                  <a:cubicBezTo>
                    <a:pt x="336" y="195"/>
                    <a:pt x="347" y="185"/>
                    <a:pt x="347" y="172"/>
                  </a:cubicBezTo>
                  <a:cubicBezTo>
                    <a:pt x="347" y="107"/>
                    <a:pt x="347" y="107"/>
                    <a:pt x="347" y="107"/>
                  </a:cubicBezTo>
                  <a:cubicBezTo>
                    <a:pt x="347" y="58"/>
                    <a:pt x="313" y="15"/>
                    <a:pt x="266" y="3"/>
                  </a:cubicBezTo>
                  <a:moveTo>
                    <a:pt x="231" y="130"/>
                  </a:moveTo>
                  <a:cubicBezTo>
                    <a:pt x="253" y="105"/>
                    <a:pt x="253" y="105"/>
                    <a:pt x="253" y="105"/>
                  </a:cubicBezTo>
                  <a:cubicBezTo>
                    <a:pt x="259" y="99"/>
                    <a:pt x="268" y="99"/>
                    <a:pt x="273" y="105"/>
                  </a:cubicBezTo>
                  <a:cubicBezTo>
                    <a:pt x="296" y="130"/>
                    <a:pt x="296" y="130"/>
                    <a:pt x="296" y="130"/>
                  </a:cubicBezTo>
                  <a:lnTo>
                    <a:pt x="23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56"/>
            <p:cNvSpPr/>
            <p:nvPr/>
          </p:nvSpPr>
          <p:spPr bwMode="auto">
            <a:xfrm>
              <a:off x="2600326" y="1438275"/>
              <a:ext cx="101600" cy="234950"/>
            </a:xfrm>
            <a:custGeom>
              <a:avLst/>
              <a:gdLst>
                <a:gd name="T0" fmla="*/ 28 w 56"/>
                <a:gd name="T1" fmla="*/ 131 h 131"/>
                <a:gd name="T2" fmla="*/ 55 w 56"/>
                <a:gd name="T3" fmla="*/ 62 h 131"/>
                <a:gd name="T4" fmla="*/ 42 w 56"/>
                <a:gd name="T5" fmla="*/ 50 h 131"/>
                <a:gd name="T6" fmla="*/ 54 w 56"/>
                <a:gd name="T7" fmla="*/ 33 h 131"/>
                <a:gd name="T8" fmla="*/ 48 w 56"/>
                <a:gd name="T9" fmla="*/ 10 h 131"/>
                <a:gd name="T10" fmla="*/ 35 w 56"/>
                <a:gd name="T11" fmla="*/ 0 h 131"/>
                <a:gd name="T12" fmla="*/ 20 w 56"/>
                <a:gd name="T13" fmla="*/ 0 h 131"/>
                <a:gd name="T14" fmla="*/ 7 w 56"/>
                <a:gd name="T15" fmla="*/ 10 h 131"/>
                <a:gd name="T16" fmla="*/ 2 w 56"/>
                <a:gd name="T17" fmla="*/ 33 h 131"/>
                <a:gd name="T18" fmla="*/ 13 w 56"/>
                <a:gd name="T19" fmla="*/ 50 h 131"/>
                <a:gd name="T20" fmla="*/ 1 w 56"/>
                <a:gd name="T21" fmla="*/ 62 h 131"/>
                <a:gd name="T22" fmla="*/ 28 w 56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31">
                  <a:moveTo>
                    <a:pt x="28" y="131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0" y="49"/>
                    <a:pt x="56" y="41"/>
                    <a:pt x="54" y="3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4"/>
                    <a:pt x="41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4"/>
                    <a:pt x="7" y="1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41"/>
                    <a:pt x="5" y="49"/>
                    <a:pt x="13" y="50"/>
                  </a:cubicBezTo>
                  <a:cubicBezTo>
                    <a:pt x="1" y="62"/>
                    <a:pt x="1" y="62"/>
                    <a:pt x="1" y="62"/>
                  </a:cubicBezTo>
                  <a:lnTo>
                    <a:pt x="28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57"/>
          <p:cNvGrpSpPr/>
          <p:nvPr>
            <p:custDataLst>
              <p:tags r:id="rId17"/>
            </p:custDataLst>
          </p:nvPr>
        </p:nvGrpSpPr>
        <p:grpSpPr>
          <a:xfrm>
            <a:off x="4092009" y="3115272"/>
            <a:ext cx="648859" cy="951672"/>
            <a:chOff x="3590926" y="2047875"/>
            <a:chExt cx="655638" cy="842962"/>
          </a:xfrm>
          <a:solidFill>
            <a:schemeClr val="accent2"/>
          </a:solidFill>
        </p:grpSpPr>
        <p:sp>
          <p:nvSpPr>
            <p:cNvPr id="37" name="Freeform: Shape 58"/>
            <p:cNvSpPr/>
            <p:nvPr/>
          </p:nvSpPr>
          <p:spPr bwMode="auto">
            <a:xfrm>
              <a:off x="3590926" y="2522537"/>
              <a:ext cx="655638" cy="368300"/>
            </a:xfrm>
            <a:custGeom>
              <a:avLst/>
              <a:gdLst>
                <a:gd name="T0" fmla="*/ 280 w 365"/>
                <a:gd name="T1" fmla="*/ 4 h 205"/>
                <a:gd name="T2" fmla="*/ 263 w 365"/>
                <a:gd name="T3" fmla="*/ 0 h 205"/>
                <a:gd name="T4" fmla="*/ 212 w 365"/>
                <a:gd name="T5" fmla="*/ 54 h 205"/>
                <a:gd name="T6" fmla="*/ 183 w 365"/>
                <a:gd name="T7" fmla="*/ 67 h 205"/>
                <a:gd name="T8" fmla="*/ 153 w 365"/>
                <a:gd name="T9" fmla="*/ 54 h 205"/>
                <a:gd name="T10" fmla="*/ 102 w 365"/>
                <a:gd name="T11" fmla="*/ 0 h 205"/>
                <a:gd name="T12" fmla="*/ 86 w 365"/>
                <a:gd name="T13" fmla="*/ 4 h 205"/>
                <a:gd name="T14" fmla="*/ 0 w 365"/>
                <a:gd name="T15" fmla="*/ 113 h 205"/>
                <a:gd name="T16" fmla="*/ 0 w 365"/>
                <a:gd name="T17" fmla="*/ 181 h 205"/>
                <a:gd name="T18" fmla="*/ 24 w 365"/>
                <a:gd name="T19" fmla="*/ 205 h 205"/>
                <a:gd name="T20" fmla="*/ 341 w 365"/>
                <a:gd name="T21" fmla="*/ 205 h 205"/>
                <a:gd name="T22" fmla="*/ 365 w 365"/>
                <a:gd name="T23" fmla="*/ 181 h 205"/>
                <a:gd name="T24" fmla="*/ 365 w 365"/>
                <a:gd name="T25" fmla="*/ 113 h 205"/>
                <a:gd name="T26" fmla="*/ 280 w 365"/>
                <a:gd name="T27" fmla="*/ 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5" h="205">
                  <a:moveTo>
                    <a:pt x="280" y="4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62"/>
                    <a:pt x="194" y="67"/>
                    <a:pt x="183" y="67"/>
                  </a:cubicBezTo>
                  <a:cubicBezTo>
                    <a:pt x="171" y="67"/>
                    <a:pt x="161" y="62"/>
                    <a:pt x="153" y="5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36" y="16"/>
                    <a:pt x="0" y="61"/>
                    <a:pt x="0" y="113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5"/>
                    <a:pt x="11" y="205"/>
                    <a:pt x="24" y="205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54" y="205"/>
                    <a:pt x="365" y="195"/>
                    <a:pt x="365" y="181"/>
                  </a:cubicBezTo>
                  <a:cubicBezTo>
                    <a:pt x="365" y="113"/>
                    <a:pt x="365" y="113"/>
                    <a:pt x="365" y="113"/>
                  </a:cubicBezTo>
                  <a:cubicBezTo>
                    <a:pt x="365" y="61"/>
                    <a:pt x="330" y="16"/>
                    <a:pt x="28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59"/>
            <p:cNvSpPr/>
            <p:nvPr/>
          </p:nvSpPr>
          <p:spPr bwMode="auto">
            <a:xfrm>
              <a:off x="3800476" y="2255837"/>
              <a:ext cx="238125" cy="84138"/>
            </a:xfrm>
            <a:custGeom>
              <a:avLst/>
              <a:gdLst>
                <a:gd name="T0" fmla="*/ 59 w 133"/>
                <a:gd name="T1" fmla="*/ 21 h 46"/>
                <a:gd name="T2" fmla="*/ 75 w 133"/>
                <a:gd name="T3" fmla="*/ 21 h 46"/>
                <a:gd name="T4" fmla="*/ 104 w 133"/>
                <a:gd name="T5" fmla="*/ 46 h 46"/>
                <a:gd name="T6" fmla="*/ 133 w 133"/>
                <a:gd name="T7" fmla="*/ 16 h 46"/>
                <a:gd name="T8" fmla="*/ 104 w 133"/>
                <a:gd name="T9" fmla="*/ 0 h 46"/>
                <a:gd name="T10" fmla="*/ 76 w 133"/>
                <a:gd name="T11" fmla="*/ 11 h 46"/>
                <a:gd name="T12" fmla="*/ 58 w 133"/>
                <a:gd name="T13" fmla="*/ 11 h 46"/>
                <a:gd name="T14" fmla="*/ 30 w 133"/>
                <a:gd name="T15" fmla="*/ 0 h 46"/>
                <a:gd name="T16" fmla="*/ 0 w 133"/>
                <a:gd name="T17" fmla="*/ 16 h 46"/>
                <a:gd name="T18" fmla="*/ 30 w 133"/>
                <a:gd name="T19" fmla="*/ 46 h 46"/>
                <a:gd name="T20" fmla="*/ 59 w 133"/>
                <a:gd name="T21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46">
                  <a:moveTo>
                    <a:pt x="59" y="21"/>
                  </a:moveTo>
                  <a:cubicBezTo>
                    <a:pt x="75" y="21"/>
                    <a:pt x="75" y="21"/>
                    <a:pt x="75" y="21"/>
                  </a:cubicBezTo>
                  <a:cubicBezTo>
                    <a:pt x="77" y="35"/>
                    <a:pt x="89" y="46"/>
                    <a:pt x="104" y="46"/>
                  </a:cubicBezTo>
                  <a:cubicBezTo>
                    <a:pt x="120" y="46"/>
                    <a:pt x="133" y="33"/>
                    <a:pt x="133" y="16"/>
                  </a:cubicBezTo>
                  <a:cubicBezTo>
                    <a:pt x="133" y="0"/>
                    <a:pt x="120" y="0"/>
                    <a:pt x="104" y="0"/>
                  </a:cubicBezTo>
                  <a:cubicBezTo>
                    <a:pt x="90" y="0"/>
                    <a:pt x="79" y="0"/>
                    <a:pt x="76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0"/>
                    <a:pt x="43" y="0"/>
                    <a:pt x="30" y="0"/>
                  </a:cubicBezTo>
                  <a:cubicBezTo>
                    <a:pt x="13" y="0"/>
                    <a:pt x="0" y="0"/>
                    <a:pt x="0" y="16"/>
                  </a:cubicBezTo>
                  <a:cubicBezTo>
                    <a:pt x="0" y="33"/>
                    <a:pt x="13" y="46"/>
                    <a:pt x="30" y="46"/>
                  </a:cubicBezTo>
                  <a:cubicBezTo>
                    <a:pt x="44" y="46"/>
                    <a:pt x="56" y="35"/>
                    <a:pt x="59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60"/>
            <p:cNvSpPr/>
            <p:nvPr/>
          </p:nvSpPr>
          <p:spPr bwMode="auto">
            <a:xfrm>
              <a:off x="3690939" y="2047875"/>
              <a:ext cx="457200" cy="487363"/>
            </a:xfrm>
            <a:custGeom>
              <a:avLst/>
              <a:gdLst>
                <a:gd name="T0" fmla="*/ 29 w 255"/>
                <a:gd name="T1" fmla="*/ 188 h 271"/>
                <a:gd name="T2" fmla="*/ 127 w 255"/>
                <a:gd name="T3" fmla="*/ 271 h 271"/>
                <a:gd name="T4" fmla="*/ 129 w 255"/>
                <a:gd name="T5" fmla="*/ 271 h 271"/>
                <a:gd name="T6" fmla="*/ 227 w 255"/>
                <a:gd name="T7" fmla="*/ 188 h 271"/>
                <a:gd name="T8" fmla="*/ 254 w 255"/>
                <a:gd name="T9" fmla="*/ 151 h 271"/>
                <a:gd name="T10" fmla="*/ 240 w 255"/>
                <a:gd name="T11" fmla="*/ 115 h 271"/>
                <a:gd name="T12" fmla="*/ 129 w 255"/>
                <a:gd name="T13" fmla="*/ 0 h 271"/>
                <a:gd name="T14" fmla="*/ 128 w 255"/>
                <a:gd name="T15" fmla="*/ 0 h 271"/>
                <a:gd name="T16" fmla="*/ 127 w 255"/>
                <a:gd name="T17" fmla="*/ 0 h 271"/>
                <a:gd name="T18" fmla="*/ 16 w 255"/>
                <a:gd name="T19" fmla="*/ 115 h 271"/>
                <a:gd name="T20" fmla="*/ 2 w 255"/>
                <a:gd name="T21" fmla="*/ 151 h 271"/>
                <a:gd name="T22" fmla="*/ 29 w 255"/>
                <a:gd name="T23" fmla="*/ 188 h 271"/>
                <a:gd name="T24" fmla="*/ 128 w 255"/>
                <a:gd name="T25" fmla="*/ 250 h 271"/>
                <a:gd name="T26" fmla="*/ 128 w 255"/>
                <a:gd name="T27" fmla="*/ 250 h 271"/>
                <a:gd name="T28" fmla="*/ 128 w 255"/>
                <a:gd name="T29" fmla="*/ 250 h 271"/>
                <a:gd name="T30" fmla="*/ 101 w 255"/>
                <a:gd name="T31" fmla="*/ 225 h 271"/>
                <a:gd name="T32" fmla="*/ 128 w 255"/>
                <a:gd name="T33" fmla="*/ 200 h 271"/>
                <a:gd name="T34" fmla="*/ 155 w 255"/>
                <a:gd name="T35" fmla="*/ 225 h 271"/>
                <a:gd name="T36" fmla="*/ 128 w 255"/>
                <a:gd name="T37" fmla="*/ 250 h 271"/>
                <a:gd name="T38" fmla="*/ 128 w 255"/>
                <a:gd name="T39" fmla="*/ 43 h 271"/>
                <a:gd name="T40" fmla="*/ 128 w 255"/>
                <a:gd name="T41" fmla="*/ 43 h 271"/>
                <a:gd name="T42" fmla="*/ 128 w 255"/>
                <a:gd name="T43" fmla="*/ 43 h 271"/>
                <a:gd name="T44" fmla="*/ 218 w 255"/>
                <a:gd name="T45" fmla="*/ 136 h 271"/>
                <a:gd name="T46" fmla="*/ 176 w 255"/>
                <a:gd name="T47" fmla="*/ 229 h 271"/>
                <a:gd name="T48" fmla="*/ 176 w 255"/>
                <a:gd name="T49" fmla="*/ 225 h 271"/>
                <a:gd name="T50" fmla="*/ 128 w 255"/>
                <a:gd name="T51" fmla="*/ 179 h 271"/>
                <a:gd name="T52" fmla="*/ 80 w 255"/>
                <a:gd name="T53" fmla="*/ 225 h 271"/>
                <a:gd name="T54" fmla="*/ 80 w 255"/>
                <a:gd name="T55" fmla="*/ 229 h 271"/>
                <a:gd name="T56" fmla="*/ 37 w 255"/>
                <a:gd name="T57" fmla="*/ 136 h 271"/>
                <a:gd name="T58" fmla="*/ 128 w 255"/>
                <a:gd name="T59" fmla="*/ 4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271">
                  <a:moveTo>
                    <a:pt x="29" y="188"/>
                  </a:moveTo>
                  <a:cubicBezTo>
                    <a:pt x="47" y="234"/>
                    <a:pt x="84" y="271"/>
                    <a:pt x="127" y="271"/>
                  </a:cubicBezTo>
                  <a:cubicBezTo>
                    <a:pt x="129" y="271"/>
                    <a:pt x="129" y="271"/>
                    <a:pt x="129" y="271"/>
                  </a:cubicBezTo>
                  <a:cubicBezTo>
                    <a:pt x="172" y="271"/>
                    <a:pt x="209" y="234"/>
                    <a:pt x="227" y="188"/>
                  </a:cubicBezTo>
                  <a:cubicBezTo>
                    <a:pt x="240" y="185"/>
                    <a:pt x="252" y="175"/>
                    <a:pt x="254" y="151"/>
                  </a:cubicBezTo>
                  <a:cubicBezTo>
                    <a:pt x="255" y="129"/>
                    <a:pt x="249" y="119"/>
                    <a:pt x="240" y="115"/>
                  </a:cubicBezTo>
                  <a:cubicBezTo>
                    <a:pt x="236" y="14"/>
                    <a:pt x="184" y="0"/>
                    <a:pt x="12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71" y="0"/>
                    <a:pt x="20" y="14"/>
                    <a:pt x="16" y="115"/>
                  </a:cubicBezTo>
                  <a:cubicBezTo>
                    <a:pt x="7" y="119"/>
                    <a:pt x="0" y="129"/>
                    <a:pt x="2" y="151"/>
                  </a:cubicBezTo>
                  <a:cubicBezTo>
                    <a:pt x="4" y="175"/>
                    <a:pt x="16" y="185"/>
                    <a:pt x="29" y="188"/>
                  </a:cubicBezTo>
                  <a:moveTo>
                    <a:pt x="128" y="250"/>
                  </a:moveTo>
                  <a:cubicBezTo>
                    <a:pt x="128" y="250"/>
                    <a:pt x="128" y="250"/>
                    <a:pt x="128" y="250"/>
                  </a:cubicBezTo>
                  <a:cubicBezTo>
                    <a:pt x="128" y="250"/>
                    <a:pt x="128" y="250"/>
                    <a:pt x="128" y="250"/>
                  </a:cubicBezTo>
                  <a:cubicBezTo>
                    <a:pt x="113" y="250"/>
                    <a:pt x="101" y="239"/>
                    <a:pt x="101" y="225"/>
                  </a:cubicBezTo>
                  <a:cubicBezTo>
                    <a:pt x="101" y="211"/>
                    <a:pt x="113" y="200"/>
                    <a:pt x="128" y="200"/>
                  </a:cubicBezTo>
                  <a:cubicBezTo>
                    <a:pt x="143" y="200"/>
                    <a:pt x="155" y="211"/>
                    <a:pt x="155" y="225"/>
                  </a:cubicBezTo>
                  <a:cubicBezTo>
                    <a:pt x="155" y="239"/>
                    <a:pt x="143" y="250"/>
                    <a:pt x="128" y="250"/>
                  </a:cubicBezTo>
                  <a:moveTo>
                    <a:pt x="128" y="43"/>
                  </a:moveTo>
                  <a:cubicBezTo>
                    <a:pt x="128" y="43"/>
                    <a:pt x="128" y="43"/>
                    <a:pt x="128" y="4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213" y="22"/>
                    <a:pt x="219" y="103"/>
                    <a:pt x="218" y="136"/>
                  </a:cubicBezTo>
                  <a:cubicBezTo>
                    <a:pt x="218" y="170"/>
                    <a:pt x="199" y="207"/>
                    <a:pt x="176" y="229"/>
                  </a:cubicBezTo>
                  <a:cubicBezTo>
                    <a:pt x="176" y="228"/>
                    <a:pt x="176" y="226"/>
                    <a:pt x="176" y="225"/>
                  </a:cubicBezTo>
                  <a:cubicBezTo>
                    <a:pt x="176" y="200"/>
                    <a:pt x="154" y="179"/>
                    <a:pt x="128" y="179"/>
                  </a:cubicBezTo>
                  <a:cubicBezTo>
                    <a:pt x="101" y="179"/>
                    <a:pt x="80" y="200"/>
                    <a:pt x="80" y="225"/>
                  </a:cubicBezTo>
                  <a:cubicBezTo>
                    <a:pt x="80" y="226"/>
                    <a:pt x="80" y="228"/>
                    <a:pt x="80" y="229"/>
                  </a:cubicBezTo>
                  <a:cubicBezTo>
                    <a:pt x="56" y="207"/>
                    <a:pt x="38" y="170"/>
                    <a:pt x="37" y="136"/>
                  </a:cubicBezTo>
                  <a:cubicBezTo>
                    <a:pt x="37" y="103"/>
                    <a:pt x="42" y="22"/>
                    <a:pt x="128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PPT彼岸天：ID 8661124库_组合 61"/>
          <p:cNvGrpSpPr/>
          <p:nvPr>
            <p:custDataLst>
              <p:tags r:id="rId18"/>
            </p:custDataLst>
          </p:nvPr>
        </p:nvGrpSpPr>
        <p:grpSpPr>
          <a:xfrm>
            <a:off x="5793788" y="3109755"/>
            <a:ext cx="697465" cy="951670"/>
            <a:chOff x="2322514" y="2049462"/>
            <a:chExt cx="650875" cy="841376"/>
          </a:xfrm>
          <a:solidFill>
            <a:schemeClr val="accent3"/>
          </a:solidFill>
        </p:grpSpPr>
        <p:sp>
          <p:nvSpPr>
            <p:cNvPr id="32" name="Freeform: Shape 62"/>
            <p:cNvSpPr/>
            <p:nvPr/>
          </p:nvSpPr>
          <p:spPr bwMode="auto">
            <a:xfrm>
              <a:off x="2528889" y="2232025"/>
              <a:ext cx="238125" cy="109538"/>
            </a:xfrm>
            <a:custGeom>
              <a:avLst/>
              <a:gdLst>
                <a:gd name="T0" fmla="*/ 30 w 133"/>
                <a:gd name="T1" fmla="*/ 61 h 61"/>
                <a:gd name="T2" fmla="*/ 60 w 133"/>
                <a:gd name="T3" fmla="*/ 35 h 61"/>
                <a:gd name="T4" fmla="*/ 72 w 133"/>
                <a:gd name="T5" fmla="*/ 35 h 61"/>
                <a:gd name="T6" fmla="*/ 102 w 133"/>
                <a:gd name="T7" fmla="*/ 61 h 61"/>
                <a:gd name="T8" fmla="*/ 133 w 133"/>
                <a:gd name="T9" fmla="*/ 30 h 61"/>
                <a:gd name="T10" fmla="*/ 102 w 133"/>
                <a:gd name="T11" fmla="*/ 0 h 61"/>
                <a:gd name="T12" fmla="*/ 72 w 133"/>
                <a:gd name="T13" fmla="*/ 25 h 61"/>
                <a:gd name="T14" fmla="*/ 60 w 133"/>
                <a:gd name="T15" fmla="*/ 25 h 61"/>
                <a:gd name="T16" fmla="*/ 30 w 133"/>
                <a:gd name="T17" fmla="*/ 0 h 61"/>
                <a:gd name="T18" fmla="*/ 0 w 133"/>
                <a:gd name="T19" fmla="*/ 30 h 61"/>
                <a:gd name="T20" fmla="*/ 30 w 133"/>
                <a:gd name="T21" fmla="*/ 61 h 61"/>
                <a:gd name="T22" fmla="*/ 102 w 133"/>
                <a:gd name="T23" fmla="*/ 10 h 61"/>
                <a:gd name="T24" fmla="*/ 122 w 133"/>
                <a:gd name="T25" fmla="*/ 30 h 61"/>
                <a:gd name="T26" fmla="*/ 102 w 133"/>
                <a:gd name="T27" fmla="*/ 50 h 61"/>
                <a:gd name="T28" fmla="*/ 82 w 133"/>
                <a:gd name="T29" fmla="*/ 30 h 61"/>
                <a:gd name="T30" fmla="*/ 102 w 133"/>
                <a:gd name="T31" fmla="*/ 10 h 61"/>
                <a:gd name="T32" fmla="*/ 30 w 133"/>
                <a:gd name="T33" fmla="*/ 10 h 61"/>
                <a:gd name="T34" fmla="*/ 51 w 133"/>
                <a:gd name="T35" fmla="*/ 30 h 61"/>
                <a:gd name="T36" fmla="*/ 30 w 133"/>
                <a:gd name="T37" fmla="*/ 50 h 61"/>
                <a:gd name="T38" fmla="*/ 10 w 133"/>
                <a:gd name="T39" fmla="*/ 30 h 61"/>
                <a:gd name="T40" fmla="*/ 30 w 133"/>
                <a:gd name="T41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61">
                  <a:moveTo>
                    <a:pt x="30" y="61"/>
                  </a:moveTo>
                  <a:cubicBezTo>
                    <a:pt x="45" y="61"/>
                    <a:pt x="58" y="50"/>
                    <a:pt x="60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5" y="50"/>
                    <a:pt x="87" y="61"/>
                    <a:pt x="102" y="61"/>
                  </a:cubicBezTo>
                  <a:cubicBezTo>
                    <a:pt x="119" y="61"/>
                    <a:pt x="133" y="47"/>
                    <a:pt x="133" y="30"/>
                  </a:cubicBezTo>
                  <a:cubicBezTo>
                    <a:pt x="133" y="13"/>
                    <a:pt x="119" y="0"/>
                    <a:pt x="102" y="0"/>
                  </a:cubicBezTo>
                  <a:cubicBezTo>
                    <a:pt x="87" y="0"/>
                    <a:pt x="75" y="11"/>
                    <a:pt x="72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11"/>
                    <a:pt x="45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moveTo>
                    <a:pt x="102" y="10"/>
                  </a:moveTo>
                  <a:cubicBezTo>
                    <a:pt x="113" y="10"/>
                    <a:pt x="122" y="19"/>
                    <a:pt x="122" y="30"/>
                  </a:cubicBezTo>
                  <a:cubicBezTo>
                    <a:pt x="122" y="41"/>
                    <a:pt x="113" y="50"/>
                    <a:pt x="102" y="50"/>
                  </a:cubicBezTo>
                  <a:cubicBezTo>
                    <a:pt x="91" y="50"/>
                    <a:pt x="82" y="41"/>
                    <a:pt x="82" y="30"/>
                  </a:cubicBezTo>
                  <a:cubicBezTo>
                    <a:pt x="82" y="19"/>
                    <a:pt x="91" y="10"/>
                    <a:pt x="102" y="10"/>
                  </a:cubicBezTo>
                  <a:moveTo>
                    <a:pt x="30" y="10"/>
                  </a:moveTo>
                  <a:cubicBezTo>
                    <a:pt x="41" y="10"/>
                    <a:pt x="51" y="19"/>
                    <a:pt x="51" y="30"/>
                  </a:cubicBezTo>
                  <a:cubicBezTo>
                    <a:pt x="51" y="41"/>
                    <a:pt x="41" y="50"/>
                    <a:pt x="30" y="50"/>
                  </a:cubicBez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63"/>
            <p:cNvSpPr/>
            <p:nvPr/>
          </p:nvSpPr>
          <p:spPr bwMode="auto">
            <a:xfrm>
              <a:off x="2387601" y="2049462"/>
              <a:ext cx="520700" cy="487363"/>
            </a:xfrm>
            <a:custGeom>
              <a:avLst/>
              <a:gdLst>
                <a:gd name="T0" fmla="*/ 20 w 290"/>
                <a:gd name="T1" fmla="*/ 151 h 271"/>
                <a:gd name="T2" fmla="*/ 47 w 290"/>
                <a:gd name="T3" fmla="*/ 188 h 271"/>
                <a:gd name="T4" fmla="*/ 145 w 290"/>
                <a:gd name="T5" fmla="*/ 271 h 271"/>
                <a:gd name="T6" fmla="*/ 243 w 290"/>
                <a:gd name="T7" fmla="*/ 189 h 271"/>
                <a:gd name="T8" fmla="*/ 271 w 290"/>
                <a:gd name="T9" fmla="*/ 151 h 271"/>
                <a:gd name="T10" fmla="*/ 259 w 290"/>
                <a:gd name="T11" fmla="*/ 116 h 271"/>
                <a:gd name="T12" fmla="*/ 243 w 290"/>
                <a:gd name="T13" fmla="*/ 49 h 271"/>
                <a:gd name="T14" fmla="*/ 145 w 290"/>
                <a:gd name="T15" fmla="*/ 0 h 271"/>
                <a:gd name="T16" fmla="*/ 48 w 290"/>
                <a:gd name="T17" fmla="*/ 49 h 271"/>
                <a:gd name="T18" fmla="*/ 48 w 290"/>
                <a:gd name="T19" fmla="*/ 49 h 271"/>
                <a:gd name="T20" fmla="*/ 31 w 290"/>
                <a:gd name="T21" fmla="*/ 116 h 271"/>
                <a:gd name="T22" fmla="*/ 20 w 290"/>
                <a:gd name="T23" fmla="*/ 151 h 271"/>
                <a:gd name="T24" fmla="*/ 63 w 290"/>
                <a:gd name="T25" fmla="*/ 64 h 271"/>
                <a:gd name="T26" fmla="*/ 145 w 290"/>
                <a:gd name="T27" fmla="*/ 21 h 271"/>
                <a:gd name="T28" fmla="*/ 227 w 290"/>
                <a:gd name="T29" fmla="*/ 64 h 271"/>
                <a:gd name="T30" fmla="*/ 231 w 290"/>
                <a:gd name="T31" fmla="*/ 158 h 271"/>
                <a:gd name="T32" fmla="*/ 145 w 290"/>
                <a:gd name="T33" fmla="*/ 250 h 271"/>
                <a:gd name="T34" fmla="*/ 59 w 290"/>
                <a:gd name="T35" fmla="*/ 159 h 271"/>
                <a:gd name="T36" fmla="*/ 63 w 290"/>
                <a:gd name="T37" fmla="*/ 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71">
                  <a:moveTo>
                    <a:pt x="20" y="151"/>
                  </a:moveTo>
                  <a:cubicBezTo>
                    <a:pt x="22" y="175"/>
                    <a:pt x="34" y="186"/>
                    <a:pt x="47" y="188"/>
                  </a:cubicBezTo>
                  <a:cubicBezTo>
                    <a:pt x="65" y="234"/>
                    <a:pt x="102" y="271"/>
                    <a:pt x="145" y="271"/>
                  </a:cubicBezTo>
                  <a:cubicBezTo>
                    <a:pt x="188" y="271"/>
                    <a:pt x="225" y="234"/>
                    <a:pt x="243" y="189"/>
                  </a:cubicBezTo>
                  <a:cubicBezTo>
                    <a:pt x="256" y="186"/>
                    <a:pt x="269" y="175"/>
                    <a:pt x="271" y="151"/>
                  </a:cubicBezTo>
                  <a:cubicBezTo>
                    <a:pt x="272" y="131"/>
                    <a:pt x="267" y="121"/>
                    <a:pt x="259" y="116"/>
                  </a:cubicBezTo>
                  <a:cubicBezTo>
                    <a:pt x="290" y="74"/>
                    <a:pt x="245" y="50"/>
                    <a:pt x="243" y="49"/>
                  </a:cubicBezTo>
                  <a:cubicBezTo>
                    <a:pt x="223" y="5"/>
                    <a:pt x="183" y="0"/>
                    <a:pt x="145" y="0"/>
                  </a:cubicBezTo>
                  <a:cubicBezTo>
                    <a:pt x="105" y="0"/>
                    <a:pt x="67" y="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0" y="73"/>
                    <a:pt x="31" y="116"/>
                  </a:cubicBezTo>
                  <a:cubicBezTo>
                    <a:pt x="24" y="121"/>
                    <a:pt x="18" y="131"/>
                    <a:pt x="20" y="151"/>
                  </a:cubicBezTo>
                  <a:moveTo>
                    <a:pt x="63" y="64"/>
                  </a:moveTo>
                  <a:cubicBezTo>
                    <a:pt x="78" y="25"/>
                    <a:pt x="109" y="21"/>
                    <a:pt x="145" y="21"/>
                  </a:cubicBezTo>
                  <a:cubicBezTo>
                    <a:pt x="182" y="21"/>
                    <a:pt x="213" y="25"/>
                    <a:pt x="227" y="64"/>
                  </a:cubicBezTo>
                  <a:cubicBezTo>
                    <a:pt x="209" y="94"/>
                    <a:pt x="225" y="143"/>
                    <a:pt x="231" y="158"/>
                  </a:cubicBezTo>
                  <a:cubicBezTo>
                    <a:pt x="220" y="205"/>
                    <a:pt x="186" y="250"/>
                    <a:pt x="145" y="250"/>
                  </a:cubicBezTo>
                  <a:cubicBezTo>
                    <a:pt x="105" y="250"/>
                    <a:pt x="70" y="206"/>
                    <a:pt x="59" y="159"/>
                  </a:cubicBezTo>
                  <a:cubicBezTo>
                    <a:pt x="65" y="144"/>
                    <a:pt x="82" y="95"/>
                    <a:pt x="63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64"/>
            <p:cNvSpPr/>
            <p:nvPr/>
          </p:nvSpPr>
          <p:spPr bwMode="auto">
            <a:xfrm>
              <a:off x="2573339" y="2349500"/>
              <a:ext cx="147638" cy="55563"/>
            </a:xfrm>
            <a:custGeom>
              <a:avLst/>
              <a:gdLst>
                <a:gd name="T0" fmla="*/ 62 w 82"/>
                <a:gd name="T1" fmla="*/ 0 h 31"/>
                <a:gd name="T2" fmla="*/ 20 w 82"/>
                <a:gd name="T3" fmla="*/ 0 h 31"/>
                <a:gd name="T4" fmla="*/ 0 w 82"/>
                <a:gd name="T5" fmla="*/ 21 h 31"/>
                <a:gd name="T6" fmla="*/ 11 w 82"/>
                <a:gd name="T7" fmla="*/ 31 h 31"/>
                <a:gd name="T8" fmla="*/ 72 w 82"/>
                <a:gd name="T9" fmla="*/ 31 h 31"/>
                <a:gd name="T10" fmla="*/ 82 w 82"/>
                <a:gd name="T11" fmla="*/ 21 h 31"/>
                <a:gd name="T12" fmla="*/ 62 w 8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1">
                  <a:moveTo>
                    <a:pt x="6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5" y="31"/>
                    <a:pt x="1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8" y="31"/>
                    <a:pt x="82" y="26"/>
                    <a:pt x="82" y="21"/>
                  </a:cubicBezTo>
                  <a:cubicBezTo>
                    <a:pt x="82" y="9"/>
                    <a:pt x="73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65"/>
            <p:cNvSpPr/>
            <p:nvPr/>
          </p:nvSpPr>
          <p:spPr bwMode="auto">
            <a:xfrm>
              <a:off x="2322514" y="2524125"/>
              <a:ext cx="650875" cy="366713"/>
            </a:xfrm>
            <a:custGeom>
              <a:avLst/>
              <a:gdLst>
                <a:gd name="T0" fmla="*/ 278 w 363"/>
                <a:gd name="T1" fmla="*/ 3 h 204"/>
                <a:gd name="T2" fmla="*/ 266 w 363"/>
                <a:gd name="T3" fmla="*/ 0 h 204"/>
                <a:gd name="T4" fmla="*/ 181 w 363"/>
                <a:gd name="T5" fmla="*/ 187 h 204"/>
                <a:gd name="T6" fmla="*/ 96 w 363"/>
                <a:gd name="T7" fmla="*/ 0 h 204"/>
                <a:gd name="T8" fmla="*/ 85 w 363"/>
                <a:gd name="T9" fmla="*/ 3 h 204"/>
                <a:gd name="T10" fmla="*/ 0 w 363"/>
                <a:gd name="T11" fmla="*/ 112 h 204"/>
                <a:gd name="T12" fmla="*/ 0 w 363"/>
                <a:gd name="T13" fmla="*/ 180 h 204"/>
                <a:gd name="T14" fmla="*/ 24 w 363"/>
                <a:gd name="T15" fmla="*/ 204 h 204"/>
                <a:gd name="T16" fmla="*/ 339 w 363"/>
                <a:gd name="T17" fmla="*/ 204 h 204"/>
                <a:gd name="T18" fmla="*/ 363 w 363"/>
                <a:gd name="T19" fmla="*/ 180 h 204"/>
                <a:gd name="T20" fmla="*/ 363 w 363"/>
                <a:gd name="T21" fmla="*/ 112 h 204"/>
                <a:gd name="T22" fmla="*/ 278 w 363"/>
                <a:gd name="T23" fmla="*/ 3 h 204"/>
                <a:gd name="T24" fmla="*/ 248 w 363"/>
                <a:gd name="T25" fmla="*/ 133 h 204"/>
                <a:gd name="T26" fmla="*/ 275 w 363"/>
                <a:gd name="T27" fmla="*/ 108 h 204"/>
                <a:gd name="T28" fmla="*/ 302 w 363"/>
                <a:gd name="T29" fmla="*/ 133 h 204"/>
                <a:gd name="T30" fmla="*/ 248 w 363"/>
                <a:gd name="T31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" h="204">
                  <a:moveTo>
                    <a:pt x="278" y="3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35" y="16"/>
                    <a:pt x="0" y="61"/>
                    <a:pt x="0" y="1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3"/>
                    <a:pt x="10" y="204"/>
                    <a:pt x="24" y="204"/>
                  </a:cubicBezTo>
                  <a:cubicBezTo>
                    <a:pt x="339" y="204"/>
                    <a:pt x="339" y="204"/>
                    <a:pt x="339" y="204"/>
                  </a:cubicBezTo>
                  <a:cubicBezTo>
                    <a:pt x="352" y="204"/>
                    <a:pt x="363" y="193"/>
                    <a:pt x="363" y="180"/>
                  </a:cubicBezTo>
                  <a:cubicBezTo>
                    <a:pt x="363" y="112"/>
                    <a:pt x="363" y="112"/>
                    <a:pt x="363" y="112"/>
                  </a:cubicBezTo>
                  <a:cubicBezTo>
                    <a:pt x="363" y="61"/>
                    <a:pt x="328" y="16"/>
                    <a:pt x="278" y="3"/>
                  </a:cubicBezTo>
                  <a:moveTo>
                    <a:pt x="248" y="133"/>
                  </a:moveTo>
                  <a:cubicBezTo>
                    <a:pt x="249" y="120"/>
                    <a:pt x="261" y="108"/>
                    <a:pt x="275" y="108"/>
                  </a:cubicBezTo>
                  <a:cubicBezTo>
                    <a:pt x="289" y="108"/>
                    <a:pt x="301" y="120"/>
                    <a:pt x="302" y="133"/>
                  </a:cubicBezTo>
                  <a:lnTo>
                    <a:pt x="24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66"/>
            <p:cNvSpPr/>
            <p:nvPr/>
          </p:nvSpPr>
          <p:spPr bwMode="auto">
            <a:xfrm>
              <a:off x="2565401" y="2562225"/>
              <a:ext cx="166688" cy="84138"/>
            </a:xfrm>
            <a:custGeom>
              <a:avLst/>
              <a:gdLst>
                <a:gd name="T0" fmla="*/ 81 w 93"/>
                <a:gd name="T1" fmla="*/ 2 h 47"/>
                <a:gd name="T2" fmla="*/ 60 w 93"/>
                <a:gd name="T3" fmla="*/ 8 h 47"/>
                <a:gd name="T4" fmla="*/ 59 w 93"/>
                <a:gd name="T5" fmla="*/ 8 h 47"/>
                <a:gd name="T6" fmla="*/ 46 w 93"/>
                <a:gd name="T7" fmla="*/ 4 h 47"/>
                <a:gd name="T8" fmla="*/ 34 w 93"/>
                <a:gd name="T9" fmla="*/ 8 h 47"/>
                <a:gd name="T10" fmla="*/ 33 w 93"/>
                <a:gd name="T11" fmla="*/ 8 h 47"/>
                <a:gd name="T12" fmla="*/ 12 w 93"/>
                <a:gd name="T13" fmla="*/ 2 h 47"/>
                <a:gd name="T14" fmla="*/ 0 w 93"/>
                <a:gd name="T15" fmla="*/ 12 h 47"/>
                <a:gd name="T16" fmla="*/ 0 w 93"/>
                <a:gd name="T17" fmla="*/ 35 h 47"/>
                <a:gd name="T18" fmla="*/ 12 w 93"/>
                <a:gd name="T19" fmla="*/ 45 h 47"/>
                <a:gd name="T20" fmla="*/ 34 w 93"/>
                <a:gd name="T21" fmla="*/ 38 h 47"/>
                <a:gd name="T22" fmla="*/ 46 w 93"/>
                <a:gd name="T23" fmla="*/ 43 h 47"/>
                <a:gd name="T24" fmla="*/ 59 w 93"/>
                <a:gd name="T25" fmla="*/ 38 h 47"/>
                <a:gd name="T26" fmla="*/ 81 w 93"/>
                <a:gd name="T27" fmla="*/ 45 h 47"/>
                <a:gd name="T28" fmla="*/ 93 w 93"/>
                <a:gd name="T29" fmla="*/ 35 h 47"/>
                <a:gd name="T30" fmla="*/ 93 w 93"/>
                <a:gd name="T31" fmla="*/ 12 h 47"/>
                <a:gd name="T32" fmla="*/ 81 w 93"/>
                <a:gd name="T3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7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4"/>
                    <a:pt x="46" y="4"/>
                  </a:cubicBezTo>
                  <a:cubicBezTo>
                    <a:pt x="41" y="4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5" y="47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7" y="47"/>
                    <a:pt x="93" y="42"/>
                    <a:pt x="93" y="35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67"/>
          <p:cNvGrpSpPr/>
          <p:nvPr>
            <p:custDataLst>
              <p:tags r:id="rId19"/>
            </p:custDataLst>
          </p:nvPr>
        </p:nvGrpSpPr>
        <p:grpSpPr>
          <a:xfrm>
            <a:off x="7590740" y="3109761"/>
            <a:ext cx="655264" cy="958953"/>
            <a:chOff x="4978401" y="2049462"/>
            <a:chExt cx="554038" cy="835026"/>
          </a:xfrm>
          <a:solidFill>
            <a:schemeClr val="accent5"/>
          </a:solidFill>
        </p:grpSpPr>
        <p:grpSp>
          <p:nvGrpSpPr>
            <p:cNvPr id="28" name="Group 68"/>
            <p:cNvGrpSpPr/>
            <p:nvPr/>
          </p:nvGrpSpPr>
          <p:grpSpPr>
            <a:xfrm>
              <a:off x="4978401" y="2049462"/>
              <a:ext cx="554038" cy="835026"/>
              <a:chOff x="4978401" y="2049462"/>
              <a:chExt cx="554038" cy="835026"/>
            </a:xfrm>
            <a:grpFill/>
          </p:grpSpPr>
          <p:sp>
            <p:nvSpPr>
              <p:cNvPr id="30" name="Freeform: Shape 70"/>
              <p:cNvSpPr/>
              <p:nvPr/>
            </p:nvSpPr>
            <p:spPr bwMode="auto">
              <a:xfrm>
                <a:off x="5019676" y="2049462"/>
                <a:ext cx="471488" cy="534988"/>
              </a:xfrm>
              <a:custGeom>
                <a:avLst/>
                <a:gdLst>
                  <a:gd name="T0" fmla="*/ 0 w 263"/>
                  <a:gd name="T1" fmla="*/ 152 h 298"/>
                  <a:gd name="T2" fmla="*/ 25 w 263"/>
                  <a:gd name="T3" fmla="*/ 180 h 298"/>
                  <a:gd name="T4" fmla="*/ 26 w 263"/>
                  <a:gd name="T5" fmla="*/ 180 h 298"/>
                  <a:gd name="T6" fmla="*/ 25 w 263"/>
                  <a:gd name="T7" fmla="*/ 196 h 298"/>
                  <a:gd name="T8" fmla="*/ 48 w 263"/>
                  <a:gd name="T9" fmla="*/ 228 h 298"/>
                  <a:gd name="T10" fmla="*/ 131 w 263"/>
                  <a:gd name="T11" fmla="*/ 298 h 298"/>
                  <a:gd name="T12" fmla="*/ 214 w 263"/>
                  <a:gd name="T13" fmla="*/ 228 h 298"/>
                  <a:gd name="T14" fmla="*/ 239 w 263"/>
                  <a:gd name="T15" fmla="*/ 196 h 298"/>
                  <a:gd name="T16" fmla="*/ 238 w 263"/>
                  <a:gd name="T17" fmla="*/ 180 h 298"/>
                  <a:gd name="T18" fmla="*/ 238 w 263"/>
                  <a:gd name="T19" fmla="*/ 180 h 298"/>
                  <a:gd name="T20" fmla="*/ 263 w 263"/>
                  <a:gd name="T21" fmla="*/ 152 h 298"/>
                  <a:gd name="T22" fmla="*/ 249 w 263"/>
                  <a:gd name="T23" fmla="*/ 127 h 298"/>
                  <a:gd name="T24" fmla="*/ 259 w 263"/>
                  <a:gd name="T25" fmla="*/ 111 h 298"/>
                  <a:gd name="T26" fmla="*/ 249 w 263"/>
                  <a:gd name="T27" fmla="*/ 95 h 298"/>
                  <a:gd name="T28" fmla="*/ 254 w 263"/>
                  <a:gd name="T29" fmla="*/ 77 h 298"/>
                  <a:gd name="T30" fmla="*/ 226 w 263"/>
                  <a:gd name="T31" fmla="*/ 47 h 298"/>
                  <a:gd name="T32" fmla="*/ 225 w 263"/>
                  <a:gd name="T33" fmla="*/ 47 h 298"/>
                  <a:gd name="T34" fmla="*/ 192 w 263"/>
                  <a:gd name="T35" fmla="*/ 18 h 298"/>
                  <a:gd name="T36" fmla="*/ 168 w 263"/>
                  <a:gd name="T37" fmla="*/ 29 h 298"/>
                  <a:gd name="T38" fmla="*/ 134 w 263"/>
                  <a:gd name="T39" fmla="*/ 0 h 298"/>
                  <a:gd name="T40" fmla="*/ 130 w 263"/>
                  <a:gd name="T41" fmla="*/ 0 h 298"/>
                  <a:gd name="T42" fmla="*/ 95 w 263"/>
                  <a:gd name="T43" fmla="*/ 29 h 298"/>
                  <a:gd name="T44" fmla="*/ 72 w 263"/>
                  <a:gd name="T45" fmla="*/ 18 h 298"/>
                  <a:gd name="T46" fmla="*/ 39 w 263"/>
                  <a:gd name="T47" fmla="*/ 47 h 298"/>
                  <a:gd name="T48" fmla="*/ 38 w 263"/>
                  <a:gd name="T49" fmla="*/ 47 h 298"/>
                  <a:gd name="T50" fmla="*/ 10 w 263"/>
                  <a:gd name="T51" fmla="*/ 77 h 298"/>
                  <a:gd name="T52" fmla="*/ 14 w 263"/>
                  <a:gd name="T53" fmla="*/ 95 h 298"/>
                  <a:gd name="T54" fmla="*/ 5 w 263"/>
                  <a:gd name="T55" fmla="*/ 111 h 298"/>
                  <a:gd name="T56" fmla="*/ 15 w 263"/>
                  <a:gd name="T57" fmla="*/ 127 h 298"/>
                  <a:gd name="T58" fmla="*/ 0 w 263"/>
                  <a:gd name="T59" fmla="*/ 152 h 298"/>
                  <a:gd name="T60" fmla="*/ 95 w 263"/>
                  <a:gd name="T61" fmla="*/ 90 h 298"/>
                  <a:gd name="T62" fmla="*/ 131 w 263"/>
                  <a:gd name="T63" fmla="*/ 101 h 298"/>
                  <a:gd name="T64" fmla="*/ 168 w 263"/>
                  <a:gd name="T65" fmla="*/ 90 h 298"/>
                  <a:gd name="T66" fmla="*/ 208 w 263"/>
                  <a:gd name="T67" fmla="*/ 175 h 298"/>
                  <a:gd name="T68" fmla="*/ 131 w 263"/>
                  <a:gd name="T69" fmla="*/ 280 h 298"/>
                  <a:gd name="T70" fmla="*/ 55 w 263"/>
                  <a:gd name="T71" fmla="*/ 175 h 298"/>
                  <a:gd name="T72" fmla="*/ 95 w 263"/>
                  <a:gd name="T73" fmla="*/ 9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3" h="298">
                    <a:moveTo>
                      <a:pt x="0" y="152"/>
                    </a:moveTo>
                    <a:cubicBezTo>
                      <a:pt x="0" y="167"/>
                      <a:pt x="11" y="180"/>
                      <a:pt x="25" y="180"/>
                    </a:cubicBezTo>
                    <a:cubicBezTo>
                      <a:pt x="25" y="180"/>
                      <a:pt x="25" y="180"/>
                      <a:pt x="26" y="180"/>
                    </a:cubicBezTo>
                    <a:cubicBezTo>
                      <a:pt x="25" y="184"/>
                      <a:pt x="24" y="189"/>
                      <a:pt x="25" y="196"/>
                    </a:cubicBezTo>
                    <a:cubicBezTo>
                      <a:pt x="26" y="216"/>
                      <a:pt x="37" y="226"/>
                      <a:pt x="48" y="228"/>
                    </a:cubicBezTo>
                    <a:cubicBezTo>
                      <a:pt x="63" y="266"/>
                      <a:pt x="94" y="298"/>
                      <a:pt x="131" y="298"/>
                    </a:cubicBezTo>
                    <a:cubicBezTo>
                      <a:pt x="168" y="298"/>
                      <a:pt x="199" y="266"/>
                      <a:pt x="214" y="228"/>
                    </a:cubicBezTo>
                    <a:cubicBezTo>
                      <a:pt x="226" y="226"/>
                      <a:pt x="237" y="217"/>
                      <a:pt x="239" y="196"/>
                    </a:cubicBezTo>
                    <a:cubicBezTo>
                      <a:pt x="239" y="189"/>
                      <a:pt x="239" y="184"/>
                      <a:pt x="238" y="180"/>
                    </a:cubicBezTo>
                    <a:cubicBezTo>
                      <a:pt x="238" y="180"/>
                      <a:pt x="238" y="180"/>
                      <a:pt x="238" y="180"/>
                    </a:cubicBezTo>
                    <a:cubicBezTo>
                      <a:pt x="252" y="180"/>
                      <a:pt x="263" y="167"/>
                      <a:pt x="263" y="152"/>
                    </a:cubicBezTo>
                    <a:cubicBezTo>
                      <a:pt x="263" y="141"/>
                      <a:pt x="257" y="132"/>
                      <a:pt x="249" y="127"/>
                    </a:cubicBezTo>
                    <a:cubicBezTo>
                      <a:pt x="255" y="125"/>
                      <a:pt x="259" y="118"/>
                      <a:pt x="259" y="111"/>
                    </a:cubicBezTo>
                    <a:cubicBezTo>
                      <a:pt x="259" y="104"/>
                      <a:pt x="255" y="97"/>
                      <a:pt x="249" y="95"/>
                    </a:cubicBezTo>
                    <a:cubicBezTo>
                      <a:pt x="252" y="90"/>
                      <a:pt x="254" y="84"/>
                      <a:pt x="254" y="77"/>
                    </a:cubicBezTo>
                    <a:cubicBezTo>
                      <a:pt x="254" y="60"/>
                      <a:pt x="241" y="47"/>
                      <a:pt x="226" y="47"/>
                    </a:cubicBezTo>
                    <a:cubicBezTo>
                      <a:pt x="226" y="47"/>
                      <a:pt x="225" y="47"/>
                      <a:pt x="225" y="47"/>
                    </a:cubicBezTo>
                    <a:cubicBezTo>
                      <a:pt x="221" y="30"/>
                      <a:pt x="208" y="18"/>
                      <a:pt x="192" y="18"/>
                    </a:cubicBezTo>
                    <a:cubicBezTo>
                      <a:pt x="183" y="18"/>
                      <a:pt x="174" y="22"/>
                      <a:pt x="168" y="29"/>
                    </a:cubicBezTo>
                    <a:cubicBezTo>
                      <a:pt x="164" y="12"/>
                      <a:pt x="150" y="0"/>
                      <a:pt x="13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14" y="0"/>
                      <a:pt x="100" y="12"/>
                      <a:pt x="95" y="29"/>
                    </a:cubicBezTo>
                    <a:cubicBezTo>
                      <a:pt x="89" y="22"/>
                      <a:pt x="81" y="18"/>
                      <a:pt x="72" y="18"/>
                    </a:cubicBezTo>
                    <a:cubicBezTo>
                      <a:pt x="55" y="18"/>
                      <a:pt x="42" y="30"/>
                      <a:pt x="39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22" y="47"/>
                      <a:pt x="10" y="60"/>
                      <a:pt x="10" y="77"/>
                    </a:cubicBezTo>
                    <a:cubicBezTo>
                      <a:pt x="10" y="84"/>
                      <a:pt x="11" y="90"/>
                      <a:pt x="14" y="95"/>
                    </a:cubicBezTo>
                    <a:cubicBezTo>
                      <a:pt x="9" y="97"/>
                      <a:pt x="5" y="104"/>
                      <a:pt x="5" y="111"/>
                    </a:cubicBezTo>
                    <a:cubicBezTo>
                      <a:pt x="5" y="118"/>
                      <a:pt x="9" y="125"/>
                      <a:pt x="15" y="127"/>
                    </a:cubicBezTo>
                    <a:cubicBezTo>
                      <a:pt x="6" y="132"/>
                      <a:pt x="0" y="141"/>
                      <a:pt x="0" y="152"/>
                    </a:cubicBezTo>
                    <a:moveTo>
                      <a:pt x="95" y="90"/>
                    </a:moveTo>
                    <a:cubicBezTo>
                      <a:pt x="100" y="97"/>
                      <a:pt x="114" y="101"/>
                      <a:pt x="131" y="101"/>
                    </a:cubicBezTo>
                    <a:cubicBezTo>
                      <a:pt x="148" y="101"/>
                      <a:pt x="162" y="96"/>
                      <a:pt x="168" y="90"/>
                    </a:cubicBezTo>
                    <a:cubicBezTo>
                      <a:pt x="192" y="97"/>
                      <a:pt x="208" y="118"/>
                      <a:pt x="208" y="175"/>
                    </a:cubicBezTo>
                    <a:cubicBezTo>
                      <a:pt x="208" y="223"/>
                      <a:pt x="173" y="280"/>
                      <a:pt x="131" y="280"/>
                    </a:cubicBezTo>
                    <a:cubicBezTo>
                      <a:pt x="89" y="280"/>
                      <a:pt x="55" y="223"/>
                      <a:pt x="55" y="175"/>
                    </a:cubicBezTo>
                    <a:cubicBezTo>
                      <a:pt x="55" y="119"/>
                      <a:pt x="71" y="98"/>
                      <a:pt x="95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71"/>
              <p:cNvSpPr/>
              <p:nvPr/>
            </p:nvSpPr>
            <p:spPr bwMode="auto">
              <a:xfrm>
                <a:off x="4978401" y="2568575"/>
                <a:ext cx="554038" cy="315913"/>
              </a:xfrm>
              <a:custGeom>
                <a:avLst/>
                <a:gdLst>
                  <a:gd name="T0" fmla="*/ 237 w 309"/>
                  <a:gd name="T1" fmla="*/ 6 h 176"/>
                  <a:gd name="T2" fmla="*/ 215 w 309"/>
                  <a:gd name="T3" fmla="*/ 0 h 176"/>
                  <a:gd name="T4" fmla="*/ 214 w 309"/>
                  <a:gd name="T5" fmla="*/ 0 h 176"/>
                  <a:gd name="T6" fmla="*/ 154 w 309"/>
                  <a:gd name="T7" fmla="*/ 25 h 176"/>
                  <a:gd name="T8" fmla="*/ 94 w 309"/>
                  <a:gd name="T9" fmla="*/ 0 h 176"/>
                  <a:gd name="T10" fmla="*/ 73 w 309"/>
                  <a:gd name="T11" fmla="*/ 6 h 176"/>
                  <a:gd name="T12" fmla="*/ 0 w 309"/>
                  <a:gd name="T13" fmla="*/ 98 h 176"/>
                  <a:gd name="T14" fmla="*/ 0 w 309"/>
                  <a:gd name="T15" fmla="*/ 156 h 176"/>
                  <a:gd name="T16" fmla="*/ 21 w 309"/>
                  <a:gd name="T17" fmla="*/ 176 h 176"/>
                  <a:gd name="T18" fmla="*/ 75 w 309"/>
                  <a:gd name="T19" fmla="*/ 176 h 176"/>
                  <a:gd name="T20" fmla="*/ 230 w 309"/>
                  <a:gd name="T21" fmla="*/ 176 h 176"/>
                  <a:gd name="T22" fmla="*/ 289 w 309"/>
                  <a:gd name="T23" fmla="*/ 176 h 176"/>
                  <a:gd name="T24" fmla="*/ 309 w 309"/>
                  <a:gd name="T25" fmla="*/ 156 h 176"/>
                  <a:gd name="T26" fmla="*/ 309 w 309"/>
                  <a:gd name="T27" fmla="*/ 98 h 176"/>
                  <a:gd name="T28" fmla="*/ 237 w 309"/>
                  <a:gd name="T29" fmla="*/ 6 h 176"/>
                  <a:gd name="T30" fmla="*/ 163 w 309"/>
                  <a:gd name="T31" fmla="*/ 67 h 176"/>
                  <a:gd name="T32" fmla="*/ 155 w 309"/>
                  <a:gd name="T33" fmla="*/ 76 h 176"/>
                  <a:gd name="T34" fmla="*/ 146 w 309"/>
                  <a:gd name="T35" fmla="*/ 67 h 176"/>
                  <a:gd name="T36" fmla="*/ 155 w 309"/>
                  <a:gd name="T37" fmla="*/ 58 h 176"/>
                  <a:gd name="T38" fmla="*/ 163 w 309"/>
                  <a:gd name="T39" fmla="*/ 67 h 176"/>
                  <a:gd name="T40" fmla="*/ 163 w 309"/>
                  <a:gd name="T41" fmla="*/ 109 h 176"/>
                  <a:gd name="T42" fmla="*/ 155 w 309"/>
                  <a:gd name="T43" fmla="*/ 118 h 176"/>
                  <a:gd name="T44" fmla="*/ 146 w 309"/>
                  <a:gd name="T45" fmla="*/ 109 h 176"/>
                  <a:gd name="T46" fmla="*/ 155 w 309"/>
                  <a:gd name="T47" fmla="*/ 100 h 176"/>
                  <a:gd name="T48" fmla="*/ 163 w 309"/>
                  <a:gd name="T49" fmla="*/ 109 h 176"/>
                  <a:gd name="T50" fmla="*/ 21 w 309"/>
                  <a:gd name="T51" fmla="*/ 156 h 176"/>
                  <a:gd name="T52" fmla="*/ 21 w 309"/>
                  <a:gd name="T53" fmla="*/ 98 h 176"/>
                  <a:gd name="T54" fmla="*/ 75 w 309"/>
                  <a:gd name="T55" fmla="*/ 26 h 176"/>
                  <a:gd name="T56" fmla="*/ 75 w 309"/>
                  <a:gd name="T57" fmla="*/ 156 h 176"/>
                  <a:gd name="T58" fmla="*/ 21 w 309"/>
                  <a:gd name="T59" fmla="*/ 156 h 176"/>
                  <a:gd name="T60" fmla="*/ 288 w 309"/>
                  <a:gd name="T61" fmla="*/ 156 h 176"/>
                  <a:gd name="T62" fmla="*/ 230 w 309"/>
                  <a:gd name="T63" fmla="*/ 156 h 176"/>
                  <a:gd name="T64" fmla="*/ 230 w 309"/>
                  <a:gd name="T65" fmla="*/ 25 h 176"/>
                  <a:gd name="T66" fmla="*/ 232 w 309"/>
                  <a:gd name="T67" fmla="*/ 25 h 176"/>
                  <a:gd name="T68" fmla="*/ 289 w 309"/>
                  <a:gd name="T69" fmla="*/ 98 h 176"/>
                  <a:gd name="T70" fmla="*/ 289 w 309"/>
                  <a:gd name="T71" fmla="*/ 156 h 176"/>
                  <a:gd name="T72" fmla="*/ 288 w 309"/>
                  <a:gd name="T73" fmla="*/ 15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9" h="176">
                    <a:moveTo>
                      <a:pt x="237" y="6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196" y="17"/>
                      <a:pt x="175" y="25"/>
                      <a:pt x="154" y="25"/>
                    </a:cubicBezTo>
                    <a:cubicBezTo>
                      <a:pt x="133" y="25"/>
                      <a:pt x="112" y="17"/>
                      <a:pt x="94" y="0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30" y="16"/>
                      <a:pt x="0" y="55"/>
                      <a:pt x="0" y="98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7"/>
                      <a:pt x="10" y="176"/>
                      <a:pt x="21" y="176"/>
                    </a:cubicBezTo>
                    <a:cubicBezTo>
                      <a:pt x="75" y="176"/>
                      <a:pt x="75" y="176"/>
                      <a:pt x="75" y="176"/>
                    </a:cubicBezTo>
                    <a:cubicBezTo>
                      <a:pt x="230" y="176"/>
                      <a:pt x="230" y="176"/>
                      <a:pt x="230" y="176"/>
                    </a:cubicBezTo>
                    <a:cubicBezTo>
                      <a:pt x="289" y="176"/>
                      <a:pt x="289" y="176"/>
                      <a:pt x="289" y="176"/>
                    </a:cubicBezTo>
                    <a:cubicBezTo>
                      <a:pt x="300" y="176"/>
                      <a:pt x="309" y="167"/>
                      <a:pt x="309" y="156"/>
                    </a:cubicBezTo>
                    <a:cubicBezTo>
                      <a:pt x="309" y="98"/>
                      <a:pt x="309" y="98"/>
                      <a:pt x="309" y="98"/>
                    </a:cubicBezTo>
                    <a:cubicBezTo>
                      <a:pt x="309" y="55"/>
                      <a:pt x="279" y="16"/>
                      <a:pt x="237" y="6"/>
                    </a:cubicBezTo>
                    <a:moveTo>
                      <a:pt x="163" y="67"/>
                    </a:moveTo>
                    <a:cubicBezTo>
                      <a:pt x="163" y="72"/>
                      <a:pt x="160" y="76"/>
                      <a:pt x="155" y="76"/>
                    </a:cubicBezTo>
                    <a:cubicBezTo>
                      <a:pt x="150" y="76"/>
                      <a:pt x="146" y="72"/>
                      <a:pt x="146" y="67"/>
                    </a:cubicBezTo>
                    <a:cubicBezTo>
                      <a:pt x="146" y="62"/>
                      <a:pt x="150" y="58"/>
                      <a:pt x="155" y="58"/>
                    </a:cubicBezTo>
                    <a:cubicBezTo>
                      <a:pt x="160" y="58"/>
                      <a:pt x="163" y="62"/>
                      <a:pt x="163" y="67"/>
                    </a:cubicBezTo>
                    <a:moveTo>
                      <a:pt x="163" y="109"/>
                    </a:moveTo>
                    <a:cubicBezTo>
                      <a:pt x="163" y="114"/>
                      <a:pt x="160" y="118"/>
                      <a:pt x="155" y="118"/>
                    </a:cubicBezTo>
                    <a:cubicBezTo>
                      <a:pt x="150" y="118"/>
                      <a:pt x="146" y="114"/>
                      <a:pt x="146" y="109"/>
                    </a:cubicBezTo>
                    <a:cubicBezTo>
                      <a:pt x="146" y="104"/>
                      <a:pt x="150" y="100"/>
                      <a:pt x="155" y="100"/>
                    </a:cubicBezTo>
                    <a:cubicBezTo>
                      <a:pt x="160" y="100"/>
                      <a:pt x="163" y="104"/>
                      <a:pt x="163" y="109"/>
                    </a:cubicBezTo>
                    <a:moveTo>
                      <a:pt x="21" y="156"/>
                    </a:moveTo>
                    <a:cubicBezTo>
                      <a:pt x="21" y="98"/>
                      <a:pt x="21" y="98"/>
                      <a:pt x="21" y="98"/>
                    </a:cubicBezTo>
                    <a:cubicBezTo>
                      <a:pt x="21" y="65"/>
                      <a:pt x="43" y="35"/>
                      <a:pt x="75" y="26"/>
                    </a:cubicBezTo>
                    <a:cubicBezTo>
                      <a:pt x="75" y="156"/>
                      <a:pt x="75" y="156"/>
                      <a:pt x="75" y="156"/>
                    </a:cubicBezTo>
                    <a:lnTo>
                      <a:pt x="21" y="156"/>
                    </a:lnTo>
                    <a:close/>
                    <a:moveTo>
                      <a:pt x="288" y="156"/>
                    </a:moveTo>
                    <a:cubicBezTo>
                      <a:pt x="230" y="156"/>
                      <a:pt x="230" y="156"/>
                      <a:pt x="230" y="156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2" y="25"/>
                      <a:pt x="232" y="25"/>
                      <a:pt x="232" y="25"/>
                    </a:cubicBezTo>
                    <a:cubicBezTo>
                      <a:pt x="266" y="34"/>
                      <a:pt x="289" y="64"/>
                      <a:pt x="289" y="98"/>
                    </a:cubicBezTo>
                    <a:cubicBezTo>
                      <a:pt x="289" y="156"/>
                      <a:pt x="289" y="156"/>
                      <a:pt x="289" y="156"/>
                    </a:cubicBezTo>
                    <a:cubicBezTo>
                      <a:pt x="289" y="156"/>
                      <a:pt x="289" y="156"/>
                      <a:pt x="288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Freeform: Shape 69"/>
            <p:cNvSpPr/>
            <p:nvPr/>
          </p:nvSpPr>
          <p:spPr bwMode="auto">
            <a:xfrm>
              <a:off x="5133182" y="2294365"/>
              <a:ext cx="238125" cy="84138"/>
            </a:xfrm>
            <a:custGeom>
              <a:avLst/>
              <a:gdLst>
                <a:gd name="T0" fmla="*/ 59 w 133"/>
                <a:gd name="T1" fmla="*/ 21 h 46"/>
                <a:gd name="T2" fmla="*/ 75 w 133"/>
                <a:gd name="T3" fmla="*/ 21 h 46"/>
                <a:gd name="T4" fmla="*/ 104 w 133"/>
                <a:gd name="T5" fmla="*/ 46 h 46"/>
                <a:gd name="T6" fmla="*/ 133 w 133"/>
                <a:gd name="T7" fmla="*/ 16 h 46"/>
                <a:gd name="T8" fmla="*/ 104 w 133"/>
                <a:gd name="T9" fmla="*/ 0 h 46"/>
                <a:gd name="T10" fmla="*/ 76 w 133"/>
                <a:gd name="T11" fmla="*/ 11 h 46"/>
                <a:gd name="T12" fmla="*/ 58 w 133"/>
                <a:gd name="T13" fmla="*/ 11 h 46"/>
                <a:gd name="T14" fmla="*/ 30 w 133"/>
                <a:gd name="T15" fmla="*/ 0 h 46"/>
                <a:gd name="T16" fmla="*/ 0 w 133"/>
                <a:gd name="T17" fmla="*/ 16 h 46"/>
                <a:gd name="T18" fmla="*/ 30 w 133"/>
                <a:gd name="T19" fmla="*/ 46 h 46"/>
                <a:gd name="T20" fmla="*/ 59 w 133"/>
                <a:gd name="T21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46">
                  <a:moveTo>
                    <a:pt x="59" y="21"/>
                  </a:moveTo>
                  <a:cubicBezTo>
                    <a:pt x="75" y="21"/>
                    <a:pt x="75" y="21"/>
                    <a:pt x="75" y="21"/>
                  </a:cubicBezTo>
                  <a:cubicBezTo>
                    <a:pt x="77" y="35"/>
                    <a:pt x="89" y="46"/>
                    <a:pt x="104" y="46"/>
                  </a:cubicBezTo>
                  <a:cubicBezTo>
                    <a:pt x="120" y="46"/>
                    <a:pt x="133" y="33"/>
                    <a:pt x="133" y="16"/>
                  </a:cubicBezTo>
                  <a:cubicBezTo>
                    <a:pt x="133" y="0"/>
                    <a:pt x="120" y="0"/>
                    <a:pt x="104" y="0"/>
                  </a:cubicBezTo>
                  <a:cubicBezTo>
                    <a:pt x="90" y="0"/>
                    <a:pt x="79" y="0"/>
                    <a:pt x="76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0"/>
                    <a:pt x="43" y="0"/>
                    <a:pt x="30" y="0"/>
                  </a:cubicBezTo>
                  <a:cubicBezTo>
                    <a:pt x="13" y="0"/>
                    <a:pt x="0" y="0"/>
                    <a:pt x="0" y="16"/>
                  </a:cubicBezTo>
                  <a:cubicBezTo>
                    <a:pt x="0" y="33"/>
                    <a:pt x="13" y="46"/>
                    <a:pt x="30" y="46"/>
                  </a:cubicBezTo>
                  <a:cubicBezTo>
                    <a:pt x="44" y="46"/>
                    <a:pt x="56" y="35"/>
                    <a:pt x="59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千图PPT彼岸天：ID 8661124库_组合 72"/>
          <p:cNvGrpSpPr/>
          <p:nvPr>
            <p:custDataLst>
              <p:tags r:id="rId20"/>
            </p:custDataLst>
          </p:nvPr>
        </p:nvGrpSpPr>
        <p:grpSpPr>
          <a:xfrm>
            <a:off x="9359023" y="3109760"/>
            <a:ext cx="708555" cy="951673"/>
            <a:chOff x="6180139" y="3171825"/>
            <a:chExt cx="644525" cy="831850"/>
          </a:xfrm>
          <a:solidFill>
            <a:schemeClr val="accent4"/>
          </a:solidFill>
        </p:grpSpPr>
        <p:sp>
          <p:nvSpPr>
            <p:cNvPr id="26" name="Freeform: Shape 73"/>
            <p:cNvSpPr/>
            <p:nvPr/>
          </p:nvSpPr>
          <p:spPr bwMode="auto">
            <a:xfrm>
              <a:off x="6180139" y="3171825"/>
              <a:ext cx="644525" cy="831850"/>
            </a:xfrm>
            <a:custGeom>
              <a:avLst/>
              <a:gdLst>
                <a:gd name="T0" fmla="*/ 293 w 359"/>
                <a:gd name="T1" fmla="*/ 264 h 463"/>
                <a:gd name="T2" fmla="*/ 293 w 359"/>
                <a:gd name="T3" fmla="*/ 86 h 463"/>
                <a:gd name="T4" fmla="*/ 208 w 359"/>
                <a:gd name="T5" fmla="*/ 0 h 463"/>
                <a:gd name="T6" fmla="*/ 151 w 359"/>
                <a:gd name="T7" fmla="*/ 0 h 463"/>
                <a:gd name="T8" fmla="*/ 66 w 359"/>
                <a:gd name="T9" fmla="*/ 86 h 463"/>
                <a:gd name="T10" fmla="*/ 66 w 359"/>
                <a:gd name="T11" fmla="*/ 264 h 463"/>
                <a:gd name="T12" fmla="*/ 0 w 359"/>
                <a:gd name="T13" fmla="*/ 368 h 463"/>
                <a:gd name="T14" fmla="*/ 0 w 359"/>
                <a:gd name="T15" fmla="*/ 431 h 463"/>
                <a:gd name="T16" fmla="*/ 32 w 359"/>
                <a:gd name="T17" fmla="*/ 463 h 463"/>
                <a:gd name="T18" fmla="*/ 32 w 359"/>
                <a:gd name="T19" fmla="*/ 463 h 463"/>
                <a:gd name="T20" fmla="*/ 325 w 359"/>
                <a:gd name="T21" fmla="*/ 463 h 463"/>
                <a:gd name="T22" fmla="*/ 326 w 359"/>
                <a:gd name="T23" fmla="*/ 463 h 463"/>
                <a:gd name="T24" fmla="*/ 359 w 359"/>
                <a:gd name="T25" fmla="*/ 431 h 463"/>
                <a:gd name="T26" fmla="*/ 359 w 359"/>
                <a:gd name="T27" fmla="*/ 368 h 463"/>
                <a:gd name="T28" fmla="*/ 293 w 359"/>
                <a:gd name="T29" fmla="*/ 264 h 463"/>
                <a:gd name="T30" fmla="*/ 31 w 359"/>
                <a:gd name="T31" fmla="*/ 443 h 463"/>
                <a:gd name="T32" fmla="*/ 20 w 359"/>
                <a:gd name="T33" fmla="*/ 431 h 463"/>
                <a:gd name="T34" fmla="*/ 20 w 359"/>
                <a:gd name="T35" fmla="*/ 368 h 463"/>
                <a:gd name="T36" fmla="*/ 92 w 359"/>
                <a:gd name="T37" fmla="*/ 276 h 463"/>
                <a:gd name="T38" fmla="*/ 92 w 359"/>
                <a:gd name="T39" fmla="*/ 355 h 463"/>
                <a:gd name="T40" fmla="*/ 87 w 359"/>
                <a:gd name="T41" fmla="*/ 357 h 463"/>
                <a:gd name="T42" fmla="*/ 67 w 359"/>
                <a:gd name="T43" fmla="*/ 386 h 463"/>
                <a:gd name="T44" fmla="*/ 67 w 359"/>
                <a:gd name="T45" fmla="*/ 443 h 463"/>
                <a:gd name="T46" fmla="*/ 32 w 359"/>
                <a:gd name="T47" fmla="*/ 443 h 463"/>
                <a:gd name="T48" fmla="*/ 31 w 359"/>
                <a:gd name="T49" fmla="*/ 443 h 463"/>
                <a:gd name="T50" fmla="*/ 96 w 359"/>
                <a:gd name="T51" fmla="*/ 116 h 463"/>
                <a:gd name="T52" fmla="*/ 222 w 359"/>
                <a:gd name="T53" fmla="*/ 69 h 463"/>
                <a:gd name="T54" fmla="*/ 262 w 359"/>
                <a:gd name="T55" fmla="*/ 147 h 463"/>
                <a:gd name="T56" fmla="*/ 179 w 359"/>
                <a:gd name="T57" fmla="*/ 250 h 463"/>
                <a:gd name="T58" fmla="*/ 95 w 359"/>
                <a:gd name="T59" fmla="*/ 135 h 463"/>
                <a:gd name="T60" fmla="*/ 96 w 359"/>
                <a:gd name="T61" fmla="*/ 116 h 463"/>
                <a:gd name="T62" fmla="*/ 121 w 359"/>
                <a:gd name="T63" fmla="*/ 268 h 463"/>
                <a:gd name="T64" fmla="*/ 146 w 359"/>
                <a:gd name="T65" fmla="*/ 262 h 463"/>
                <a:gd name="T66" fmla="*/ 170 w 359"/>
                <a:gd name="T67" fmla="*/ 269 h 463"/>
                <a:gd name="T68" fmla="*/ 179 w 359"/>
                <a:gd name="T69" fmla="*/ 270 h 463"/>
                <a:gd name="T70" fmla="*/ 189 w 359"/>
                <a:gd name="T71" fmla="*/ 269 h 463"/>
                <a:gd name="T72" fmla="*/ 212 w 359"/>
                <a:gd name="T73" fmla="*/ 262 h 463"/>
                <a:gd name="T74" fmla="*/ 237 w 359"/>
                <a:gd name="T75" fmla="*/ 269 h 463"/>
                <a:gd name="T76" fmla="*/ 237 w 359"/>
                <a:gd name="T77" fmla="*/ 356 h 463"/>
                <a:gd name="T78" fmla="*/ 211 w 359"/>
                <a:gd name="T79" fmla="*/ 373 h 463"/>
                <a:gd name="T80" fmla="*/ 178 w 359"/>
                <a:gd name="T81" fmla="*/ 388 h 463"/>
                <a:gd name="T82" fmla="*/ 178 w 359"/>
                <a:gd name="T83" fmla="*/ 388 h 463"/>
                <a:gd name="T84" fmla="*/ 148 w 359"/>
                <a:gd name="T85" fmla="*/ 374 h 463"/>
                <a:gd name="T86" fmla="*/ 121 w 359"/>
                <a:gd name="T87" fmla="*/ 356 h 463"/>
                <a:gd name="T88" fmla="*/ 121 w 359"/>
                <a:gd name="T89" fmla="*/ 268 h 463"/>
                <a:gd name="T90" fmla="*/ 271 w 359"/>
                <a:gd name="T91" fmla="*/ 357 h 463"/>
                <a:gd name="T92" fmla="*/ 267 w 359"/>
                <a:gd name="T93" fmla="*/ 355 h 463"/>
                <a:gd name="T94" fmla="*/ 267 w 359"/>
                <a:gd name="T95" fmla="*/ 276 h 463"/>
                <a:gd name="T96" fmla="*/ 338 w 359"/>
                <a:gd name="T97" fmla="*/ 368 h 463"/>
                <a:gd name="T98" fmla="*/ 338 w 359"/>
                <a:gd name="T99" fmla="*/ 431 h 463"/>
                <a:gd name="T100" fmla="*/ 325 w 359"/>
                <a:gd name="T101" fmla="*/ 443 h 463"/>
                <a:gd name="T102" fmla="*/ 291 w 359"/>
                <a:gd name="T103" fmla="*/ 443 h 463"/>
                <a:gd name="T104" fmla="*/ 291 w 359"/>
                <a:gd name="T105" fmla="*/ 386 h 463"/>
                <a:gd name="T106" fmla="*/ 271 w 359"/>
                <a:gd name="T107" fmla="*/ 3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463">
                  <a:moveTo>
                    <a:pt x="293" y="264"/>
                  </a:moveTo>
                  <a:cubicBezTo>
                    <a:pt x="293" y="86"/>
                    <a:pt x="293" y="86"/>
                    <a:pt x="293" y="86"/>
                  </a:cubicBezTo>
                  <a:cubicBezTo>
                    <a:pt x="293" y="38"/>
                    <a:pt x="255" y="0"/>
                    <a:pt x="20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04" y="0"/>
                    <a:pt x="66" y="38"/>
                    <a:pt x="66" y="86"/>
                  </a:cubicBezTo>
                  <a:cubicBezTo>
                    <a:pt x="66" y="264"/>
                    <a:pt x="66" y="264"/>
                    <a:pt x="66" y="264"/>
                  </a:cubicBezTo>
                  <a:cubicBezTo>
                    <a:pt x="26" y="282"/>
                    <a:pt x="0" y="322"/>
                    <a:pt x="0" y="368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49"/>
                    <a:pt x="14" y="463"/>
                    <a:pt x="32" y="463"/>
                  </a:cubicBezTo>
                  <a:cubicBezTo>
                    <a:pt x="32" y="463"/>
                    <a:pt x="32" y="463"/>
                    <a:pt x="32" y="463"/>
                  </a:cubicBezTo>
                  <a:cubicBezTo>
                    <a:pt x="325" y="463"/>
                    <a:pt x="325" y="463"/>
                    <a:pt x="325" y="463"/>
                  </a:cubicBezTo>
                  <a:cubicBezTo>
                    <a:pt x="326" y="463"/>
                    <a:pt x="326" y="463"/>
                    <a:pt x="326" y="463"/>
                  </a:cubicBezTo>
                  <a:cubicBezTo>
                    <a:pt x="344" y="463"/>
                    <a:pt x="359" y="449"/>
                    <a:pt x="359" y="431"/>
                  </a:cubicBezTo>
                  <a:cubicBezTo>
                    <a:pt x="359" y="368"/>
                    <a:pt x="359" y="368"/>
                    <a:pt x="359" y="368"/>
                  </a:cubicBezTo>
                  <a:cubicBezTo>
                    <a:pt x="359" y="323"/>
                    <a:pt x="333" y="283"/>
                    <a:pt x="293" y="264"/>
                  </a:cubicBezTo>
                  <a:moveTo>
                    <a:pt x="31" y="443"/>
                  </a:moveTo>
                  <a:cubicBezTo>
                    <a:pt x="25" y="442"/>
                    <a:pt x="20" y="437"/>
                    <a:pt x="20" y="431"/>
                  </a:cubicBezTo>
                  <a:cubicBezTo>
                    <a:pt x="20" y="368"/>
                    <a:pt x="20" y="368"/>
                    <a:pt x="20" y="368"/>
                  </a:cubicBezTo>
                  <a:cubicBezTo>
                    <a:pt x="20" y="324"/>
                    <a:pt x="49" y="287"/>
                    <a:pt x="92" y="276"/>
                  </a:cubicBezTo>
                  <a:cubicBezTo>
                    <a:pt x="92" y="355"/>
                    <a:pt x="92" y="355"/>
                    <a:pt x="92" y="355"/>
                  </a:cubicBezTo>
                  <a:cubicBezTo>
                    <a:pt x="92" y="355"/>
                    <a:pt x="90" y="356"/>
                    <a:pt x="87" y="357"/>
                  </a:cubicBezTo>
                  <a:cubicBezTo>
                    <a:pt x="75" y="361"/>
                    <a:pt x="67" y="373"/>
                    <a:pt x="67" y="386"/>
                  </a:cubicBezTo>
                  <a:cubicBezTo>
                    <a:pt x="67" y="443"/>
                    <a:pt x="67" y="443"/>
                    <a:pt x="67" y="443"/>
                  </a:cubicBezTo>
                  <a:cubicBezTo>
                    <a:pt x="32" y="443"/>
                    <a:pt x="32" y="443"/>
                    <a:pt x="32" y="443"/>
                  </a:cubicBezTo>
                  <a:cubicBezTo>
                    <a:pt x="31" y="443"/>
                    <a:pt x="31" y="443"/>
                    <a:pt x="31" y="443"/>
                  </a:cubicBezTo>
                  <a:moveTo>
                    <a:pt x="96" y="116"/>
                  </a:moveTo>
                  <a:cubicBezTo>
                    <a:pt x="162" y="118"/>
                    <a:pt x="201" y="92"/>
                    <a:pt x="222" y="69"/>
                  </a:cubicBezTo>
                  <a:cubicBezTo>
                    <a:pt x="248" y="94"/>
                    <a:pt x="258" y="129"/>
                    <a:pt x="262" y="147"/>
                  </a:cubicBezTo>
                  <a:cubicBezTo>
                    <a:pt x="257" y="196"/>
                    <a:pt x="222" y="250"/>
                    <a:pt x="179" y="250"/>
                  </a:cubicBezTo>
                  <a:cubicBezTo>
                    <a:pt x="133" y="250"/>
                    <a:pt x="95" y="187"/>
                    <a:pt x="95" y="135"/>
                  </a:cubicBezTo>
                  <a:cubicBezTo>
                    <a:pt x="95" y="128"/>
                    <a:pt x="96" y="122"/>
                    <a:pt x="96" y="116"/>
                  </a:cubicBezTo>
                  <a:moveTo>
                    <a:pt x="121" y="268"/>
                  </a:moveTo>
                  <a:cubicBezTo>
                    <a:pt x="146" y="262"/>
                    <a:pt x="146" y="262"/>
                    <a:pt x="146" y="262"/>
                  </a:cubicBezTo>
                  <a:cubicBezTo>
                    <a:pt x="154" y="266"/>
                    <a:pt x="161" y="268"/>
                    <a:pt x="170" y="269"/>
                  </a:cubicBezTo>
                  <a:cubicBezTo>
                    <a:pt x="173" y="270"/>
                    <a:pt x="176" y="270"/>
                    <a:pt x="179" y="270"/>
                  </a:cubicBezTo>
                  <a:cubicBezTo>
                    <a:pt x="182" y="270"/>
                    <a:pt x="186" y="270"/>
                    <a:pt x="189" y="269"/>
                  </a:cubicBezTo>
                  <a:cubicBezTo>
                    <a:pt x="197" y="268"/>
                    <a:pt x="205" y="266"/>
                    <a:pt x="212" y="262"/>
                  </a:cubicBezTo>
                  <a:cubicBezTo>
                    <a:pt x="237" y="269"/>
                    <a:pt x="237" y="269"/>
                    <a:pt x="237" y="269"/>
                  </a:cubicBezTo>
                  <a:cubicBezTo>
                    <a:pt x="237" y="356"/>
                    <a:pt x="237" y="356"/>
                    <a:pt x="237" y="356"/>
                  </a:cubicBezTo>
                  <a:cubicBezTo>
                    <a:pt x="227" y="359"/>
                    <a:pt x="218" y="365"/>
                    <a:pt x="211" y="373"/>
                  </a:cubicBezTo>
                  <a:cubicBezTo>
                    <a:pt x="203" y="382"/>
                    <a:pt x="193" y="388"/>
                    <a:pt x="178" y="388"/>
                  </a:cubicBezTo>
                  <a:cubicBezTo>
                    <a:pt x="178" y="388"/>
                    <a:pt x="178" y="388"/>
                    <a:pt x="178" y="388"/>
                  </a:cubicBezTo>
                  <a:cubicBezTo>
                    <a:pt x="167" y="388"/>
                    <a:pt x="156" y="383"/>
                    <a:pt x="148" y="374"/>
                  </a:cubicBezTo>
                  <a:cubicBezTo>
                    <a:pt x="141" y="366"/>
                    <a:pt x="132" y="360"/>
                    <a:pt x="121" y="356"/>
                  </a:cubicBezTo>
                  <a:lnTo>
                    <a:pt x="121" y="268"/>
                  </a:lnTo>
                  <a:close/>
                  <a:moveTo>
                    <a:pt x="271" y="357"/>
                  </a:moveTo>
                  <a:cubicBezTo>
                    <a:pt x="269" y="356"/>
                    <a:pt x="267" y="355"/>
                    <a:pt x="267" y="355"/>
                  </a:cubicBezTo>
                  <a:cubicBezTo>
                    <a:pt x="267" y="276"/>
                    <a:pt x="267" y="276"/>
                    <a:pt x="267" y="276"/>
                  </a:cubicBezTo>
                  <a:cubicBezTo>
                    <a:pt x="308" y="287"/>
                    <a:pt x="338" y="324"/>
                    <a:pt x="338" y="368"/>
                  </a:cubicBezTo>
                  <a:cubicBezTo>
                    <a:pt x="338" y="431"/>
                    <a:pt x="338" y="431"/>
                    <a:pt x="338" y="431"/>
                  </a:cubicBezTo>
                  <a:cubicBezTo>
                    <a:pt x="338" y="438"/>
                    <a:pt x="332" y="443"/>
                    <a:pt x="325" y="443"/>
                  </a:cubicBezTo>
                  <a:cubicBezTo>
                    <a:pt x="291" y="443"/>
                    <a:pt x="291" y="443"/>
                    <a:pt x="291" y="443"/>
                  </a:cubicBezTo>
                  <a:cubicBezTo>
                    <a:pt x="291" y="386"/>
                    <a:pt x="291" y="386"/>
                    <a:pt x="291" y="386"/>
                  </a:cubicBezTo>
                  <a:cubicBezTo>
                    <a:pt x="291" y="373"/>
                    <a:pt x="283" y="361"/>
                    <a:pt x="271" y="357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74"/>
            <p:cNvSpPr/>
            <p:nvPr/>
          </p:nvSpPr>
          <p:spPr bwMode="auto">
            <a:xfrm>
              <a:off x="6391368" y="3376612"/>
              <a:ext cx="238125" cy="109538"/>
            </a:xfrm>
            <a:custGeom>
              <a:avLst/>
              <a:gdLst>
                <a:gd name="T0" fmla="*/ 30 w 133"/>
                <a:gd name="T1" fmla="*/ 61 h 61"/>
                <a:gd name="T2" fmla="*/ 60 w 133"/>
                <a:gd name="T3" fmla="*/ 35 h 61"/>
                <a:gd name="T4" fmla="*/ 72 w 133"/>
                <a:gd name="T5" fmla="*/ 35 h 61"/>
                <a:gd name="T6" fmla="*/ 102 w 133"/>
                <a:gd name="T7" fmla="*/ 61 h 61"/>
                <a:gd name="T8" fmla="*/ 133 w 133"/>
                <a:gd name="T9" fmla="*/ 30 h 61"/>
                <a:gd name="T10" fmla="*/ 102 w 133"/>
                <a:gd name="T11" fmla="*/ 0 h 61"/>
                <a:gd name="T12" fmla="*/ 72 w 133"/>
                <a:gd name="T13" fmla="*/ 25 h 61"/>
                <a:gd name="T14" fmla="*/ 60 w 133"/>
                <a:gd name="T15" fmla="*/ 25 h 61"/>
                <a:gd name="T16" fmla="*/ 30 w 133"/>
                <a:gd name="T17" fmla="*/ 0 h 61"/>
                <a:gd name="T18" fmla="*/ 0 w 133"/>
                <a:gd name="T19" fmla="*/ 30 h 61"/>
                <a:gd name="T20" fmla="*/ 30 w 133"/>
                <a:gd name="T21" fmla="*/ 61 h 61"/>
                <a:gd name="T22" fmla="*/ 102 w 133"/>
                <a:gd name="T23" fmla="*/ 10 h 61"/>
                <a:gd name="T24" fmla="*/ 122 w 133"/>
                <a:gd name="T25" fmla="*/ 30 h 61"/>
                <a:gd name="T26" fmla="*/ 102 w 133"/>
                <a:gd name="T27" fmla="*/ 50 h 61"/>
                <a:gd name="T28" fmla="*/ 82 w 133"/>
                <a:gd name="T29" fmla="*/ 30 h 61"/>
                <a:gd name="T30" fmla="*/ 102 w 133"/>
                <a:gd name="T31" fmla="*/ 10 h 61"/>
                <a:gd name="T32" fmla="*/ 30 w 133"/>
                <a:gd name="T33" fmla="*/ 10 h 61"/>
                <a:gd name="T34" fmla="*/ 51 w 133"/>
                <a:gd name="T35" fmla="*/ 30 h 61"/>
                <a:gd name="T36" fmla="*/ 30 w 133"/>
                <a:gd name="T37" fmla="*/ 50 h 61"/>
                <a:gd name="T38" fmla="*/ 10 w 133"/>
                <a:gd name="T39" fmla="*/ 30 h 61"/>
                <a:gd name="T40" fmla="*/ 30 w 133"/>
                <a:gd name="T41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61">
                  <a:moveTo>
                    <a:pt x="30" y="61"/>
                  </a:moveTo>
                  <a:cubicBezTo>
                    <a:pt x="45" y="61"/>
                    <a:pt x="58" y="50"/>
                    <a:pt x="60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5" y="50"/>
                    <a:pt x="87" y="61"/>
                    <a:pt x="102" y="61"/>
                  </a:cubicBezTo>
                  <a:cubicBezTo>
                    <a:pt x="119" y="61"/>
                    <a:pt x="133" y="47"/>
                    <a:pt x="133" y="30"/>
                  </a:cubicBezTo>
                  <a:cubicBezTo>
                    <a:pt x="133" y="13"/>
                    <a:pt x="119" y="0"/>
                    <a:pt x="102" y="0"/>
                  </a:cubicBezTo>
                  <a:cubicBezTo>
                    <a:pt x="87" y="0"/>
                    <a:pt x="75" y="11"/>
                    <a:pt x="72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11"/>
                    <a:pt x="45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moveTo>
                    <a:pt x="102" y="10"/>
                  </a:moveTo>
                  <a:cubicBezTo>
                    <a:pt x="113" y="10"/>
                    <a:pt x="122" y="19"/>
                    <a:pt x="122" y="30"/>
                  </a:cubicBezTo>
                  <a:cubicBezTo>
                    <a:pt x="122" y="41"/>
                    <a:pt x="113" y="50"/>
                    <a:pt x="102" y="50"/>
                  </a:cubicBezTo>
                  <a:cubicBezTo>
                    <a:pt x="91" y="50"/>
                    <a:pt x="82" y="41"/>
                    <a:pt x="82" y="30"/>
                  </a:cubicBezTo>
                  <a:cubicBezTo>
                    <a:pt x="82" y="19"/>
                    <a:pt x="91" y="10"/>
                    <a:pt x="102" y="10"/>
                  </a:cubicBezTo>
                  <a:moveTo>
                    <a:pt x="30" y="10"/>
                  </a:moveTo>
                  <a:cubicBezTo>
                    <a:pt x="41" y="10"/>
                    <a:pt x="51" y="19"/>
                    <a:pt x="51" y="30"/>
                  </a:cubicBezTo>
                  <a:cubicBezTo>
                    <a:pt x="51" y="41"/>
                    <a:pt x="41" y="50"/>
                    <a:pt x="30" y="50"/>
                  </a:cubicBez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PPT彼岸天：ID 8661124库_组合 76"/>
          <p:cNvGrpSpPr/>
          <p:nvPr>
            <p:custDataLst>
              <p:tags r:id="rId21"/>
            </p:custDataLst>
          </p:nvPr>
        </p:nvGrpSpPr>
        <p:grpSpPr>
          <a:xfrm>
            <a:off x="1000127" y="4597306"/>
            <a:ext cx="10191748" cy="857260"/>
            <a:chOff x="1446648" y="2161845"/>
            <a:chExt cx="11660559" cy="857260"/>
          </a:xfrm>
        </p:grpSpPr>
        <p:grpSp>
          <p:nvGrpSpPr>
            <p:cNvPr id="11" name="Group 77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24" name="TextBox 9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TextBox 9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2" name="Group 78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22" name="TextBox 8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TextBox 8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3" name="Group 79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20" name="TextBox 8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TextBox 8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4" name="Group 80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18" name="TextBox 8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9" name="TextBox 8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5" name="Group 81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16" name="TextBox 8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7" name="TextBox 8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千图PPT彼岸天：ID 8661124库_矩形 6"/>
          <p:cNvSpPr/>
          <p:nvPr>
            <p:custDataLst>
              <p:tags r:id="rId1"/>
            </p:custDataLst>
          </p:nvPr>
        </p:nvSpPr>
        <p:spPr>
          <a:xfrm>
            <a:off x="0" y="3834351"/>
            <a:ext cx="12192000" cy="2278871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54" name="千图PPT彼岸天：ID 8661124库_组合 53"/>
          <p:cNvGrpSpPr/>
          <p:nvPr>
            <p:custDataLst>
              <p:tags r:id="rId2"/>
            </p:custDataLst>
          </p:nvPr>
        </p:nvGrpSpPr>
        <p:grpSpPr>
          <a:xfrm>
            <a:off x="9426209" y="1604063"/>
            <a:ext cx="1384828" cy="1861668"/>
            <a:chOff x="9426209" y="1604063"/>
            <a:chExt cx="1384828" cy="1861668"/>
          </a:xfrm>
        </p:grpSpPr>
        <p:sp>
          <p:nvSpPr>
            <p:cNvPr id="5" name="Arrow: Right 4"/>
            <p:cNvSpPr/>
            <p:nvPr/>
          </p:nvSpPr>
          <p:spPr>
            <a:xfrm rot="5400000">
              <a:off x="9800833" y="2909006"/>
              <a:ext cx="635581" cy="477869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24"/>
            <p:cNvGrpSpPr/>
            <p:nvPr/>
          </p:nvGrpSpPr>
          <p:grpSpPr>
            <a:xfrm>
              <a:off x="9426209" y="1604063"/>
              <a:ext cx="1384828" cy="1384828"/>
              <a:chOff x="7063671" y="1697787"/>
              <a:chExt cx="1038621" cy="1038621"/>
            </a:xfrm>
          </p:grpSpPr>
          <p:sp>
            <p:nvSpPr>
              <p:cNvPr id="49" name="Oval 25"/>
              <p:cNvSpPr/>
              <p:nvPr/>
            </p:nvSpPr>
            <p:spPr>
              <a:xfrm>
                <a:off x="7063671" y="1697787"/>
                <a:ext cx="1038621" cy="103862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26"/>
              <p:cNvSpPr/>
              <p:nvPr/>
            </p:nvSpPr>
            <p:spPr>
              <a:xfrm>
                <a:off x="7407398" y="2055751"/>
                <a:ext cx="375107" cy="37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3"/>
            </p:custDataLst>
          </p:nvPr>
        </p:nvGrpSpPr>
        <p:grpSpPr>
          <a:xfrm>
            <a:off x="7530966" y="1604063"/>
            <a:ext cx="1384828" cy="1848450"/>
            <a:chOff x="7530966" y="1604063"/>
            <a:chExt cx="1384828" cy="1848450"/>
          </a:xfrm>
        </p:grpSpPr>
        <p:sp>
          <p:nvSpPr>
            <p:cNvPr id="6" name="Arrow: Right 5"/>
            <p:cNvSpPr/>
            <p:nvPr/>
          </p:nvSpPr>
          <p:spPr>
            <a:xfrm rot="5400000">
              <a:off x="7905590" y="2895788"/>
              <a:ext cx="635581" cy="477869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27"/>
            <p:cNvGrpSpPr/>
            <p:nvPr/>
          </p:nvGrpSpPr>
          <p:grpSpPr>
            <a:xfrm>
              <a:off x="7530966" y="1604063"/>
              <a:ext cx="1384828" cy="1384828"/>
              <a:chOff x="1068418" y="1687873"/>
              <a:chExt cx="1038621" cy="1038621"/>
            </a:xfrm>
          </p:grpSpPr>
          <p:sp>
            <p:nvSpPr>
              <p:cNvPr id="47" name="Oval 28"/>
              <p:cNvSpPr/>
              <p:nvPr/>
            </p:nvSpPr>
            <p:spPr>
              <a:xfrm>
                <a:off x="1068418" y="1687873"/>
                <a:ext cx="1038621" cy="103862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29"/>
              <p:cNvSpPr/>
              <p:nvPr/>
            </p:nvSpPr>
            <p:spPr bwMode="auto">
              <a:xfrm>
                <a:off x="1394181" y="1998189"/>
                <a:ext cx="394559" cy="388258"/>
              </a:xfrm>
              <a:custGeom>
                <a:avLst/>
                <a:gdLst>
                  <a:gd name="T0" fmla="*/ 16241 w 21600"/>
                  <a:gd name="T1" fmla="*/ 491 h 21600"/>
                  <a:gd name="T2" fmla="*/ 15753 w 21600"/>
                  <a:gd name="T3" fmla="*/ 0 h 21600"/>
                  <a:gd name="T4" fmla="*/ 5847 w 21600"/>
                  <a:gd name="T5" fmla="*/ 0 h 21600"/>
                  <a:gd name="T6" fmla="*/ 5359 w 21600"/>
                  <a:gd name="T7" fmla="*/ 491 h 21600"/>
                  <a:gd name="T8" fmla="*/ 5359 w 21600"/>
                  <a:gd name="T9" fmla="*/ 5400 h 21600"/>
                  <a:gd name="T10" fmla="*/ 16241 w 21600"/>
                  <a:gd name="T11" fmla="*/ 5400 h 21600"/>
                  <a:gd name="T12" fmla="*/ 16241 w 21600"/>
                  <a:gd name="T13" fmla="*/ 491 h 21600"/>
                  <a:gd name="T14" fmla="*/ 16403 w 21600"/>
                  <a:gd name="T15" fmla="*/ 16691 h 21600"/>
                  <a:gd name="T16" fmla="*/ 15916 w 21600"/>
                  <a:gd name="T17" fmla="*/ 16364 h 21600"/>
                  <a:gd name="T18" fmla="*/ 5684 w 21600"/>
                  <a:gd name="T19" fmla="*/ 16364 h 21600"/>
                  <a:gd name="T20" fmla="*/ 5197 w 21600"/>
                  <a:gd name="T21" fmla="*/ 16691 h 21600"/>
                  <a:gd name="T22" fmla="*/ 3573 w 21600"/>
                  <a:gd name="T23" fmla="*/ 21109 h 21600"/>
                  <a:gd name="T24" fmla="*/ 3735 w 21600"/>
                  <a:gd name="T25" fmla="*/ 21436 h 21600"/>
                  <a:gd name="T26" fmla="*/ 4060 w 21600"/>
                  <a:gd name="T27" fmla="*/ 21600 h 21600"/>
                  <a:gd name="T28" fmla="*/ 17540 w 21600"/>
                  <a:gd name="T29" fmla="*/ 21600 h 21600"/>
                  <a:gd name="T30" fmla="*/ 17865 w 21600"/>
                  <a:gd name="T31" fmla="*/ 21436 h 21600"/>
                  <a:gd name="T32" fmla="*/ 18027 w 21600"/>
                  <a:gd name="T33" fmla="*/ 21109 h 21600"/>
                  <a:gd name="T34" fmla="*/ 16403 w 21600"/>
                  <a:gd name="T35" fmla="*/ 16691 h 21600"/>
                  <a:gd name="T36" fmla="*/ 4872 w 21600"/>
                  <a:gd name="T37" fmla="*/ 9164 h 21600"/>
                  <a:gd name="T38" fmla="*/ 4872 w 21600"/>
                  <a:gd name="T39" fmla="*/ 10964 h 21600"/>
                  <a:gd name="T40" fmla="*/ 16565 w 21600"/>
                  <a:gd name="T41" fmla="*/ 10964 h 21600"/>
                  <a:gd name="T42" fmla="*/ 16565 w 21600"/>
                  <a:gd name="T43" fmla="*/ 9164 h 21600"/>
                  <a:gd name="T44" fmla="*/ 15266 w 21600"/>
                  <a:gd name="T45" fmla="*/ 6545 h 21600"/>
                  <a:gd name="T46" fmla="*/ 6334 w 21600"/>
                  <a:gd name="T47" fmla="*/ 6545 h 21600"/>
                  <a:gd name="T48" fmla="*/ 4872 w 21600"/>
                  <a:gd name="T49" fmla="*/ 9164 h 21600"/>
                  <a:gd name="T50" fmla="*/ 10719 w 21600"/>
                  <a:gd name="T51" fmla="*/ 8345 h 21600"/>
                  <a:gd name="T52" fmla="*/ 12505 w 21600"/>
                  <a:gd name="T53" fmla="*/ 9164 h 21600"/>
                  <a:gd name="T54" fmla="*/ 10719 w 21600"/>
                  <a:gd name="T55" fmla="*/ 10145 h 21600"/>
                  <a:gd name="T56" fmla="*/ 9095 w 21600"/>
                  <a:gd name="T57" fmla="*/ 9164 h 21600"/>
                  <a:gd name="T58" fmla="*/ 10719 w 21600"/>
                  <a:gd name="T59" fmla="*/ 8345 h 21600"/>
                  <a:gd name="T60" fmla="*/ 19326 w 21600"/>
                  <a:gd name="T61" fmla="*/ 6545 h 21600"/>
                  <a:gd name="T62" fmla="*/ 16403 w 21600"/>
                  <a:gd name="T63" fmla="*/ 6545 h 21600"/>
                  <a:gd name="T64" fmla="*/ 17540 w 21600"/>
                  <a:gd name="T65" fmla="*/ 8836 h 21600"/>
                  <a:gd name="T66" fmla="*/ 17540 w 21600"/>
                  <a:gd name="T67" fmla="*/ 8836 h 21600"/>
                  <a:gd name="T68" fmla="*/ 17702 w 21600"/>
                  <a:gd name="T69" fmla="*/ 9000 h 21600"/>
                  <a:gd name="T70" fmla="*/ 17702 w 21600"/>
                  <a:gd name="T71" fmla="*/ 11455 h 21600"/>
                  <a:gd name="T72" fmla="*/ 17215 w 21600"/>
                  <a:gd name="T73" fmla="*/ 11945 h 21600"/>
                  <a:gd name="T74" fmla="*/ 4385 w 21600"/>
                  <a:gd name="T75" fmla="*/ 11945 h 21600"/>
                  <a:gd name="T76" fmla="*/ 3898 w 21600"/>
                  <a:gd name="T77" fmla="*/ 11455 h 21600"/>
                  <a:gd name="T78" fmla="*/ 3898 w 21600"/>
                  <a:gd name="T79" fmla="*/ 9000 h 21600"/>
                  <a:gd name="T80" fmla="*/ 4060 w 21600"/>
                  <a:gd name="T81" fmla="*/ 8836 h 21600"/>
                  <a:gd name="T82" fmla="*/ 5197 w 21600"/>
                  <a:gd name="T83" fmla="*/ 6545 h 21600"/>
                  <a:gd name="T84" fmla="*/ 2274 w 21600"/>
                  <a:gd name="T85" fmla="*/ 6545 h 21600"/>
                  <a:gd name="T86" fmla="*/ 0 w 21600"/>
                  <a:gd name="T87" fmla="*/ 8836 h 21600"/>
                  <a:gd name="T88" fmla="*/ 0 w 21600"/>
                  <a:gd name="T89" fmla="*/ 16527 h 21600"/>
                  <a:gd name="T90" fmla="*/ 2274 w 21600"/>
                  <a:gd name="T91" fmla="*/ 18818 h 21600"/>
                  <a:gd name="T92" fmla="*/ 3086 w 21600"/>
                  <a:gd name="T93" fmla="*/ 18818 h 21600"/>
                  <a:gd name="T94" fmla="*/ 4060 w 21600"/>
                  <a:gd name="T95" fmla="*/ 16200 h 21600"/>
                  <a:gd name="T96" fmla="*/ 5684 w 21600"/>
                  <a:gd name="T97" fmla="*/ 15055 h 21600"/>
                  <a:gd name="T98" fmla="*/ 15916 w 21600"/>
                  <a:gd name="T99" fmla="*/ 15055 h 21600"/>
                  <a:gd name="T100" fmla="*/ 17540 w 21600"/>
                  <a:gd name="T101" fmla="*/ 16200 h 21600"/>
                  <a:gd name="T102" fmla="*/ 18514 w 21600"/>
                  <a:gd name="T103" fmla="*/ 18818 h 21600"/>
                  <a:gd name="T104" fmla="*/ 19326 w 21600"/>
                  <a:gd name="T105" fmla="*/ 18818 h 21600"/>
                  <a:gd name="T106" fmla="*/ 21600 w 21600"/>
                  <a:gd name="T107" fmla="*/ 16527 h 21600"/>
                  <a:gd name="T108" fmla="*/ 21600 w 21600"/>
                  <a:gd name="T109" fmla="*/ 8836 h 21600"/>
                  <a:gd name="T110" fmla="*/ 19326 w 21600"/>
                  <a:gd name="T111" fmla="*/ 6545 h 21600"/>
                  <a:gd name="T112" fmla="*/ 19326 w 21600"/>
                  <a:gd name="T113" fmla="*/ 654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600" h="21600">
                    <a:moveTo>
                      <a:pt x="16241" y="491"/>
                    </a:moveTo>
                    <a:cubicBezTo>
                      <a:pt x="16241" y="164"/>
                      <a:pt x="16078" y="0"/>
                      <a:pt x="15753" y="0"/>
                    </a:cubicBezTo>
                    <a:cubicBezTo>
                      <a:pt x="5847" y="0"/>
                      <a:pt x="5847" y="0"/>
                      <a:pt x="5847" y="0"/>
                    </a:cubicBezTo>
                    <a:cubicBezTo>
                      <a:pt x="5522" y="0"/>
                      <a:pt x="5359" y="164"/>
                      <a:pt x="5359" y="491"/>
                    </a:cubicBezTo>
                    <a:cubicBezTo>
                      <a:pt x="5359" y="5400"/>
                      <a:pt x="5359" y="5400"/>
                      <a:pt x="5359" y="5400"/>
                    </a:cubicBezTo>
                    <a:cubicBezTo>
                      <a:pt x="16241" y="5400"/>
                      <a:pt x="16241" y="5400"/>
                      <a:pt x="16241" y="5400"/>
                    </a:cubicBezTo>
                    <a:lnTo>
                      <a:pt x="16241" y="491"/>
                    </a:lnTo>
                    <a:close/>
                    <a:moveTo>
                      <a:pt x="16403" y="16691"/>
                    </a:moveTo>
                    <a:cubicBezTo>
                      <a:pt x="16241" y="16527"/>
                      <a:pt x="16078" y="16364"/>
                      <a:pt x="15916" y="16364"/>
                    </a:cubicBezTo>
                    <a:cubicBezTo>
                      <a:pt x="5684" y="16364"/>
                      <a:pt x="5684" y="16364"/>
                      <a:pt x="5684" y="16364"/>
                    </a:cubicBezTo>
                    <a:cubicBezTo>
                      <a:pt x="5522" y="16364"/>
                      <a:pt x="5359" y="16527"/>
                      <a:pt x="5197" y="16691"/>
                    </a:cubicBezTo>
                    <a:cubicBezTo>
                      <a:pt x="3573" y="21109"/>
                      <a:pt x="3573" y="21109"/>
                      <a:pt x="3573" y="21109"/>
                    </a:cubicBezTo>
                    <a:cubicBezTo>
                      <a:pt x="3573" y="21273"/>
                      <a:pt x="3573" y="21273"/>
                      <a:pt x="3735" y="21436"/>
                    </a:cubicBezTo>
                    <a:cubicBezTo>
                      <a:pt x="3735" y="21600"/>
                      <a:pt x="3898" y="21600"/>
                      <a:pt x="4060" y="21600"/>
                    </a:cubicBezTo>
                    <a:cubicBezTo>
                      <a:pt x="17540" y="21600"/>
                      <a:pt x="17540" y="21600"/>
                      <a:pt x="17540" y="21600"/>
                    </a:cubicBezTo>
                    <a:cubicBezTo>
                      <a:pt x="17702" y="21600"/>
                      <a:pt x="17865" y="21600"/>
                      <a:pt x="17865" y="21436"/>
                    </a:cubicBezTo>
                    <a:cubicBezTo>
                      <a:pt x="18027" y="21273"/>
                      <a:pt x="18027" y="21273"/>
                      <a:pt x="18027" y="21109"/>
                    </a:cubicBezTo>
                    <a:lnTo>
                      <a:pt x="16403" y="16691"/>
                    </a:lnTo>
                    <a:close/>
                    <a:moveTo>
                      <a:pt x="4872" y="9164"/>
                    </a:moveTo>
                    <a:cubicBezTo>
                      <a:pt x="4872" y="10964"/>
                      <a:pt x="4872" y="10964"/>
                      <a:pt x="4872" y="10964"/>
                    </a:cubicBezTo>
                    <a:cubicBezTo>
                      <a:pt x="16565" y="10964"/>
                      <a:pt x="16565" y="10964"/>
                      <a:pt x="16565" y="10964"/>
                    </a:cubicBezTo>
                    <a:cubicBezTo>
                      <a:pt x="16565" y="9164"/>
                      <a:pt x="16565" y="9164"/>
                      <a:pt x="16565" y="9164"/>
                    </a:cubicBezTo>
                    <a:cubicBezTo>
                      <a:pt x="16565" y="9164"/>
                      <a:pt x="15266" y="6545"/>
                      <a:pt x="15266" y="6545"/>
                    </a:cubicBezTo>
                    <a:cubicBezTo>
                      <a:pt x="6334" y="6545"/>
                      <a:pt x="6334" y="6545"/>
                      <a:pt x="6334" y="6545"/>
                    </a:cubicBezTo>
                    <a:cubicBezTo>
                      <a:pt x="6334" y="6545"/>
                      <a:pt x="4872" y="9164"/>
                      <a:pt x="4872" y="9164"/>
                    </a:cubicBezTo>
                    <a:close/>
                    <a:moveTo>
                      <a:pt x="10719" y="8345"/>
                    </a:moveTo>
                    <a:cubicBezTo>
                      <a:pt x="11693" y="8345"/>
                      <a:pt x="12505" y="8673"/>
                      <a:pt x="12505" y="9164"/>
                    </a:cubicBezTo>
                    <a:cubicBezTo>
                      <a:pt x="12505" y="9655"/>
                      <a:pt x="11693" y="10145"/>
                      <a:pt x="10719" y="10145"/>
                    </a:cubicBezTo>
                    <a:cubicBezTo>
                      <a:pt x="9907" y="10145"/>
                      <a:pt x="9095" y="9655"/>
                      <a:pt x="9095" y="9164"/>
                    </a:cubicBezTo>
                    <a:cubicBezTo>
                      <a:pt x="9095" y="8673"/>
                      <a:pt x="9907" y="8345"/>
                      <a:pt x="10719" y="8345"/>
                    </a:cubicBezTo>
                    <a:close/>
                    <a:moveTo>
                      <a:pt x="19326" y="6545"/>
                    </a:moveTo>
                    <a:cubicBezTo>
                      <a:pt x="16403" y="6545"/>
                      <a:pt x="16403" y="6545"/>
                      <a:pt x="16403" y="6545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702" y="8836"/>
                      <a:pt x="17702" y="8836"/>
                      <a:pt x="17702" y="9000"/>
                    </a:cubicBezTo>
                    <a:cubicBezTo>
                      <a:pt x="17702" y="9000"/>
                      <a:pt x="17702" y="11455"/>
                      <a:pt x="17702" y="11455"/>
                    </a:cubicBezTo>
                    <a:cubicBezTo>
                      <a:pt x="17702" y="11782"/>
                      <a:pt x="17540" y="11945"/>
                      <a:pt x="17215" y="11945"/>
                    </a:cubicBezTo>
                    <a:cubicBezTo>
                      <a:pt x="4385" y="11945"/>
                      <a:pt x="4385" y="11945"/>
                      <a:pt x="4385" y="11945"/>
                    </a:cubicBezTo>
                    <a:cubicBezTo>
                      <a:pt x="4060" y="11945"/>
                      <a:pt x="3898" y="11782"/>
                      <a:pt x="3898" y="11455"/>
                    </a:cubicBezTo>
                    <a:cubicBezTo>
                      <a:pt x="3898" y="11455"/>
                      <a:pt x="3898" y="9164"/>
                      <a:pt x="3898" y="9000"/>
                    </a:cubicBezTo>
                    <a:cubicBezTo>
                      <a:pt x="3898" y="8836"/>
                      <a:pt x="3898" y="8836"/>
                      <a:pt x="4060" y="8836"/>
                    </a:cubicBezTo>
                    <a:cubicBezTo>
                      <a:pt x="5197" y="6545"/>
                      <a:pt x="5197" y="6545"/>
                      <a:pt x="5197" y="6545"/>
                    </a:cubicBezTo>
                    <a:cubicBezTo>
                      <a:pt x="2274" y="6545"/>
                      <a:pt x="2274" y="6545"/>
                      <a:pt x="2274" y="6545"/>
                    </a:cubicBezTo>
                    <a:cubicBezTo>
                      <a:pt x="974" y="6545"/>
                      <a:pt x="0" y="7691"/>
                      <a:pt x="0" y="8836"/>
                    </a:cubicBezTo>
                    <a:cubicBezTo>
                      <a:pt x="0" y="16527"/>
                      <a:pt x="0" y="16527"/>
                      <a:pt x="0" y="16527"/>
                    </a:cubicBezTo>
                    <a:cubicBezTo>
                      <a:pt x="0" y="17836"/>
                      <a:pt x="974" y="18818"/>
                      <a:pt x="2274" y="18818"/>
                    </a:cubicBezTo>
                    <a:cubicBezTo>
                      <a:pt x="3086" y="18818"/>
                      <a:pt x="3086" y="18818"/>
                      <a:pt x="3086" y="18818"/>
                    </a:cubicBezTo>
                    <a:cubicBezTo>
                      <a:pt x="4060" y="16200"/>
                      <a:pt x="4060" y="16200"/>
                      <a:pt x="4060" y="16200"/>
                    </a:cubicBezTo>
                    <a:cubicBezTo>
                      <a:pt x="4223" y="15545"/>
                      <a:pt x="5035" y="15055"/>
                      <a:pt x="5684" y="15055"/>
                    </a:cubicBezTo>
                    <a:cubicBezTo>
                      <a:pt x="15916" y="15055"/>
                      <a:pt x="15916" y="15055"/>
                      <a:pt x="15916" y="15055"/>
                    </a:cubicBezTo>
                    <a:cubicBezTo>
                      <a:pt x="16565" y="15055"/>
                      <a:pt x="17377" y="15545"/>
                      <a:pt x="17540" y="16200"/>
                    </a:cubicBezTo>
                    <a:cubicBezTo>
                      <a:pt x="18514" y="18818"/>
                      <a:pt x="18514" y="18818"/>
                      <a:pt x="18514" y="18818"/>
                    </a:cubicBezTo>
                    <a:cubicBezTo>
                      <a:pt x="19326" y="18818"/>
                      <a:pt x="19326" y="18818"/>
                      <a:pt x="19326" y="18818"/>
                    </a:cubicBezTo>
                    <a:cubicBezTo>
                      <a:pt x="20626" y="18818"/>
                      <a:pt x="21600" y="17836"/>
                      <a:pt x="21600" y="16527"/>
                    </a:cubicBezTo>
                    <a:cubicBezTo>
                      <a:pt x="21600" y="8836"/>
                      <a:pt x="21600" y="8836"/>
                      <a:pt x="21600" y="8836"/>
                    </a:cubicBezTo>
                    <a:cubicBezTo>
                      <a:pt x="21600" y="7691"/>
                      <a:pt x="20626" y="6545"/>
                      <a:pt x="19326" y="6545"/>
                    </a:cubicBezTo>
                    <a:close/>
                    <a:moveTo>
                      <a:pt x="19326" y="654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429933" y="1604063"/>
            <a:ext cx="1384828" cy="1848450"/>
            <a:chOff x="1429933" y="1604063"/>
            <a:chExt cx="1384828" cy="1848450"/>
          </a:xfrm>
        </p:grpSpPr>
        <p:sp>
          <p:nvSpPr>
            <p:cNvPr id="4" name="Arrow: Right 3"/>
            <p:cNvSpPr/>
            <p:nvPr/>
          </p:nvSpPr>
          <p:spPr>
            <a:xfrm rot="5400000">
              <a:off x="1804557" y="2895788"/>
              <a:ext cx="635581" cy="477869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1429933" y="1604063"/>
              <a:ext cx="1384828" cy="1384828"/>
              <a:chOff x="1429933" y="2263717"/>
              <a:chExt cx="1384828" cy="1384828"/>
            </a:xfrm>
          </p:grpSpPr>
          <p:sp>
            <p:nvSpPr>
              <p:cNvPr id="31" name="Oval 31"/>
              <p:cNvSpPr/>
              <p:nvPr/>
            </p:nvSpPr>
            <p:spPr>
              <a:xfrm>
                <a:off x="1429933" y="2263717"/>
                <a:ext cx="1384828" cy="138482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2" name="Group 32"/>
              <p:cNvGrpSpPr/>
              <p:nvPr/>
            </p:nvGrpSpPr>
            <p:grpSpPr>
              <a:xfrm>
                <a:off x="1828187" y="2643176"/>
                <a:ext cx="582545" cy="586267"/>
                <a:chOff x="3886200" y="3605213"/>
                <a:chExt cx="1243013" cy="1250950"/>
              </a:xfrm>
              <a:solidFill>
                <a:schemeClr val="bg1"/>
              </a:solidFill>
            </p:grpSpPr>
            <p:sp>
              <p:nvSpPr>
                <p:cNvPr id="33" name="Freeform: Shape 33"/>
                <p:cNvSpPr/>
                <p:nvPr/>
              </p:nvSpPr>
              <p:spPr bwMode="auto">
                <a:xfrm>
                  <a:off x="4732338" y="3605213"/>
                  <a:ext cx="174625" cy="263525"/>
                </a:xfrm>
                <a:custGeom>
                  <a:avLst/>
                  <a:gdLst>
                    <a:gd name="T0" fmla="*/ 23 w 46"/>
                    <a:gd name="T1" fmla="*/ 70 h 70"/>
                    <a:gd name="T2" fmla="*/ 46 w 46"/>
                    <a:gd name="T3" fmla="*/ 47 h 70"/>
                    <a:gd name="T4" fmla="*/ 46 w 46"/>
                    <a:gd name="T5" fmla="*/ 23 h 70"/>
                    <a:gd name="T6" fmla="*/ 23 w 46"/>
                    <a:gd name="T7" fmla="*/ 0 h 70"/>
                    <a:gd name="T8" fmla="*/ 0 w 46"/>
                    <a:gd name="T9" fmla="*/ 23 h 70"/>
                    <a:gd name="T10" fmla="*/ 0 w 46"/>
                    <a:gd name="T11" fmla="*/ 47 h 70"/>
                    <a:gd name="T12" fmla="*/ 23 w 46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70">
                      <a:moveTo>
                        <a:pt x="23" y="70"/>
                      </a:moveTo>
                      <a:cubicBezTo>
                        <a:pt x="35" y="70"/>
                        <a:pt x="46" y="60"/>
                        <a:pt x="46" y="4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10"/>
                        <a:pt x="35" y="0"/>
                        <a:pt x="23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60"/>
                        <a:pt x="10" y="70"/>
                        <a:pt x="2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Freeform: Shape 34"/>
                <p:cNvSpPr/>
                <p:nvPr/>
              </p:nvSpPr>
              <p:spPr bwMode="auto">
                <a:xfrm>
                  <a:off x="3886200" y="3751263"/>
                  <a:ext cx="1243013" cy="1104900"/>
                </a:xfrm>
                <a:custGeom>
                  <a:avLst/>
                  <a:gdLst>
                    <a:gd name="T0" fmla="*/ 329 w 329"/>
                    <a:gd name="T1" fmla="*/ 1 h 294"/>
                    <a:gd name="T2" fmla="*/ 282 w 329"/>
                    <a:gd name="T3" fmla="*/ 1 h 294"/>
                    <a:gd name="T4" fmla="*/ 282 w 329"/>
                    <a:gd name="T5" fmla="*/ 13 h 294"/>
                    <a:gd name="T6" fmla="*/ 247 w 329"/>
                    <a:gd name="T7" fmla="*/ 48 h 294"/>
                    <a:gd name="T8" fmla="*/ 212 w 329"/>
                    <a:gd name="T9" fmla="*/ 13 h 294"/>
                    <a:gd name="T10" fmla="*/ 212 w 329"/>
                    <a:gd name="T11" fmla="*/ 1 h 294"/>
                    <a:gd name="T12" fmla="*/ 118 w 329"/>
                    <a:gd name="T13" fmla="*/ 1 h 294"/>
                    <a:gd name="T14" fmla="*/ 118 w 329"/>
                    <a:gd name="T15" fmla="*/ 13 h 294"/>
                    <a:gd name="T16" fmla="*/ 83 w 329"/>
                    <a:gd name="T17" fmla="*/ 48 h 294"/>
                    <a:gd name="T18" fmla="*/ 47 w 329"/>
                    <a:gd name="T19" fmla="*/ 13 h 294"/>
                    <a:gd name="T20" fmla="*/ 47 w 329"/>
                    <a:gd name="T21" fmla="*/ 1 h 294"/>
                    <a:gd name="T22" fmla="*/ 0 w 329"/>
                    <a:gd name="T23" fmla="*/ 0 h 294"/>
                    <a:gd name="T24" fmla="*/ 0 w 329"/>
                    <a:gd name="T25" fmla="*/ 294 h 294"/>
                    <a:gd name="T26" fmla="*/ 24 w 329"/>
                    <a:gd name="T27" fmla="*/ 294 h 294"/>
                    <a:gd name="T28" fmla="*/ 306 w 329"/>
                    <a:gd name="T29" fmla="*/ 294 h 294"/>
                    <a:gd name="T30" fmla="*/ 329 w 329"/>
                    <a:gd name="T31" fmla="*/ 294 h 294"/>
                    <a:gd name="T32" fmla="*/ 329 w 329"/>
                    <a:gd name="T33" fmla="*/ 1 h 294"/>
                    <a:gd name="T34" fmla="*/ 306 w 329"/>
                    <a:gd name="T35" fmla="*/ 271 h 294"/>
                    <a:gd name="T36" fmla="*/ 24 w 329"/>
                    <a:gd name="T37" fmla="*/ 271 h 294"/>
                    <a:gd name="T38" fmla="*/ 24 w 329"/>
                    <a:gd name="T39" fmla="*/ 83 h 294"/>
                    <a:gd name="T40" fmla="*/ 306 w 329"/>
                    <a:gd name="T41" fmla="*/ 83 h 294"/>
                    <a:gd name="T42" fmla="*/ 306 w 329"/>
                    <a:gd name="T43" fmla="*/ 271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29" h="294">
                      <a:moveTo>
                        <a:pt x="329" y="1"/>
                      </a:moveTo>
                      <a:cubicBezTo>
                        <a:pt x="282" y="1"/>
                        <a:pt x="282" y="1"/>
                        <a:pt x="282" y="1"/>
                      </a:cubicBezTo>
                      <a:cubicBezTo>
                        <a:pt x="282" y="13"/>
                        <a:pt x="282" y="13"/>
                        <a:pt x="282" y="13"/>
                      </a:cubicBezTo>
                      <a:cubicBezTo>
                        <a:pt x="282" y="32"/>
                        <a:pt x="266" y="48"/>
                        <a:pt x="247" y="48"/>
                      </a:cubicBezTo>
                      <a:cubicBezTo>
                        <a:pt x="228" y="48"/>
                        <a:pt x="212" y="32"/>
                        <a:pt x="212" y="13"/>
                      </a:cubicBezTo>
                      <a:cubicBezTo>
                        <a:pt x="212" y="1"/>
                        <a:pt x="212" y="1"/>
                        <a:pt x="212" y="1"/>
                      </a:cubicBezTo>
                      <a:cubicBezTo>
                        <a:pt x="118" y="1"/>
                        <a:pt x="118" y="1"/>
                        <a:pt x="118" y="1"/>
                      </a:cubicBezTo>
                      <a:cubicBezTo>
                        <a:pt x="118" y="13"/>
                        <a:pt x="118" y="13"/>
                        <a:pt x="118" y="13"/>
                      </a:cubicBezTo>
                      <a:cubicBezTo>
                        <a:pt x="118" y="32"/>
                        <a:pt x="102" y="48"/>
                        <a:pt x="83" y="48"/>
                      </a:cubicBezTo>
                      <a:cubicBezTo>
                        <a:pt x="63" y="48"/>
                        <a:pt x="47" y="32"/>
                        <a:pt x="47" y="13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24" y="294"/>
                        <a:pt x="24" y="294"/>
                        <a:pt x="24" y="294"/>
                      </a:cubicBezTo>
                      <a:cubicBezTo>
                        <a:pt x="306" y="294"/>
                        <a:pt x="306" y="294"/>
                        <a:pt x="306" y="294"/>
                      </a:cubicBezTo>
                      <a:cubicBezTo>
                        <a:pt x="329" y="294"/>
                        <a:pt x="329" y="294"/>
                        <a:pt x="329" y="294"/>
                      </a:cubicBezTo>
                      <a:lnTo>
                        <a:pt x="329" y="1"/>
                      </a:lnTo>
                      <a:close/>
                      <a:moveTo>
                        <a:pt x="306" y="271"/>
                      </a:moveTo>
                      <a:cubicBezTo>
                        <a:pt x="24" y="271"/>
                        <a:pt x="24" y="271"/>
                        <a:pt x="24" y="271"/>
                      </a:cubicBezTo>
                      <a:cubicBezTo>
                        <a:pt x="24" y="83"/>
                        <a:pt x="24" y="83"/>
                        <a:pt x="24" y="83"/>
                      </a:cubicBezTo>
                      <a:cubicBezTo>
                        <a:pt x="306" y="83"/>
                        <a:pt x="306" y="83"/>
                        <a:pt x="306" y="83"/>
                      </a:cubicBezTo>
                      <a:lnTo>
                        <a:pt x="306" y="2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35"/>
                <p:cNvSpPr/>
                <p:nvPr/>
              </p:nvSpPr>
              <p:spPr bwMode="auto">
                <a:xfrm>
                  <a:off x="4108450" y="3605213"/>
                  <a:ext cx="174625" cy="263525"/>
                </a:xfrm>
                <a:custGeom>
                  <a:avLst/>
                  <a:gdLst>
                    <a:gd name="T0" fmla="*/ 23 w 46"/>
                    <a:gd name="T1" fmla="*/ 70 h 70"/>
                    <a:gd name="T2" fmla="*/ 46 w 46"/>
                    <a:gd name="T3" fmla="*/ 47 h 70"/>
                    <a:gd name="T4" fmla="*/ 46 w 46"/>
                    <a:gd name="T5" fmla="*/ 23 h 70"/>
                    <a:gd name="T6" fmla="*/ 23 w 46"/>
                    <a:gd name="T7" fmla="*/ 0 h 70"/>
                    <a:gd name="T8" fmla="*/ 0 w 46"/>
                    <a:gd name="T9" fmla="*/ 23 h 70"/>
                    <a:gd name="T10" fmla="*/ 0 w 46"/>
                    <a:gd name="T11" fmla="*/ 47 h 70"/>
                    <a:gd name="T12" fmla="*/ 23 w 46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70">
                      <a:moveTo>
                        <a:pt x="23" y="70"/>
                      </a:moveTo>
                      <a:cubicBezTo>
                        <a:pt x="36" y="70"/>
                        <a:pt x="46" y="60"/>
                        <a:pt x="46" y="47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60"/>
                        <a:pt x="10" y="70"/>
                        <a:pt x="2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Rectangle 36"/>
                <p:cNvSpPr/>
                <p:nvPr/>
              </p:nvSpPr>
              <p:spPr bwMode="auto">
                <a:xfrm>
                  <a:off x="4332288" y="4157663"/>
                  <a:ext cx="139700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Rectangle 37"/>
                <p:cNvSpPr/>
                <p:nvPr/>
              </p:nvSpPr>
              <p:spPr bwMode="auto">
                <a:xfrm>
                  <a:off x="4559300" y="4157663"/>
                  <a:ext cx="139700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Rectangle 38"/>
                <p:cNvSpPr/>
                <p:nvPr/>
              </p:nvSpPr>
              <p:spPr bwMode="auto">
                <a:xfrm>
                  <a:off x="4767263" y="4157663"/>
                  <a:ext cx="139700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Rectangle 39"/>
                <p:cNvSpPr/>
                <p:nvPr/>
              </p:nvSpPr>
              <p:spPr bwMode="auto">
                <a:xfrm>
                  <a:off x="4332288" y="4364038"/>
                  <a:ext cx="139700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Rectangle 40"/>
                <p:cNvSpPr/>
                <p:nvPr/>
              </p:nvSpPr>
              <p:spPr bwMode="auto">
                <a:xfrm>
                  <a:off x="4559300" y="4364038"/>
                  <a:ext cx="139700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Rectangle 41"/>
                <p:cNvSpPr/>
                <p:nvPr/>
              </p:nvSpPr>
              <p:spPr bwMode="auto">
                <a:xfrm>
                  <a:off x="4767263" y="4364038"/>
                  <a:ext cx="139700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Rectangle 42"/>
                <p:cNvSpPr/>
                <p:nvPr/>
              </p:nvSpPr>
              <p:spPr bwMode="auto">
                <a:xfrm>
                  <a:off x="4332288" y="4570413"/>
                  <a:ext cx="139700" cy="1254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Rectangle 43"/>
                <p:cNvSpPr/>
                <p:nvPr/>
              </p:nvSpPr>
              <p:spPr bwMode="auto">
                <a:xfrm>
                  <a:off x="4108450" y="4364038"/>
                  <a:ext cx="141288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Rectangle 44"/>
                <p:cNvSpPr/>
                <p:nvPr/>
              </p:nvSpPr>
              <p:spPr bwMode="auto">
                <a:xfrm>
                  <a:off x="4108450" y="4570413"/>
                  <a:ext cx="141288" cy="1254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Rectangle 45"/>
                <p:cNvSpPr/>
                <p:nvPr/>
              </p:nvSpPr>
              <p:spPr bwMode="auto">
                <a:xfrm>
                  <a:off x="4559300" y="4570413"/>
                  <a:ext cx="139700" cy="1254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Rectangle 46"/>
                <p:cNvSpPr/>
                <p:nvPr/>
              </p:nvSpPr>
              <p:spPr bwMode="auto">
                <a:xfrm>
                  <a:off x="4767263" y="4570413"/>
                  <a:ext cx="139700" cy="1254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1" name="千图PPT彼岸天：ID 8661124库_组合 50"/>
          <p:cNvGrpSpPr/>
          <p:nvPr>
            <p:custDataLst>
              <p:tags r:id="rId5"/>
            </p:custDataLst>
          </p:nvPr>
        </p:nvGrpSpPr>
        <p:grpSpPr>
          <a:xfrm>
            <a:off x="3291844" y="1604515"/>
            <a:ext cx="1384828" cy="1861668"/>
            <a:chOff x="3291844" y="1604515"/>
            <a:chExt cx="1384828" cy="1861668"/>
          </a:xfrm>
        </p:grpSpPr>
        <p:sp>
          <p:nvSpPr>
            <p:cNvPr id="8" name="Arrow: Right 7"/>
            <p:cNvSpPr/>
            <p:nvPr/>
          </p:nvSpPr>
          <p:spPr>
            <a:xfrm rot="5400000">
              <a:off x="3666468" y="2909458"/>
              <a:ext cx="635581" cy="477869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3" name="Group 47"/>
            <p:cNvGrpSpPr/>
            <p:nvPr/>
          </p:nvGrpSpPr>
          <p:grpSpPr>
            <a:xfrm>
              <a:off x="3291844" y="1604515"/>
              <a:ext cx="1384828" cy="1384828"/>
              <a:chOff x="3302049" y="2264169"/>
              <a:chExt cx="1384828" cy="1384828"/>
            </a:xfrm>
          </p:grpSpPr>
          <p:sp>
            <p:nvSpPr>
              <p:cNvPr id="27" name="Oval 48"/>
              <p:cNvSpPr/>
              <p:nvPr/>
            </p:nvSpPr>
            <p:spPr>
              <a:xfrm>
                <a:off x="3302049" y="2264169"/>
                <a:ext cx="1384828" cy="138482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8" name="Group 49"/>
              <p:cNvGrpSpPr/>
              <p:nvPr/>
            </p:nvGrpSpPr>
            <p:grpSpPr>
              <a:xfrm>
                <a:off x="3709246" y="2650223"/>
                <a:ext cx="591349" cy="573363"/>
                <a:chOff x="4411266" y="2303265"/>
                <a:chExt cx="325040" cy="315154"/>
              </a:xfrm>
              <a:solidFill>
                <a:schemeClr val="bg1"/>
              </a:solidFill>
            </p:grpSpPr>
            <p:sp>
              <p:nvSpPr>
                <p:cNvPr id="29" name="Freeform: Shape 50"/>
                <p:cNvSpPr/>
                <p:nvPr/>
              </p:nvSpPr>
              <p:spPr bwMode="auto">
                <a:xfrm>
                  <a:off x="4411266" y="2336007"/>
                  <a:ext cx="291108" cy="282412"/>
                </a:xfrm>
                <a:custGeom>
                  <a:avLst/>
                  <a:gdLst>
                    <a:gd name="T0" fmla="*/ 417 w 21600"/>
                    <a:gd name="T1" fmla="*/ 102 h 21600"/>
                    <a:gd name="T2" fmla="*/ 384 w 21600"/>
                    <a:gd name="T3" fmla="*/ 65 h 21600"/>
                    <a:gd name="T4" fmla="*/ 316 w 21600"/>
                    <a:gd name="T5" fmla="*/ 0 h 21600"/>
                    <a:gd name="T6" fmla="*/ 283 w 21600"/>
                    <a:gd name="T7" fmla="*/ 33 h 21600"/>
                    <a:gd name="T8" fmla="*/ 149 w 21600"/>
                    <a:gd name="T9" fmla="*/ 102 h 21600"/>
                    <a:gd name="T10" fmla="*/ 0 w 21600"/>
                    <a:gd name="T11" fmla="*/ 465 h 21600"/>
                    <a:gd name="T12" fmla="*/ 182 w 21600"/>
                    <a:gd name="T13" fmla="*/ 265 h 21600"/>
                    <a:gd name="T14" fmla="*/ 182 w 21600"/>
                    <a:gd name="T15" fmla="*/ 265 h 21600"/>
                    <a:gd name="T16" fmla="*/ 197 w 21600"/>
                    <a:gd name="T17" fmla="*/ 181 h 21600"/>
                    <a:gd name="T18" fmla="*/ 302 w 21600"/>
                    <a:gd name="T19" fmla="*/ 181 h 21600"/>
                    <a:gd name="T20" fmla="*/ 302 w 21600"/>
                    <a:gd name="T21" fmla="*/ 283 h 21600"/>
                    <a:gd name="T22" fmla="*/ 216 w 21600"/>
                    <a:gd name="T23" fmla="*/ 297 h 21600"/>
                    <a:gd name="T24" fmla="*/ 216 w 21600"/>
                    <a:gd name="T25" fmla="*/ 297 h 21600"/>
                    <a:gd name="T26" fmla="*/ 10 w 21600"/>
                    <a:gd name="T27" fmla="*/ 474 h 21600"/>
                    <a:gd name="T28" fmla="*/ 384 w 21600"/>
                    <a:gd name="T29" fmla="*/ 330 h 21600"/>
                    <a:gd name="T30" fmla="*/ 451 w 21600"/>
                    <a:gd name="T31" fmla="*/ 200 h 21600"/>
                    <a:gd name="T32" fmla="*/ 489 w 21600"/>
                    <a:gd name="T33" fmla="*/ 167 h 21600"/>
                    <a:gd name="T34" fmla="*/ 417 w 21600"/>
                    <a:gd name="T35" fmla="*/ 102 h 21600"/>
                    <a:gd name="T36" fmla="*/ 417 w 21600"/>
                    <a:gd name="T37" fmla="*/ 102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424" y="4659"/>
                      </a:moveTo>
                      <a:cubicBezTo>
                        <a:pt x="16941" y="2965"/>
                        <a:pt x="16941" y="2965"/>
                        <a:pt x="16941" y="2965"/>
                      </a:cubicBezTo>
                      <a:cubicBezTo>
                        <a:pt x="13976" y="0"/>
                        <a:pt x="13976" y="0"/>
                        <a:pt x="13976" y="0"/>
                      </a:cubicBezTo>
                      <a:cubicBezTo>
                        <a:pt x="13976" y="0"/>
                        <a:pt x="13976" y="0"/>
                        <a:pt x="12494" y="1482"/>
                      </a:cubicBezTo>
                      <a:cubicBezTo>
                        <a:pt x="11012" y="2965"/>
                        <a:pt x="6565" y="4659"/>
                        <a:pt x="6565" y="4659"/>
                      </a:cubicBezTo>
                      <a:cubicBezTo>
                        <a:pt x="0" y="21176"/>
                        <a:pt x="0" y="21176"/>
                        <a:pt x="0" y="21176"/>
                      </a:cubicBezTo>
                      <a:cubicBezTo>
                        <a:pt x="8047" y="12071"/>
                        <a:pt x="8047" y="12071"/>
                        <a:pt x="8047" y="12071"/>
                      </a:cubicBezTo>
                      <a:cubicBezTo>
                        <a:pt x="7624" y="10800"/>
                        <a:pt x="7835" y="9318"/>
                        <a:pt x="8682" y="8259"/>
                      </a:cubicBezTo>
                      <a:cubicBezTo>
                        <a:pt x="9953" y="6988"/>
                        <a:pt x="12071" y="6988"/>
                        <a:pt x="13341" y="8259"/>
                      </a:cubicBezTo>
                      <a:cubicBezTo>
                        <a:pt x="14400" y="9529"/>
                        <a:pt x="14400" y="11647"/>
                        <a:pt x="13341" y="12918"/>
                      </a:cubicBezTo>
                      <a:cubicBezTo>
                        <a:pt x="12282" y="13765"/>
                        <a:pt x="10800" y="13976"/>
                        <a:pt x="9529" y="13553"/>
                      </a:cubicBezTo>
                      <a:cubicBezTo>
                        <a:pt x="424" y="21600"/>
                        <a:pt x="424" y="21600"/>
                        <a:pt x="424" y="21600"/>
                      </a:cubicBezTo>
                      <a:cubicBezTo>
                        <a:pt x="16941" y="15035"/>
                        <a:pt x="16941" y="15035"/>
                        <a:pt x="16941" y="15035"/>
                      </a:cubicBezTo>
                      <a:cubicBezTo>
                        <a:pt x="16941" y="15035"/>
                        <a:pt x="18424" y="10588"/>
                        <a:pt x="19906" y="9106"/>
                      </a:cubicBezTo>
                      <a:cubicBezTo>
                        <a:pt x="21600" y="7624"/>
                        <a:pt x="21600" y="7624"/>
                        <a:pt x="21600" y="7624"/>
                      </a:cubicBezTo>
                      <a:lnTo>
                        <a:pt x="18424" y="4659"/>
                      </a:lnTo>
                      <a:close/>
                      <a:moveTo>
                        <a:pt x="18424" y="465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Freeform: Shape 51"/>
                <p:cNvSpPr/>
                <p:nvPr/>
              </p:nvSpPr>
              <p:spPr bwMode="auto">
                <a:xfrm>
                  <a:off x="4619625" y="2303265"/>
                  <a:ext cx="116681" cy="113109"/>
                </a:xfrm>
                <a:custGeom>
                  <a:avLst/>
                  <a:gdLst>
                    <a:gd name="T0" fmla="*/ 24 w 21600"/>
                    <a:gd name="T1" fmla="*/ 0 h 21600"/>
                    <a:gd name="T2" fmla="*/ 196 w 21600"/>
                    <a:gd name="T3" fmla="*/ 167 h 21600"/>
                    <a:gd name="T4" fmla="*/ 172 w 21600"/>
                    <a:gd name="T5" fmla="*/ 190 h 21600"/>
                    <a:gd name="T6" fmla="*/ 0 w 21600"/>
                    <a:gd name="T7" fmla="*/ 23 h 21600"/>
                    <a:gd name="T8" fmla="*/ 24 w 21600"/>
                    <a:gd name="T9" fmla="*/ 0 h 21600"/>
                    <a:gd name="T10" fmla="*/ 24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2667" y="0"/>
                      </a:moveTo>
                      <a:lnTo>
                        <a:pt x="21600" y="18933"/>
                      </a:lnTo>
                      <a:lnTo>
                        <a:pt x="18933" y="21600"/>
                      </a:lnTo>
                      <a:lnTo>
                        <a:pt x="0" y="2667"/>
                      </a:lnTo>
                      <a:lnTo>
                        <a:pt x="2667" y="0"/>
                      </a:lnTo>
                      <a:close/>
                      <a:moveTo>
                        <a:pt x="2667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2" name="千图PPT彼岸天：ID 8661124库_组合 51"/>
          <p:cNvGrpSpPr/>
          <p:nvPr>
            <p:custDataLst>
              <p:tags r:id="rId6"/>
            </p:custDataLst>
          </p:nvPr>
        </p:nvGrpSpPr>
        <p:grpSpPr>
          <a:xfrm>
            <a:off x="5179933" y="1207511"/>
            <a:ext cx="1857977" cy="2389416"/>
            <a:chOff x="5179933" y="1207511"/>
            <a:chExt cx="1857977" cy="2389416"/>
          </a:xfrm>
        </p:grpSpPr>
        <p:sp>
          <p:nvSpPr>
            <p:cNvPr id="9" name="Arrow: Right 8"/>
            <p:cNvSpPr/>
            <p:nvPr/>
          </p:nvSpPr>
          <p:spPr>
            <a:xfrm rot="5400000">
              <a:off x="5713178" y="2903639"/>
              <a:ext cx="791487" cy="595089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52"/>
            <p:cNvGrpSpPr/>
            <p:nvPr/>
          </p:nvGrpSpPr>
          <p:grpSpPr>
            <a:xfrm>
              <a:off x="5179933" y="1207511"/>
              <a:ext cx="1857977" cy="1857977"/>
              <a:chOff x="5179933" y="1867165"/>
              <a:chExt cx="1857977" cy="1857977"/>
            </a:xfrm>
          </p:grpSpPr>
          <p:sp>
            <p:nvSpPr>
              <p:cNvPr id="25" name="Oval 53"/>
              <p:cNvSpPr/>
              <p:nvPr/>
            </p:nvSpPr>
            <p:spPr>
              <a:xfrm>
                <a:off x="5179933" y="1867165"/>
                <a:ext cx="1857977" cy="185797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54"/>
              <p:cNvSpPr/>
              <p:nvPr/>
            </p:nvSpPr>
            <p:spPr bwMode="auto">
              <a:xfrm>
                <a:off x="5675703" y="2411646"/>
                <a:ext cx="802724" cy="74265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7"/>
            </p:custDataLst>
          </p:nvPr>
        </p:nvGrpSpPr>
        <p:grpSpPr>
          <a:xfrm>
            <a:off x="1220280" y="3830936"/>
            <a:ext cx="1804134" cy="2285702"/>
            <a:chOff x="1220280" y="3830936"/>
            <a:chExt cx="1804134" cy="2285702"/>
          </a:xfrm>
        </p:grpSpPr>
        <p:sp>
          <p:nvSpPr>
            <p:cNvPr id="15" name="Rectangle 60"/>
            <p:cNvSpPr/>
            <p:nvPr/>
          </p:nvSpPr>
          <p:spPr>
            <a:xfrm>
              <a:off x="1316118" y="3830936"/>
              <a:ext cx="1612458" cy="739160"/>
            </a:xfrm>
            <a:prstGeom prst="rect">
              <a:avLst/>
            </a:prstGeom>
          </p:spPr>
          <p:txBody>
            <a:bodyPr wrap="none" anchor="b" anchorCtr="1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6" name="Rectangle 61"/>
            <p:cNvSpPr/>
            <p:nvPr/>
          </p:nvSpPr>
          <p:spPr>
            <a:xfrm>
              <a:off x="1220280" y="4569698"/>
              <a:ext cx="1804134" cy="1546940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8"/>
            </p:custDataLst>
          </p:nvPr>
        </p:nvGrpSpPr>
        <p:grpSpPr>
          <a:xfrm>
            <a:off x="3082191" y="3830936"/>
            <a:ext cx="1804134" cy="2285702"/>
            <a:chOff x="3082191" y="3830936"/>
            <a:chExt cx="1804134" cy="2285702"/>
          </a:xfrm>
        </p:grpSpPr>
        <p:sp>
          <p:nvSpPr>
            <p:cNvPr id="17" name="Rectangle 63"/>
            <p:cNvSpPr/>
            <p:nvPr/>
          </p:nvSpPr>
          <p:spPr>
            <a:xfrm>
              <a:off x="3178029" y="3830936"/>
              <a:ext cx="1612458" cy="739160"/>
            </a:xfrm>
            <a:prstGeom prst="rect">
              <a:avLst/>
            </a:prstGeom>
          </p:spPr>
          <p:txBody>
            <a:bodyPr wrap="none" anchor="b" anchorCtr="1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Rectangle 64"/>
            <p:cNvSpPr/>
            <p:nvPr/>
          </p:nvSpPr>
          <p:spPr>
            <a:xfrm>
              <a:off x="3082191" y="4569698"/>
              <a:ext cx="1804134" cy="1546940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</p:grpSp>
      <p:grpSp>
        <p:nvGrpSpPr>
          <p:cNvPr id="57" name="千图PPT彼岸天：ID 8661124库_组合 56"/>
          <p:cNvGrpSpPr/>
          <p:nvPr>
            <p:custDataLst>
              <p:tags r:id="rId9"/>
            </p:custDataLst>
          </p:nvPr>
        </p:nvGrpSpPr>
        <p:grpSpPr>
          <a:xfrm>
            <a:off x="5206854" y="3830936"/>
            <a:ext cx="1804134" cy="2285702"/>
            <a:chOff x="5206854" y="3830936"/>
            <a:chExt cx="1804134" cy="2285702"/>
          </a:xfrm>
        </p:grpSpPr>
        <p:sp>
          <p:nvSpPr>
            <p:cNvPr id="19" name="Rectangle 66"/>
            <p:cNvSpPr/>
            <p:nvPr/>
          </p:nvSpPr>
          <p:spPr>
            <a:xfrm>
              <a:off x="5302692" y="3830936"/>
              <a:ext cx="1612458" cy="739160"/>
            </a:xfrm>
            <a:prstGeom prst="rect">
              <a:avLst/>
            </a:prstGeom>
          </p:spPr>
          <p:txBody>
            <a:bodyPr wrap="none" anchor="b" anchorCtr="1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Rectangle 67"/>
            <p:cNvSpPr/>
            <p:nvPr/>
          </p:nvSpPr>
          <p:spPr>
            <a:xfrm>
              <a:off x="5206854" y="4569698"/>
              <a:ext cx="1804134" cy="1546940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</p:grpSp>
      <p:grpSp>
        <p:nvGrpSpPr>
          <p:cNvPr id="58" name="千图PPT彼岸天：ID 8661124库_组合 57"/>
          <p:cNvGrpSpPr/>
          <p:nvPr>
            <p:custDataLst>
              <p:tags r:id="rId10"/>
            </p:custDataLst>
          </p:nvPr>
        </p:nvGrpSpPr>
        <p:grpSpPr>
          <a:xfrm>
            <a:off x="7321313" y="3830936"/>
            <a:ext cx="1804134" cy="2285702"/>
            <a:chOff x="7321313" y="3830936"/>
            <a:chExt cx="1804134" cy="2285702"/>
          </a:xfrm>
        </p:grpSpPr>
        <p:sp>
          <p:nvSpPr>
            <p:cNvPr id="21" name="Rectangle 69"/>
            <p:cNvSpPr/>
            <p:nvPr/>
          </p:nvSpPr>
          <p:spPr>
            <a:xfrm>
              <a:off x="7417151" y="3830936"/>
              <a:ext cx="1612458" cy="739160"/>
            </a:xfrm>
            <a:prstGeom prst="rect">
              <a:avLst/>
            </a:prstGeom>
          </p:spPr>
          <p:txBody>
            <a:bodyPr wrap="none" anchor="b" anchorCtr="1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22" name="Rectangle 70"/>
            <p:cNvSpPr/>
            <p:nvPr/>
          </p:nvSpPr>
          <p:spPr>
            <a:xfrm>
              <a:off x="7321313" y="4569698"/>
              <a:ext cx="1804134" cy="1546940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</p:grpSp>
      <p:grpSp>
        <p:nvGrpSpPr>
          <p:cNvPr id="59" name="千图PPT彼岸天：ID 8661124库_组合 58"/>
          <p:cNvGrpSpPr/>
          <p:nvPr>
            <p:custDataLst>
              <p:tags r:id="rId11"/>
            </p:custDataLst>
          </p:nvPr>
        </p:nvGrpSpPr>
        <p:grpSpPr>
          <a:xfrm>
            <a:off x="9216556" y="3830936"/>
            <a:ext cx="1804134" cy="2285702"/>
            <a:chOff x="9216556" y="3830936"/>
            <a:chExt cx="1804134" cy="2285702"/>
          </a:xfrm>
        </p:grpSpPr>
        <p:sp>
          <p:nvSpPr>
            <p:cNvPr id="23" name="Rectangle 72"/>
            <p:cNvSpPr/>
            <p:nvPr/>
          </p:nvSpPr>
          <p:spPr>
            <a:xfrm>
              <a:off x="9312394" y="3830936"/>
              <a:ext cx="1612458" cy="739160"/>
            </a:xfrm>
            <a:prstGeom prst="rect">
              <a:avLst/>
            </a:prstGeom>
          </p:spPr>
          <p:txBody>
            <a:bodyPr wrap="none" anchor="b" anchorCtr="1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9216556" y="4569698"/>
              <a:ext cx="1804134" cy="1546940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千图PPT彼岸天：ID 8661124库_组合 58"/>
          <p:cNvGrpSpPr/>
          <p:nvPr>
            <p:custDataLst>
              <p:tags r:id="rId1"/>
            </p:custDataLst>
          </p:nvPr>
        </p:nvGrpSpPr>
        <p:grpSpPr>
          <a:xfrm>
            <a:off x="6715641" y="1448780"/>
            <a:ext cx="3650783" cy="1218968"/>
            <a:chOff x="6715641" y="1448780"/>
            <a:chExt cx="3650783" cy="1218968"/>
          </a:xfrm>
        </p:grpSpPr>
        <p:grpSp>
          <p:nvGrpSpPr>
            <p:cNvPr id="10" name="Group 100"/>
            <p:cNvGrpSpPr/>
            <p:nvPr/>
          </p:nvGrpSpPr>
          <p:grpSpPr>
            <a:xfrm>
              <a:off x="6715641" y="1448780"/>
              <a:ext cx="1238682" cy="1218968"/>
              <a:chOff x="8068638" y="986324"/>
              <a:chExt cx="1380019" cy="1358056"/>
            </a:xfrm>
            <a:effectLst/>
          </p:grpSpPr>
          <p:sp>
            <p:nvSpPr>
              <p:cNvPr id="23" name="Teardrop 101"/>
              <p:cNvSpPr>
                <a:spLocks noChangeAspect="1"/>
              </p:cNvSpPr>
              <p:nvPr/>
            </p:nvSpPr>
            <p:spPr>
              <a:xfrm>
                <a:off x="8068638" y="986324"/>
                <a:ext cx="1358056" cy="1358056"/>
              </a:xfrm>
              <a:prstGeom prst="teardrop">
                <a:avLst/>
              </a:prstGeom>
              <a:solidFill>
                <a:schemeClr val="accent4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102"/>
              <p:cNvSpPr/>
              <p:nvPr/>
            </p:nvSpPr>
            <p:spPr bwMode="auto">
              <a:xfrm>
                <a:off x="8519667" y="1427176"/>
                <a:ext cx="455997" cy="459399"/>
              </a:xfrm>
              <a:custGeom>
                <a:avLst/>
                <a:gdLst>
                  <a:gd name="T0" fmla="*/ 221046570 w 20932"/>
                  <a:gd name="T1" fmla="*/ 184616427 h 20930"/>
                  <a:gd name="T2" fmla="*/ 171990490 w 20932"/>
                  <a:gd name="T3" fmla="*/ 154825435 h 20930"/>
                  <a:gd name="T4" fmla="*/ 163670272 w 20932"/>
                  <a:gd name="T5" fmla="*/ 156178187 h 20930"/>
                  <a:gd name="T6" fmla="*/ 149238254 w 20932"/>
                  <a:gd name="T7" fmla="*/ 171062353 h 20930"/>
                  <a:gd name="T8" fmla="*/ 140352361 w 20932"/>
                  <a:gd name="T9" fmla="*/ 174910157 h 20930"/>
                  <a:gd name="T10" fmla="*/ 87616328 w 20932"/>
                  <a:gd name="T11" fmla="*/ 139775819 h 20930"/>
                  <a:gd name="T12" fmla="*/ 53483366 w 20932"/>
                  <a:gd name="T13" fmla="*/ 85350260 h 20930"/>
                  <a:gd name="T14" fmla="*/ 57205261 w 20932"/>
                  <a:gd name="T15" fmla="*/ 76192552 h 20930"/>
                  <a:gd name="T16" fmla="*/ 69504449 w 20932"/>
                  <a:gd name="T17" fmla="*/ 63517837 h 20930"/>
                  <a:gd name="T18" fmla="*/ 71019052 w 20932"/>
                  <a:gd name="T19" fmla="*/ 54844325 h 20930"/>
                  <a:gd name="T20" fmla="*/ 43957245 w 20932"/>
                  <a:gd name="T21" fmla="*/ 2374799 h 20930"/>
                  <a:gd name="T22" fmla="*/ 38101485 w 20932"/>
                  <a:gd name="T23" fmla="*/ 1286165 h 20930"/>
                  <a:gd name="T24" fmla="*/ 4543689 w 20932"/>
                  <a:gd name="T25" fmla="*/ 35804207 h 20930"/>
                  <a:gd name="T26" fmla="*/ 171139 w 20932"/>
                  <a:gd name="T27" fmla="*/ 44906028 h 20930"/>
                  <a:gd name="T28" fmla="*/ 62176127 w 20932"/>
                  <a:gd name="T29" fmla="*/ 165995064 h 20930"/>
                  <a:gd name="T30" fmla="*/ 179649413 w 20932"/>
                  <a:gd name="T31" fmla="*/ 229907870 h 20930"/>
                  <a:gd name="T32" fmla="*/ 188480671 w 20932"/>
                  <a:gd name="T33" fmla="*/ 225411690 h 20930"/>
                  <a:gd name="T34" fmla="*/ 221995397 w 20932"/>
                  <a:gd name="T35" fmla="*/ 190849720 h 20930"/>
                  <a:gd name="T36" fmla="*/ 221046570 w 20932"/>
                  <a:gd name="T37" fmla="*/ 184616427 h 20930"/>
                  <a:gd name="T38" fmla="*/ 221046570 w 20932"/>
                  <a:gd name="T39" fmla="*/ 184616427 h 2093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0932" h="2093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  <a:moveTo>
                      <a:pt x="20723" y="16794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Rectangle 103"/>
              <p:cNvSpPr/>
              <p:nvPr/>
            </p:nvSpPr>
            <p:spPr>
              <a:xfrm>
                <a:off x="8957175" y="986743"/>
                <a:ext cx="491482" cy="56577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04</a:t>
                </a: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" name="Group 59"/>
            <p:cNvGrpSpPr/>
            <p:nvPr/>
          </p:nvGrpSpPr>
          <p:grpSpPr>
            <a:xfrm>
              <a:off x="7954323" y="1595158"/>
              <a:ext cx="2412101" cy="926212"/>
              <a:chOff x="3141124" y="4901145"/>
              <a:chExt cx="2412101" cy="926212"/>
            </a:xfrm>
          </p:grpSpPr>
          <p:sp>
            <p:nvSpPr>
              <p:cNvPr id="21" name="TextBox 60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</p:grpSp>
      </p:grpSp>
      <p:grpSp>
        <p:nvGrpSpPr>
          <p:cNvPr id="58" name="千图PPT彼岸天：ID 8661124库_组合 57"/>
          <p:cNvGrpSpPr/>
          <p:nvPr>
            <p:custDataLst>
              <p:tags r:id="rId2"/>
            </p:custDataLst>
          </p:nvPr>
        </p:nvGrpSpPr>
        <p:grpSpPr>
          <a:xfrm>
            <a:off x="5205400" y="2419004"/>
            <a:ext cx="3647214" cy="1371875"/>
            <a:chOff x="5205400" y="2419004"/>
            <a:chExt cx="3647214" cy="1371875"/>
          </a:xfrm>
        </p:grpSpPr>
        <p:cxnSp>
          <p:nvCxnSpPr>
            <p:cNvPr id="8" name="Straight Arrow Connector 94"/>
            <p:cNvCxnSpPr/>
            <p:nvPr/>
          </p:nvCxnSpPr>
          <p:spPr>
            <a:xfrm flipV="1">
              <a:off x="6420799" y="2419004"/>
              <a:ext cx="294840" cy="152908"/>
            </a:xfrm>
            <a:prstGeom prst="straightConnector1">
              <a:avLst/>
            </a:prstGeom>
            <a:ln>
              <a:solidFill>
                <a:schemeClr val="accent3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2"/>
            <p:cNvGrpSpPr/>
            <p:nvPr/>
          </p:nvGrpSpPr>
          <p:grpSpPr>
            <a:xfrm>
              <a:off x="5205400" y="2571912"/>
              <a:ext cx="1235113" cy="1218967"/>
              <a:chOff x="5205400" y="2571912"/>
              <a:chExt cx="1235113" cy="1218967"/>
            </a:xfrm>
          </p:grpSpPr>
          <p:sp>
            <p:nvSpPr>
              <p:cNvPr id="26" name="Teardrop 93"/>
              <p:cNvSpPr>
                <a:spLocks noChangeAspect="1"/>
              </p:cNvSpPr>
              <p:nvPr/>
            </p:nvSpPr>
            <p:spPr>
              <a:xfrm>
                <a:off x="5205400" y="2571912"/>
                <a:ext cx="1218967" cy="1218967"/>
              </a:xfrm>
              <a:prstGeom prst="teardrop">
                <a:avLst/>
              </a:prstGeom>
              <a:solidFill>
                <a:schemeClr val="accent3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7" name="Group 95"/>
              <p:cNvGrpSpPr/>
              <p:nvPr/>
            </p:nvGrpSpPr>
            <p:grpSpPr bwMode="auto">
              <a:xfrm>
                <a:off x="5659106" y="3024091"/>
                <a:ext cx="311553" cy="314606"/>
                <a:chOff x="0" y="0"/>
                <a:chExt cx="436" cy="438"/>
              </a:xfrm>
              <a:solidFill>
                <a:schemeClr val="tx1"/>
              </a:solidFill>
            </p:grpSpPr>
            <p:sp>
              <p:nvSpPr>
                <p:cNvPr id="29" name="Freeform: Shape 97"/>
                <p:cNvSpPr/>
                <p:nvPr/>
              </p:nvSpPr>
              <p:spPr bwMode="auto">
                <a:xfrm>
                  <a:off x="0" y="0"/>
                  <a:ext cx="219" cy="43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7217" y="7218"/>
                      </a:moveTo>
                      <a:lnTo>
                        <a:pt x="0" y="7218"/>
                      </a:lnTo>
                      <a:lnTo>
                        <a:pt x="0" y="14420"/>
                      </a:lnTo>
                      <a:lnTo>
                        <a:pt x="7266" y="1442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7217" y="7218"/>
                      </a:lnTo>
                      <a:close/>
                      <a:moveTo>
                        <a:pt x="7217" y="721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Freeform: Shape 98"/>
                <p:cNvSpPr/>
                <p:nvPr/>
              </p:nvSpPr>
              <p:spPr bwMode="auto">
                <a:xfrm>
                  <a:off x="255" y="128"/>
                  <a:ext cx="72" cy="18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6662" y="0"/>
                      </a:moveTo>
                      <a:lnTo>
                        <a:pt x="0" y="5104"/>
                      </a:lnTo>
                      <a:lnTo>
                        <a:pt x="0" y="5227"/>
                      </a:lnTo>
                      <a:cubicBezTo>
                        <a:pt x="4177" y="6554"/>
                        <a:pt x="6906" y="8552"/>
                        <a:pt x="6906" y="10815"/>
                      </a:cubicBezTo>
                      <a:cubicBezTo>
                        <a:pt x="6906" y="13076"/>
                        <a:pt x="4177" y="15074"/>
                        <a:pt x="0" y="16399"/>
                      </a:cubicBezTo>
                      <a:lnTo>
                        <a:pt x="0" y="16419"/>
                      </a:lnTo>
                      <a:lnTo>
                        <a:pt x="6761" y="21600"/>
                      </a:lnTo>
                      <a:cubicBezTo>
                        <a:pt x="15697" y="19281"/>
                        <a:pt x="21600" y="15322"/>
                        <a:pt x="21600" y="10815"/>
                      </a:cubicBezTo>
                      <a:cubicBezTo>
                        <a:pt x="21600" y="6290"/>
                        <a:pt x="15656" y="2316"/>
                        <a:pt x="6662" y="0"/>
                      </a:cubicBezTo>
                      <a:close/>
                      <a:moveTo>
                        <a:pt x="6662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99"/>
                <p:cNvSpPr/>
                <p:nvPr/>
              </p:nvSpPr>
              <p:spPr bwMode="auto">
                <a:xfrm>
                  <a:off x="304" y="32"/>
                  <a:ext cx="132" cy="3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21600" y="10806"/>
                      </a:moveTo>
                      <a:cubicBezTo>
                        <a:pt x="21600" y="6166"/>
                        <a:pt x="14312" y="2129"/>
                        <a:pt x="3535" y="0"/>
                      </a:cubicBezTo>
                      <a:lnTo>
                        <a:pt x="0" y="2428"/>
                      </a:lnTo>
                      <a:lnTo>
                        <a:pt x="0" y="2486"/>
                      </a:lnTo>
                      <a:cubicBezTo>
                        <a:pt x="8174" y="4161"/>
                        <a:pt x="13692" y="7258"/>
                        <a:pt x="13692" y="10806"/>
                      </a:cubicBezTo>
                      <a:cubicBezTo>
                        <a:pt x="13692" y="14353"/>
                        <a:pt x="8174" y="17451"/>
                        <a:pt x="0" y="19125"/>
                      </a:cubicBezTo>
                      <a:lnTo>
                        <a:pt x="0" y="19132"/>
                      </a:lnTo>
                      <a:lnTo>
                        <a:pt x="3593" y="21600"/>
                      </a:lnTo>
                      <a:cubicBezTo>
                        <a:pt x="14338" y="19467"/>
                        <a:pt x="21600" y="15436"/>
                        <a:pt x="21600" y="10806"/>
                      </a:cubicBezTo>
                      <a:close/>
                      <a:moveTo>
                        <a:pt x="21600" y="10806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8" name="Rectangle 96"/>
              <p:cNvSpPr/>
              <p:nvPr/>
            </p:nvSpPr>
            <p:spPr>
              <a:xfrm>
                <a:off x="5999367" y="2571912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03</a:t>
                </a: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6440513" y="2718288"/>
              <a:ext cx="2412101" cy="926212"/>
              <a:chOff x="3141124" y="4901145"/>
              <a:chExt cx="2412101" cy="926212"/>
            </a:xfrm>
          </p:grpSpPr>
          <p:sp>
            <p:nvSpPr>
              <p:cNvPr id="19" name="TextBox 63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0" name="TextBox 64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</p:grpSp>
      </p:grpSp>
      <p:grpSp>
        <p:nvGrpSpPr>
          <p:cNvPr id="57" name="千图PPT彼岸天：ID 8661124库_组合 56"/>
          <p:cNvGrpSpPr/>
          <p:nvPr>
            <p:custDataLst>
              <p:tags r:id="rId3"/>
            </p:custDataLst>
          </p:nvPr>
        </p:nvGrpSpPr>
        <p:grpSpPr>
          <a:xfrm>
            <a:off x="3736463" y="3549335"/>
            <a:ext cx="3640387" cy="1371875"/>
            <a:chOff x="3736463" y="3549335"/>
            <a:chExt cx="3640387" cy="1371875"/>
          </a:xfrm>
        </p:grpSpPr>
        <p:cxnSp>
          <p:nvCxnSpPr>
            <p:cNvPr id="6" name="Straight Arrow Connector 89"/>
            <p:cNvCxnSpPr/>
            <p:nvPr/>
          </p:nvCxnSpPr>
          <p:spPr>
            <a:xfrm flipV="1">
              <a:off x="4953416" y="3549335"/>
              <a:ext cx="294840" cy="152908"/>
            </a:xfrm>
            <a:prstGeom prst="straightConnector1">
              <a:avLst/>
            </a:prstGeom>
            <a:ln>
              <a:solidFill>
                <a:schemeClr val="accent2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"/>
            <p:cNvGrpSpPr/>
            <p:nvPr/>
          </p:nvGrpSpPr>
          <p:grpSpPr>
            <a:xfrm>
              <a:off x="3736463" y="3702243"/>
              <a:ext cx="1228286" cy="1218967"/>
              <a:chOff x="3736463" y="3702243"/>
              <a:chExt cx="1228286" cy="1218967"/>
            </a:xfrm>
          </p:grpSpPr>
          <p:sp>
            <p:nvSpPr>
              <p:cNvPr id="32" name="Teardrop 88"/>
              <p:cNvSpPr>
                <a:spLocks noChangeAspect="1"/>
              </p:cNvSpPr>
              <p:nvPr/>
            </p:nvSpPr>
            <p:spPr>
              <a:xfrm>
                <a:off x="3736463" y="3702243"/>
                <a:ext cx="1218968" cy="1218967"/>
              </a:xfrm>
              <a:prstGeom prst="teardrop">
                <a:avLst/>
              </a:prstGeom>
              <a:solidFill>
                <a:schemeClr val="accent2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90"/>
              <p:cNvSpPr/>
              <p:nvPr/>
            </p:nvSpPr>
            <p:spPr bwMode="auto">
              <a:xfrm>
                <a:off x="4141299" y="4107078"/>
                <a:ext cx="409295" cy="409295"/>
              </a:xfrm>
              <a:custGeom>
                <a:avLst/>
                <a:gdLst>
                  <a:gd name="T0" fmla="*/ 203214612 w 21441"/>
                  <a:gd name="T1" fmla="*/ 184548185 h 21440"/>
                  <a:gd name="T2" fmla="*/ 141532061 w 21441"/>
                  <a:gd name="T3" fmla="*/ 122815975 h 21440"/>
                  <a:gd name="T4" fmla="*/ 155746587 w 21441"/>
                  <a:gd name="T5" fmla="*/ 77946171 h 21440"/>
                  <a:gd name="T6" fmla="*/ 77882590 w 21441"/>
                  <a:gd name="T7" fmla="*/ 0 h 21440"/>
                  <a:gd name="T8" fmla="*/ 0 w 21441"/>
                  <a:gd name="T9" fmla="*/ 77946171 h 21440"/>
                  <a:gd name="T10" fmla="*/ 77872847 w 21441"/>
                  <a:gd name="T11" fmla="*/ 155891448 h 21440"/>
                  <a:gd name="T12" fmla="*/ 122889569 w 21441"/>
                  <a:gd name="T13" fmla="*/ 141539158 h 21440"/>
                  <a:gd name="T14" fmla="*/ 184533138 w 21441"/>
                  <a:gd name="T15" fmla="*/ 203243120 h 21440"/>
                  <a:gd name="T16" fmla="*/ 204154170 w 21441"/>
                  <a:gd name="T17" fmla="*/ 204182663 h 21440"/>
                  <a:gd name="T18" fmla="*/ 203214612 w 21441"/>
                  <a:gd name="T19" fmla="*/ 184548185 h 21440"/>
                  <a:gd name="T20" fmla="*/ 25967005 w 21441"/>
                  <a:gd name="T21" fmla="*/ 77946171 h 21440"/>
                  <a:gd name="T22" fmla="*/ 77872847 w 21441"/>
                  <a:gd name="T23" fmla="*/ 26000928 h 21440"/>
                  <a:gd name="T24" fmla="*/ 129778600 w 21441"/>
                  <a:gd name="T25" fmla="*/ 77946171 h 21440"/>
                  <a:gd name="T26" fmla="*/ 77872847 w 21441"/>
                  <a:gd name="T27" fmla="*/ 129900273 h 21440"/>
                  <a:gd name="T28" fmla="*/ 25967005 w 21441"/>
                  <a:gd name="T29" fmla="*/ 77946171 h 21440"/>
                  <a:gd name="T30" fmla="*/ 25967005 w 21441"/>
                  <a:gd name="T31" fmla="*/ 77946171 h 214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441" h="21440">
                    <a:moveTo>
                      <a:pt x="20973" y="19043"/>
                    </a:moveTo>
                    <a:lnTo>
                      <a:pt x="14607" y="12673"/>
                    </a:lnTo>
                    <a:cubicBezTo>
                      <a:pt x="15530" y="11363"/>
                      <a:pt x="16074" y="9767"/>
                      <a:pt x="16074" y="8043"/>
                    </a:cubicBezTo>
                    <a:cubicBezTo>
                      <a:pt x="16074" y="3601"/>
                      <a:pt x="12476" y="0"/>
                      <a:pt x="8038" y="0"/>
                    </a:cubicBezTo>
                    <a:cubicBezTo>
                      <a:pt x="3599" y="0"/>
                      <a:pt x="0" y="3601"/>
                      <a:pt x="0" y="8043"/>
                    </a:cubicBezTo>
                    <a:cubicBezTo>
                      <a:pt x="0" y="12485"/>
                      <a:pt x="3599" y="16086"/>
                      <a:pt x="8037" y="16086"/>
                    </a:cubicBezTo>
                    <a:cubicBezTo>
                      <a:pt x="9768" y="16086"/>
                      <a:pt x="11371" y="15537"/>
                      <a:pt x="12683" y="14605"/>
                    </a:cubicBezTo>
                    <a:lnTo>
                      <a:pt x="19045" y="20972"/>
                    </a:lnTo>
                    <a:cubicBezTo>
                      <a:pt x="19629" y="21556"/>
                      <a:pt x="20540" y="21600"/>
                      <a:pt x="21070" y="21069"/>
                    </a:cubicBezTo>
                    <a:cubicBezTo>
                      <a:pt x="21600" y="20539"/>
                      <a:pt x="21556" y="19627"/>
                      <a:pt x="20973" y="19043"/>
                    </a:cubicBezTo>
                    <a:close/>
                    <a:moveTo>
                      <a:pt x="2680" y="8043"/>
                    </a:moveTo>
                    <a:cubicBezTo>
                      <a:pt x="2680" y="5087"/>
                      <a:pt x="5083" y="2683"/>
                      <a:pt x="8037" y="2683"/>
                    </a:cubicBezTo>
                    <a:cubicBezTo>
                      <a:pt x="10991" y="2683"/>
                      <a:pt x="13394" y="5087"/>
                      <a:pt x="13394" y="8043"/>
                    </a:cubicBezTo>
                    <a:cubicBezTo>
                      <a:pt x="13394" y="10999"/>
                      <a:pt x="10991" y="13404"/>
                      <a:pt x="8037" y="13404"/>
                    </a:cubicBezTo>
                    <a:cubicBezTo>
                      <a:pt x="5083" y="13404"/>
                      <a:pt x="2680" y="10999"/>
                      <a:pt x="2680" y="8043"/>
                    </a:cubicBezTo>
                    <a:close/>
                    <a:moveTo>
                      <a:pt x="2680" y="804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Rectangle 91"/>
              <p:cNvSpPr/>
              <p:nvPr/>
            </p:nvSpPr>
            <p:spPr>
              <a:xfrm>
                <a:off x="4523603" y="3711350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02</a:t>
                </a: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4964749" y="3848619"/>
              <a:ext cx="2412101" cy="926212"/>
              <a:chOff x="3141124" y="4901145"/>
              <a:chExt cx="2412101" cy="926212"/>
            </a:xfrm>
          </p:grpSpPr>
          <p:sp>
            <p:nvSpPr>
              <p:cNvPr id="17" name="TextBox 66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TextBox 67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2280709" y="4666381"/>
            <a:ext cx="3643584" cy="1365040"/>
            <a:chOff x="2280709" y="4666381"/>
            <a:chExt cx="3643584" cy="1365040"/>
          </a:xfrm>
        </p:grpSpPr>
        <p:cxnSp>
          <p:nvCxnSpPr>
            <p:cNvPr id="4" name="Straight Arrow Connector 51"/>
            <p:cNvCxnSpPr/>
            <p:nvPr/>
          </p:nvCxnSpPr>
          <p:spPr>
            <a:xfrm flipV="1">
              <a:off x="3492477" y="4666381"/>
              <a:ext cx="294840" cy="152908"/>
            </a:xfrm>
            <a:prstGeom prst="straightConnector1">
              <a:avLst/>
            </a:prstGeom>
            <a:ln>
              <a:solidFill>
                <a:schemeClr val="accent1">
                  <a:alpha val="34000"/>
                </a:schemeClr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6"/>
            <p:cNvGrpSpPr/>
            <p:nvPr/>
          </p:nvGrpSpPr>
          <p:grpSpPr>
            <a:xfrm>
              <a:off x="2280709" y="4812454"/>
              <a:ext cx="1231483" cy="1218967"/>
              <a:chOff x="2280709" y="4812454"/>
              <a:chExt cx="1231483" cy="1218967"/>
            </a:xfrm>
          </p:grpSpPr>
          <p:sp>
            <p:nvSpPr>
              <p:cNvPr id="35" name="Teardrop 50"/>
              <p:cNvSpPr>
                <a:spLocks noChangeAspect="1"/>
              </p:cNvSpPr>
              <p:nvPr/>
            </p:nvSpPr>
            <p:spPr>
              <a:xfrm>
                <a:off x="2280709" y="4812454"/>
                <a:ext cx="1218968" cy="1218967"/>
              </a:xfrm>
              <a:prstGeom prst="teardrop">
                <a:avLst/>
              </a:prstGeom>
              <a:solidFill>
                <a:schemeClr val="accent1">
                  <a:alpha val="91000"/>
                </a:schemeClr>
              </a:solidFill>
              <a:ln w="9525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6" name="Group 5"/>
              <p:cNvGrpSpPr/>
              <p:nvPr/>
            </p:nvGrpSpPr>
            <p:grpSpPr>
              <a:xfrm>
                <a:off x="2685545" y="5217289"/>
                <a:ext cx="409295" cy="409295"/>
                <a:chOff x="2685545" y="5217289"/>
                <a:chExt cx="409295" cy="409295"/>
              </a:xfrm>
            </p:grpSpPr>
            <p:sp>
              <p:nvSpPr>
                <p:cNvPr id="38" name="Freeform: Shape 54"/>
                <p:cNvSpPr/>
                <p:nvPr/>
              </p:nvSpPr>
              <p:spPr bwMode="auto">
                <a:xfrm>
                  <a:off x="2685545" y="5217289"/>
                  <a:ext cx="409295" cy="4092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w 21600"/>
                    <a:gd name="T101" fmla="*/ 0 h 21600"/>
                    <a:gd name="T102" fmla="*/ 0 w 21600"/>
                    <a:gd name="T103" fmla="*/ 0 h 21600"/>
                    <a:gd name="T104" fmla="*/ 0 w 21600"/>
                    <a:gd name="T105" fmla="*/ 0 h 21600"/>
                    <a:gd name="T106" fmla="*/ 0 w 21600"/>
                    <a:gd name="T107" fmla="*/ 0 h 21600"/>
                    <a:gd name="T108" fmla="*/ 0 w 21600"/>
                    <a:gd name="T109" fmla="*/ 0 h 21600"/>
                    <a:gd name="T110" fmla="*/ 0 w 21600"/>
                    <a:gd name="T111" fmla="*/ 0 h 21600"/>
                    <a:gd name="T112" fmla="*/ 0 w 21600"/>
                    <a:gd name="T113" fmla="*/ 0 h 21600"/>
                    <a:gd name="T114" fmla="*/ 0 w 21600"/>
                    <a:gd name="T115" fmla="*/ 0 h 21600"/>
                    <a:gd name="T116" fmla="*/ 0 w 21600"/>
                    <a:gd name="T117" fmla="*/ 0 h 2160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  <a:moveTo>
                        <a:pt x="17951" y="7646"/>
                      </a:moveTo>
                      <a:cubicBezTo>
                        <a:pt x="18069" y="7639"/>
                        <a:pt x="18121" y="7531"/>
                        <a:pt x="18225" y="7500"/>
                      </a:cubicBezTo>
                      <a:cubicBezTo>
                        <a:pt x="18420" y="7442"/>
                        <a:pt x="18352" y="7564"/>
                        <a:pt x="18447" y="7660"/>
                      </a:cubicBezTo>
                      <a:cubicBezTo>
                        <a:pt x="18529" y="7660"/>
                        <a:pt x="18346" y="7716"/>
                        <a:pt x="18334" y="7716"/>
                      </a:cubicBezTo>
                      <a:cubicBezTo>
                        <a:pt x="18252" y="7747"/>
                        <a:pt x="18257" y="7731"/>
                        <a:pt x="18192" y="7731"/>
                      </a:cubicBezTo>
                      <a:cubicBezTo>
                        <a:pt x="18166" y="7764"/>
                        <a:pt x="18232" y="7915"/>
                        <a:pt x="18248" y="7915"/>
                      </a:cubicBezTo>
                      <a:cubicBezTo>
                        <a:pt x="18307" y="8002"/>
                        <a:pt x="18338" y="7946"/>
                        <a:pt x="18332" y="8076"/>
                      </a:cubicBezTo>
                      <a:cubicBezTo>
                        <a:pt x="18326" y="8193"/>
                        <a:pt x="18422" y="8085"/>
                        <a:pt x="18461" y="8085"/>
                      </a:cubicBezTo>
                      <a:cubicBezTo>
                        <a:pt x="18461" y="8156"/>
                        <a:pt x="18566" y="8214"/>
                        <a:pt x="18574" y="8297"/>
                      </a:cubicBezTo>
                      <a:cubicBezTo>
                        <a:pt x="18528" y="8303"/>
                        <a:pt x="18423" y="8283"/>
                        <a:pt x="18404" y="8297"/>
                      </a:cubicBezTo>
                      <a:cubicBezTo>
                        <a:pt x="18411" y="8380"/>
                        <a:pt x="18461" y="8380"/>
                        <a:pt x="18461" y="8453"/>
                      </a:cubicBezTo>
                      <a:cubicBezTo>
                        <a:pt x="18549" y="8453"/>
                        <a:pt x="18392" y="8680"/>
                        <a:pt x="18546" y="8680"/>
                      </a:cubicBezTo>
                      <a:cubicBezTo>
                        <a:pt x="18510" y="8823"/>
                        <a:pt x="18267" y="8774"/>
                        <a:pt x="18234" y="8638"/>
                      </a:cubicBezTo>
                      <a:cubicBezTo>
                        <a:pt x="17995" y="8584"/>
                        <a:pt x="18122" y="8416"/>
                        <a:pt x="18114" y="8284"/>
                      </a:cubicBezTo>
                      <a:cubicBezTo>
                        <a:pt x="18104" y="8108"/>
                        <a:pt x="17951" y="8050"/>
                        <a:pt x="17951" y="7915"/>
                      </a:cubicBezTo>
                      <a:cubicBezTo>
                        <a:pt x="17826" y="7915"/>
                        <a:pt x="17951" y="7670"/>
                        <a:pt x="17951" y="7646"/>
                      </a:cubicBezTo>
                      <a:close/>
                      <a:moveTo>
                        <a:pt x="17869" y="15860"/>
                      </a:moveTo>
                      <a:cubicBezTo>
                        <a:pt x="17880" y="15711"/>
                        <a:pt x="17855" y="15455"/>
                        <a:pt x="17923" y="15455"/>
                      </a:cubicBezTo>
                      <a:cubicBezTo>
                        <a:pt x="17923" y="15341"/>
                        <a:pt x="17986" y="15185"/>
                        <a:pt x="17994" y="15044"/>
                      </a:cubicBezTo>
                      <a:cubicBezTo>
                        <a:pt x="18017" y="15044"/>
                        <a:pt x="18041" y="15044"/>
                        <a:pt x="18065" y="15044"/>
                      </a:cubicBezTo>
                      <a:cubicBezTo>
                        <a:pt x="18065" y="15015"/>
                        <a:pt x="18058" y="14913"/>
                        <a:pt x="18107" y="14888"/>
                      </a:cubicBezTo>
                      <a:cubicBezTo>
                        <a:pt x="18107" y="14812"/>
                        <a:pt x="18303" y="14778"/>
                        <a:pt x="18192" y="14676"/>
                      </a:cubicBezTo>
                      <a:cubicBezTo>
                        <a:pt x="18145" y="14660"/>
                        <a:pt x="18107" y="14451"/>
                        <a:pt x="18107" y="14378"/>
                      </a:cubicBezTo>
                      <a:cubicBezTo>
                        <a:pt x="18046" y="14439"/>
                        <a:pt x="18138" y="14619"/>
                        <a:pt x="17994" y="14619"/>
                      </a:cubicBezTo>
                      <a:cubicBezTo>
                        <a:pt x="17994" y="14447"/>
                        <a:pt x="17802" y="14718"/>
                        <a:pt x="17966" y="14718"/>
                      </a:cubicBezTo>
                      <a:cubicBezTo>
                        <a:pt x="17966" y="14874"/>
                        <a:pt x="17765" y="14803"/>
                        <a:pt x="17696" y="14761"/>
                      </a:cubicBezTo>
                      <a:cubicBezTo>
                        <a:pt x="17662" y="14847"/>
                        <a:pt x="17637" y="14882"/>
                        <a:pt x="17739" y="14903"/>
                      </a:cubicBezTo>
                      <a:cubicBezTo>
                        <a:pt x="17698" y="15025"/>
                        <a:pt x="17655" y="14946"/>
                        <a:pt x="17597" y="14903"/>
                      </a:cubicBezTo>
                      <a:cubicBezTo>
                        <a:pt x="17540" y="15073"/>
                        <a:pt x="17410" y="16061"/>
                        <a:pt x="17786" y="15978"/>
                      </a:cubicBezTo>
                      <a:cubicBezTo>
                        <a:pt x="16200" y="18114"/>
                        <a:pt x="13659" y="19500"/>
                        <a:pt x="10800" y="19500"/>
                      </a:cubicBezTo>
                      <a:cubicBezTo>
                        <a:pt x="6003" y="19500"/>
                        <a:pt x="2100" y="15597"/>
                        <a:pt x="2100" y="10800"/>
                      </a:cubicBezTo>
                      <a:cubicBezTo>
                        <a:pt x="2100" y="9473"/>
                        <a:pt x="2400" y="8214"/>
                        <a:pt x="2934" y="7088"/>
                      </a:cubicBezTo>
                      <a:cubicBezTo>
                        <a:pt x="2934" y="7089"/>
                        <a:pt x="2936" y="7091"/>
                        <a:pt x="2936" y="7093"/>
                      </a:cubicBezTo>
                      <a:cubicBezTo>
                        <a:pt x="3188" y="7294"/>
                        <a:pt x="3192" y="7631"/>
                        <a:pt x="3192" y="7901"/>
                      </a:cubicBezTo>
                      <a:cubicBezTo>
                        <a:pt x="3158" y="8054"/>
                        <a:pt x="3234" y="8236"/>
                        <a:pt x="3234" y="8383"/>
                      </a:cubicBezTo>
                      <a:cubicBezTo>
                        <a:pt x="3305" y="8418"/>
                        <a:pt x="3432" y="8638"/>
                        <a:pt x="3432" y="8709"/>
                      </a:cubicBezTo>
                      <a:cubicBezTo>
                        <a:pt x="3435" y="8709"/>
                        <a:pt x="3594" y="8932"/>
                        <a:pt x="3603" y="8949"/>
                      </a:cubicBezTo>
                      <a:cubicBezTo>
                        <a:pt x="3792" y="8949"/>
                        <a:pt x="3886" y="9032"/>
                        <a:pt x="3886" y="9205"/>
                      </a:cubicBezTo>
                      <a:cubicBezTo>
                        <a:pt x="3876" y="9205"/>
                        <a:pt x="4000" y="9469"/>
                        <a:pt x="4042" y="9502"/>
                      </a:cubicBezTo>
                      <a:cubicBezTo>
                        <a:pt x="4042" y="9577"/>
                        <a:pt x="4155" y="9849"/>
                        <a:pt x="4226" y="9885"/>
                      </a:cubicBezTo>
                      <a:cubicBezTo>
                        <a:pt x="4226" y="10115"/>
                        <a:pt x="4784" y="10484"/>
                        <a:pt x="4465" y="9943"/>
                      </a:cubicBezTo>
                      <a:cubicBezTo>
                        <a:pt x="4436" y="9894"/>
                        <a:pt x="4289" y="9616"/>
                        <a:pt x="4255" y="9616"/>
                      </a:cubicBezTo>
                      <a:cubicBezTo>
                        <a:pt x="4255" y="9525"/>
                        <a:pt x="4068" y="9420"/>
                        <a:pt x="4090" y="9342"/>
                      </a:cubicBezTo>
                      <a:cubicBezTo>
                        <a:pt x="4124" y="9221"/>
                        <a:pt x="4340" y="9498"/>
                        <a:pt x="4340" y="9559"/>
                      </a:cubicBezTo>
                      <a:cubicBezTo>
                        <a:pt x="4371" y="9559"/>
                        <a:pt x="4453" y="9741"/>
                        <a:pt x="4453" y="9758"/>
                      </a:cubicBezTo>
                      <a:cubicBezTo>
                        <a:pt x="4505" y="9758"/>
                        <a:pt x="4709" y="9909"/>
                        <a:pt x="4709" y="9999"/>
                      </a:cubicBezTo>
                      <a:cubicBezTo>
                        <a:pt x="4856" y="9999"/>
                        <a:pt x="4940" y="10367"/>
                        <a:pt x="4945" y="10471"/>
                      </a:cubicBezTo>
                      <a:cubicBezTo>
                        <a:pt x="4948" y="10558"/>
                        <a:pt x="4996" y="10792"/>
                        <a:pt x="5120" y="10792"/>
                      </a:cubicBezTo>
                      <a:cubicBezTo>
                        <a:pt x="5174" y="10900"/>
                        <a:pt x="5409" y="10861"/>
                        <a:pt x="5460" y="10962"/>
                      </a:cubicBezTo>
                      <a:cubicBezTo>
                        <a:pt x="5611" y="10962"/>
                        <a:pt x="5777" y="11075"/>
                        <a:pt x="5941" y="11075"/>
                      </a:cubicBezTo>
                      <a:cubicBezTo>
                        <a:pt x="6084" y="11075"/>
                        <a:pt x="6113" y="11246"/>
                        <a:pt x="6239" y="11246"/>
                      </a:cubicBezTo>
                      <a:cubicBezTo>
                        <a:pt x="6259" y="11285"/>
                        <a:pt x="6324" y="11271"/>
                        <a:pt x="6324" y="11302"/>
                      </a:cubicBezTo>
                      <a:cubicBezTo>
                        <a:pt x="6448" y="11302"/>
                        <a:pt x="6791" y="11496"/>
                        <a:pt x="6735" y="11642"/>
                      </a:cubicBezTo>
                      <a:cubicBezTo>
                        <a:pt x="6795" y="11672"/>
                        <a:pt x="6964" y="11843"/>
                        <a:pt x="6947" y="11926"/>
                      </a:cubicBezTo>
                      <a:cubicBezTo>
                        <a:pt x="6971" y="12095"/>
                        <a:pt x="7238" y="12086"/>
                        <a:pt x="7345" y="12138"/>
                      </a:cubicBezTo>
                      <a:cubicBezTo>
                        <a:pt x="7444" y="11839"/>
                        <a:pt x="7571" y="12122"/>
                        <a:pt x="7571" y="12266"/>
                      </a:cubicBezTo>
                      <a:cubicBezTo>
                        <a:pt x="7561" y="12313"/>
                        <a:pt x="7571" y="12512"/>
                        <a:pt x="7571" y="12606"/>
                      </a:cubicBezTo>
                      <a:cubicBezTo>
                        <a:pt x="7701" y="12606"/>
                        <a:pt x="7536" y="12818"/>
                        <a:pt x="7501" y="12677"/>
                      </a:cubicBezTo>
                      <a:cubicBezTo>
                        <a:pt x="7451" y="12698"/>
                        <a:pt x="7423" y="12736"/>
                        <a:pt x="7415" y="12790"/>
                      </a:cubicBezTo>
                      <a:cubicBezTo>
                        <a:pt x="7346" y="12790"/>
                        <a:pt x="7186" y="13220"/>
                        <a:pt x="7345" y="13272"/>
                      </a:cubicBezTo>
                      <a:cubicBezTo>
                        <a:pt x="7326" y="13439"/>
                        <a:pt x="7134" y="13582"/>
                        <a:pt x="7316" y="13683"/>
                      </a:cubicBezTo>
                      <a:cubicBezTo>
                        <a:pt x="7316" y="13672"/>
                        <a:pt x="7662" y="14179"/>
                        <a:pt x="7614" y="14179"/>
                      </a:cubicBezTo>
                      <a:cubicBezTo>
                        <a:pt x="7614" y="14259"/>
                        <a:pt x="7665" y="14355"/>
                        <a:pt x="7685" y="14420"/>
                      </a:cubicBezTo>
                      <a:cubicBezTo>
                        <a:pt x="7685" y="14567"/>
                        <a:pt x="7830" y="14902"/>
                        <a:pt x="8039" y="14902"/>
                      </a:cubicBezTo>
                      <a:cubicBezTo>
                        <a:pt x="8037" y="14898"/>
                        <a:pt x="8254" y="15129"/>
                        <a:pt x="8223" y="15129"/>
                      </a:cubicBezTo>
                      <a:cubicBezTo>
                        <a:pt x="8287" y="15511"/>
                        <a:pt x="8195" y="15751"/>
                        <a:pt x="8195" y="16163"/>
                      </a:cubicBezTo>
                      <a:cubicBezTo>
                        <a:pt x="8072" y="16163"/>
                        <a:pt x="8188" y="16989"/>
                        <a:pt x="8025" y="17071"/>
                      </a:cubicBezTo>
                      <a:cubicBezTo>
                        <a:pt x="7995" y="17203"/>
                        <a:pt x="7898" y="17312"/>
                        <a:pt x="7940" y="17396"/>
                      </a:cubicBezTo>
                      <a:cubicBezTo>
                        <a:pt x="7954" y="17531"/>
                        <a:pt x="7940" y="17666"/>
                        <a:pt x="7940" y="17779"/>
                      </a:cubicBezTo>
                      <a:cubicBezTo>
                        <a:pt x="7907" y="17779"/>
                        <a:pt x="7869" y="17962"/>
                        <a:pt x="7869" y="18006"/>
                      </a:cubicBezTo>
                      <a:cubicBezTo>
                        <a:pt x="7775" y="18006"/>
                        <a:pt x="7769" y="18709"/>
                        <a:pt x="7780" y="18957"/>
                      </a:cubicBezTo>
                      <a:cubicBezTo>
                        <a:pt x="8005" y="19041"/>
                        <a:pt x="8236" y="19114"/>
                        <a:pt x="8470" y="19179"/>
                      </a:cubicBezTo>
                      <a:cubicBezTo>
                        <a:pt x="8443" y="19138"/>
                        <a:pt x="8422" y="19094"/>
                        <a:pt x="8422" y="19040"/>
                      </a:cubicBezTo>
                      <a:cubicBezTo>
                        <a:pt x="8327" y="19040"/>
                        <a:pt x="8420" y="18785"/>
                        <a:pt x="8521" y="18785"/>
                      </a:cubicBezTo>
                      <a:cubicBezTo>
                        <a:pt x="8556" y="18663"/>
                        <a:pt x="8618" y="18661"/>
                        <a:pt x="8677" y="18572"/>
                      </a:cubicBezTo>
                      <a:cubicBezTo>
                        <a:pt x="8747" y="18572"/>
                        <a:pt x="8635" y="18459"/>
                        <a:pt x="8635" y="18530"/>
                      </a:cubicBezTo>
                      <a:cubicBezTo>
                        <a:pt x="8618" y="18530"/>
                        <a:pt x="8618" y="18575"/>
                        <a:pt x="8578" y="18586"/>
                      </a:cubicBezTo>
                      <a:cubicBezTo>
                        <a:pt x="8565" y="18552"/>
                        <a:pt x="8582" y="18516"/>
                        <a:pt x="8564" y="18516"/>
                      </a:cubicBezTo>
                      <a:cubicBezTo>
                        <a:pt x="8564" y="18436"/>
                        <a:pt x="8606" y="18359"/>
                        <a:pt x="8606" y="18275"/>
                      </a:cubicBezTo>
                      <a:cubicBezTo>
                        <a:pt x="8633" y="18275"/>
                        <a:pt x="8668" y="18173"/>
                        <a:pt x="8706" y="18147"/>
                      </a:cubicBezTo>
                      <a:cubicBezTo>
                        <a:pt x="8784" y="18056"/>
                        <a:pt x="8862" y="18045"/>
                        <a:pt x="8862" y="17920"/>
                      </a:cubicBezTo>
                      <a:cubicBezTo>
                        <a:pt x="8879" y="17920"/>
                        <a:pt x="8837" y="17779"/>
                        <a:pt x="8805" y="17779"/>
                      </a:cubicBezTo>
                      <a:cubicBezTo>
                        <a:pt x="8888" y="17707"/>
                        <a:pt x="8989" y="17837"/>
                        <a:pt x="8989" y="17693"/>
                      </a:cubicBezTo>
                      <a:cubicBezTo>
                        <a:pt x="9015" y="17693"/>
                        <a:pt x="9032" y="17605"/>
                        <a:pt x="9032" y="17580"/>
                      </a:cubicBezTo>
                      <a:cubicBezTo>
                        <a:pt x="9152" y="17500"/>
                        <a:pt x="9130" y="17481"/>
                        <a:pt x="9315" y="17481"/>
                      </a:cubicBezTo>
                      <a:cubicBezTo>
                        <a:pt x="9338" y="17435"/>
                        <a:pt x="9473" y="17380"/>
                        <a:pt x="9528" y="17382"/>
                      </a:cubicBezTo>
                      <a:cubicBezTo>
                        <a:pt x="9528" y="17362"/>
                        <a:pt x="9545" y="17169"/>
                        <a:pt x="9528" y="17169"/>
                      </a:cubicBezTo>
                      <a:cubicBezTo>
                        <a:pt x="9528" y="17065"/>
                        <a:pt x="9712" y="17054"/>
                        <a:pt x="9712" y="17013"/>
                      </a:cubicBezTo>
                      <a:cubicBezTo>
                        <a:pt x="9812" y="16942"/>
                        <a:pt x="9843" y="16857"/>
                        <a:pt x="9849" y="16740"/>
                      </a:cubicBezTo>
                      <a:cubicBezTo>
                        <a:pt x="9854" y="16645"/>
                        <a:pt x="9994" y="16531"/>
                        <a:pt x="10073" y="16531"/>
                      </a:cubicBezTo>
                      <a:cubicBezTo>
                        <a:pt x="10199" y="16531"/>
                        <a:pt x="10115" y="16475"/>
                        <a:pt x="10194" y="16475"/>
                      </a:cubicBezTo>
                      <a:cubicBezTo>
                        <a:pt x="10171" y="16407"/>
                        <a:pt x="10224" y="16412"/>
                        <a:pt x="10260" y="16368"/>
                      </a:cubicBezTo>
                      <a:cubicBezTo>
                        <a:pt x="10314" y="16301"/>
                        <a:pt x="10296" y="16065"/>
                        <a:pt x="10307" y="15964"/>
                      </a:cubicBezTo>
                      <a:cubicBezTo>
                        <a:pt x="10281" y="15964"/>
                        <a:pt x="10425" y="15828"/>
                        <a:pt x="10435" y="15808"/>
                      </a:cubicBezTo>
                      <a:cubicBezTo>
                        <a:pt x="10502" y="15808"/>
                        <a:pt x="10552" y="15752"/>
                        <a:pt x="10619" y="15752"/>
                      </a:cubicBezTo>
                      <a:cubicBezTo>
                        <a:pt x="10655" y="15681"/>
                        <a:pt x="10888" y="15575"/>
                        <a:pt x="10974" y="15511"/>
                      </a:cubicBezTo>
                      <a:cubicBezTo>
                        <a:pt x="11011" y="15360"/>
                        <a:pt x="11115" y="15330"/>
                        <a:pt x="11115" y="15170"/>
                      </a:cubicBezTo>
                      <a:cubicBezTo>
                        <a:pt x="11157" y="15170"/>
                        <a:pt x="11200" y="14858"/>
                        <a:pt x="11200" y="14802"/>
                      </a:cubicBezTo>
                      <a:cubicBezTo>
                        <a:pt x="11208" y="14802"/>
                        <a:pt x="11215" y="14518"/>
                        <a:pt x="11215" y="14490"/>
                      </a:cubicBezTo>
                      <a:cubicBezTo>
                        <a:pt x="11221" y="14490"/>
                        <a:pt x="11427" y="14261"/>
                        <a:pt x="11427" y="14234"/>
                      </a:cubicBezTo>
                      <a:cubicBezTo>
                        <a:pt x="11617" y="14093"/>
                        <a:pt x="11588" y="13676"/>
                        <a:pt x="11405" y="13514"/>
                      </a:cubicBezTo>
                      <a:cubicBezTo>
                        <a:pt x="11299" y="13420"/>
                        <a:pt x="11232" y="13367"/>
                        <a:pt x="11073" y="13313"/>
                      </a:cubicBezTo>
                      <a:cubicBezTo>
                        <a:pt x="11048" y="13388"/>
                        <a:pt x="10982" y="13340"/>
                        <a:pt x="10915" y="13339"/>
                      </a:cubicBezTo>
                      <a:cubicBezTo>
                        <a:pt x="10800" y="13335"/>
                        <a:pt x="10788" y="13413"/>
                        <a:pt x="10676" y="13413"/>
                      </a:cubicBezTo>
                      <a:cubicBezTo>
                        <a:pt x="10690" y="13345"/>
                        <a:pt x="10725" y="13144"/>
                        <a:pt x="10591" y="13130"/>
                      </a:cubicBezTo>
                      <a:cubicBezTo>
                        <a:pt x="10591" y="13265"/>
                        <a:pt x="10455" y="13200"/>
                        <a:pt x="10492" y="13115"/>
                      </a:cubicBezTo>
                      <a:cubicBezTo>
                        <a:pt x="10428" y="13115"/>
                        <a:pt x="10369" y="13016"/>
                        <a:pt x="10280" y="13002"/>
                      </a:cubicBezTo>
                      <a:cubicBezTo>
                        <a:pt x="10280" y="13147"/>
                        <a:pt x="10062" y="13030"/>
                        <a:pt x="10123" y="13030"/>
                      </a:cubicBezTo>
                      <a:cubicBezTo>
                        <a:pt x="10123" y="13012"/>
                        <a:pt x="10087" y="12817"/>
                        <a:pt x="10138" y="12817"/>
                      </a:cubicBezTo>
                      <a:cubicBezTo>
                        <a:pt x="10121" y="12734"/>
                        <a:pt x="10101" y="12590"/>
                        <a:pt x="10038" y="12548"/>
                      </a:cubicBezTo>
                      <a:cubicBezTo>
                        <a:pt x="9983" y="12431"/>
                        <a:pt x="10070" y="12473"/>
                        <a:pt x="9939" y="12364"/>
                      </a:cubicBezTo>
                      <a:cubicBezTo>
                        <a:pt x="9917" y="12318"/>
                        <a:pt x="9905" y="12353"/>
                        <a:pt x="9883" y="12308"/>
                      </a:cubicBezTo>
                      <a:cubicBezTo>
                        <a:pt x="9839" y="12308"/>
                        <a:pt x="9753" y="12192"/>
                        <a:pt x="9727" y="12293"/>
                      </a:cubicBezTo>
                      <a:cubicBezTo>
                        <a:pt x="9644" y="12287"/>
                        <a:pt x="9572" y="12248"/>
                        <a:pt x="9495" y="12224"/>
                      </a:cubicBezTo>
                      <a:cubicBezTo>
                        <a:pt x="9355" y="12182"/>
                        <a:pt x="9478" y="12169"/>
                        <a:pt x="9386" y="12123"/>
                      </a:cubicBezTo>
                      <a:cubicBezTo>
                        <a:pt x="9386" y="12082"/>
                        <a:pt x="9259" y="12071"/>
                        <a:pt x="9259" y="12010"/>
                      </a:cubicBezTo>
                      <a:cubicBezTo>
                        <a:pt x="9233" y="11942"/>
                        <a:pt x="9182" y="11935"/>
                        <a:pt x="9174" y="11911"/>
                      </a:cubicBezTo>
                      <a:cubicBezTo>
                        <a:pt x="9161" y="11914"/>
                        <a:pt x="9152" y="11909"/>
                        <a:pt x="9145" y="11897"/>
                      </a:cubicBezTo>
                      <a:cubicBezTo>
                        <a:pt x="9117" y="11898"/>
                        <a:pt x="9123" y="11842"/>
                        <a:pt x="9059" y="11842"/>
                      </a:cubicBezTo>
                      <a:cubicBezTo>
                        <a:pt x="9053" y="11822"/>
                        <a:pt x="8992" y="11772"/>
                        <a:pt x="8975" y="11783"/>
                      </a:cubicBezTo>
                      <a:cubicBezTo>
                        <a:pt x="8909" y="11829"/>
                        <a:pt x="8732" y="11807"/>
                        <a:pt x="8655" y="11802"/>
                      </a:cubicBezTo>
                      <a:cubicBezTo>
                        <a:pt x="8463" y="11788"/>
                        <a:pt x="8497" y="11569"/>
                        <a:pt x="8395" y="11556"/>
                      </a:cubicBezTo>
                      <a:cubicBezTo>
                        <a:pt x="8327" y="11603"/>
                        <a:pt x="8249" y="11646"/>
                        <a:pt x="8172" y="11647"/>
                      </a:cubicBezTo>
                      <a:cubicBezTo>
                        <a:pt x="8154" y="11620"/>
                        <a:pt x="8151" y="11627"/>
                        <a:pt x="8111" y="11603"/>
                      </a:cubicBezTo>
                      <a:cubicBezTo>
                        <a:pt x="8101" y="11603"/>
                        <a:pt x="8049" y="11633"/>
                        <a:pt x="8035" y="11643"/>
                      </a:cubicBezTo>
                      <a:cubicBezTo>
                        <a:pt x="7988" y="11672"/>
                        <a:pt x="7943" y="11762"/>
                        <a:pt x="7885" y="11730"/>
                      </a:cubicBezTo>
                      <a:cubicBezTo>
                        <a:pt x="7858" y="11700"/>
                        <a:pt x="7838" y="11708"/>
                        <a:pt x="7827" y="11755"/>
                      </a:cubicBezTo>
                      <a:cubicBezTo>
                        <a:pt x="7708" y="11755"/>
                        <a:pt x="7887" y="12038"/>
                        <a:pt x="7601" y="12038"/>
                      </a:cubicBezTo>
                      <a:cubicBezTo>
                        <a:pt x="7612" y="11938"/>
                        <a:pt x="7602" y="11840"/>
                        <a:pt x="7459" y="11840"/>
                      </a:cubicBezTo>
                      <a:cubicBezTo>
                        <a:pt x="7459" y="11962"/>
                        <a:pt x="7255" y="11938"/>
                        <a:pt x="7161" y="11925"/>
                      </a:cubicBezTo>
                      <a:cubicBezTo>
                        <a:pt x="7185" y="11831"/>
                        <a:pt x="7139" y="11763"/>
                        <a:pt x="7062" y="11712"/>
                      </a:cubicBezTo>
                      <a:cubicBezTo>
                        <a:pt x="7062" y="11639"/>
                        <a:pt x="7006" y="11546"/>
                        <a:pt x="7006" y="11429"/>
                      </a:cubicBezTo>
                      <a:cubicBezTo>
                        <a:pt x="6906" y="11429"/>
                        <a:pt x="7056" y="11117"/>
                        <a:pt x="6892" y="11117"/>
                      </a:cubicBezTo>
                      <a:cubicBezTo>
                        <a:pt x="6902" y="11134"/>
                        <a:pt x="6907" y="11153"/>
                        <a:pt x="6906" y="11174"/>
                      </a:cubicBezTo>
                      <a:cubicBezTo>
                        <a:pt x="6793" y="11174"/>
                        <a:pt x="6679" y="11194"/>
                        <a:pt x="6566" y="11174"/>
                      </a:cubicBezTo>
                      <a:cubicBezTo>
                        <a:pt x="6594" y="11071"/>
                        <a:pt x="6506" y="11060"/>
                        <a:pt x="6533" y="10951"/>
                      </a:cubicBezTo>
                      <a:cubicBezTo>
                        <a:pt x="6554" y="10862"/>
                        <a:pt x="6590" y="10783"/>
                        <a:pt x="6609" y="10692"/>
                      </a:cubicBezTo>
                      <a:cubicBezTo>
                        <a:pt x="6651" y="10692"/>
                        <a:pt x="6645" y="10564"/>
                        <a:pt x="6722" y="10564"/>
                      </a:cubicBezTo>
                      <a:cubicBezTo>
                        <a:pt x="6800" y="10519"/>
                        <a:pt x="6694" y="10393"/>
                        <a:pt x="6694" y="10508"/>
                      </a:cubicBezTo>
                      <a:cubicBezTo>
                        <a:pt x="6694" y="10508"/>
                        <a:pt x="6553" y="10558"/>
                        <a:pt x="6537" y="10564"/>
                      </a:cubicBezTo>
                      <a:cubicBezTo>
                        <a:pt x="6537" y="10573"/>
                        <a:pt x="6396" y="10708"/>
                        <a:pt x="6396" y="10607"/>
                      </a:cubicBezTo>
                      <a:cubicBezTo>
                        <a:pt x="6324" y="10635"/>
                        <a:pt x="6214" y="10778"/>
                        <a:pt x="6325" y="10805"/>
                      </a:cubicBezTo>
                      <a:cubicBezTo>
                        <a:pt x="6313" y="10864"/>
                        <a:pt x="6226" y="10910"/>
                        <a:pt x="6226" y="10919"/>
                      </a:cubicBezTo>
                      <a:cubicBezTo>
                        <a:pt x="6065" y="10920"/>
                        <a:pt x="6123" y="10908"/>
                        <a:pt x="6113" y="10833"/>
                      </a:cubicBezTo>
                      <a:cubicBezTo>
                        <a:pt x="6019" y="10833"/>
                        <a:pt x="5911" y="10621"/>
                        <a:pt x="5815" y="10621"/>
                      </a:cubicBezTo>
                      <a:cubicBezTo>
                        <a:pt x="5815" y="10530"/>
                        <a:pt x="5716" y="10443"/>
                        <a:pt x="5716" y="10323"/>
                      </a:cubicBezTo>
                      <a:cubicBezTo>
                        <a:pt x="5692" y="10323"/>
                        <a:pt x="5692" y="9898"/>
                        <a:pt x="5716" y="9898"/>
                      </a:cubicBezTo>
                      <a:cubicBezTo>
                        <a:pt x="5716" y="9682"/>
                        <a:pt x="5867" y="9502"/>
                        <a:pt x="6084" y="9480"/>
                      </a:cubicBezTo>
                      <a:cubicBezTo>
                        <a:pt x="6220" y="9466"/>
                        <a:pt x="6205" y="9562"/>
                        <a:pt x="6328" y="9580"/>
                      </a:cubicBezTo>
                      <a:cubicBezTo>
                        <a:pt x="6399" y="9590"/>
                        <a:pt x="6440" y="9558"/>
                        <a:pt x="6509" y="9530"/>
                      </a:cubicBezTo>
                      <a:cubicBezTo>
                        <a:pt x="6505" y="9471"/>
                        <a:pt x="6466" y="9455"/>
                        <a:pt x="6453" y="9402"/>
                      </a:cubicBezTo>
                      <a:cubicBezTo>
                        <a:pt x="6537" y="9402"/>
                        <a:pt x="6772" y="9417"/>
                        <a:pt x="6807" y="9487"/>
                      </a:cubicBezTo>
                      <a:cubicBezTo>
                        <a:pt x="6888" y="9521"/>
                        <a:pt x="6992" y="9430"/>
                        <a:pt x="7048" y="9509"/>
                      </a:cubicBezTo>
                      <a:cubicBezTo>
                        <a:pt x="7090" y="9567"/>
                        <a:pt x="7161" y="9754"/>
                        <a:pt x="7161" y="9813"/>
                      </a:cubicBezTo>
                      <a:cubicBezTo>
                        <a:pt x="7144" y="9813"/>
                        <a:pt x="7238" y="9954"/>
                        <a:pt x="7247" y="9969"/>
                      </a:cubicBezTo>
                      <a:cubicBezTo>
                        <a:pt x="7380" y="9967"/>
                        <a:pt x="7347" y="9863"/>
                        <a:pt x="7326" y="9763"/>
                      </a:cubicBezTo>
                      <a:cubicBezTo>
                        <a:pt x="7309" y="9681"/>
                        <a:pt x="7288" y="9431"/>
                        <a:pt x="7232" y="9374"/>
                      </a:cubicBezTo>
                      <a:cubicBezTo>
                        <a:pt x="7232" y="9134"/>
                        <a:pt x="7396" y="9159"/>
                        <a:pt x="7488" y="8977"/>
                      </a:cubicBezTo>
                      <a:cubicBezTo>
                        <a:pt x="7637" y="8977"/>
                        <a:pt x="7669" y="8737"/>
                        <a:pt x="7757" y="8679"/>
                      </a:cubicBezTo>
                      <a:cubicBezTo>
                        <a:pt x="7757" y="8649"/>
                        <a:pt x="7814" y="8459"/>
                        <a:pt x="7827" y="8452"/>
                      </a:cubicBezTo>
                      <a:cubicBezTo>
                        <a:pt x="7847" y="8338"/>
                        <a:pt x="7896" y="8341"/>
                        <a:pt x="7941" y="8268"/>
                      </a:cubicBezTo>
                      <a:cubicBezTo>
                        <a:pt x="7924" y="8268"/>
                        <a:pt x="8125" y="8118"/>
                        <a:pt x="8125" y="8141"/>
                      </a:cubicBezTo>
                      <a:cubicBezTo>
                        <a:pt x="8201" y="8090"/>
                        <a:pt x="8267" y="7931"/>
                        <a:pt x="8295" y="7843"/>
                      </a:cubicBezTo>
                      <a:cubicBezTo>
                        <a:pt x="8334" y="7843"/>
                        <a:pt x="8420" y="7763"/>
                        <a:pt x="8437" y="7730"/>
                      </a:cubicBezTo>
                      <a:cubicBezTo>
                        <a:pt x="8537" y="7730"/>
                        <a:pt x="8597" y="7673"/>
                        <a:pt x="8721" y="7673"/>
                      </a:cubicBezTo>
                      <a:cubicBezTo>
                        <a:pt x="8701" y="7713"/>
                        <a:pt x="8721" y="7704"/>
                        <a:pt x="8735" y="7772"/>
                      </a:cubicBezTo>
                      <a:cubicBezTo>
                        <a:pt x="8739" y="7771"/>
                        <a:pt x="8657" y="7790"/>
                        <a:pt x="8648" y="7769"/>
                      </a:cubicBezTo>
                      <a:cubicBezTo>
                        <a:pt x="8633" y="7825"/>
                        <a:pt x="8520" y="7840"/>
                        <a:pt x="8749" y="7814"/>
                      </a:cubicBezTo>
                      <a:cubicBezTo>
                        <a:pt x="8763" y="7784"/>
                        <a:pt x="8838" y="7757"/>
                        <a:pt x="8877" y="7744"/>
                      </a:cubicBezTo>
                      <a:cubicBezTo>
                        <a:pt x="8877" y="7671"/>
                        <a:pt x="8983" y="7722"/>
                        <a:pt x="9004" y="7658"/>
                      </a:cubicBezTo>
                      <a:cubicBezTo>
                        <a:pt x="8921" y="7654"/>
                        <a:pt x="8856" y="7622"/>
                        <a:pt x="8800" y="7530"/>
                      </a:cubicBezTo>
                      <a:cubicBezTo>
                        <a:pt x="8741" y="7435"/>
                        <a:pt x="8618" y="7304"/>
                        <a:pt x="8820" y="7304"/>
                      </a:cubicBezTo>
                      <a:cubicBezTo>
                        <a:pt x="8820" y="7275"/>
                        <a:pt x="8792" y="7291"/>
                        <a:pt x="8792" y="7262"/>
                      </a:cubicBezTo>
                      <a:cubicBezTo>
                        <a:pt x="8687" y="7291"/>
                        <a:pt x="8665" y="7361"/>
                        <a:pt x="8550" y="7361"/>
                      </a:cubicBezTo>
                      <a:cubicBezTo>
                        <a:pt x="8409" y="7408"/>
                        <a:pt x="8340" y="7547"/>
                        <a:pt x="8181" y="7545"/>
                      </a:cubicBezTo>
                      <a:cubicBezTo>
                        <a:pt x="8195" y="7402"/>
                        <a:pt x="8447" y="7114"/>
                        <a:pt x="8577" y="7072"/>
                      </a:cubicBezTo>
                      <a:cubicBezTo>
                        <a:pt x="8825" y="6993"/>
                        <a:pt x="9234" y="7212"/>
                        <a:pt x="9302" y="6907"/>
                      </a:cubicBezTo>
                      <a:cubicBezTo>
                        <a:pt x="9351" y="6913"/>
                        <a:pt x="9570" y="6991"/>
                        <a:pt x="9570" y="6893"/>
                      </a:cubicBezTo>
                      <a:cubicBezTo>
                        <a:pt x="9623" y="6893"/>
                        <a:pt x="9526" y="6794"/>
                        <a:pt x="9627" y="6794"/>
                      </a:cubicBezTo>
                      <a:cubicBezTo>
                        <a:pt x="9613" y="6724"/>
                        <a:pt x="9497" y="6638"/>
                        <a:pt x="9458" y="6638"/>
                      </a:cubicBezTo>
                      <a:cubicBezTo>
                        <a:pt x="9458" y="6482"/>
                        <a:pt x="9373" y="6652"/>
                        <a:pt x="9329" y="6652"/>
                      </a:cubicBezTo>
                      <a:cubicBezTo>
                        <a:pt x="9329" y="6550"/>
                        <a:pt x="9293" y="6559"/>
                        <a:pt x="9259" y="6524"/>
                      </a:cubicBezTo>
                      <a:cubicBezTo>
                        <a:pt x="9259" y="6449"/>
                        <a:pt x="9097" y="6334"/>
                        <a:pt x="9046" y="6255"/>
                      </a:cubicBezTo>
                      <a:cubicBezTo>
                        <a:pt x="8977" y="6255"/>
                        <a:pt x="8877" y="5906"/>
                        <a:pt x="8819" y="5943"/>
                      </a:cubicBezTo>
                      <a:cubicBezTo>
                        <a:pt x="8819" y="6029"/>
                        <a:pt x="8755" y="6142"/>
                        <a:pt x="8663" y="6142"/>
                      </a:cubicBezTo>
                      <a:cubicBezTo>
                        <a:pt x="8663" y="6199"/>
                        <a:pt x="8520" y="6173"/>
                        <a:pt x="8493" y="6170"/>
                      </a:cubicBezTo>
                      <a:cubicBezTo>
                        <a:pt x="8493" y="6087"/>
                        <a:pt x="8522" y="6159"/>
                        <a:pt x="8522" y="6113"/>
                      </a:cubicBezTo>
                      <a:cubicBezTo>
                        <a:pt x="8474" y="6113"/>
                        <a:pt x="8479" y="6053"/>
                        <a:pt x="8479" y="6043"/>
                      </a:cubicBezTo>
                      <a:cubicBezTo>
                        <a:pt x="8452" y="6043"/>
                        <a:pt x="8238" y="5833"/>
                        <a:pt x="8238" y="5788"/>
                      </a:cubicBezTo>
                      <a:cubicBezTo>
                        <a:pt x="8048" y="5851"/>
                        <a:pt x="8194" y="5771"/>
                        <a:pt x="8011" y="5688"/>
                      </a:cubicBezTo>
                      <a:cubicBezTo>
                        <a:pt x="7947" y="5856"/>
                        <a:pt x="7766" y="5717"/>
                        <a:pt x="7657" y="5717"/>
                      </a:cubicBezTo>
                      <a:cubicBezTo>
                        <a:pt x="7657" y="5740"/>
                        <a:pt x="7564" y="5704"/>
                        <a:pt x="7529" y="5717"/>
                      </a:cubicBezTo>
                      <a:cubicBezTo>
                        <a:pt x="7530" y="5816"/>
                        <a:pt x="7612" y="6029"/>
                        <a:pt x="7501" y="6057"/>
                      </a:cubicBezTo>
                      <a:cubicBezTo>
                        <a:pt x="7522" y="6132"/>
                        <a:pt x="7574" y="6082"/>
                        <a:pt x="7616" y="6132"/>
                      </a:cubicBezTo>
                      <a:cubicBezTo>
                        <a:pt x="7681" y="6210"/>
                        <a:pt x="7655" y="6350"/>
                        <a:pt x="7614" y="6440"/>
                      </a:cubicBezTo>
                      <a:cubicBezTo>
                        <a:pt x="7778" y="6503"/>
                        <a:pt x="7487" y="6634"/>
                        <a:pt x="7487" y="6553"/>
                      </a:cubicBezTo>
                      <a:cubicBezTo>
                        <a:pt x="7397" y="6578"/>
                        <a:pt x="7383" y="6692"/>
                        <a:pt x="7472" y="6751"/>
                      </a:cubicBezTo>
                      <a:cubicBezTo>
                        <a:pt x="7472" y="6809"/>
                        <a:pt x="7443" y="6908"/>
                        <a:pt x="7529" y="6908"/>
                      </a:cubicBezTo>
                      <a:cubicBezTo>
                        <a:pt x="7505" y="7002"/>
                        <a:pt x="7363" y="7012"/>
                        <a:pt x="7274" y="6979"/>
                      </a:cubicBezTo>
                      <a:cubicBezTo>
                        <a:pt x="7265" y="6950"/>
                        <a:pt x="7274" y="6940"/>
                        <a:pt x="7302" y="6950"/>
                      </a:cubicBezTo>
                      <a:cubicBezTo>
                        <a:pt x="7288" y="6896"/>
                        <a:pt x="7220" y="6737"/>
                        <a:pt x="7245" y="6737"/>
                      </a:cubicBezTo>
                      <a:cubicBezTo>
                        <a:pt x="7227" y="6683"/>
                        <a:pt x="7047" y="6397"/>
                        <a:pt x="7047" y="6553"/>
                      </a:cubicBezTo>
                      <a:cubicBezTo>
                        <a:pt x="6945" y="6553"/>
                        <a:pt x="6835" y="6575"/>
                        <a:pt x="6835" y="6453"/>
                      </a:cubicBezTo>
                      <a:cubicBezTo>
                        <a:pt x="6797" y="6441"/>
                        <a:pt x="6737" y="6413"/>
                        <a:pt x="6721" y="6383"/>
                      </a:cubicBezTo>
                      <a:cubicBezTo>
                        <a:pt x="6535" y="6356"/>
                        <a:pt x="6460" y="6335"/>
                        <a:pt x="6253" y="6298"/>
                      </a:cubicBezTo>
                      <a:cubicBezTo>
                        <a:pt x="6262" y="6212"/>
                        <a:pt x="6076" y="6055"/>
                        <a:pt x="5984" y="6000"/>
                      </a:cubicBezTo>
                      <a:cubicBezTo>
                        <a:pt x="5984" y="5789"/>
                        <a:pt x="5924" y="5594"/>
                        <a:pt x="6154" y="5561"/>
                      </a:cubicBezTo>
                      <a:cubicBezTo>
                        <a:pt x="6154" y="5593"/>
                        <a:pt x="6359" y="5498"/>
                        <a:pt x="6381" y="5490"/>
                      </a:cubicBezTo>
                      <a:cubicBezTo>
                        <a:pt x="6439" y="5373"/>
                        <a:pt x="6554" y="5554"/>
                        <a:pt x="6603" y="5380"/>
                      </a:cubicBezTo>
                      <a:cubicBezTo>
                        <a:pt x="6633" y="5275"/>
                        <a:pt x="6758" y="5210"/>
                        <a:pt x="6863" y="5249"/>
                      </a:cubicBezTo>
                      <a:cubicBezTo>
                        <a:pt x="6845" y="5381"/>
                        <a:pt x="6807" y="5518"/>
                        <a:pt x="6693" y="5518"/>
                      </a:cubicBezTo>
                      <a:cubicBezTo>
                        <a:pt x="6775" y="5588"/>
                        <a:pt x="6998" y="5490"/>
                        <a:pt x="7089" y="5490"/>
                      </a:cubicBezTo>
                      <a:cubicBezTo>
                        <a:pt x="7089" y="5499"/>
                        <a:pt x="7235" y="5518"/>
                        <a:pt x="7274" y="5518"/>
                      </a:cubicBezTo>
                      <a:cubicBezTo>
                        <a:pt x="7210" y="5433"/>
                        <a:pt x="6803" y="5361"/>
                        <a:pt x="6990" y="5221"/>
                      </a:cubicBezTo>
                      <a:cubicBezTo>
                        <a:pt x="6990" y="5181"/>
                        <a:pt x="7154" y="5180"/>
                        <a:pt x="7176" y="5093"/>
                      </a:cubicBezTo>
                      <a:cubicBezTo>
                        <a:pt x="7193" y="5025"/>
                        <a:pt x="7212" y="4832"/>
                        <a:pt x="7175" y="4819"/>
                      </a:cubicBezTo>
                      <a:cubicBezTo>
                        <a:pt x="7120" y="4800"/>
                        <a:pt x="7064" y="4827"/>
                        <a:pt x="6976" y="4810"/>
                      </a:cubicBezTo>
                      <a:cubicBezTo>
                        <a:pt x="6976" y="4780"/>
                        <a:pt x="6975" y="4753"/>
                        <a:pt x="6947" y="4753"/>
                      </a:cubicBezTo>
                      <a:cubicBezTo>
                        <a:pt x="6947" y="4841"/>
                        <a:pt x="6868" y="4758"/>
                        <a:pt x="6806" y="4781"/>
                      </a:cubicBezTo>
                      <a:cubicBezTo>
                        <a:pt x="6806" y="4803"/>
                        <a:pt x="6859" y="4867"/>
                        <a:pt x="6820" y="4867"/>
                      </a:cubicBezTo>
                      <a:cubicBezTo>
                        <a:pt x="6820" y="4998"/>
                        <a:pt x="6805" y="5126"/>
                        <a:pt x="6636" y="5150"/>
                      </a:cubicBezTo>
                      <a:cubicBezTo>
                        <a:pt x="6634" y="5058"/>
                        <a:pt x="6587" y="4883"/>
                        <a:pt x="6494" y="4852"/>
                      </a:cubicBezTo>
                      <a:cubicBezTo>
                        <a:pt x="6494" y="5125"/>
                        <a:pt x="6233" y="4739"/>
                        <a:pt x="6182" y="4696"/>
                      </a:cubicBezTo>
                      <a:cubicBezTo>
                        <a:pt x="6162" y="4615"/>
                        <a:pt x="6104" y="4580"/>
                        <a:pt x="6040" y="4555"/>
                      </a:cubicBezTo>
                      <a:cubicBezTo>
                        <a:pt x="5997" y="4665"/>
                        <a:pt x="5921" y="4566"/>
                        <a:pt x="5855" y="4681"/>
                      </a:cubicBezTo>
                      <a:cubicBezTo>
                        <a:pt x="5801" y="4775"/>
                        <a:pt x="5861" y="4763"/>
                        <a:pt x="5799" y="4866"/>
                      </a:cubicBezTo>
                      <a:cubicBezTo>
                        <a:pt x="5719" y="4866"/>
                        <a:pt x="5523" y="4812"/>
                        <a:pt x="5516" y="4895"/>
                      </a:cubicBezTo>
                      <a:cubicBezTo>
                        <a:pt x="5600" y="4897"/>
                        <a:pt x="5635" y="4916"/>
                        <a:pt x="5615" y="4994"/>
                      </a:cubicBezTo>
                      <a:cubicBezTo>
                        <a:pt x="5753" y="4994"/>
                        <a:pt x="5558" y="5081"/>
                        <a:pt x="5558" y="5093"/>
                      </a:cubicBezTo>
                      <a:cubicBezTo>
                        <a:pt x="5479" y="5093"/>
                        <a:pt x="5425" y="5125"/>
                        <a:pt x="5332" y="5110"/>
                      </a:cubicBezTo>
                      <a:cubicBezTo>
                        <a:pt x="5217" y="5092"/>
                        <a:pt x="5097" y="5071"/>
                        <a:pt x="4988" y="5035"/>
                      </a:cubicBezTo>
                      <a:cubicBezTo>
                        <a:pt x="4894" y="5003"/>
                        <a:pt x="4911" y="4952"/>
                        <a:pt x="4878" y="4952"/>
                      </a:cubicBezTo>
                      <a:cubicBezTo>
                        <a:pt x="4752" y="4742"/>
                        <a:pt x="5063" y="4867"/>
                        <a:pt x="5063" y="4881"/>
                      </a:cubicBezTo>
                      <a:cubicBezTo>
                        <a:pt x="5166" y="4881"/>
                        <a:pt x="5288" y="5015"/>
                        <a:pt x="5261" y="4796"/>
                      </a:cubicBezTo>
                      <a:cubicBezTo>
                        <a:pt x="5298" y="4805"/>
                        <a:pt x="5336" y="4810"/>
                        <a:pt x="5374" y="4810"/>
                      </a:cubicBezTo>
                      <a:cubicBezTo>
                        <a:pt x="5350" y="4712"/>
                        <a:pt x="5239" y="4762"/>
                        <a:pt x="5162" y="4767"/>
                      </a:cubicBezTo>
                      <a:cubicBezTo>
                        <a:pt x="5163" y="4707"/>
                        <a:pt x="5079" y="4569"/>
                        <a:pt x="5063" y="4569"/>
                      </a:cubicBezTo>
                      <a:cubicBezTo>
                        <a:pt x="5028" y="4464"/>
                        <a:pt x="5048" y="4459"/>
                        <a:pt x="5048" y="4370"/>
                      </a:cubicBezTo>
                      <a:cubicBezTo>
                        <a:pt x="5024" y="4377"/>
                        <a:pt x="4882" y="4473"/>
                        <a:pt x="4869" y="4443"/>
                      </a:cubicBezTo>
                      <a:cubicBezTo>
                        <a:pt x="6424" y="2990"/>
                        <a:pt x="8510" y="2099"/>
                        <a:pt x="10800" y="2099"/>
                      </a:cubicBezTo>
                      <a:cubicBezTo>
                        <a:pt x="13466" y="2099"/>
                        <a:pt x="15854" y="3307"/>
                        <a:pt x="17450" y="5201"/>
                      </a:cubicBezTo>
                      <a:cubicBezTo>
                        <a:pt x="17399" y="5342"/>
                        <a:pt x="17273" y="5227"/>
                        <a:pt x="17214" y="5335"/>
                      </a:cubicBezTo>
                      <a:cubicBezTo>
                        <a:pt x="17198" y="5335"/>
                        <a:pt x="17155" y="5462"/>
                        <a:pt x="17242" y="5462"/>
                      </a:cubicBezTo>
                      <a:cubicBezTo>
                        <a:pt x="17214" y="5576"/>
                        <a:pt x="17100" y="5560"/>
                        <a:pt x="17100" y="5462"/>
                      </a:cubicBezTo>
                      <a:cubicBezTo>
                        <a:pt x="17021" y="5462"/>
                        <a:pt x="16975" y="5549"/>
                        <a:pt x="16860" y="5547"/>
                      </a:cubicBezTo>
                      <a:cubicBezTo>
                        <a:pt x="16874" y="5475"/>
                        <a:pt x="16729" y="5264"/>
                        <a:pt x="16647" y="5264"/>
                      </a:cubicBezTo>
                      <a:cubicBezTo>
                        <a:pt x="16673" y="5212"/>
                        <a:pt x="16647" y="5259"/>
                        <a:pt x="16647" y="5207"/>
                      </a:cubicBezTo>
                      <a:cubicBezTo>
                        <a:pt x="16883" y="5207"/>
                        <a:pt x="17132" y="5165"/>
                        <a:pt x="17313" y="5165"/>
                      </a:cubicBezTo>
                      <a:cubicBezTo>
                        <a:pt x="17313" y="5035"/>
                        <a:pt x="16928" y="4871"/>
                        <a:pt x="16834" y="4921"/>
                      </a:cubicBezTo>
                      <a:cubicBezTo>
                        <a:pt x="16779" y="4951"/>
                        <a:pt x="16610" y="4867"/>
                        <a:pt x="16534" y="4867"/>
                      </a:cubicBezTo>
                      <a:cubicBezTo>
                        <a:pt x="16534" y="4811"/>
                        <a:pt x="16056" y="4812"/>
                        <a:pt x="15981" y="4810"/>
                      </a:cubicBezTo>
                      <a:cubicBezTo>
                        <a:pt x="15981" y="4715"/>
                        <a:pt x="15220" y="4925"/>
                        <a:pt x="15151" y="4930"/>
                      </a:cubicBezTo>
                      <a:cubicBezTo>
                        <a:pt x="14989" y="4943"/>
                        <a:pt x="14920" y="5039"/>
                        <a:pt x="14790" y="5150"/>
                      </a:cubicBezTo>
                      <a:cubicBezTo>
                        <a:pt x="14790" y="5149"/>
                        <a:pt x="14400" y="5476"/>
                        <a:pt x="14592" y="5476"/>
                      </a:cubicBezTo>
                      <a:cubicBezTo>
                        <a:pt x="14567" y="5700"/>
                        <a:pt x="13982" y="5675"/>
                        <a:pt x="13982" y="5817"/>
                      </a:cubicBezTo>
                      <a:cubicBezTo>
                        <a:pt x="13955" y="5824"/>
                        <a:pt x="13783" y="5780"/>
                        <a:pt x="13868" y="5929"/>
                      </a:cubicBezTo>
                      <a:cubicBezTo>
                        <a:pt x="13854" y="5929"/>
                        <a:pt x="14001" y="6095"/>
                        <a:pt x="14011" y="6114"/>
                      </a:cubicBezTo>
                      <a:cubicBezTo>
                        <a:pt x="14133" y="6114"/>
                        <a:pt x="14238" y="6170"/>
                        <a:pt x="14393" y="6170"/>
                      </a:cubicBezTo>
                      <a:cubicBezTo>
                        <a:pt x="14410" y="6137"/>
                        <a:pt x="14478" y="6120"/>
                        <a:pt x="14521" y="6114"/>
                      </a:cubicBezTo>
                      <a:cubicBezTo>
                        <a:pt x="14528" y="6201"/>
                        <a:pt x="14597" y="6383"/>
                        <a:pt x="14649" y="6383"/>
                      </a:cubicBezTo>
                      <a:cubicBezTo>
                        <a:pt x="14649" y="6464"/>
                        <a:pt x="14690" y="6592"/>
                        <a:pt x="14535" y="6511"/>
                      </a:cubicBezTo>
                      <a:cubicBezTo>
                        <a:pt x="14513" y="6494"/>
                        <a:pt x="14508" y="6379"/>
                        <a:pt x="14502" y="6337"/>
                      </a:cubicBezTo>
                      <a:cubicBezTo>
                        <a:pt x="14486" y="6228"/>
                        <a:pt x="14370" y="6386"/>
                        <a:pt x="14266" y="6369"/>
                      </a:cubicBezTo>
                      <a:cubicBezTo>
                        <a:pt x="14266" y="6449"/>
                        <a:pt x="14250" y="6666"/>
                        <a:pt x="14336" y="6695"/>
                      </a:cubicBezTo>
                      <a:cubicBezTo>
                        <a:pt x="14297" y="6813"/>
                        <a:pt x="14137" y="6732"/>
                        <a:pt x="14068" y="6837"/>
                      </a:cubicBezTo>
                      <a:cubicBezTo>
                        <a:pt x="14009" y="6837"/>
                        <a:pt x="13912" y="7011"/>
                        <a:pt x="13912" y="6893"/>
                      </a:cubicBezTo>
                      <a:cubicBezTo>
                        <a:pt x="13820" y="6954"/>
                        <a:pt x="13920" y="7118"/>
                        <a:pt x="13742" y="7021"/>
                      </a:cubicBezTo>
                      <a:cubicBezTo>
                        <a:pt x="13735" y="7060"/>
                        <a:pt x="13738" y="7113"/>
                        <a:pt x="13727" y="7177"/>
                      </a:cubicBezTo>
                      <a:cubicBezTo>
                        <a:pt x="13840" y="7177"/>
                        <a:pt x="13706" y="7262"/>
                        <a:pt x="13671" y="7262"/>
                      </a:cubicBezTo>
                      <a:cubicBezTo>
                        <a:pt x="13671" y="7386"/>
                        <a:pt x="13544" y="7255"/>
                        <a:pt x="13515" y="7234"/>
                      </a:cubicBezTo>
                      <a:cubicBezTo>
                        <a:pt x="13512" y="7240"/>
                        <a:pt x="13508" y="7245"/>
                        <a:pt x="13500" y="7247"/>
                      </a:cubicBezTo>
                      <a:cubicBezTo>
                        <a:pt x="13607" y="7428"/>
                        <a:pt x="13337" y="7343"/>
                        <a:pt x="13263" y="7302"/>
                      </a:cubicBezTo>
                      <a:cubicBezTo>
                        <a:pt x="13176" y="7253"/>
                        <a:pt x="13299" y="7384"/>
                        <a:pt x="13358" y="7404"/>
                      </a:cubicBezTo>
                      <a:cubicBezTo>
                        <a:pt x="13358" y="7492"/>
                        <a:pt x="13655" y="7652"/>
                        <a:pt x="13486" y="7829"/>
                      </a:cubicBezTo>
                      <a:cubicBezTo>
                        <a:pt x="13486" y="7881"/>
                        <a:pt x="13491" y="7886"/>
                        <a:pt x="13543" y="7886"/>
                      </a:cubicBezTo>
                      <a:cubicBezTo>
                        <a:pt x="13543" y="8010"/>
                        <a:pt x="13390" y="7988"/>
                        <a:pt x="13302" y="7971"/>
                      </a:cubicBezTo>
                      <a:cubicBezTo>
                        <a:pt x="13340" y="7898"/>
                        <a:pt x="13312" y="7860"/>
                        <a:pt x="13217" y="7857"/>
                      </a:cubicBezTo>
                      <a:cubicBezTo>
                        <a:pt x="13217" y="7966"/>
                        <a:pt x="12989" y="7906"/>
                        <a:pt x="12891" y="7942"/>
                      </a:cubicBezTo>
                      <a:cubicBezTo>
                        <a:pt x="12873" y="7906"/>
                        <a:pt x="12866" y="7895"/>
                        <a:pt x="12834" y="7886"/>
                      </a:cubicBezTo>
                      <a:cubicBezTo>
                        <a:pt x="12807" y="7951"/>
                        <a:pt x="12764" y="8396"/>
                        <a:pt x="12778" y="8396"/>
                      </a:cubicBezTo>
                      <a:cubicBezTo>
                        <a:pt x="12778" y="8571"/>
                        <a:pt x="12916" y="8683"/>
                        <a:pt x="13075" y="8736"/>
                      </a:cubicBezTo>
                      <a:cubicBezTo>
                        <a:pt x="13075" y="8692"/>
                        <a:pt x="13445" y="8720"/>
                        <a:pt x="13460" y="8660"/>
                      </a:cubicBezTo>
                      <a:cubicBezTo>
                        <a:pt x="13491" y="8540"/>
                        <a:pt x="13592" y="8537"/>
                        <a:pt x="13614" y="8410"/>
                      </a:cubicBezTo>
                      <a:cubicBezTo>
                        <a:pt x="13624" y="8351"/>
                        <a:pt x="13808" y="7901"/>
                        <a:pt x="13813" y="7900"/>
                      </a:cubicBezTo>
                      <a:cubicBezTo>
                        <a:pt x="13813" y="7883"/>
                        <a:pt x="14150" y="7991"/>
                        <a:pt x="14209" y="7871"/>
                      </a:cubicBezTo>
                      <a:cubicBezTo>
                        <a:pt x="14239" y="7871"/>
                        <a:pt x="14316" y="7844"/>
                        <a:pt x="14336" y="7815"/>
                      </a:cubicBezTo>
                      <a:cubicBezTo>
                        <a:pt x="14446" y="7829"/>
                        <a:pt x="14471" y="8027"/>
                        <a:pt x="14535" y="8027"/>
                      </a:cubicBezTo>
                      <a:cubicBezTo>
                        <a:pt x="14613" y="8144"/>
                        <a:pt x="14798" y="8114"/>
                        <a:pt x="14861" y="8240"/>
                      </a:cubicBezTo>
                      <a:cubicBezTo>
                        <a:pt x="14953" y="8240"/>
                        <a:pt x="14960" y="8478"/>
                        <a:pt x="14960" y="8566"/>
                      </a:cubicBezTo>
                      <a:cubicBezTo>
                        <a:pt x="15066" y="8486"/>
                        <a:pt x="15079" y="8416"/>
                        <a:pt x="15055" y="8335"/>
                      </a:cubicBezTo>
                      <a:cubicBezTo>
                        <a:pt x="15013" y="8194"/>
                        <a:pt x="15167" y="8362"/>
                        <a:pt x="15215" y="8297"/>
                      </a:cubicBezTo>
                      <a:cubicBezTo>
                        <a:pt x="15148" y="8297"/>
                        <a:pt x="15163" y="8166"/>
                        <a:pt x="15031" y="8198"/>
                      </a:cubicBezTo>
                      <a:cubicBezTo>
                        <a:pt x="15022" y="8161"/>
                        <a:pt x="15017" y="8123"/>
                        <a:pt x="15017" y="8084"/>
                      </a:cubicBezTo>
                      <a:cubicBezTo>
                        <a:pt x="14837" y="8114"/>
                        <a:pt x="14852" y="7842"/>
                        <a:pt x="14705" y="7872"/>
                      </a:cubicBezTo>
                      <a:cubicBezTo>
                        <a:pt x="14688" y="7805"/>
                        <a:pt x="14604" y="7784"/>
                        <a:pt x="14650" y="7702"/>
                      </a:cubicBezTo>
                      <a:cubicBezTo>
                        <a:pt x="14722" y="7572"/>
                        <a:pt x="14958" y="7957"/>
                        <a:pt x="15059" y="7957"/>
                      </a:cubicBezTo>
                      <a:cubicBezTo>
                        <a:pt x="15083" y="8004"/>
                        <a:pt x="15243" y="8020"/>
                        <a:pt x="15243" y="8056"/>
                      </a:cubicBezTo>
                      <a:cubicBezTo>
                        <a:pt x="15327" y="8084"/>
                        <a:pt x="15286" y="8221"/>
                        <a:pt x="15286" y="8297"/>
                      </a:cubicBezTo>
                      <a:cubicBezTo>
                        <a:pt x="15365" y="8297"/>
                        <a:pt x="15338" y="8340"/>
                        <a:pt x="15371" y="8396"/>
                      </a:cubicBezTo>
                      <a:cubicBezTo>
                        <a:pt x="15484" y="8453"/>
                        <a:pt x="15420" y="8667"/>
                        <a:pt x="15612" y="8708"/>
                      </a:cubicBezTo>
                      <a:cubicBezTo>
                        <a:pt x="15612" y="8636"/>
                        <a:pt x="15796" y="8495"/>
                        <a:pt x="15683" y="8495"/>
                      </a:cubicBezTo>
                      <a:cubicBezTo>
                        <a:pt x="15692" y="8437"/>
                        <a:pt x="15559" y="8180"/>
                        <a:pt x="15744" y="8216"/>
                      </a:cubicBezTo>
                      <a:cubicBezTo>
                        <a:pt x="15810" y="8229"/>
                        <a:pt x="15917" y="8234"/>
                        <a:pt x="15938" y="8313"/>
                      </a:cubicBezTo>
                      <a:cubicBezTo>
                        <a:pt x="15977" y="8469"/>
                        <a:pt x="15944" y="8555"/>
                        <a:pt x="16066" y="8665"/>
                      </a:cubicBezTo>
                      <a:cubicBezTo>
                        <a:pt x="16142" y="8819"/>
                        <a:pt x="16411" y="8648"/>
                        <a:pt x="16448" y="8722"/>
                      </a:cubicBezTo>
                      <a:cubicBezTo>
                        <a:pt x="16474" y="8722"/>
                        <a:pt x="16646" y="8794"/>
                        <a:pt x="16646" y="8736"/>
                      </a:cubicBezTo>
                      <a:cubicBezTo>
                        <a:pt x="16724" y="8711"/>
                        <a:pt x="16747" y="8694"/>
                        <a:pt x="16845" y="8694"/>
                      </a:cubicBezTo>
                      <a:cubicBezTo>
                        <a:pt x="16845" y="8792"/>
                        <a:pt x="16810" y="8918"/>
                        <a:pt x="16792" y="9001"/>
                      </a:cubicBezTo>
                      <a:cubicBezTo>
                        <a:pt x="16778" y="9068"/>
                        <a:pt x="16710" y="9131"/>
                        <a:pt x="16732" y="9218"/>
                      </a:cubicBezTo>
                      <a:cubicBezTo>
                        <a:pt x="16667" y="9218"/>
                        <a:pt x="16677" y="9303"/>
                        <a:pt x="16746" y="9303"/>
                      </a:cubicBezTo>
                      <a:cubicBezTo>
                        <a:pt x="16746" y="9434"/>
                        <a:pt x="16592" y="9413"/>
                        <a:pt x="16490" y="9402"/>
                      </a:cubicBezTo>
                      <a:cubicBezTo>
                        <a:pt x="16519" y="9500"/>
                        <a:pt x="16689" y="9710"/>
                        <a:pt x="16760" y="9757"/>
                      </a:cubicBezTo>
                      <a:cubicBezTo>
                        <a:pt x="16789" y="9843"/>
                        <a:pt x="16860" y="9994"/>
                        <a:pt x="16930" y="10040"/>
                      </a:cubicBezTo>
                      <a:cubicBezTo>
                        <a:pt x="16941" y="10105"/>
                        <a:pt x="17007" y="10284"/>
                        <a:pt x="17058" y="10309"/>
                      </a:cubicBezTo>
                      <a:cubicBezTo>
                        <a:pt x="17058" y="10407"/>
                        <a:pt x="17393" y="11032"/>
                        <a:pt x="17313" y="11032"/>
                      </a:cubicBezTo>
                      <a:cubicBezTo>
                        <a:pt x="17344" y="11084"/>
                        <a:pt x="17379" y="11107"/>
                        <a:pt x="17369" y="11160"/>
                      </a:cubicBezTo>
                      <a:cubicBezTo>
                        <a:pt x="17496" y="11160"/>
                        <a:pt x="17446" y="11471"/>
                        <a:pt x="17709" y="11471"/>
                      </a:cubicBezTo>
                      <a:cubicBezTo>
                        <a:pt x="17728" y="11433"/>
                        <a:pt x="17941" y="11358"/>
                        <a:pt x="17993" y="11358"/>
                      </a:cubicBezTo>
                      <a:cubicBezTo>
                        <a:pt x="18041" y="11263"/>
                        <a:pt x="18301" y="11188"/>
                        <a:pt x="18375" y="11188"/>
                      </a:cubicBezTo>
                      <a:cubicBezTo>
                        <a:pt x="18350" y="11111"/>
                        <a:pt x="18772" y="10928"/>
                        <a:pt x="18772" y="10890"/>
                      </a:cubicBezTo>
                      <a:cubicBezTo>
                        <a:pt x="18825" y="10871"/>
                        <a:pt x="18871" y="10761"/>
                        <a:pt x="18871" y="10699"/>
                      </a:cubicBezTo>
                      <a:cubicBezTo>
                        <a:pt x="18871" y="10603"/>
                        <a:pt x="18942" y="10596"/>
                        <a:pt x="18942" y="10522"/>
                      </a:cubicBezTo>
                      <a:cubicBezTo>
                        <a:pt x="19056" y="10446"/>
                        <a:pt x="19083" y="10254"/>
                        <a:pt x="18928" y="10210"/>
                      </a:cubicBezTo>
                      <a:cubicBezTo>
                        <a:pt x="18955" y="10373"/>
                        <a:pt x="18814" y="10287"/>
                        <a:pt x="18834" y="10243"/>
                      </a:cubicBezTo>
                      <a:cubicBezTo>
                        <a:pt x="18865" y="10178"/>
                        <a:pt x="18819" y="10152"/>
                        <a:pt x="18772" y="10097"/>
                      </a:cubicBezTo>
                      <a:cubicBezTo>
                        <a:pt x="18718" y="10070"/>
                        <a:pt x="18783" y="10009"/>
                        <a:pt x="18729" y="9969"/>
                      </a:cubicBezTo>
                      <a:cubicBezTo>
                        <a:pt x="18658" y="10146"/>
                        <a:pt x="18520" y="10224"/>
                        <a:pt x="18375" y="10224"/>
                      </a:cubicBezTo>
                      <a:cubicBezTo>
                        <a:pt x="18334" y="10107"/>
                        <a:pt x="18463" y="10258"/>
                        <a:pt x="18358" y="10097"/>
                      </a:cubicBezTo>
                      <a:cubicBezTo>
                        <a:pt x="18327" y="10050"/>
                        <a:pt x="18318" y="9998"/>
                        <a:pt x="18332" y="9941"/>
                      </a:cubicBezTo>
                      <a:cubicBezTo>
                        <a:pt x="18314" y="9941"/>
                        <a:pt x="18317" y="9936"/>
                        <a:pt x="18304" y="9926"/>
                      </a:cubicBezTo>
                      <a:cubicBezTo>
                        <a:pt x="18279" y="10077"/>
                        <a:pt x="18295" y="10097"/>
                        <a:pt x="18190" y="10097"/>
                      </a:cubicBezTo>
                      <a:cubicBezTo>
                        <a:pt x="18172" y="10045"/>
                        <a:pt x="18273" y="10019"/>
                        <a:pt x="18191" y="9939"/>
                      </a:cubicBezTo>
                      <a:cubicBezTo>
                        <a:pt x="18158" y="9908"/>
                        <a:pt x="18134" y="9823"/>
                        <a:pt x="18134" y="9785"/>
                      </a:cubicBezTo>
                      <a:cubicBezTo>
                        <a:pt x="18088" y="9754"/>
                        <a:pt x="17978" y="9575"/>
                        <a:pt x="18005" y="9526"/>
                      </a:cubicBezTo>
                      <a:cubicBezTo>
                        <a:pt x="18105" y="9345"/>
                        <a:pt x="18341" y="9758"/>
                        <a:pt x="18318" y="9827"/>
                      </a:cubicBezTo>
                      <a:cubicBezTo>
                        <a:pt x="18332" y="9822"/>
                        <a:pt x="18336" y="9827"/>
                        <a:pt x="18332" y="9841"/>
                      </a:cubicBezTo>
                      <a:cubicBezTo>
                        <a:pt x="18615" y="9756"/>
                        <a:pt x="18856" y="10026"/>
                        <a:pt x="19140" y="10026"/>
                      </a:cubicBezTo>
                      <a:cubicBezTo>
                        <a:pt x="19191" y="10047"/>
                        <a:pt x="19347" y="10079"/>
                        <a:pt x="19465" y="10072"/>
                      </a:cubicBezTo>
                      <a:cubicBezTo>
                        <a:pt x="19485" y="10312"/>
                        <a:pt x="19498" y="10554"/>
                        <a:pt x="19498" y="10799"/>
                      </a:cubicBezTo>
                      <a:cubicBezTo>
                        <a:pt x="19500" y="12687"/>
                        <a:pt x="18894" y="14433"/>
                        <a:pt x="17869" y="15860"/>
                      </a:cubicBezTo>
                      <a:close/>
                      <a:moveTo>
                        <a:pt x="16109" y="8099"/>
                      </a:moveTo>
                      <a:cubicBezTo>
                        <a:pt x="16087" y="7865"/>
                        <a:pt x="16229" y="7741"/>
                        <a:pt x="16321" y="7532"/>
                      </a:cubicBezTo>
                      <a:cubicBezTo>
                        <a:pt x="16482" y="7516"/>
                        <a:pt x="16539" y="7556"/>
                        <a:pt x="16534" y="7702"/>
                      </a:cubicBezTo>
                      <a:cubicBezTo>
                        <a:pt x="16648" y="7702"/>
                        <a:pt x="16556" y="7834"/>
                        <a:pt x="16708" y="7776"/>
                      </a:cubicBezTo>
                      <a:cubicBezTo>
                        <a:pt x="16745" y="7724"/>
                        <a:pt x="16796" y="7709"/>
                        <a:pt x="16860" y="7731"/>
                      </a:cubicBezTo>
                      <a:cubicBezTo>
                        <a:pt x="16959" y="7731"/>
                        <a:pt x="16986" y="7787"/>
                        <a:pt x="17059" y="7787"/>
                      </a:cubicBezTo>
                      <a:cubicBezTo>
                        <a:pt x="17129" y="7929"/>
                        <a:pt x="17351" y="7886"/>
                        <a:pt x="17342" y="8142"/>
                      </a:cubicBezTo>
                      <a:cubicBezTo>
                        <a:pt x="17504" y="8142"/>
                        <a:pt x="17200" y="8306"/>
                        <a:pt x="17200" y="8269"/>
                      </a:cubicBezTo>
                      <a:cubicBezTo>
                        <a:pt x="17019" y="8321"/>
                        <a:pt x="16979" y="8142"/>
                        <a:pt x="16902" y="8142"/>
                      </a:cubicBezTo>
                      <a:cubicBezTo>
                        <a:pt x="16902" y="8309"/>
                        <a:pt x="16808" y="8113"/>
                        <a:pt x="16789" y="8113"/>
                      </a:cubicBezTo>
                      <a:cubicBezTo>
                        <a:pt x="16789" y="8170"/>
                        <a:pt x="16242" y="8203"/>
                        <a:pt x="16151" y="8198"/>
                      </a:cubicBezTo>
                      <a:cubicBezTo>
                        <a:pt x="16164" y="8130"/>
                        <a:pt x="16176" y="8115"/>
                        <a:pt x="16109" y="8099"/>
                      </a:cubicBezTo>
                      <a:close/>
                      <a:moveTo>
                        <a:pt x="16109" y="80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55"/>
                <p:cNvSpPr/>
                <p:nvPr/>
              </p:nvSpPr>
              <p:spPr bwMode="auto">
                <a:xfrm>
                  <a:off x="2901562" y="5319613"/>
                  <a:ext cx="15633" cy="4974"/>
                </a:xfrm>
                <a:custGeom>
                  <a:avLst/>
                  <a:gdLst>
                    <a:gd name="T0" fmla="*/ 0 w 20542"/>
                    <a:gd name="T1" fmla="*/ 0 h 17263"/>
                    <a:gd name="T2" fmla="*/ 0 w 20542"/>
                    <a:gd name="T3" fmla="*/ 0 h 17263"/>
                    <a:gd name="T4" fmla="*/ 0 w 20542"/>
                    <a:gd name="T5" fmla="*/ 0 h 17263"/>
                    <a:gd name="T6" fmla="*/ 0 w 20542"/>
                    <a:gd name="T7" fmla="*/ 0 h 17263"/>
                    <a:gd name="T8" fmla="*/ 0 w 20542"/>
                    <a:gd name="T9" fmla="*/ 0 h 17263"/>
                    <a:gd name="T10" fmla="*/ 0 w 20542"/>
                    <a:gd name="T11" fmla="*/ 0 h 17263"/>
                    <a:gd name="T12" fmla="*/ 0 w 20542"/>
                    <a:gd name="T13" fmla="*/ 0 h 17263"/>
                    <a:gd name="T14" fmla="*/ 0 w 20542"/>
                    <a:gd name="T15" fmla="*/ 0 h 17263"/>
                    <a:gd name="T16" fmla="*/ 0 w 20542"/>
                    <a:gd name="T17" fmla="*/ 0 h 17263"/>
                    <a:gd name="T18" fmla="*/ 0 w 20542"/>
                    <a:gd name="T19" fmla="*/ 0 h 17263"/>
                    <a:gd name="T20" fmla="*/ 0 w 20542"/>
                    <a:gd name="T21" fmla="*/ 0 h 17263"/>
                    <a:gd name="T22" fmla="*/ 0 w 20542"/>
                    <a:gd name="T23" fmla="*/ 0 h 17263"/>
                    <a:gd name="T24" fmla="*/ 0 w 20542"/>
                    <a:gd name="T25" fmla="*/ 0 h 172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0542" h="17263">
                      <a:moveTo>
                        <a:pt x="19936" y="4186"/>
                      </a:moveTo>
                      <a:cubicBezTo>
                        <a:pt x="18293" y="6058"/>
                        <a:pt x="18766" y="9572"/>
                        <a:pt x="16483" y="7506"/>
                      </a:cubicBezTo>
                      <a:cubicBezTo>
                        <a:pt x="16483" y="-3197"/>
                        <a:pt x="15350" y="3479"/>
                        <a:pt x="11192" y="4910"/>
                      </a:cubicBezTo>
                      <a:cubicBezTo>
                        <a:pt x="10429" y="5139"/>
                        <a:pt x="5153" y="9537"/>
                        <a:pt x="5153" y="7506"/>
                      </a:cubicBezTo>
                      <a:cubicBezTo>
                        <a:pt x="5095" y="7506"/>
                        <a:pt x="5320" y="3196"/>
                        <a:pt x="5153" y="1660"/>
                      </a:cubicBezTo>
                      <a:cubicBezTo>
                        <a:pt x="4048" y="936"/>
                        <a:pt x="4819" y="1660"/>
                        <a:pt x="4819" y="0"/>
                      </a:cubicBezTo>
                      <a:cubicBezTo>
                        <a:pt x="4281" y="0"/>
                        <a:pt x="349" y="4186"/>
                        <a:pt x="349" y="4186"/>
                      </a:cubicBezTo>
                      <a:cubicBezTo>
                        <a:pt x="3714" y="4186"/>
                        <a:pt x="0" y="10915"/>
                        <a:pt x="0" y="13316"/>
                      </a:cubicBezTo>
                      <a:cubicBezTo>
                        <a:pt x="2602" y="14058"/>
                        <a:pt x="4339" y="16655"/>
                        <a:pt x="6519" y="16655"/>
                      </a:cubicBezTo>
                      <a:cubicBezTo>
                        <a:pt x="6519" y="18403"/>
                        <a:pt x="12450" y="15824"/>
                        <a:pt x="13235" y="15824"/>
                      </a:cubicBezTo>
                      <a:cubicBezTo>
                        <a:pt x="15778" y="15824"/>
                        <a:pt x="17406" y="14729"/>
                        <a:pt x="19412" y="11621"/>
                      </a:cubicBezTo>
                      <a:cubicBezTo>
                        <a:pt x="21600" y="8265"/>
                        <a:pt x="19936" y="8530"/>
                        <a:pt x="19936" y="4186"/>
                      </a:cubicBezTo>
                      <a:close/>
                      <a:moveTo>
                        <a:pt x="19936" y="418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reeform: Shape 56"/>
                <p:cNvSpPr/>
                <p:nvPr/>
              </p:nvSpPr>
              <p:spPr bwMode="auto">
                <a:xfrm>
                  <a:off x="2935670" y="5336667"/>
                  <a:ext cx="12790" cy="16343"/>
                </a:xfrm>
                <a:custGeom>
                  <a:avLst/>
                  <a:gdLst>
                    <a:gd name="T0" fmla="*/ 0 w 20330"/>
                    <a:gd name="T1" fmla="*/ 0 h 21462"/>
                    <a:gd name="T2" fmla="*/ 0 w 20330"/>
                    <a:gd name="T3" fmla="*/ 0 h 21462"/>
                    <a:gd name="T4" fmla="*/ 0 w 20330"/>
                    <a:gd name="T5" fmla="*/ 0 h 21462"/>
                    <a:gd name="T6" fmla="*/ 0 w 20330"/>
                    <a:gd name="T7" fmla="*/ 0 h 21462"/>
                    <a:gd name="T8" fmla="*/ 0 w 20330"/>
                    <a:gd name="T9" fmla="*/ 0 h 21462"/>
                    <a:gd name="T10" fmla="*/ 0 w 20330"/>
                    <a:gd name="T11" fmla="*/ 0 h 21462"/>
                    <a:gd name="T12" fmla="*/ 0 w 20330"/>
                    <a:gd name="T13" fmla="*/ 0 h 21462"/>
                    <a:gd name="T14" fmla="*/ 0 w 20330"/>
                    <a:gd name="T15" fmla="*/ 0 h 21462"/>
                    <a:gd name="T16" fmla="*/ 0 w 20330"/>
                    <a:gd name="T17" fmla="*/ 0 h 21462"/>
                    <a:gd name="T18" fmla="*/ 0 w 20330"/>
                    <a:gd name="T19" fmla="*/ 0 h 21462"/>
                    <a:gd name="T20" fmla="*/ 0 w 20330"/>
                    <a:gd name="T21" fmla="*/ 0 h 21462"/>
                    <a:gd name="T22" fmla="*/ 0 w 20330"/>
                    <a:gd name="T23" fmla="*/ 0 h 21462"/>
                    <a:gd name="T24" fmla="*/ 0 w 20330"/>
                    <a:gd name="T25" fmla="*/ 0 h 21462"/>
                    <a:gd name="T26" fmla="*/ 0 w 20330"/>
                    <a:gd name="T27" fmla="*/ 0 h 21462"/>
                    <a:gd name="T28" fmla="*/ 0 w 20330"/>
                    <a:gd name="T29" fmla="*/ 0 h 21462"/>
                    <a:gd name="T30" fmla="*/ 0 w 20330"/>
                    <a:gd name="T31" fmla="*/ 0 h 21462"/>
                    <a:gd name="T32" fmla="*/ 0 w 20330"/>
                    <a:gd name="T33" fmla="*/ 0 h 214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330" h="21462">
                      <a:moveTo>
                        <a:pt x="1685" y="9330"/>
                      </a:moveTo>
                      <a:cubicBezTo>
                        <a:pt x="5927" y="9330"/>
                        <a:pt x="6974" y="10452"/>
                        <a:pt x="7227" y="14183"/>
                      </a:cubicBezTo>
                      <a:cubicBezTo>
                        <a:pt x="12255" y="15539"/>
                        <a:pt x="3833" y="15223"/>
                        <a:pt x="3391" y="15223"/>
                      </a:cubicBezTo>
                      <a:cubicBezTo>
                        <a:pt x="3319" y="16960"/>
                        <a:pt x="268" y="20457"/>
                        <a:pt x="4176" y="19489"/>
                      </a:cubicBezTo>
                      <a:cubicBezTo>
                        <a:pt x="7019" y="18785"/>
                        <a:pt x="7633" y="18947"/>
                        <a:pt x="7651" y="21461"/>
                      </a:cubicBezTo>
                      <a:cubicBezTo>
                        <a:pt x="11424" y="21461"/>
                        <a:pt x="16723" y="21600"/>
                        <a:pt x="18745" y="18346"/>
                      </a:cubicBezTo>
                      <a:cubicBezTo>
                        <a:pt x="20776" y="18346"/>
                        <a:pt x="20938" y="16755"/>
                        <a:pt x="18745" y="16264"/>
                      </a:cubicBezTo>
                      <a:cubicBezTo>
                        <a:pt x="18745" y="18089"/>
                        <a:pt x="18853" y="18001"/>
                        <a:pt x="16605" y="18001"/>
                      </a:cubicBezTo>
                      <a:cubicBezTo>
                        <a:pt x="17427" y="14256"/>
                        <a:pt x="16840" y="11075"/>
                        <a:pt x="12769" y="11075"/>
                      </a:cubicBezTo>
                      <a:cubicBezTo>
                        <a:pt x="13428" y="9477"/>
                        <a:pt x="11731" y="8238"/>
                        <a:pt x="10079" y="7183"/>
                      </a:cubicBezTo>
                      <a:cubicBezTo>
                        <a:pt x="6965" y="5197"/>
                        <a:pt x="10152" y="4742"/>
                        <a:pt x="10639" y="2419"/>
                      </a:cubicBezTo>
                      <a:cubicBezTo>
                        <a:pt x="8337" y="2880"/>
                        <a:pt x="8274" y="4471"/>
                        <a:pt x="5097" y="4500"/>
                      </a:cubicBezTo>
                      <a:cubicBezTo>
                        <a:pt x="5097" y="3951"/>
                        <a:pt x="5783" y="2265"/>
                        <a:pt x="5214" y="2082"/>
                      </a:cubicBezTo>
                      <a:cubicBezTo>
                        <a:pt x="5972" y="2074"/>
                        <a:pt x="8987" y="0"/>
                        <a:pt x="5530" y="0"/>
                      </a:cubicBezTo>
                      <a:cubicBezTo>
                        <a:pt x="4032" y="4486"/>
                        <a:pt x="-662" y="88"/>
                        <a:pt x="78" y="4200"/>
                      </a:cubicBezTo>
                      <a:cubicBezTo>
                        <a:pt x="593" y="6970"/>
                        <a:pt x="1685" y="6780"/>
                        <a:pt x="1685" y="9330"/>
                      </a:cubicBezTo>
                      <a:close/>
                      <a:moveTo>
                        <a:pt x="1685" y="933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57"/>
                <p:cNvSpPr/>
                <p:nvPr/>
              </p:nvSpPr>
              <p:spPr bwMode="auto">
                <a:xfrm>
                  <a:off x="2924300" y="5342351"/>
                  <a:ext cx="6395" cy="7816"/>
                </a:xfrm>
                <a:custGeom>
                  <a:avLst/>
                  <a:gdLst>
                    <a:gd name="T0" fmla="*/ 0 w 15938"/>
                    <a:gd name="T1" fmla="*/ 0 h 19489"/>
                    <a:gd name="T2" fmla="*/ 0 w 15938"/>
                    <a:gd name="T3" fmla="*/ 0 h 19489"/>
                    <a:gd name="T4" fmla="*/ 0 w 15938"/>
                    <a:gd name="T5" fmla="*/ 0 h 19489"/>
                    <a:gd name="T6" fmla="*/ 0 w 15938"/>
                    <a:gd name="T7" fmla="*/ 0 h 19489"/>
                    <a:gd name="T8" fmla="*/ 0 w 15938"/>
                    <a:gd name="T9" fmla="*/ 0 h 19489"/>
                    <a:gd name="T10" fmla="*/ 0 w 15938"/>
                    <a:gd name="T11" fmla="*/ 0 h 19489"/>
                    <a:gd name="T12" fmla="*/ 0 w 15938"/>
                    <a:gd name="T13" fmla="*/ 0 h 19489"/>
                    <a:gd name="T14" fmla="*/ 0 w 15938"/>
                    <a:gd name="T15" fmla="*/ 0 h 19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938" h="19489">
                      <a:moveTo>
                        <a:pt x="1447" y="19489"/>
                      </a:moveTo>
                      <a:cubicBezTo>
                        <a:pt x="10460" y="19334"/>
                        <a:pt x="12771" y="13571"/>
                        <a:pt x="15260" y="5681"/>
                      </a:cubicBezTo>
                      <a:cubicBezTo>
                        <a:pt x="17711" y="-2111"/>
                        <a:pt x="12911" y="1905"/>
                        <a:pt x="10498" y="2201"/>
                      </a:cubicBezTo>
                      <a:cubicBezTo>
                        <a:pt x="8430" y="3342"/>
                        <a:pt x="6949" y="-1688"/>
                        <a:pt x="6043" y="608"/>
                      </a:cubicBezTo>
                      <a:cubicBezTo>
                        <a:pt x="5264" y="2567"/>
                        <a:pt x="6668" y="4864"/>
                        <a:pt x="8673" y="4864"/>
                      </a:cubicBezTo>
                      <a:cubicBezTo>
                        <a:pt x="8149" y="6540"/>
                        <a:pt x="-3889" y="8499"/>
                        <a:pt x="2047" y="10190"/>
                      </a:cubicBezTo>
                      <a:cubicBezTo>
                        <a:pt x="1320" y="14008"/>
                        <a:pt x="-1795" y="15896"/>
                        <a:pt x="1447" y="19489"/>
                      </a:cubicBezTo>
                      <a:close/>
                      <a:moveTo>
                        <a:pt x="1447" y="1948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Freeform: Shape 58"/>
                <p:cNvSpPr/>
                <p:nvPr/>
              </p:nvSpPr>
              <p:spPr bwMode="auto">
                <a:xfrm>
                  <a:off x="2935670" y="5353721"/>
                  <a:ext cx="1421" cy="711"/>
                </a:xfrm>
                <a:custGeom>
                  <a:avLst/>
                  <a:gdLst>
                    <a:gd name="T0" fmla="*/ 0 w 21600"/>
                    <a:gd name="T1" fmla="*/ 0 h 13852"/>
                    <a:gd name="T2" fmla="*/ 0 w 21600"/>
                    <a:gd name="T3" fmla="*/ 0 h 13852"/>
                    <a:gd name="T4" fmla="*/ 0 w 21600"/>
                    <a:gd name="T5" fmla="*/ 0 h 13852"/>
                    <a:gd name="T6" fmla="*/ 0 w 21600"/>
                    <a:gd name="T7" fmla="*/ 0 h 13852"/>
                    <a:gd name="T8" fmla="*/ 0 w 21600"/>
                    <a:gd name="T9" fmla="*/ 0 h 138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3852">
                      <a:moveTo>
                        <a:pt x="0" y="4834"/>
                      </a:moveTo>
                      <a:cubicBezTo>
                        <a:pt x="3511" y="21600"/>
                        <a:pt x="21600" y="12034"/>
                        <a:pt x="21600" y="0"/>
                      </a:cubicBezTo>
                      <a:cubicBezTo>
                        <a:pt x="15647" y="0"/>
                        <a:pt x="9617" y="0"/>
                        <a:pt x="3511" y="0"/>
                      </a:cubicBezTo>
                      <a:cubicBezTo>
                        <a:pt x="4732" y="4834"/>
                        <a:pt x="3435" y="6480"/>
                        <a:pt x="0" y="4834"/>
                      </a:cubicBezTo>
                      <a:close/>
                      <a:moveTo>
                        <a:pt x="0" y="4834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Freeform: Shape 73"/>
                <p:cNvSpPr/>
                <p:nvPr/>
              </p:nvSpPr>
              <p:spPr bwMode="auto">
                <a:xfrm>
                  <a:off x="2856085" y="5359405"/>
                  <a:ext cx="2132" cy="142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4954" y="20491"/>
                        <a:pt x="21600" y="16184"/>
                        <a:pt x="21600" y="0"/>
                      </a:cubicBezTo>
                      <a:cubicBezTo>
                        <a:pt x="7849" y="9201"/>
                        <a:pt x="3208" y="6526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Freeform: Shape 74"/>
                <p:cNvSpPr/>
                <p:nvPr/>
              </p:nvSpPr>
              <p:spPr bwMode="auto">
                <a:xfrm>
                  <a:off x="2952724" y="5370775"/>
                  <a:ext cx="2132" cy="2842"/>
                </a:xfrm>
                <a:custGeom>
                  <a:avLst/>
                  <a:gdLst>
                    <a:gd name="T0" fmla="*/ 0 w 15151"/>
                    <a:gd name="T1" fmla="*/ 0 h 21600"/>
                    <a:gd name="T2" fmla="*/ 0 w 15151"/>
                    <a:gd name="T3" fmla="*/ 0 h 21600"/>
                    <a:gd name="T4" fmla="*/ 0 w 15151"/>
                    <a:gd name="T5" fmla="*/ 0 h 21600"/>
                    <a:gd name="T6" fmla="*/ 0 w 15151"/>
                    <a:gd name="T7" fmla="*/ 0 h 21600"/>
                    <a:gd name="T8" fmla="*/ 0 w 15151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151" h="21600">
                      <a:moveTo>
                        <a:pt x="10724" y="0"/>
                      </a:moveTo>
                      <a:cubicBezTo>
                        <a:pt x="11899" y="6522"/>
                        <a:pt x="8375" y="7809"/>
                        <a:pt x="0" y="3905"/>
                      </a:cubicBezTo>
                      <a:cubicBezTo>
                        <a:pt x="3373" y="13417"/>
                        <a:pt x="1667" y="15535"/>
                        <a:pt x="7124" y="21600"/>
                      </a:cubicBezTo>
                      <a:cubicBezTo>
                        <a:pt x="9284" y="12503"/>
                        <a:pt x="21600" y="3905"/>
                        <a:pt x="10724" y="0"/>
                      </a:cubicBezTo>
                      <a:close/>
                      <a:moveTo>
                        <a:pt x="10724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75"/>
                <p:cNvSpPr/>
                <p:nvPr/>
              </p:nvSpPr>
              <p:spPr bwMode="auto">
                <a:xfrm>
                  <a:off x="2952724" y="5370775"/>
                  <a:ext cx="2132" cy="3553"/>
                </a:xfrm>
                <a:custGeom>
                  <a:avLst/>
                  <a:gdLst>
                    <a:gd name="T0" fmla="*/ 0 w 14680"/>
                    <a:gd name="T1" fmla="*/ 0 h 18108"/>
                    <a:gd name="T2" fmla="*/ 0 w 14680"/>
                    <a:gd name="T3" fmla="*/ 0 h 18108"/>
                    <a:gd name="T4" fmla="*/ 0 w 14680"/>
                    <a:gd name="T5" fmla="*/ 0 h 18108"/>
                    <a:gd name="T6" fmla="*/ 0 w 14680"/>
                    <a:gd name="T7" fmla="*/ 0 h 18108"/>
                    <a:gd name="T8" fmla="*/ 0 w 14680"/>
                    <a:gd name="T9" fmla="*/ 0 h 18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680" h="18108">
                      <a:moveTo>
                        <a:pt x="10298" y="0"/>
                      </a:moveTo>
                      <a:cubicBezTo>
                        <a:pt x="10298" y="7291"/>
                        <a:pt x="8417" y="10676"/>
                        <a:pt x="5725" y="2364"/>
                      </a:cubicBezTo>
                      <a:cubicBezTo>
                        <a:pt x="-3356" y="2364"/>
                        <a:pt x="1087" y="12243"/>
                        <a:pt x="1087" y="17618"/>
                      </a:cubicBezTo>
                      <a:cubicBezTo>
                        <a:pt x="18244" y="21600"/>
                        <a:pt x="16493" y="0"/>
                        <a:pt x="10298" y="0"/>
                      </a:cubicBezTo>
                      <a:close/>
                      <a:moveTo>
                        <a:pt x="1029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76"/>
                <p:cNvSpPr/>
                <p:nvPr/>
              </p:nvSpPr>
              <p:spPr bwMode="auto">
                <a:xfrm>
                  <a:off x="2964093" y="5382144"/>
                  <a:ext cx="4974" cy="2132"/>
                </a:xfrm>
                <a:custGeom>
                  <a:avLst/>
                  <a:gdLst>
                    <a:gd name="T0" fmla="*/ 0 w 21600"/>
                    <a:gd name="T1" fmla="*/ 0 h 9393"/>
                    <a:gd name="T2" fmla="*/ 0 w 21600"/>
                    <a:gd name="T3" fmla="*/ 0 h 9393"/>
                    <a:gd name="T4" fmla="*/ 0 w 21600"/>
                    <a:gd name="T5" fmla="*/ 0 h 9393"/>
                    <a:gd name="T6" fmla="*/ 0 w 21600"/>
                    <a:gd name="T7" fmla="*/ 0 h 9393"/>
                    <a:gd name="T8" fmla="*/ 0 w 21600"/>
                    <a:gd name="T9" fmla="*/ 0 h 93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9393">
                      <a:moveTo>
                        <a:pt x="21600" y="0"/>
                      </a:moveTo>
                      <a:cubicBezTo>
                        <a:pt x="15130" y="2920"/>
                        <a:pt x="18136" y="5863"/>
                        <a:pt x="9453" y="3062"/>
                      </a:cubicBezTo>
                      <a:cubicBezTo>
                        <a:pt x="5701" y="1875"/>
                        <a:pt x="1732" y="-3323"/>
                        <a:pt x="0" y="3371"/>
                      </a:cubicBezTo>
                      <a:cubicBezTo>
                        <a:pt x="11016" y="4439"/>
                        <a:pt x="21600" y="18277"/>
                        <a:pt x="21600" y="0"/>
                      </a:cubicBez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77"/>
                <p:cNvSpPr/>
                <p:nvPr/>
              </p:nvSpPr>
              <p:spPr bwMode="auto">
                <a:xfrm>
                  <a:off x="2912931" y="5382144"/>
                  <a:ext cx="117957" cy="158460"/>
                </a:xfrm>
                <a:custGeom>
                  <a:avLst/>
                  <a:gdLst>
                    <a:gd name="T0" fmla="*/ 0 w 21517"/>
                    <a:gd name="T1" fmla="*/ 0 h 21336"/>
                    <a:gd name="T2" fmla="*/ 0 w 21517"/>
                    <a:gd name="T3" fmla="*/ 0 h 21336"/>
                    <a:gd name="T4" fmla="*/ 0 w 21517"/>
                    <a:gd name="T5" fmla="*/ 0 h 21336"/>
                    <a:gd name="T6" fmla="*/ 0 w 21517"/>
                    <a:gd name="T7" fmla="*/ 0 h 21336"/>
                    <a:gd name="T8" fmla="*/ 0 w 21517"/>
                    <a:gd name="T9" fmla="*/ 0 h 21336"/>
                    <a:gd name="T10" fmla="*/ 0 w 21517"/>
                    <a:gd name="T11" fmla="*/ 0 h 21336"/>
                    <a:gd name="T12" fmla="*/ 0 w 21517"/>
                    <a:gd name="T13" fmla="*/ 0 h 21336"/>
                    <a:gd name="T14" fmla="*/ 0 w 21517"/>
                    <a:gd name="T15" fmla="*/ 0 h 21336"/>
                    <a:gd name="T16" fmla="*/ 0 w 21517"/>
                    <a:gd name="T17" fmla="*/ 0 h 21336"/>
                    <a:gd name="T18" fmla="*/ 0 w 21517"/>
                    <a:gd name="T19" fmla="*/ 0 h 21336"/>
                    <a:gd name="T20" fmla="*/ 0 w 21517"/>
                    <a:gd name="T21" fmla="*/ 0 h 21336"/>
                    <a:gd name="T22" fmla="*/ 0 w 21517"/>
                    <a:gd name="T23" fmla="*/ 0 h 21336"/>
                    <a:gd name="T24" fmla="*/ 0 w 21517"/>
                    <a:gd name="T25" fmla="*/ 0 h 21336"/>
                    <a:gd name="T26" fmla="*/ 0 w 21517"/>
                    <a:gd name="T27" fmla="*/ 0 h 21336"/>
                    <a:gd name="T28" fmla="*/ 0 w 21517"/>
                    <a:gd name="T29" fmla="*/ 0 h 21336"/>
                    <a:gd name="T30" fmla="*/ 0 w 21517"/>
                    <a:gd name="T31" fmla="*/ 0 h 21336"/>
                    <a:gd name="T32" fmla="*/ 0 w 21517"/>
                    <a:gd name="T33" fmla="*/ 0 h 21336"/>
                    <a:gd name="T34" fmla="*/ 0 w 21517"/>
                    <a:gd name="T35" fmla="*/ 0 h 21336"/>
                    <a:gd name="T36" fmla="*/ 0 w 21517"/>
                    <a:gd name="T37" fmla="*/ 0 h 21336"/>
                    <a:gd name="T38" fmla="*/ 0 w 21517"/>
                    <a:gd name="T39" fmla="*/ 0 h 21336"/>
                    <a:gd name="T40" fmla="*/ 0 w 21517"/>
                    <a:gd name="T41" fmla="*/ 0 h 21336"/>
                    <a:gd name="T42" fmla="*/ 0 w 21517"/>
                    <a:gd name="T43" fmla="*/ 0 h 21336"/>
                    <a:gd name="T44" fmla="*/ 0 w 21517"/>
                    <a:gd name="T45" fmla="*/ 0 h 21336"/>
                    <a:gd name="T46" fmla="*/ 0 w 21517"/>
                    <a:gd name="T47" fmla="*/ 0 h 21336"/>
                    <a:gd name="T48" fmla="*/ 0 w 21517"/>
                    <a:gd name="T49" fmla="*/ 0 h 21336"/>
                    <a:gd name="T50" fmla="*/ 0 w 21517"/>
                    <a:gd name="T51" fmla="*/ 0 h 21336"/>
                    <a:gd name="T52" fmla="*/ 0 w 21517"/>
                    <a:gd name="T53" fmla="*/ 0 h 21336"/>
                    <a:gd name="T54" fmla="*/ 0 w 21517"/>
                    <a:gd name="T55" fmla="*/ 0 h 21336"/>
                    <a:gd name="T56" fmla="*/ 0 w 21517"/>
                    <a:gd name="T57" fmla="*/ 0 h 21336"/>
                    <a:gd name="T58" fmla="*/ 0 w 21517"/>
                    <a:gd name="T59" fmla="*/ 0 h 21336"/>
                    <a:gd name="T60" fmla="*/ 0 w 21517"/>
                    <a:gd name="T61" fmla="*/ 0 h 21336"/>
                    <a:gd name="T62" fmla="*/ 0 w 21517"/>
                    <a:gd name="T63" fmla="*/ 0 h 21336"/>
                    <a:gd name="T64" fmla="*/ 0 w 21517"/>
                    <a:gd name="T65" fmla="*/ 0 h 213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1517" h="21336">
                      <a:moveTo>
                        <a:pt x="19567" y="7931"/>
                      </a:moveTo>
                      <a:cubicBezTo>
                        <a:pt x="19048" y="7904"/>
                        <a:pt x="19448" y="7845"/>
                        <a:pt x="19422" y="7719"/>
                      </a:cubicBezTo>
                      <a:cubicBezTo>
                        <a:pt x="19025" y="7719"/>
                        <a:pt x="18300" y="6676"/>
                        <a:pt x="18300" y="6418"/>
                      </a:cubicBezTo>
                      <a:cubicBezTo>
                        <a:pt x="18154" y="6364"/>
                        <a:pt x="18030" y="5984"/>
                        <a:pt x="18056" y="5984"/>
                      </a:cubicBezTo>
                      <a:cubicBezTo>
                        <a:pt x="17943" y="5729"/>
                        <a:pt x="17483" y="5519"/>
                        <a:pt x="17666" y="5262"/>
                      </a:cubicBezTo>
                      <a:cubicBezTo>
                        <a:pt x="17237" y="5072"/>
                        <a:pt x="16781" y="4416"/>
                        <a:pt x="16643" y="4106"/>
                      </a:cubicBezTo>
                      <a:cubicBezTo>
                        <a:pt x="16386" y="3964"/>
                        <a:pt x="16203" y="3565"/>
                        <a:pt x="16203" y="3348"/>
                      </a:cubicBezTo>
                      <a:cubicBezTo>
                        <a:pt x="15909" y="3348"/>
                        <a:pt x="15513" y="2695"/>
                        <a:pt x="15570" y="2445"/>
                      </a:cubicBezTo>
                      <a:cubicBezTo>
                        <a:pt x="15293" y="2445"/>
                        <a:pt x="15220" y="2082"/>
                        <a:pt x="14935" y="2082"/>
                      </a:cubicBezTo>
                      <a:cubicBezTo>
                        <a:pt x="15075" y="1777"/>
                        <a:pt x="13120" y="1748"/>
                        <a:pt x="12791" y="1721"/>
                      </a:cubicBezTo>
                      <a:cubicBezTo>
                        <a:pt x="12847" y="1475"/>
                        <a:pt x="12591" y="1324"/>
                        <a:pt x="12302" y="1324"/>
                      </a:cubicBezTo>
                      <a:cubicBezTo>
                        <a:pt x="12302" y="1706"/>
                        <a:pt x="11199" y="1748"/>
                        <a:pt x="10824" y="1733"/>
                      </a:cubicBezTo>
                      <a:cubicBezTo>
                        <a:pt x="10554" y="1724"/>
                        <a:pt x="9962" y="1667"/>
                        <a:pt x="9962" y="1432"/>
                      </a:cubicBezTo>
                      <a:cubicBezTo>
                        <a:pt x="9775" y="1397"/>
                        <a:pt x="9512" y="1432"/>
                        <a:pt x="9230" y="1432"/>
                      </a:cubicBezTo>
                      <a:cubicBezTo>
                        <a:pt x="9295" y="1188"/>
                        <a:pt x="8622" y="87"/>
                        <a:pt x="8255" y="22"/>
                      </a:cubicBezTo>
                      <a:cubicBezTo>
                        <a:pt x="8255" y="58"/>
                        <a:pt x="8255" y="96"/>
                        <a:pt x="8255" y="132"/>
                      </a:cubicBezTo>
                      <a:cubicBezTo>
                        <a:pt x="7980" y="165"/>
                        <a:pt x="6254" y="-152"/>
                        <a:pt x="6254" y="96"/>
                      </a:cubicBezTo>
                      <a:cubicBezTo>
                        <a:pt x="6047" y="96"/>
                        <a:pt x="5172" y="326"/>
                        <a:pt x="5035" y="529"/>
                      </a:cubicBezTo>
                      <a:cubicBezTo>
                        <a:pt x="4952" y="529"/>
                        <a:pt x="4156" y="817"/>
                        <a:pt x="4156" y="601"/>
                      </a:cubicBezTo>
                      <a:cubicBezTo>
                        <a:pt x="3956" y="601"/>
                        <a:pt x="3715" y="678"/>
                        <a:pt x="3619" y="817"/>
                      </a:cubicBezTo>
                      <a:cubicBezTo>
                        <a:pt x="3402" y="817"/>
                        <a:pt x="3172" y="1103"/>
                        <a:pt x="3035" y="1215"/>
                      </a:cubicBezTo>
                      <a:cubicBezTo>
                        <a:pt x="2658" y="1182"/>
                        <a:pt x="2928" y="1003"/>
                        <a:pt x="2548" y="1396"/>
                      </a:cubicBezTo>
                      <a:cubicBezTo>
                        <a:pt x="2548" y="1525"/>
                        <a:pt x="2261" y="2081"/>
                        <a:pt x="2207" y="2081"/>
                      </a:cubicBezTo>
                      <a:cubicBezTo>
                        <a:pt x="2328" y="2171"/>
                        <a:pt x="2324" y="2220"/>
                        <a:pt x="2207" y="2335"/>
                      </a:cubicBezTo>
                      <a:cubicBezTo>
                        <a:pt x="1938" y="2494"/>
                        <a:pt x="1785" y="2817"/>
                        <a:pt x="1524" y="2913"/>
                      </a:cubicBezTo>
                      <a:cubicBezTo>
                        <a:pt x="1250" y="3250"/>
                        <a:pt x="1191" y="2890"/>
                        <a:pt x="986" y="3269"/>
                      </a:cubicBezTo>
                      <a:cubicBezTo>
                        <a:pt x="875" y="3480"/>
                        <a:pt x="721" y="3638"/>
                        <a:pt x="602" y="3808"/>
                      </a:cubicBezTo>
                      <a:cubicBezTo>
                        <a:pt x="225" y="4344"/>
                        <a:pt x="207" y="4578"/>
                        <a:pt x="207" y="5081"/>
                      </a:cubicBezTo>
                      <a:cubicBezTo>
                        <a:pt x="207" y="5260"/>
                        <a:pt x="-50" y="5426"/>
                        <a:pt x="9" y="5578"/>
                      </a:cubicBezTo>
                      <a:cubicBezTo>
                        <a:pt x="89" y="5782"/>
                        <a:pt x="253" y="6208"/>
                        <a:pt x="207" y="6345"/>
                      </a:cubicBezTo>
                      <a:cubicBezTo>
                        <a:pt x="20" y="6345"/>
                        <a:pt x="-83" y="6832"/>
                        <a:pt x="258" y="6959"/>
                      </a:cubicBezTo>
                      <a:cubicBezTo>
                        <a:pt x="258" y="7279"/>
                        <a:pt x="886" y="8246"/>
                        <a:pt x="1279" y="8440"/>
                      </a:cubicBezTo>
                      <a:cubicBezTo>
                        <a:pt x="1279" y="8705"/>
                        <a:pt x="1993" y="9271"/>
                        <a:pt x="2352" y="9271"/>
                      </a:cubicBezTo>
                      <a:cubicBezTo>
                        <a:pt x="2491" y="9476"/>
                        <a:pt x="3961" y="9781"/>
                        <a:pt x="3961" y="9524"/>
                      </a:cubicBezTo>
                      <a:cubicBezTo>
                        <a:pt x="4560" y="9524"/>
                        <a:pt x="6671" y="9237"/>
                        <a:pt x="6986" y="9705"/>
                      </a:cubicBezTo>
                      <a:cubicBezTo>
                        <a:pt x="7519" y="9705"/>
                        <a:pt x="7714" y="9638"/>
                        <a:pt x="8206" y="9813"/>
                      </a:cubicBezTo>
                      <a:cubicBezTo>
                        <a:pt x="8271" y="10083"/>
                        <a:pt x="8170" y="10898"/>
                        <a:pt x="7914" y="11114"/>
                      </a:cubicBezTo>
                      <a:cubicBezTo>
                        <a:pt x="7914" y="11477"/>
                        <a:pt x="8059" y="11859"/>
                        <a:pt x="8450" y="12053"/>
                      </a:cubicBezTo>
                      <a:cubicBezTo>
                        <a:pt x="8479" y="12141"/>
                        <a:pt x="8758" y="12486"/>
                        <a:pt x="8841" y="12486"/>
                      </a:cubicBezTo>
                      <a:cubicBezTo>
                        <a:pt x="8993" y="12942"/>
                        <a:pt x="9163" y="13337"/>
                        <a:pt x="9049" y="13983"/>
                      </a:cubicBezTo>
                      <a:cubicBezTo>
                        <a:pt x="8944" y="14571"/>
                        <a:pt x="8694" y="14920"/>
                        <a:pt x="8694" y="15448"/>
                      </a:cubicBezTo>
                      <a:cubicBezTo>
                        <a:pt x="8545" y="15448"/>
                        <a:pt x="8841" y="16459"/>
                        <a:pt x="8986" y="16459"/>
                      </a:cubicBezTo>
                      <a:cubicBezTo>
                        <a:pt x="8986" y="16919"/>
                        <a:pt x="9475" y="17333"/>
                        <a:pt x="9475" y="17832"/>
                      </a:cubicBezTo>
                      <a:cubicBezTo>
                        <a:pt x="9504" y="17832"/>
                        <a:pt x="9670" y="18303"/>
                        <a:pt x="9670" y="18446"/>
                      </a:cubicBezTo>
                      <a:cubicBezTo>
                        <a:pt x="9519" y="18446"/>
                        <a:pt x="10450" y="19829"/>
                        <a:pt x="10450" y="19928"/>
                      </a:cubicBezTo>
                      <a:cubicBezTo>
                        <a:pt x="10616" y="19928"/>
                        <a:pt x="10640" y="20397"/>
                        <a:pt x="10790" y="20397"/>
                      </a:cubicBezTo>
                      <a:cubicBezTo>
                        <a:pt x="10816" y="20709"/>
                        <a:pt x="10985" y="20998"/>
                        <a:pt x="10985" y="21228"/>
                      </a:cubicBezTo>
                      <a:cubicBezTo>
                        <a:pt x="11180" y="21448"/>
                        <a:pt x="11986" y="21264"/>
                        <a:pt x="12301" y="21264"/>
                      </a:cubicBezTo>
                      <a:cubicBezTo>
                        <a:pt x="12301" y="21180"/>
                        <a:pt x="13771" y="20975"/>
                        <a:pt x="13958" y="20975"/>
                      </a:cubicBezTo>
                      <a:cubicBezTo>
                        <a:pt x="14057" y="20878"/>
                        <a:pt x="14690" y="20216"/>
                        <a:pt x="14690" y="20216"/>
                      </a:cubicBezTo>
                      <a:cubicBezTo>
                        <a:pt x="14690" y="19882"/>
                        <a:pt x="15601" y="19238"/>
                        <a:pt x="15959" y="19059"/>
                      </a:cubicBezTo>
                      <a:cubicBezTo>
                        <a:pt x="15959" y="19006"/>
                        <a:pt x="16404" y="18192"/>
                        <a:pt x="16349" y="18192"/>
                      </a:cubicBezTo>
                      <a:cubicBezTo>
                        <a:pt x="16349" y="17624"/>
                        <a:pt x="16544" y="17250"/>
                        <a:pt x="16544" y="16748"/>
                      </a:cubicBezTo>
                      <a:cubicBezTo>
                        <a:pt x="16688" y="16748"/>
                        <a:pt x="16830" y="16278"/>
                        <a:pt x="17128" y="16278"/>
                      </a:cubicBezTo>
                      <a:cubicBezTo>
                        <a:pt x="17212" y="16155"/>
                        <a:pt x="17450" y="16107"/>
                        <a:pt x="17616" y="16024"/>
                      </a:cubicBezTo>
                      <a:cubicBezTo>
                        <a:pt x="17616" y="15713"/>
                        <a:pt x="17957" y="15476"/>
                        <a:pt x="17957" y="15087"/>
                      </a:cubicBezTo>
                      <a:cubicBezTo>
                        <a:pt x="18179" y="15087"/>
                        <a:pt x="17812" y="13876"/>
                        <a:pt x="17812" y="13749"/>
                      </a:cubicBezTo>
                      <a:cubicBezTo>
                        <a:pt x="17382" y="13749"/>
                        <a:pt x="17713" y="12307"/>
                        <a:pt x="17713" y="12124"/>
                      </a:cubicBezTo>
                      <a:cubicBezTo>
                        <a:pt x="17437" y="12124"/>
                        <a:pt x="18620" y="11148"/>
                        <a:pt x="18598" y="11208"/>
                      </a:cubicBezTo>
                      <a:cubicBezTo>
                        <a:pt x="18681" y="10953"/>
                        <a:pt x="19316" y="10604"/>
                        <a:pt x="19526" y="10404"/>
                      </a:cubicBezTo>
                      <a:cubicBezTo>
                        <a:pt x="19713" y="10224"/>
                        <a:pt x="20347" y="9878"/>
                        <a:pt x="20347" y="9667"/>
                      </a:cubicBezTo>
                      <a:cubicBezTo>
                        <a:pt x="20620" y="9565"/>
                        <a:pt x="20654" y="9375"/>
                        <a:pt x="20882" y="9269"/>
                      </a:cubicBezTo>
                      <a:cubicBezTo>
                        <a:pt x="20882" y="9177"/>
                        <a:pt x="20727" y="8909"/>
                        <a:pt x="21077" y="8909"/>
                      </a:cubicBezTo>
                      <a:cubicBezTo>
                        <a:pt x="20989" y="8446"/>
                        <a:pt x="21517" y="8183"/>
                        <a:pt x="21517" y="7716"/>
                      </a:cubicBezTo>
                      <a:cubicBezTo>
                        <a:pt x="21101" y="7817"/>
                        <a:pt x="20526" y="7861"/>
                        <a:pt x="20102" y="7861"/>
                      </a:cubicBezTo>
                      <a:cubicBezTo>
                        <a:pt x="20104" y="7926"/>
                        <a:pt x="19637" y="7935"/>
                        <a:pt x="19567" y="7931"/>
                      </a:cubicBezTo>
                      <a:close/>
                      <a:moveTo>
                        <a:pt x="19567" y="7931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Freeform: Shape 78"/>
                <p:cNvSpPr/>
                <p:nvPr/>
              </p:nvSpPr>
              <p:spPr bwMode="auto">
                <a:xfrm>
                  <a:off x="2816292" y="5410567"/>
                  <a:ext cx="2132" cy="1421"/>
                </a:xfrm>
                <a:custGeom>
                  <a:avLst/>
                  <a:gdLst>
                    <a:gd name="T0" fmla="*/ 0 w 16989"/>
                    <a:gd name="T1" fmla="*/ 0 h 15334"/>
                    <a:gd name="T2" fmla="*/ 0 w 16989"/>
                    <a:gd name="T3" fmla="*/ 0 h 15334"/>
                    <a:gd name="T4" fmla="*/ 0 w 16989"/>
                    <a:gd name="T5" fmla="*/ 0 h 15334"/>
                    <a:gd name="T6" fmla="*/ 0 w 16989"/>
                    <a:gd name="T7" fmla="*/ 0 h 15334"/>
                    <a:gd name="T8" fmla="*/ 0 w 16989"/>
                    <a:gd name="T9" fmla="*/ 0 h 153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989" h="15334">
                      <a:moveTo>
                        <a:pt x="5730" y="2266"/>
                      </a:moveTo>
                      <a:cubicBezTo>
                        <a:pt x="4165" y="1591"/>
                        <a:pt x="2498" y="771"/>
                        <a:pt x="900" y="0"/>
                      </a:cubicBezTo>
                      <a:cubicBezTo>
                        <a:pt x="-4611" y="21600"/>
                        <a:pt x="16989" y="17743"/>
                        <a:pt x="16989" y="4629"/>
                      </a:cubicBezTo>
                      <a:cubicBezTo>
                        <a:pt x="12159" y="7955"/>
                        <a:pt x="7839" y="13596"/>
                        <a:pt x="5730" y="2266"/>
                      </a:cubicBezTo>
                      <a:close/>
                      <a:moveTo>
                        <a:pt x="5730" y="226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Freeform: Shape 79"/>
                <p:cNvSpPr/>
                <p:nvPr/>
              </p:nvSpPr>
              <p:spPr bwMode="auto">
                <a:xfrm>
                  <a:off x="2821977" y="5410567"/>
                  <a:ext cx="11369" cy="5685"/>
                </a:xfrm>
                <a:custGeom>
                  <a:avLst/>
                  <a:gdLst>
                    <a:gd name="T0" fmla="*/ 0 w 18999"/>
                    <a:gd name="T1" fmla="*/ 0 h 20934"/>
                    <a:gd name="T2" fmla="*/ 0 w 18999"/>
                    <a:gd name="T3" fmla="*/ 0 h 20934"/>
                    <a:gd name="T4" fmla="*/ 0 w 18999"/>
                    <a:gd name="T5" fmla="*/ 0 h 20934"/>
                    <a:gd name="T6" fmla="*/ 0 w 18999"/>
                    <a:gd name="T7" fmla="*/ 0 h 20934"/>
                    <a:gd name="T8" fmla="*/ 0 w 18999"/>
                    <a:gd name="T9" fmla="*/ 0 h 20934"/>
                    <a:gd name="T10" fmla="*/ 0 w 18999"/>
                    <a:gd name="T11" fmla="*/ 0 h 20934"/>
                    <a:gd name="T12" fmla="*/ 0 w 18999"/>
                    <a:gd name="T13" fmla="*/ 0 h 209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999" h="20934">
                      <a:moveTo>
                        <a:pt x="5636" y="0"/>
                      </a:moveTo>
                      <a:cubicBezTo>
                        <a:pt x="4287" y="4948"/>
                        <a:pt x="2148" y="3040"/>
                        <a:pt x="0" y="2842"/>
                      </a:cubicBezTo>
                      <a:cubicBezTo>
                        <a:pt x="1313" y="7114"/>
                        <a:pt x="5600" y="11307"/>
                        <a:pt x="7812" y="11307"/>
                      </a:cubicBezTo>
                      <a:cubicBezTo>
                        <a:pt x="9253" y="17507"/>
                        <a:pt x="13604" y="21600"/>
                        <a:pt x="17047" y="20845"/>
                      </a:cubicBezTo>
                      <a:cubicBezTo>
                        <a:pt x="21600" y="19871"/>
                        <a:pt x="16872" y="12618"/>
                        <a:pt x="16055" y="9439"/>
                      </a:cubicBezTo>
                      <a:cubicBezTo>
                        <a:pt x="11622" y="9439"/>
                        <a:pt x="11135" y="1212"/>
                        <a:pt x="5636" y="0"/>
                      </a:cubicBezTo>
                      <a:close/>
                      <a:moveTo>
                        <a:pt x="5636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Freeform: Shape 80"/>
                <p:cNvSpPr/>
                <p:nvPr/>
              </p:nvSpPr>
              <p:spPr bwMode="auto">
                <a:xfrm>
                  <a:off x="2833346" y="5421937"/>
                  <a:ext cx="10659" cy="2842"/>
                </a:xfrm>
                <a:custGeom>
                  <a:avLst/>
                  <a:gdLst>
                    <a:gd name="T0" fmla="*/ 0 w 21600"/>
                    <a:gd name="T1" fmla="*/ 0 h 19826"/>
                    <a:gd name="T2" fmla="*/ 0 w 21600"/>
                    <a:gd name="T3" fmla="*/ 0 h 19826"/>
                    <a:gd name="T4" fmla="*/ 0 w 21600"/>
                    <a:gd name="T5" fmla="*/ 0 h 19826"/>
                    <a:gd name="T6" fmla="*/ 0 w 21600"/>
                    <a:gd name="T7" fmla="*/ 0 h 19826"/>
                    <a:gd name="T8" fmla="*/ 0 w 21600"/>
                    <a:gd name="T9" fmla="*/ 0 h 19826"/>
                    <a:gd name="T10" fmla="*/ 0 w 21600"/>
                    <a:gd name="T11" fmla="*/ 0 h 19826"/>
                    <a:gd name="T12" fmla="*/ 0 w 21600"/>
                    <a:gd name="T13" fmla="*/ 0 h 19826"/>
                    <a:gd name="T14" fmla="*/ 0 w 21600"/>
                    <a:gd name="T15" fmla="*/ 0 h 19826"/>
                    <a:gd name="T16" fmla="*/ 0 w 21600"/>
                    <a:gd name="T17" fmla="*/ 0 h 198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19826">
                      <a:moveTo>
                        <a:pt x="15657" y="0"/>
                      </a:moveTo>
                      <a:cubicBezTo>
                        <a:pt x="14560" y="9831"/>
                        <a:pt x="15657" y="658"/>
                        <a:pt x="15657" y="8204"/>
                      </a:cubicBezTo>
                      <a:cubicBezTo>
                        <a:pt x="11646" y="8446"/>
                        <a:pt x="8331" y="1662"/>
                        <a:pt x="5406" y="1662"/>
                      </a:cubicBezTo>
                      <a:cubicBezTo>
                        <a:pt x="6331" y="6612"/>
                        <a:pt x="7554" y="10212"/>
                        <a:pt x="7554" y="14712"/>
                      </a:cubicBezTo>
                      <a:cubicBezTo>
                        <a:pt x="4789" y="18069"/>
                        <a:pt x="2686" y="14712"/>
                        <a:pt x="0" y="14712"/>
                      </a:cubicBezTo>
                      <a:cubicBezTo>
                        <a:pt x="1006" y="20735"/>
                        <a:pt x="8309" y="21600"/>
                        <a:pt x="9189" y="16442"/>
                      </a:cubicBezTo>
                      <a:cubicBezTo>
                        <a:pt x="15417" y="16442"/>
                        <a:pt x="15680" y="16027"/>
                        <a:pt x="21600" y="18000"/>
                      </a:cubicBezTo>
                      <a:cubicBezTo>
                        <a:pt x="21406" y="13015"/>
                        <a:pt x="17349" y="1315"/>
                        <a:pt x="15657" y="0"/>
                      </a:cubicBezTo>
                      <a:close/>
                      <a:moveTo>
                        <a:pt x="15657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81"/>
                <p:cNvSpPr/>
                <p:nvPr/>
              </p:nvSpPr>
              <p:spPr bwMode="auto">
                <a:xfrm>
                  <a:off x="2827661" y="5421937"/>
                  <a:ext cx="1421" cy="1421"/>
                </a:xfrm>
                <a:custGeom>
                  <a:avLst/>
                  <a:gdLst>
                    <a:gd name="T0" fmla="*/ 0 w 16604"/>
                    <a:gd name="T1" fmla="*/ 0 h 17442"/>
                    <a:gd name="T2" fmla="*/ 0 w 16604"/>
                    <a:gd name="T3" fmla="*/ 0 h 17442"/>
                    <a:gd name="T4" fmla="*/ 0 w 16604"/>
                    <a:gd name="T5" fmla="*/ 0 h 17442"/>
                    <a:gd name="T6" fmla="*/ 0 w 16604"/>
                    <a:gd name="T7" fmla="*/ 0 h 174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604" h="17442">
                      <a:moveTo>
                        <a:pt x="1543" y="0"/>
                      </a:moveTo>
                      <a:cubicBezTo>
                        <a:pt x="-4492" y="21600"/>
                        <a:pt x="8577" y="17040"/>
                        <a:pt x="16563" y="17040"/>
                      </a:cubicBezTo>
                      <a:cubicBezTo>
                        <a:pt x="17108" y="7620"/>
                        <a:pt x="12116" y="1920"/>
                        <a:pt x="1543" y="0"/>
                      </a:cubicBezTo>
                      <a:close/>
                      <a:moveTo>
                        <a:pt x="1543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82"/>
                <p:cNvSpPr/>
                <p:nvPr/>
              </p:nvSpPr>
              <p:spPr bwMode="auto">
                <a:xfrm>
                  <a:off x="2827661" y="5421937"/>
                  <a:ext cx="1421" cy="1421"/>
                </a:xfrm>
                <a:custGeom>
                  <a:avLst/>
                  <a:gdLst>
                    <a:gd name="T0" fmla="*/ 0 w 21600"/>
                    <a:gd name="T1" fmla="*/ 0 h 12742"/>
                    <a:gd name="T2" fmla="*/ 0 w 21600"/>
                    <a:gd name="T3" fmla="*/ 0 h 12742"/>
                    <a:gd name="T4" fmla="*/ 0 w 21600"/>
                    <a:gd name="T5" fmla="*/ 0 h 12742"/>
                    <a:gd name="T6" fmla="*/ 0 w 21600"/>
                    <a:gd name="T7" fmla="*/ 0 h 127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2742">
                      <a:moveTo>
                        <a:pt x="0" y="12742"/>
                      </a:moveTo>
                      <a:cubicBezTo>
                        <a:pt x="7251" y="11994"/>
                        <a:pt x="14425" y="11339"/>
                        <a:pt x="21600" y="10545"/>
                      </a:cubicBezTo>
                      <a:cubicBezTo>
                        <a:pt x="17860" y="-8858"/>
                        <a:pt x="2137" y="2550"/>
                        <a:pt x="0" y="12742"/>
                      </a:cubicBezTo>
                      <a:close/>
                      <a:moveTo>
                        <a:pt x="0" y="12742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Freeform: Shape 83"/>
                <p:cNvSpPr/>
                <p:nvPr/>
              </p:nvSpPr>
              <p:spPr bwMode="auto">
                <a:xfrm>
                  <a:off x="2850400" y="5421937"/>
                  <a:ext cx="1421" cy="711"/>
                </a:xfrm>
                <a:custGeom>
                  <a:avLst/>
                  <a:gdLst>
                    <a:gd name="T0" fmla="*/ 0 w 17161"/>
                    <a:gd name="T1" fmla="*/ 0 h 13638"/>
                    <a:gd name="T2" fmla="*/ 0 w 17161"/>
                    <a:gd name="T3" fmla="*/ 0 h 13638"/>
                    <a:gd name="T4" fmla="*/ 0 w 17161"/>
                    <a:gd name="T5" fmla="*/ 0 h 13638"/>
                    <a:gd name="T6" fmla="*/ 0 w 17161"/>
                    <a:gd name="T7" fmla="*/ 0 h 136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7161" h="13638">
                      <a:moveTo>
                        <a:pt x="1582" y="0"/>
                      </a:moveTo>
                      <a:cubicBezTo>
                        <a:pt x="-4374" y="21600"/>
                        <a:pt x="7735" y="11073"/>
                        <a:pt x="17161" y="11073"/>
                      </a:cubicBezTo>
                      <a:cubicBezTo>
                        <a:pt x="17226" y="3353"/>
                        <a:pt x="8782" y="0"/>
                        <a:pt x="1582" y="0"/>
                      </a:cubicBezTo>
                      <a:close/>
                      <a:moveTo>
                        <a:pt x="1582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Freeform: Shape 84"/>
                <p:cNvSpPr/>
                <p:nvPr/>
              </p:nvSpPr>
              <p:spPr bwMode="auto">
                <a:xfrm>
                  <a:off x="2844715" y="5421937"/>
                  <a:ext cx="711" cy="7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7500"/>
                        <a:pt x="0" y="14250"/>
                        <a:pt x="0" y="21600"/>
                      </a:cubicBezTo>
                      <a:cubicBezTo>
                        <a:pt x="8975" y="18750"/>
                        <a:pt x="12777" y="14250"/>
                        <a:pt x="21600" y="14250"/>
                      </a:cubicBezTo>
                      <a:cubicBezTo>
                        <a:pt x="21600" y="5100"/>
                        <a:pt x="9279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85"/>
                <p:cNvSpPr/>
                <p:nvPr/>
              </p:nvSpPr>
              <p:spPr bwMode="auto">
                <a:xfrm>
                  <a:off x="2839031" y="5433306"/>
                  <a:ext cx="711" cy="7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7923" y="21600"/>
                        <a:pt x="17234" y="20571"/>
                        <a:pt x="21600" y="5371"/>
                      </a:cubicBezTo>
                      <a:cubicBezTo>
                        <a:pt x="16200" y="3429"/>
                        <a:pt x="10915" y="1714"/>
                        <a:pt x="5285" y="0"/>
                      </a:cubicBezTo>
                      <a:cubicBezTo>
                        <a:pt x="3447" y="7200"/>
                        <a:pt x="1838" y="144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86"/>
                <p:cNvSpPr/>
                <p:nvPr/>
              </p:nvSpPr>
              <p:spPr bwMode="auto">
                <a:xfrm>
                  <a:off x="3026624" y="5490152"/>
                  <a:ext cx="711" cy="1421"/>
                </a:xfrm>
                <a:custGeom>
                  <a:avLst/>
                  <a:gdLst>
                    <a:gd name="T0" fmla="*/ 0 w 16557"/>
                    <a:gd name="T1" fmla="*/ 0 h 18344"/>
                    <a:gd name="T2" fmla="*/ 0 w 16557"/>
                    <a:gd name="T3" fmla="*/ 0 h 18344"/>
                    <a:gd name="T4" fmla="*/ 0 w 16557"/>
                    <a:gd name="T5" fmla="*/ 0 h 18344"/>
                    <a:gd name="T6" fmla="*/ 0 w 16557"/>
                    <a:gd name="T7" fmla="*/ 0 h 183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557" h="18344">
                      <a:moveTo>
                        <a:pt x="0" y="16234"/>
                      </a:moveTo>
                      <a:cubicBezTo>
                        <a:pt x="21600" y="21600"/>
                        <a:pt x="17408" y="16922"/>
                        <a:pt x="13033" y="0"/>
                      </a:cubicBezTo>
                      <a:cubicBezTo>
                        <a:pt x="2734" y="5916"/>
                        <a:pt x="0" y="4471"/>
                        <a:pt x="0" y="16234"/>
                      </a:cubicBezTo>
                      <a:close/>
                      <a:moveTo>
                        <a:pt x="0" y="16234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7" name="Rectangle 53"/>
              <p:cNvSpPr/>
              <p:nvPr/>
            </p:nvSpPr>
            <p:spPr>
              <a:xfrm>
                <a:off x="3071046" y="4819289"/>
                <a:ext cx="441146" cy="507831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01</a:t>
                </a: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3512192" y="4998268"/>
              <a:ext cx="2412101" cy="926212"/>
              <a:chOff x="3141124" y="4901145"/>
              <a:chExt cx="2412101" cy="926212"/>
            </a:xfrm>
          </p:grpSpPr>
          <p:sp>
            <p:nvSpPr>
              <p:cNvPr id="15" name="TextBox 69"/>
              <p:cNvSpPr txBox="1"/>
              <p:nvPr/>
            </p:nvSpPr>
            <p:spPr>
              <a:xfrm>
                <a:off x="3141124" y="4901145"/>
                <a:ext cx="2412101" cy="261894"/>
              </a:xfrm>
              <a:prstGeom prst="rect">
                <a:avLst/>
              </a:prstGeom>
              <a:noFill/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6" name="TextBox 70"/>
              <p:cNvSpPr txBox="1"/>
              <p:nvPr/>
            </p:nvSpPr>
            <p:spPr>
              <a:xfrm>
                <a:off x="3141124" y="5163039"/>
                <a:ext cx="2412101" cy="664318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千图PPT彼岸天：ID 8661124库_组合 33"/>
          <p:cNvGrpSpPr/>
          <p:nvPr>
            <p:custDataLst>
              <p:tags r:id="rId1"/>
            </p:custDataLst>
          </p:nvPr>
        </p:nvGrpSpPr>
        <p:grpSpPr>
          <a:xfrm>
            <a:off x="6917863" y="1976797"/>
            <a:ext cx="3658474" cy="2718558"/>
            <a:chOff x="6917863" y="1976797"/>
            <a:chExt cx="3658474" cy="2718558"/>
          </a:xfrm>
        </p:grpSpPr>
        <p:grpSp>
          <p:nvGrpSpPr>
            <p:cNvPr id="4" name="Group 12"/>
            <p:cNvGrpSpPr/>
            <p:nvPr/>
          </p:nvGrpSpPr>
          <p:grpSpPr>
            <a:xfrm>
              <a:off x="6917863" y="1976797"/>
              <a:ext cx="2903483" cy="1750826"/>
              <a:chOff x="8164553" y="724895"/>
              <a:chExt cx="3543117" cy="2136531"/>
            </a:xfrm>
            <a:solidFill>
              <a:schemeClr val="accent6">
                <a:alpha val="80000"/>
              </a:schemeClr>
            </a:solidFill>
          </p:grpSpPr>
          <p:sp>
            <p:nvSpPr>
              <p:cNvPr id="29" name="Rectangle: Rounded Corners 2"/>
              <p:cNvSpPr/>
              <p:nvPr/>
            </p:nvSpPr>
            <p:spPr>
              <a:xfrm flipH="1">
                <a:off x="9134475" y="724895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Rectangle: Rounded Corners 3"/>
              <p:cNvSpPr/>
              <p:nvPr/>
            </p:nvSpPr>
            <p:spPr>
              <a:xfrm rot="16200000" flipH="1">
                <a:off x="9925782" y="1516203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ectangle: Rounded Corners 1"/>
              <p:cNvSpPr/>
              <p:nvPr/>
            </p:nvSpPr>
            <p:spPr>
              <a:xfrm rot="18900000" flipH="1">
                <a:off x="8164553" y="1781692"/>
                <a:ext cx="3543117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7920712" y="3960026"/>
              <a:ext cx="2655625" cy="735329"/>
              <a:chOff x="8842333" y="4052612"/>
              <a:chExt cx="3240656" cy="897321"/>
            </a:xfrm>
          </p:grpSpPr>
          <p:sp>
            <p:nvSpPr>
              <p:cNvPr id="18" name="TextBox 25"/>
              <p:cNvSpPr txBox="1"/>
              <p:nvPr/>
            </p:nvSpPr>
            <p:spPr>
              <a:xfrm>
                <a:off x="8842333" y="4360377"/>
                <a:ext cx="3240656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  <p:sp>
            <p:nvSpPr>
              <p:cNvPr id="19" name="Rectangle 26"/>
              <p:cNvSpPr/>
              <p:nvPr/>
            </p:nvSpPr>
            <p:spPr>
              <a:xfrm>
                <a:off x="8842333" y="405261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b="1" dirty="0">
                    <a:solidFill>
                      <a:schemeClr val="accent6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6"/>
                  </a:solidFill>
                </a:endParaRPr>
              </a:p>
            </p:txBody>
          </p:sp>
        </p:grp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3454939" y="2848472"/>
            <a:ext cx="3561324" cy="2773705"/>
            <a:chOff x="3454939" y="2848472"/>
            <a:chExt cx="3561324" cy="2773705"/>
          </a:xfrm>
        </p:grpSpPr>
        <p:grpSp>
          <p:nvGrpSpPr>
            <p:cNvPr id="6" name="Group 17"/>
            <p:cNvGrpSpPr/>
            <p:nvPr/>
          </p:nvGrpSpPr>
          <p:grpSpPr>
            <a:xfrm>
              <a:off x="3454939" y="2848472"/>
              <a:ext cx="2903483" cy="1750826"/>
              <a:chOff x="8164553" y="724895"/>
              <a:chExt cx="3543117" cy="2136531"/>
            </a:xfrm>
            <a:solidFill>
              <a:schemeClr val="accent2">
                <a:alpha val="80000"/>
              </a:schemeClr>
            </a:solidFill>
          </p:grpSpPr>
          <p:sp>
            <p:nvSpPr>
              <p:cNvPr id="23" name="Rectangle: Rounded Corners 18"/>
              <p:cNvSpPr/>
              <p:nvPr/>
            </p:nvSpPr>
            <p:spPr>
              <a:xfrm flipH="1">
                <a:off x="9134475" y="724895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Rectangle: Rounded Corners 19"/>
              <p:cNvSpPr/>
              <p:nvPr/>
            </p:nvSpPr>
            <p:spPr>
              <a:xfrm rot="16200000" flipH="1">
                <a:off x="9925782" y="1516203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Rectangle: Rounded Corners 20"/>
              <p:cNvSpPr/>
              <p:nvPr/>
            </p:nvSpPr>
            <p:spPr>
              <a:xfrm rot="18900000" flipH="1">
                <a:off x="8164553" y="1781692"/>
                <a:ext cx="3543117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Group 27"/>
            <p:cNvGrpSpPr/>
            <p:nvPr/>
          </p:nvGrpSpPr>
          <p:grpSpPr>
            <a:xfrm>
              <a:off x="4360638" y="4886848"/>
              <a:ext cx="2655625" cy="735329"/>
              <a:chOff x="8842333" y="4052612"/>
              <a:chExt cx="3240656" cy="897321"/>
            </a:xfrm>
          </p:grpSpPr>
          <p:sp>
            <p:nvSpPr>
              <p:cNvPr id="16" name="TextBox 28"/>
              <p:cNvSpPr txBox="1"/>
              <p:nvPr/>
            </p:nvSpPr>
            <p:spPr>
              <a:xfrm>
                <a:off x="8842333" y="4360377"/>
                <a:ext cx="3240656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  <p:sp>
            <p:nvSpPr>
              <p:cNvPr id="17" name="Rectangle 29"/>
              <p:cNvSpPr/>
              <p:nvPr/>
            </p:nvSpPr>
            <p:spPr>
              <a:xfrm>
                <a:off x="8842333" y="405261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1615664" y="2280641"/>
            <a:ext cx="3009694" cy="2756830"/>
            <a:chOff x="1615664" y="2280641"/>
            <a:chExt cx="3009694" cy="2756830"/>
          </a:xfrm>
        </p:grpSpPr>
        <p:grpSp>
          <p:nvGrpSpPr>
            <p:cNvPr id="7" name="Group 21"/>
            <p:cNvGrpSpPr/>
            <p:nvPr/>
          </p:nvGrpSpPr>
          <p:grpSpPr>
            <a:xfrm>
              <a:off x="1721875" y="3286645"/>
              <a:ext cx="2903483" cy="1750826"/>
              <a:chOff x="8164553" y="724895"/>
              <a:chExt cx="3543117" cy="2136531"/>
            </a:xfrm>
            <a:solidFill>
              <a:schemeClr val="accent1">
                <a:alpha val="80000"/>
              </a:schemeClr>
            </a:solidFill>
          </p:grpSpPr>
          <p:sp>
            <p:nvSpPr>
              <p:cNvPr id="20" name="Rectangle: Rounded Corners 22"/>
              <p:cNvSpPr/>
              <p:nvPr/>
            </p:nvSpPr>
            <p:spPr>
              <a:xfrm flipH="1">
                <a:off x="9134475" y="724895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Rectangle: Rounded Corners 23"/>
              <p:cNvSpPr/>
              <p:nvPr/>
            </p:nvSpPr>
            <p:spPr>
              <a:xfrm rot="16200000" flipH="1">
                <a:off x="9925782" y="1516203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Rectangle: Rounded Corners 24"/>
              <p:cNvSpPr/>
              <p:nvPr/>
            </p:nvSpPr>
            <p:spPr>
              <a:xfrm rot="18900000" flipH="1">
                <a:off x="8164553" y="1781692"/>
                <a:ext cx="3543117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30"/>
            <p:cNvGrpSpPr/>
            <p:nvPr/>
          </p:nvGrpSpPr>
          <p:grpSpPr>
            <a:xfrm>
              <a:off x="1615664" y="2280641"/>
              <a:ext cx="2379710" cy="735329"/>
              <a:chOff x="1072176" y="3430058"/>
              <a:chExt cx="2903957" cy="897321"/>
            </a:xfrm>
          </p:grpSpPr>
          <p:sp>
            <p:nvSpPr>
              <p:cNvPr id="14" name="TextBox 31"/>
              <p:cNvSpPr txBox="1"/>
              <p:nvPr/>
            </p:nvSpPr>
            <p:spPr>
              <a:xfrm>
                <a:off x="1072176" y="3737823"/>
                <a:ext cx="2903957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  <p:sp>
            <p:nvSpPr>
              <p:cNvPr id="15" name="Rectangle 32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33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5040048" y="1457321"/>
            <a:ext cx="3050837" cy="2709776"/>
            <a:chOff x="5040048" y="1457321"/>
            <a:chExt cx="3050837" cy="2709776"/>
          </a:xfrm>
        </p:grpSpPr>
        <p:grpSp>
          <p:nvGrpSpPr>
            <p:cNvPr id="5" name="Group 13"/>
            <p:cNvGrpSpPr/>
            <p:nvPr/>
          </p:nvGrpSpPr>
          <p:grpSpPr>
            <a:xfrm>
              <a:off x="5187402" y="2416271"/>
              <a:ext cx="2903483" cy="1750826"/>
              <a:chOff x="8164553" y="724895"/>
              <a:chExt cx="3543117" cy="2136531"/>
            </a:xfrm>
            <a:solidFill>
              <a:schemeClr val="accent4">
                <a:alpha val="80000"/>
              </a:schemeClr>
            </a:solidFill>
          </p:grpSpPr>
          <p:sp>
            <p:nvSpPr>
              <p:cNvPr id="26" name="Rectangle: Rounded Corners 14"/>
              <p:cNvSpPr/>
              <p:nvPr/>
            </p:nvSpPr>
            <p:spPr>
              <a:xfrm flipH="1">
                <a:off x="9134475" y="724895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Rectangle: Rounded Corners 15"/>
              <p:cNvSpPr/>
              <p:nvPr/>
            </p:nvSpPr>
            <p:spPr>
              <a:xfrm rot="16200000" flipH="1">
                <a:off x="9925782" y="1516203"/>
                <a:ext cx="2136531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Rectangle: Rounded Corners 16"/>
              <p:cNvSpPr/>
              <p:nvPr/>
            </p:nvSpPr>
            <p:spPr>
              <a:xfrm rot="18900000" flipH="1">
                <a:off x="8164553" y="1781692"/>
                <a:ext cx="3543117" cy="553916"/>
              </a:xfrm>
              <a:prstGeom prst="roundRect">
                <a:avLst>
                  <a:gd name="adj" fmla="val 50000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33"/>
            <p:cNvGrpSpPr/>
            <p:nvPr/>
          </p:nvGrpSpPr>
          <p:grpSpPr>
            <a:xfrm>
              <a:off x="5040048" y="1457321"/>
              <a:ext cx="2379710" cy="735329"/>
              <a:chOff x="1072176" y="3430058"/>
              <a:chExt cx="2903957" cy="897321"/>
            </a:xfrm>
          </p:grpSpPr>
          <p:sp>
            <p:nvSpPr>
              <p:cNvPr id="12" name="TextBox 34"/>
              <p:cNvSpPr txBox="1"/>
              <p:nvPr/>
            </p:nvSpPr>
            <p:spPr>
              <a:xfrm>
                <a:off x="1072176" y="3737823"/>
                <a:ext cx="2903957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r>
                  <a:rPr lang="zh-CN" altLang="en-US" sz="1050" dirty="0"/>
                  <a:t>小木头</a:t>
                </a:r>
                <a:r>
                  <a:rPr lang="en-US" altLang="zh-CN" sz="1050" dirty="0"/>
                  <a:t>58PIC.COM</a:t>
                </a:r>
                <a:endParaRPr lang="zh-CN" altLang="en-US" sz="1050" dirty="0"/>
              </a:p>
            </p:txBody>
          </p:sp>
          <p:sp>
            <p:nvSpPr>
              <p:cNvPr id="13" name="Rectangle 35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12421" y="4543194"/>
            <a:ext cx="3191900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Please add the title here</a:t>
            </a:r>
            <a:endParaRPr lang="en-US" altLang="zh-CN" sz="20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811119" y="3978868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明年工作计划</a:t>
            </a:r>
            <a:endParaRPr lang="zh-CN" altLang="en-US" sz="36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4" name="文本框 21"/>
          <p:cNvSpPr txBox="1"/>
          <p:nvPr/>
        </p:nvSpPr>
        <p:spPr>
          <a:xfrm>
            <a:off x="3634113" y="4990200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Fresh business general template</a:t>
            </a:r>
            <a:endParaRPr lang="en-US" altLang="zh-CN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dataa</a:t>
            </a:r>
            <a:endParaRPr lang="zh-CN" altLang="en-US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01039" y="4283281"/>
            <a:ext cx="355600" cy="484188"/>
            <a:chOff x="4755469" y="4479245"/>
            <a:chExt cx="355600" cy="484188"/>
          </a:xfrm>
        </p:grpSpPr>
        <p:sp>
          <p:nvSpPr>
            <p:cNvPr id="3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avLst/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4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avLst/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avLst/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523907" y="3428860"/>
            <a:ext cx="1313180" cy="144655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8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录</a:t>
            </a:r>
            <a:endParaRPr lang="en-US" altLang="zh-CN" sz="8800" dirty="0">
              <a:solidFill>
                <a:srgbClr val="39311B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1315" y="212983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</a:t>
            </a:r>
            <a:endParaRPr lang="en-US" altLang="zh-CN" sz="9600" dirty="0">
              <a:solidFill>
                <a:srgbClr val="39311B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70551" y="1802534"/>
            <a:ext cx="1168495" cy="4065797"/>
            <a:chOff x="6043878" y="1696703"/>
            <a:chExt cx="924853" cy="3218035"/>
          </a:xfrm>
        </p:grpSpPr>
        <p:grpSp>
          <p:nvGrpSpPr>
            <p:cNvPr id="9" name="组合 8"/>
            <p:cNvGrpSpPr/>
            <p:nvPr/>
          </p:nvGrpSpPr>
          <p:grpSpPr>
            <a:xfrm>
              <a:off x="6068503" y="1696703"/>
              <a:ext cx="900228" cy="634756"/>
              <a:chOff x="1864138" y="2261553"/>
              <a:chExt cx="878960" cy="619760"/>
            </a:xfrm>
          </p:grpSpPr>
          <p:pic>
            <p:nvPicPr>
              <p:cNvPr id="11" name="图片 10" descr="e64afae20b7a41024e2e588b23f666b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1880768" y="2284911"/>
                <a:ext cx="862330" cy="594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400" b="1" dirty="0">
                    <a:solidFill>
                      <a:srgbClr val="F2F2F2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叶根友毛笔行书2.0版" panose="02010601030101010101" pitchFamily="2" charset="-122"/>
                  </a:rPr>
                  <a:t>壹</a:t>
                </a:r>
                <a:endParaRPr lang="zh-CN" altLang="en-US" sz="4400" b="1" dirty="0">
                  <a:solidFill>
                    <a:srgbClr val="F2F2F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叶根友毛笔行书2.0版" panose="02010601030101010101" pitchFamily="2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43878" y="2405638"/>
              <a:ext cx="633366" cy="25091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39311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年度工作概述</a:t>
              </a:r>
              <a:endParaRPr lang="zh-CN" altLang="en-US" sz="40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485309" y="1802534"/>
            <a:ext cx="1216140" cy="4065797"/>
            <a:chOff x="6043879" y="1696703"/>
            <a:chExt cx="962562" cy="3218034"/>
          </a:xfrm>
        </p:grpSpPr>
        <p:grpSp>
          <p:nvGrpSpPr>
            <p:cNvPr id="14" name="组合 13"/>
            <p:cNvGrpSpPr/>
            <p:nvPr/>
          </p:nvGrpSpPr>
          <p:grpSpPr>
            <a:xfrm>
              <a:off x="6068504" y="1696703"/>
              <a:ext cx="937937" cy="634756"/>
              <a:chOff x="1864138" y="2261553"/>
              <a:chExt cx="915778" cy="619760"/>
            </a:xfrm>
          </p:grpSpPr>
          <p:pic>
            <p:nvPicPr>
              <p:cNvPr id="16" name="图片 15" descr="e64afae20b7a41024e2e588b23f666b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917586" y="2284912"/>
                <a:ext cx="862330" cy="594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400" b="1" dirty="0">
                    <a:solidFill>
                      <a:srgbClr val="F2F2F2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叶根友毛笔行书2.0版" panose="02010601030101010101" pitchFamily="2" charset="-122"/>
                  </a:rPr>
                  <a:t>叁</a:t>
                </a:r>
                <a:endParaRPr lang="zh-CN" altLang="en-US" sz="4400" b="1" dirty="0">
                  <a:solidFill>
                    <a:srgbClr val="F2F2F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叶根友毛笔行书2.0版" panose="02010601030101010101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043879" y="2405638"/>
              <a:ext cx="633365" cy="2509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39311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成功项目展示</a:t>
              </a:r>
              <a:endParaRPr lang="zh-CN" altLang="en-US" sz="40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7528" y="1802534"/>
            <a:ext cx="1189299" cy="4065797"/>
            <a:chOff x="6043879" y="1696703"/>
            <a:chExt cx="941318" cy="3218035"/>
          </a:xfrm>
        </p:grpSpPr>
        <p:grpSp>
          <p:nvGrpSpPr>
            <p:cNvPr id="19" name="组合 18"/>
            <p:cNvGrpSpPr/>
            <p:nvPr/>
          </p:nvGrpSpPr>
          <p:grpSpPr>
            <a:xfrm>
              <a:off x="6068504" y="1696703"/>
              <a:ext cx="916693" cy="634756"/>
              <a:chOff x="1864138" y="2261553"/>
              <a:chExt cx="895036" cy="619760"/>
            </a:xfrm>
          </p:grpSpPr>
          <p:pic>
            <p:nvPicPr>
              <p:cNvPr id="21" name="图片 20" descr="e64afae20b7a41024e2e588b23f666b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1896844" y="2284912"/>
                <a:ext cx="862330" cy="594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400" b="1" dirty="0">
                    <a:solidFill>
                      <a:srgbClr val="F2F2F2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叶根友毛笔行书2.0版" panose="02010601030101010101" pitchFamily="2" charset="-122"/>
                  </a:rPr>
                  <a:t>贰</a:t>
                </a:r>
                <a:endParaRPr lang="zh-CN" altLang="en-US" sz="4400" b="1" dirty="0">
                  <a:solidFill>
                    <a:srgbClr val="F2F2F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叶根友毛笔行书2.0版" panose="02010601030101010101" pitchFamily="2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6043879" y="2405638"/>
              <a:ext cx="633365" cy="25091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39311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工作完成情况</a:t>
              </a:r>
              <a:endParaRPr lang="zh-CN" altLang="en-US" sz="40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779930" y="1802534"/>
            <a:ext cx="1178738" cy="4065797"/>
            <a:chOff x="6043879" y="1696703"/>
            <a:chExt cx="932959" cy="3218035"/>
          </a:xfrm>
        </p:grpSpPr>
        <p:grpSp>
          <p:nvGrpSpPr>
            <p:cNvPr id="24" name="组合 23"/>
            <p:cNvGrpSpPr/>
            <p:nvPr/>
          </p:nvGrpSpPr>
          <p:grpSpPr>
            <a:xfrm>
              <a:off x="6068505" y="1696703"/>
              <a:ext cx="908333" cy="634756"/>
              <a:chOff x="1864138" y="2261553"/>
              <a:chExt cx="886873" cy="619760"/>
            </a:xfrm>
          </p:grpSpPr>
          <p:pic>
            <p:nvPicPr>
              <p:cNvPr id="26" name="图片 25" descr="e64afae20b7a41024e2e588b23f666b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27" name="文本框 26"/>
              <p:cNvSpPr txBox="1"/>
              <p:nvPr/>
            </p:nvSpPr>
            <p:spPr>
              <a:xfrm>
                <a:off x="1888681" y="2285953"/>
                <a:ext cx="862330" cy="594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400" b="1" dirty="0">
                    <a:solidFill>
                      <a:srgbClr val="F2F2F2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叶根友毛笔行书2.0版" panose="02010601030101010101" pitchFamily="2" charset="-122"/>
                  </a:rPr>
                  <a:t>肆</a:t>
                </a:r>
                <a:endParaRPr lang="zh-CN" altLang="en-US" sz="4400" b="1" dirty="0">
                  <a:solidFill>
                    <a:srgbClr val="F2F2F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叶根友毛笔行书2.0版" panose="02010601030101010101" pitchFamily="2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043879" y="2405638"/>
              <a:ext cx="633365" cy="25091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39311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明年工作计划</a:t>
              </a:r>
              <a:endParaRPr lang="zh-CN" altLang="en-US" sz="4000" dirty="0">
                <a:solidFill>
                  <a:srgbClr val="39311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/>
          <p:cNvGrpSpPr/>
          <p:nvPr>
            <p:custDataLst>
              <p:tags r:id="rId1"/>
            </p:custDataLst>
          </p:nvPr>
        </p:nvGrpSpPr>
        <p:grpSpPr>
          <a:xfrm>
            <a:off x="6317091" y="1520788"/>
            <a:ext cx="4277945" cy="2578412"/>
            <a:chOff x="6317091" y="1520788"/>
            <a:chExt cx="4277945" cy="257841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057052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61"/>
            <p:cNvSpPr txBox="1"/>
            <p:nvPr/>
          </p:nvSpPr>
          <p:spPr>
            <a:xfrm>
              <a:off x="690068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45"/>
            <p:cNvGrpSpPr/>
            <p:nvPr/>
          </p:nvGrpSpPr>
          <p:grpSpPr>
            <a:xfrm>
              <a:off x="8097424" y="2013859"/>
              <a:ext cx="2497612" cy="866137"/>
              <a:chOff x="7645890" y="3344328"/>
              <a:chExt cx="2122517" cy="866137"/>
            </a:xfrm>
          </p:grpSpPr>
          <p:sp>
            <p:nvSpPr>
              <p:cNvPr id="30" name="TextBox 57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1" name="TextBox 58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621407" y="1520788"/>
            <a:ext cx="4986391" cy="1837213"/>
            <a:chOff x="1621407" y="1520788"/>
            <a:chExt cx="4986391" cy="1837213"/>
          </a:xfrm>
        </p:grpSpPr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4011325" y="1520788"/>
              <a:ext cx="1780332" cy="1837213"/>
              <a:chOff x="2803525" y="1157288"/>
              <a:chExt cx="1565275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803525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002887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50"/>
            <p:cNvSpPr txBox="1"/>
            <p:nvPr/>
          </p:nvSpPr>
          <p:spPr>
            <a:xfrm>
              <a:off x="457031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59"/>
            <p:cNvGrpSpPr/>
            <p:nvPr/>
          </p:nvGrpSpPr>
          <p:grpSpPr>
            <a:xfrm>
              <a:off x="1621407" y="1990164"/>
              <a:ext cx="2389919" cy="866137"/>
              <a:chOff x="2378292" y="4060687"/>
              <a:chExt cx="2389919" cy="866137"/>
            </a:xfrm>
          </p:grpSpPr>
          <p:sp>
            <p:nvSpPr>
              <p:cNvPr id="28" name="TextBox 60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9" name="TextBox 66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3"/>
            </p:custDataLst>
          </p:nvPr>
        </p:nvGrpSpPr>
        <p:grpSpPr>
          <a:xfrm>
            <a:off x="5519014" y="3826552"/>
            <a:ext cx="5076022" cy="1839558"/>
            <a:chOff x="5519014" y="3826552"/>
            <a:chExt cx="5076022" cy="1839558"/>
          </a:xfrm>
        </p:grpSpPr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39"/>
            <p:cNvGrpSpPr/>
            <p:nvPr/>
          </p:nvGrpSpPr>
          <p:grpSpPr>
            <a:xfrm>
              <a:off x="6317091" y="3826552"/>
              <a:ext cx="1780332" cy="1839558"/>
              <a:chOff x="4830763" y="3184525"/>
              <a:chExt cx="1565275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30763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Freeform: Shape 52"/>
            <p:cNvSpPr/>
            <p:nvPr/>
          </p:nvSpPr>
          <p:spPr bwMode="auto">
            <a:xfrm>
              <a:off x="6992070" y="4380874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TextBox 63"/>
            <p:cNvSpPr txBox="1"/>
            <p:nvPr/>
          </p:nvSpPr>
          <p:spPr>
            <a:xfrm>
              <a:off x="690068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67"/>
            <p:cNvGrpSpPr/>
            <p:nvPr/>
          </p:nvGrpSpPr>
          <p:grpSpPr>
            <a:xfrm>
              <a:off x="8097424" y="4339729"/>
              <a:ext cx="2497612" cy="866137"/>
              <a:chOff x="7645890" y="3344328"/>
              <a:chExt cx="2122517" cy="866137"/>
            </a:xfrm>
          </p:grpSpPr>
          <p:sp>
            <p:nvSpPr>
              <p:cNvPr id="26" name="TextBox 68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7" name="TextBox 69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1621407" y="3012222"/>
            <a:ext cx="4170250" cy="2653888"/>
            <a:chOff x="1621407" y="3012222"/>
            <a:chExt cx="4170250" cy="2653888"/>
          </a:xfrm>
        </p:grpSpPr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380874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TextBox 62"/>
            <p:cNvSpPr txBox="1"/>
            <p:nvPr/>
          </p:nvSpPr>
          <p:spPr>
            <a:xfrm>
              <a:off x="457031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04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3" name="Group 70"/>
            <p:cNvGrpSpPr/>
            <p:nvPr/>
          </p:nvGrpSpPr>
          <p:grpSpPr>
            <a:xfrm>
              <a:off x="1621407" y="4403954"/>
              <a:ext cx="2389919" cy="866137"/>
              <a:chOff x="2378292" y="4060687"/>
              <a:chExt cx="2389919" cy="866137"/>
            </a:xfrm>
          </p:grpSpPr>
          <p:sp>
            <p:nvSpPr>
              <p:cNvPr id="24" name="TextBox 71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5" name="TextBox 72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3251686" y="944724"/>
            <a:ext cx="5688630" cy="4338522"/>
            <a:chOff x="2989487" y="1124744"/>
            <a:chExt cx="6213028" cy="4738461"/>
          </a:xfrm>
        </p:grpSpPr>
        <p:sp>
          <p:nvSpPr>
            <p:cNvPr id="17" name="Oval 23"/>
            <p:cNvSpPr/>
            <p:nvPr/>
          </p:nvSpPr>
          <p:spPr>
            <a:xfrm>
              <a:off x="4401052" y="1124744"/>
              <a:ext cx="3389899" cy="33898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27"/>
            <p:cNvGrpSpPr/>
            <p:nvPr/>
          </p:nvGrpSpPr>
          <p:grpSpPr>
            <a:xfrm>
              <a:off x="2989487" y="1270305"/>
              <a:ext cx="6213028" cy="4592900"/>
              <a:chOff x="2989487" y="1270305"/>
              <a:chExt cx="6213028" cy="4592900"/>
            </a:xfrm>
          </p:grpSpPr>
          <p:grpSp>
            <p:nvGrpSpPr>
              <p:cNvPr id="19" name="Group 3"/>
              <p:cNvGrpSpPr/>
              <p:nvPr/>
            </p:nvGrpSpPr>
            <p:grpSpPr>
              <a:xfrm>
                <a:off x="7588276" y="3548473"/>
                <a:ext cx="1614237" cy="2314732"/>
                <a:chOff x="4872705" y="890344"/>
                <a:chExt cx="2446591" cy="3508285"/>
              </a:xfrm>
            </p:grpSpPr>
            <p:sp>
              <p:nvSpPr>
                <p:cNvPr id="38" name="Shape 4"/>
                <p:cNvSpPr/>
                <p:nvPr/>
              </p:nvSpPr>
              <p:spPr>
                <a:xfrm rot="4396374">
                  <a:off x="4341858" y="1421191"/>
                  <a:ext cx="3508285" cy="2446591"/>
                </a:xfrm>
                <a:prstGeom prst="swooshArrow">
                  <a:avLst>
                    <a:gd name="adj1" fmla="val 16310"/>
                    <a:gd name="adj2" fmla="val 3137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Oval 5"/>
                <p:cNvSpPr/>
                <p:nvPr/>
              </p:nvSpPr>
              <p:spPr>
                <a:xfrm>
                  <a:off x="5656072" y="1740653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Oval 6"/>
                <p:cNvSpPr/>
                <p:nvPr/>
              </p:nvSpPr>
              <p:spPr>
                <a:xfrm>
                  <a:off x="6262706" y="2229959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Oval 7"/>
                <p:cNvSpPr/>
                <p:nvPr/>
              </p:nvSpPr>
              <p:spPr>
                <a:xfrm>
                  <a:off x="6717345" y="2802170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0" name="Group 8"/>
              <p:cNvGrpSpPr/>
              <p:nvPr/>
            </p:nvGrpSpPr>
            <p:grpSpPr>
              <a:xfrm flipH="1">
                <a:off x="2989487" y="3548473"/>
                <a:ext cx="1614237" cy="2314732"/>
                <a:chOff x="4872705" y="890344"/>
                <a:chExt cx="2446591" cy="3508285"/>
              </a:xfrm>
            </p:grpSpPr>
            <p:sp>
              <p:nvSpPr>
                <p:cNvPr id="34" name="Shape 9"/>
                <p:cNvSpPr/>
                <p:nvPr/>
              </p:nvSpPr>
              <p:spPr>
                <a:xfrm rot="4396374">
                  <a:off x="4341858" y="1421191"/>
                  <a:ext cx="3508285" cy="2446591"/>
                </a:xfrm>
                <a:prstGeom prst="swooshArrow">
                  <a:avLst>
                    <a:gd name="adj1" fmla="val 16310"/>
                    <a:gd name="adj2" fmla="val 3137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Oval 10"/>
                <p:cNvSpPr/>
                <p:nvPr/>
              </p:nvSpPr>
              <p:spPr>
                <a:xfrm>
                  <a:off x="5656072" y="1740653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Oval 11"/>
                <p:cNvSpPr/>
                <p:nvPr/>
              </p:nvSpPr>
              <p:spPr>
                <a:xfrm>
                  <a:off x="6262706" y="2229959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Oval 12"/>
                <p:cNvSpPr/>
                <p:nvPr/>
              </p:nvSpPr>
              <p:spPr>
                <a:xfrm>
                  <a:off x="6717345" y="2802170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1" name="Group 13"/>
              <p:cNvGrpSpPr/>
              <p:nvPr/>
            </p:nvGrpSpPr>
            <p:grpSpPr>
              <a:xfrm>
                <a:off x="7588278" y="1270305"/>
                <a:ext cx="1614237" cy="2314732"/>
                <a:chOff x="4872705" y="890344"/>
                <a:chExt cx="2446591" cy="3508285"/>
              </a:xfrm>
            </p:grpSpPr>
            <p:sp>
              <p:nvSpPr>
                <p:cNvPr id="30" name="Shape 14"/>
                <p:cNvSpPr/>
                <p:nvPr/>
              </p:nvSpPr>
              <p:spPr>
                <a:xfrm rot="4396374">
                  <a:off x="4341858" y="1421191"/>
                  <a:ext cx="3508285" cy="2446591"/>
                </a:xfrm>
                <a:prstGeom prst="swooshArrow">
                  <a:avLst>
                    <a:gd name="adj1" fmla="val 16310"/>
                    <a:gd name="adj2" fmla="val 3137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Oval 15"/>
                <p:cNvSpPr/>
                <p:nvPr/>
              </p:nvSpPr>
              <p:spPr>
                <a:xfrm>
                  <a:off x="5656072" y="1740653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Oval 16"/>
                <p:cNvSpPr/>
                <p:nvPr/>
              </p:nvSpPr>
              <p:spPr>
                <a:xfrm>
                  <a:off x="6262706" y="2229959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Oval 17"/>
                <p:cNvSpPr/>
                <p:nvPr/>
              </p:nvSpPr>
              <p:spPr>
                <a:xfrm>
                  <a:off x="6717345" y="2802170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2" name="Group 18"/>
              <p:cNvGrpSpPr/>
              <p:nvPr/>
            </p:nvGrpSpPr>
            <p:grpSpPr>
              <a:xfrm flipH="1">
                <a:off x="2989488" y="1270305"/>
                <a:ext cx="1614237" cy="2314732"/>
                <a:chOff x="4872705" y="890344"/>
                <a:chExt cx="2446591" cy="3508285"/>
              </a:xfrm>
            </p:grpSpPr>
            <p:sp>
              <p:nvSpPr>
                <p:cNvPr id="26" name="Shape 19"/>
                <p:cNvSpPr/>
                <p:nvPr/>
              </p:nvSpPr>
              <p:spPr>
                <a:xfrm rot="4396374">
                  <a:off x="4341858" y="1421191"/>
                  <a:ext cx="3508285" cy="2446591"/>
                </a:xfrm>
                <a:prstGeom prst="swooshArrow">
                  <a:avLst>
                    <a:gd name="adj1" fmla="val 16310"/>
                    <a:gd name="adj2" fmla="val 31370"/>
                  </a:avLst>
                </a:prstGeom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Oval 20"/>
                <p:cNvSpPr/>
                <p:nvPr/>
              </p:nvSpPr>
              <p:spPr>
                <a:xfrm>
                  <a:off x="5656072" y="1740653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Oval 21"/>
                <p:cNvSpPr/>
                <p:nvPr/>
              </p:nvSpPr>
              <p:spPr>
                <a:xfrm>
                  <a:off x="6262706" y="2229959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Oval 22"/>
                <p:cNvSpPr/>
                <p:nvPr/>
              </p:nvSpPr>
              <p:spPr>
                <a:xfrm>
                  <a:off x="6717345" y="2802170"/>
                  <a:ext cx="88595" cy="885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3" name="Oval 24"/>
              <p:cNvSpPr/>
              <p:nvPr/>
            </p:nvSpPr>
            <p:spPr>
              <a:xfrm>
                <a:off x="4740042" y="1802725"/>
                <a:ext cx="2711919" cy="2711919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Oval 25"/>
              <p:cNvSpPr/>
              <p:nvPr/>
            </p:nvSpPr>
            <p:spPr>
              <a:xfrm>
                <a:off x="5079033" y="2480703"/>
                <a:ext cx="2033940" cy="2033940"/>
              </a:xfrm>
              <a:prstGeom prst="ellipse">
                <a:avLst/>
              </a:pr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Oval 26"/>
              <p:cNvSpPr/>
              <p:nvPr/>
            </p:nvSpPr>
            <p:spPr>
              <a:xfrm>
                <a:off x="5418021" y="3158683"/>
                <a:ext cx="1355960" cy="1355960"/>
              </a:xfrm>
              <a:prstGeom prst="ellipse">
                <a:avLst/>
              </a:pr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千图PPT彼岸天：ID 8661124库_组合 41"/>
          <p:cNvGrpSpPr/>
          <p:nvPr>
            <p:custDataLst>
              <p:tags r:id="rId2"/>
            </p:custDataLst>
          </p:nvPr>
        </p:nvGrpSpPr>
        <p:grpSpPr>
          <a:xfrm>
            <a:off x="8842058" y="3075278"/>
            <a:ext cx="2052228" cy="951390"/>
            <a:chOff x="719138" y="4748567"/>
            <a:chExt cx="2186768" cy="951390"/>
          </a:xfrm>
        </p:grpSpPr>
        <p:sp>
          <p:nvSpPr>
            <p:cNvPr id="15" name="TextBox 42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6" name="TextBox 43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44"/>
          <p:cNvGrpSpPr/>
          <p:nvPr>
            <p:custDataLst>
              <p:tags r:id="rId3"/>
            </p:custDataLst>
          </p:nvPr>
        </p:nvGrpSpPr>
        <p:grpSpPr>
          <a:xfrm>
            <a:off x="1349657" y="3075278"/>
            <a:ext cx="2052228" cy="951390"/>
            <a:chOff x="719138" y="4748567"/>
            <a:chExt cx="2186768" cy="951390"/>
          </a:xfrm>
        </p:grpSpPr>
        <p:sp>
          <p:nvSpPr>
            <p:cNvPr id="13" name="TextBox 45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47"/>
          <p:cNvGrpSpPr/>
          <p:nvPr>
            <p:custDataLst>
              <p:tags r:id="rId4"/>
            </p:custDataLst>
          </p:nvPr>
        </p:nvGrpSpPr>
        <p:grpSpPr>
          <a:xfrm>
            <a:off x="8576675" y="5165248"/>
            <a:ext cx="2052228" cy="951390"/>
            <a:chOff x="719138" y="4748567"/>
            <a:chExt cx="2186768" cy="951390"/>
          </a:xfrm>
        </p:grpSpPr>
        <p:sp>
          <p:nvSpPr>
            <p:cNvPr id="11" name="TextBox 48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2" name="TextBox 49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50"/>
          <p:cNvGrpSpPr/>
          <p:nvPr>
            <p:custDataLst>
              <p:tags r:id="rId5"/>
            </p:custDataLst>
          </p:nvPr>
        </p:nvGrpSpPr>
        <p:grpSpPr>
          <a:xfrm>
            <a:off x="1536160" y="5165248"/>
            <a:ext cx="2052228" cy="951390"/>
            <a:chOff x="719138" y="4748567"/>
            <a:chExt cx="2186768" cy="951390"/>
          </a:xfrm>
        </p:grpSpPr>
        <p:sp>
          <p:nvSpPr>
            <p:cNvPr id="9" name="TextBox 51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0" name="TextBox 52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684720" y="1233135"/>
            <a:ext cx="4855365" cy="4356601"/>
            <a:chOff x="3684720" y="1233135"/>
            <a:chExt cx="4855365" cy="4356601"/>
          </a:xfrm>
        </p:grpSpPr>
        <p:sp>
          <p:nvSpPr>
            <p:cNvPr id="4" name="Freeform: Shape 35"/>
            <p:cNvSpPr/>
            <p:nvPr/>
          </p:nvSpPr>
          <p:spPr bwMode="auto">
            <a:xfrm>
              <a:off x="7470897" y="1233135"/>
              <a:ext cx="1069188" cy="2538126"/>
            </a:xfrm>
            <a:custGeom>
              <a:avLst/>
              <a:gdLst>
                <a:gd name="T0" fmla="*/ 0 w 255"/>
                <a:gd name="T1" fmla="*/ 656 h 656"/>
                <a:gd name="T2" fmla="*/ 114 w 255"/>
                <a:gd name="T3" fmla="*/ 97 h 656"/>
                <a:gd name="T4" fmla="*/ 67 w 255"/>
                <a:gd name="T5" fmla="*/ 97 h 656"/>
                <a:gd name="T6" fmla="*/ 181 w 255"/>
                <a:gd name="T7" fmla="*/ 0 h 656"/>
                <a:gd name="T8" fmla="*/ 255 w 255"/>
                <a:gd name="T9" fmla="*/ 93 h 656"/>
                <a:gd name="T10" fmla="*/ 210 w 255"/>
                <a:gd name="T11" fmla="*/ 97 h 656"/>
                <a:gd name="T12" fmla="*/ 93 w 255"/>
                <a:gd name="T13" fmla="*/ 656 h 656"/>
                <a:gd name="T14" fmla="*/ 0 w 255"/>
                <a:gd name="T15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6">
                  <a:moveTo>
                    <a:pt x="0" y="656"/>
                  </a:moveTo>
                  <a:lnTo>
                    <a:pt x="114" y="97"/>
                  </a:lnTo>
                  <a:lnTo>
                    <a:pt x="67" y="97"/>
                  </a:lnTo>
                  <a:lnTo>
                    <a:pt x="181" y="0"/>
                  </a:lnTo>
                  <a:lnTo>
                    <a:pt x="255" y="93"/>
                  </a:lnTo>
                  <a:lnTo>
                    <a:pt x="210" y="97"/>
                  </a:lnTo>
                  <a:lnTo>
                    <a:pt x="93" y="656"/>
                  </a:lnTo>
                  <a:lnTo>
                    <a:pt x="0" y="6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34"/>
            <p:cNvSpPr/>
            <p:nvPr/>
          </p:nvSpPr>
          <p:spPr bwMode="auto">
            <a:xfrm>
              <a:off x="7135462" y="3771256"/>
              <a:ext cx="725369" cy="154763"/>
            </a:xfrm>
            <a:custGeom>
              <a:avLst/>
              <a:gdLst>
                <a:gd name="T0" fmla="*/ 173 w 173"/>
                <a:gd name="T1" fmla="*/ 0 h 40"/>
                <a:gd name="T2" fmla="*/ 80 w 173"/>
                <a:gd name="T3" fmla="*/ 0 h 40"/>
                <a:gd name="T4" fmla="*/ 0 w 173"/>
                <a:gd name="T5" fmla="*/ 40 h 40"/>
                <a:gd name="T6" fmla="*/ 95 w 173"/>
                <a:gd name="T7" fmla="*/ 40 h 40"/>
                <a:gd name="T8" fmla="*/ 173 w 17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40">
                  <a:moveTo>
                    <a:pt x="173" y="0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95" y="4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33"/>
            <p:cNvSpPr/>
            <p:nvPr/>
          </p:nvSpPr>
          <p:spPr bwMode="auto">
            <a:xfrm>
              <a:off x="6913238" y="2455767"/>
              <a:ext cx="620546" cy="1470257"/>
            </a:xfrm>
            <a:custGeom>
              <a:avLst/>
              <a:gdLst>
                <a:gd name="T0" fmla="*/ 0 w 148"/>
                <a:gd name="T1" fmla="*/ 0 h 380"/>
                <a:gd name="T2" fmla="*/ 98 w 148"/>
                <a:gd name="T3" fmla="*/ 0 h 380"/>
                <a:gd name="T4" fmla="*/ 148 w 148"/>
                <a:gd name="T5" fmla="*/ 380 h 380"/>
                <a:gd name="T6" fmla="*/ 53 w 148"/>
                <a:gd name="T7" fmla="*/ 380 h 380"/>
                <a:gd name="T8" fmla="*/ 0 w 148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80">
                  <a:moveTo>
                    <a:pt x="0" y="0"/>
                  </a:moveTo>
                  <a:lnTo>
                    <a:pt x="98" y="0"/>
                  </a:lnTo>
                  <a:lnTo>
                    <a:pt x="148" y="380"/>
                  </a:lnTo>
                  <a:lnTo>
                    <a:pt x="53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31"/>
            <p:cNvSpPr/>
            <p:nvPr/>
          </p:nvSpPr>
          <p:spPr bwMode="auto">
            <a:xfrm>
              <a:off x="6208838" y="2595055"/>
              <a:ext cx="796648" cy="1779784"/>
            </a:xfrm>
            <a:custGeom>
              <a:avLst/>
              <a:gdLst>
                <a:gd name="T0" fmla="*/ 0 w 190"/>
                <a:gd name="T1" fmla="*/ 460 h 460"/>
                <a:gd name="T2" fmla="*/ 95 w 190"/>
                <a:gd name="T3" fmla="*/ 0 h 460"/>
                <a:gd name="T4" fmla="*/ 190 w 190"/>
                <a:gd name="T5" fmla="*/ 0 h 460"/>
                <a:gd name="T6" fmla="*/ 95 w 190"/>
                <a:gd name="T7" fmla="*/ 460 h 460"/>
                <a:gd name="T8" fmla="*/ 0 w 190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0">
                  <a:moveTo>
                    <a:pt x="0" y="460"/>
                  </a:moveTo>
                  <a:lnTo>
                    <a:pt x="95" y="0"/>
                  </a:lnTo>
                  <a:lnTo>
                    <a:pt x="190" y="0"/>
                  </a:lnTo>
                  <a:lnTo>
                    <a:pt x="95" y="46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30"/>
            <p:cNvSpPr/>
            <p:nvPr/>
          </p:nvSpPr>
          <p:spPr bwMode="auto">
            <a:xfrm>
              <a:off x="5877600" y="4374838"/>
              <a:ext cx="729562" cy="158634"/>
            </a:xfrm>
            <a:custGeom>
              <a:avLst/>
              <a:gdLst>
                <a:gd name="T0" fmla="*/ 174 w 174"/>
                <a:gd name="T1" fmla="*/ 0 h 41"/>
                <a:gd name="T2" fmla="*/ 79 w 174"/>
                <a:gd name="T3" fmla="*/ 0 h 41"/>
                <a:gd name="T4" fmla="*/ 0 w 174"/>
                <a:gd name="T5" fmla="*/ 41 h 41"/>
                <a:gd name="T6" fmla="*/ 95 w 174"/>
                <a:gd name="T7" fmla="*/ 41 h 41"/>
                <a:gd name="T8" fmla="*/ 174 w 17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174" y="0"/>
                  </a:moveTo>
                  <a:lnTo>
                    <a:pt x="79" y="0"/>
                  </a:lnTo>
                  <a:lnTo>
                    <a:pt x="0" y="41"/>
                  </a:lnTo>
                  <a:lnTo>
                    <a:pt x="95" y="4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27"/>
            <p:cNvSpPr/>
            <p:nvPr/>
          </p:nvSpPr>
          <p:spPr bwMode="auto">
            <a:xfrm>
              <a:off x="5659567" y="3051608"/>
              <a:ext cx="616355" cy="1481866"/>
            </a:xfrm>
            <a:custGeom>
              <a:avLst/>
              <a:gdLst>
                <a:gd name="T0" fmla="*/ 52 w 147"/>
                <a:gd name="T1" fmla="*/ 383 h 383"/>
                <a:gd name="T2" fmla="*/ 147 w 147"/>
                <a:gd name="T3" fmla="*/ 383 h 383"/>
                <a:gd name="T4" fmla="*/ 97 w 147"/>
                <a:gd name="T5" fmla="*/ 0 h 383"/>
                <a:gd name="T6" fmla="*/ 0 w 147"/>
                <a:gd name="T7" fmla="*/ 0 h 383"/>
                <a:gd name="T8" fmla="*/ 52 w 147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83">
                  <a:moveTo>
                    <a:pt x="52" y="383"/>
                  </a:moveTo>
                  <a:lnTo>
                    <a:pt x="147" y="383"/>
                  </a:lnTo>
                  <a:lnTo>
                    <a:pt x="97" y="0"/>
                  </a:lnTo>
                  <a:lnTo>
                    <a:pt x="0" y="0"/>
                  </a:lnTo>
                  <a:lnTo>
                    <a:pt x="52" y="3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29"/>
            <p:cNvSpPr/>
            <p:nvPr/>
          </p:nvSpPr>
          <p:spPr bwMode="auto">
            <a:xfrm>
              <a:off x="4913235" y="3198631"/>
              <a:ext cx="825999" cy="1783656"/>
            </a:xfrm>
            <a:custGeom>
              <a:avLst/>
              <a:gdLst>
                <a:gd name="T0" fmla="*/ 102 w 197"/>
                <a:gd name="T1" fmla="*/ 461 h 461"/>
                <a:gd name="T2" fmla="*/ 0 w 197"/>
                <a:gd name="T3" fmla="*/ 461 h 461"/>
                <a:gd name="T4" fmla="*/ 104 w 197"/>
                <a:gd name="T5" fmla="*/ 0 h 461"/>
                <a:gd name="T6" fmla="*/ 197 w 197"/>
                <a:gd name="T7" fmla="*/ 0 h 461"/>
                <a:gd name="T8" fmla="*/ 102 w 197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461">
                  <a:moveTo>
                    <a:pt x="102" y="461"/>
                  </a:moveTo>
                  <a:lnTo>
                    <a:pt x="0" y="461"/>
                  </a:lnTo>
                  <a:lnTo>
                    <a:pt x="104" y="0"/>
                  </a:lnTo>
                  <a:lnTo>
                    <a:pt x="197" y="0"/>
                  </a:lnTo>
                  <a:lnTo>
                    <a:pt x="102" y="4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26"/>
            <p:cNvSpPr/>
            <p:nvPr/>
          </p:nvSpPr>
          <p:spPr bwMode="auto">
            <a:xfrm>
              <a:off x="4611350" y="4982287"/>
              <a:ext cx="729562" cy="158634"/>
            </a:xfrm>
            <a:custGeom>
              <a:avLst/>
              <a:gdLst>
                <a:gd name="T0" fmla="*/ 0 w 174"/>
                <a:gd name="T1" fmla="*/ 41 h 41"/>
                <a:gd name="T2" fmla="*/ 72 w 174"/>
                <a:gd name="T3" fmla="*/ 0 h 41"/>
                <a:gd name="T4" fmla="*/ 174 w 174"/>
                <a:gd name="T5" fmla="*/ 0 h 41"/>
                <a:gd name="T6" fmla="*/ 98 w 174"/>
                <a:gd name="T7" fmla="*/ 41 h 41"/>
                <a:gd name="T8" fmla="*/ 0 w 17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0" y="41"/>
                  </a:moveTo>
                  <a:lnTo>
                    <a:pt x="72" y="0"/>
                  </a:lnTo>
                  <a:lnTo>
                    <a:pt x="174" y="0"/>
                  </a:lnTo>
                  <a:lnTo>
                    <a:pt x="98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22"/>
            <p:cNvSpPr/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  <a:gd name="T8" fmla="*/ 0 w 150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3"/>
            <p:cNvSpPr/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4"/>
            <p:cNvSpPr/>
            <p:nvPr/>
          </p:nvSpPr>
          <p:spPr bwMode="auto">
            <a:xfrm>
              <a:off x="4083046" y="3659057"/>
              <a:ext cx="729562" cy="147026"/>
            </a:xfrm>
            <a:custGeom>
              <a:avLst/>
              <a:gdLst>
                <a:gd name="T0" fmla="*/ 95 w 174"/>
                <a:gd name="T1" fmla="*/ 38 h 38"/>
                <a:gd name="T2" fmla="*/ 0 w 174"/>
                <a:gd name="T3" fmla="*/ 38 h 38"/>
                <a:gd name="T4" fmla="*/ 74 w 174"/>
                <a:gd name="T5" fmla="*/ 0 h 38"/>
                <a:gd name="T6" fmla="*/ 174 w 174"/>
                <a:gd name="T7" fmla="*/ 0 h 38"/>
                <a:gd name="T8" fmla="*/ 95 w 17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8">
                  <a:moveTo>
                    <a:pt x="95" y="38"/>
                  </a:moveTo>
                  <a:lnTo>
                    <a:pt x="0" y="38"/>
                  </a:lnTo>
                  <a:lnTo>
                    <a:pt x="74" y="0"/>
                  </a:lnTo>
                  <a:lnTo>
                    <a:pt x="174" y="0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25"/>
            <p:cNvSpPr/>
            <p:nvPr/>
          </p:nvSpPr>
          <p:spPr bwMode="auto">
            <a:xfrm>
              <a:off x="3684720" y="3806080"/>
              <a:ext cx="796648" cy="1783656"/>
            </a:xfrm>
            <a:custGeom>
              <a:avLst/>
              <a:gdLst>
                <a:gd name="T0" fmla="*/ 0 w 190"/>
                <a:gd name="T1" fmla="*/ 461 h 461"/>
                <a:gd name="T2" fmla="*/ 95 w 190"/>
                <a:gd name="T3" fmla="*/ 461 h 461"/>
                <a:gd name="T4" fmla="*/ 190 w 190"/>
                <a:gd name="T5" fmla="*/ 0 h 461"/>
                <a:gd name="T6" fmla="*/ 95 w 190"/>
                <a:gd name="T7" fmla="*/ 0 h 461"/>
                <a:gd name="T8" fmla="*/ 0 w 190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1">
                  <a:moveTo>
                    <a:pt x="0" y="461"/>
                  </a:moveTo>
                  <a:lnTo>
                    <a:pt x="95" y="461"/>
                  </a:lnTo>
                  <a:lnTo>
                    <a:pt x="190" y="0"/>
                  </a:lnTo>
                  <a:lnTo>
                    <a:pt x="95" y="0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28"/>
            <p:cNvSpPr/>
            <p:nvPr/>
          </p:nvSpPr>
          <p:spPr bwMode="auto">
            <a:xfrm>
              <a:off x="5349294" y="3051608"/>
              <a:ext cx="716985" cy="147026"/>
            </a:xfrm>
            <a:custGeom>
              <a:avLst/>
              <a:gdLst>
                <a:gd name="T0" fmla="*/ 0 w 171"/>
                <a:gd name="T1" fmla="*/ 38 h 38"/>
                <a:gd name="T2" fmla="*/ 93 w 171"/>
                <a:gd name="T3" fmla="*/ 38 h 38"/>
                <a:gd name="T4" fmla="*/ 171 w 171"/>
                <a:gd name="T5" fmla="*/ 0 h 38"/>
                <a:gd name="T6" fmla="*/ 74 w 171"/>
                <a:gd name="T7" fmla="*/ 0 h 38"/>
                <a:gd name="T8" fmla="*/ 0 w 17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8">
                  <a:moveTo>
                    <a:pt x="0" y="38"/>
                  </a:moveTo>
                  <a:lnTo>
                    <a:pt x="93" y="38"/>
                  </a:lnTo>
                  <a:lnTo>
                    <a:pt x="171" y="0"/>
                  </a:lnTo>
                  <a:lnTo>
                    <a:pt x="7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32"/>
            <p:cNvSpPr/>
            <p:nvPr/>
          </p:nvSpPr>
          <p:spPr bwMode="auto">
            <a:xfrm>
              <a:off x="6607159" y="2455767"/>
              <a:ext cx="716985" cy="139287"/>
            </a:xfrm>
            <a:custGeom>
              <a:avLst/>
              <a:gdLst>
                <a:gd name="T0" fmla="*/ 0 w 171"/>
                <a:gd name="T1" fmla="*/ 36 h 36"/>
                <a:gd name="T2" fmla="*/ 95 w 171"/>
                <a:gd name="T3" fmla="*/ 36 h 36"/>
                <a:gd name="T4" fmla="*/ 171 w 171"/>
                <a:gd name="T5" fmla="*/ 0 h 36"/>
                <a:gd name="T6" fmla="*/ 73 w 171"/>
                <a:gd name="T7" fmla="*/ 0 h 36"/>
                <a:gd name="T8" fmla="*/ 0 w 17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6">
                  <a:moveTo>
                    <a:pt x="0" y="36"/>
                  </a:moveTo>
                  <a:lnTo>
                    <a:pt x="95" y="36"/>
                  </a:lnTo>
                  <a:lnTo>
                    <a:pt x="171" y="0"/>
                  </a:lnTo>
                  <a:lnTo>
                    <a:pt x="7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8" name="千图PPT彼岸天：ID 8661124库_组合 10"/>
          <p:cNvGrpSpPr/>
          <p:nvPr>
            <p:custDataLst>
              <p:tags r:id="rId2"/>
            </p:custDataLst>
          </p:nvPr>
        </p:nvGrpSpPr>
        <p:grpSpPr>
          <a:xfrm>
            <a:off x="796366" y="4606818"/>
            <a:ext cx="2823417" cy="882103"/>
            <a:chOff x="796366" y="4606818"/>
            <a:chExt cx="2823417" cy="882103"/>
          </a:xfrm>
        </p:grpSpPr>
        <p:sp>
          <p:nvSpPr>
            <p:cNvPr id="28" name="TextBox 54"/>
            <p:cNvSpPr txBox="1"/>
            <p:nvPr/>
          </p:nvSpPr>
          <p:spPr bwMode="auto">
            <a:xfrm>
              <a:off x="796366" y="4606818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29" name="TextBox 55"/>
            <p:cNvSpPr txBox="1"/>
            <p:nvPr/>
          </p:nvSpPr>
          <p:spPr bwMode="auto">
            <a:xfrm>
              <a:off x="796366" y="4916776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9"/>
          <p:cNvGrpSpPr/>
          <p:nvPr>
            <p:custDataLst>
              <p:tags r:id="rId3"/>
            </p:custDataLst>
          </p:nvPr>
        </p:nvGrpSpPr>
        <p:grpSpPr>
          <a:xfrm>
            <a:off x="5511102" y="5020534"/>
            <a:ext cx="2823417" cy="882103"/>
            <a:chOff x="5511102" y="5020534"/>
            <a:chExt cx="2823417" cy="882103"/>
          </a:xfrm>
        </p:grpSpPr>
        <p:sp>
          <p:nvSpPr>
            <p:cNvPr id="26" name="TextBox 76"/>
            <p:cNvSpPr txBox="1"/>
            <p:nvPr/>
          </p:nvSpPr>
          <p:spPr bwMode="auto">
            <a:xfrm>
              <a:off x="5511102" y="5020534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27" name="TextBox 77"/>
            <p:cNvSpPr txBox="1"/>
            <p:nvPr/>
          </p:nvSpPr>
          <p:spPr bwMode="auto">
            <a:xfrm>
              <a:off x="5511102" y="5330492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7"/>
          <p:cNvGrpSpPr/>
          <p:nvPr>
            <p:custDataLst>
              <p:tags r:id="rId4"/>
            </p:custDataLst>
          </p:nvPr>
        </p:nvGrpSpPr>
        <p:grpSpPr>
          <a:xfrm>
            <a:off x="4710368" y="1306102"/>
            <a:ext cx="2823417" cy="882103"/>
            <a:chOff x="4710368" y="1306102"/>
            <a:chExt cx="2823417" cy="882103"/>
          </a:xfrm>
        </p:grpSpPr>
        <p:sp>
          <p:nvSpPr>
            <p:cNvPr id="24" name="TextBox 78"/>
            <p:cNvSpPr txBox="1"/>
            <p:nvPr/>
          </p:nvSpPr>
          <p:spPr bwMode="auto">
            <a:xfrm>
              <a:off x="4710368" y="1306102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5" name="TextBox 79"/>
            <p:cNvSpPr txBox="1"/>
            <p:nvPr/>
          </p:nvSpPr>
          <p:spPr bwMode="auto">
            <a:xfrm>
              <a:off x="4710368" y="1616060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8"/>
          <p:cNvGrpSpPr/>
          <p:nvPr>
            <p:custDataLst>
              <p:tags r:id="rId5"/>
            </p:custDataLst>
          </p:nvPr>
        </p:nvGrpSpPr>
        <p:grpSpPr>
          <a:xfrm>
            <a:off x="8572217" y="2440075"/>
            <a:ext cx="2823417" cy="882103"/>
            <a:chOff x="8572217" y="2440075"/>
            <a:chExt cx="2823417" cy="882103"/>
          </a:xfrm>
        </p:grpSpPr>
        <p:sp>
          <p:nvSpPr>
            <p:cNvPr id="22" name="TextBox 82"/>
            <p:cNvSpPr txBox="1"/>
            <p:nvPr/>
          </p:nvSpPr>
          <p:spPr bwMode="auto">
            <a:xfrm>
              <a:off x="8572217" y="2440075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3" name="TextBox 83"/>
            <p:cNvSpPr txBox="1"/>
            <p:nvPr/>
          </p:nvSpPr>
          <p:spPr bwMode="auto">
            <a:xfrm>
              <a:off x="8572217" y="2750033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157610" y="1789164"/>
            <a:ext cx="8179073" cy="3182524"/>
            <a:chOff x="2157610" y="1789164"/>
            <a:chExt cx="8179073" cy="3182524"/>
          </a:xfrm>
        </p:grpSpPr>
        <p:sp>
          <p:nvSpPr>
            <p:cNvPr id="4" name="Freeform: Shape 24"/>
            <p:cNvSpPr/>
            <p:nvPr/>
          </p:nvSpPr>
          <p:spPr bwMode="auto">
            <a:xfrm>
              <a:off x="8004226" y="3861048"/>
              <a:ext cx="2221278" cy="1110639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36" name="Rectangle 26"/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7"/>
              <p:cNvSpPr/>
              <p:nvPr/>
            </p:nvSpPr>
            <p:spPr bwMode="auto">
              <a:xfrm>
                <a:off x="1440292" y="2185987"/>
                <a:ext cx="2564487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Rectangle 28"/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34" name="Freeform: Shape 30"/>
              <p:cNvSpPr/>
              <p:nvPr/>
            </p:nvSpPr>
            <p:spPr bwMode="auto">
              <a:xfrm>
                <a:off x="3689754" y="4571290"/>
                <a:ext cx="2563650" cy="1281826"/>
              </a:xfrm>
              <a:custGeom>
                <a:avLst/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 31"/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32"/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32" name="Freeform: Shape 33"/>
              <p:cNvSpPr/>
              <p:nvPr/>
            </p:nvSpPr>
            <p:spPr bwMode="auto">
              <a:xfrm>
                <a:off x="5938596" y="2185987"/>
                <a:ext cx="2564485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34"/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35"/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30" name="Rectangle 36"/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sosceles Triangle 37"/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4364665" y="2466639"/>
            <a:ext cx="1704544" cy="2097769"/>
            <a:chOff x="4364665" y="2466639"/>
            <a:chExt cx="1704544" cy="2097769"/>
          </a:xfrm>
        </p:grpSpPr>
        <p:sp>
          <p:nvSpPr>
            <p:cNvPr id="11" name="Oval 44"/>
            <p:cNvSpPr/>
            <p:nvPr/>
          </p:nvSpPr>
          <p:spPr>
            <a:xfrm>
              <a:off x="4756731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49"/>
            <p:cNvSpPr/>
            <p:nvPr/>
          </p:nvSpPr>
          <p:spPr bwMode="auto">
            <a:xfrm>
              <a:off x="4849438" y="2559346"/>
              <a:ext cx="653040" cy="65304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2"/>
            <p:cNvGrpSpPr/>
            <p:nvPr/>
          </p:nvGrpSpPr>
          <p:grpSpPr>
            <a:xfrm>
              <a:off x="4364665" y="3585677"/>
              <a:ext cx="1704544" cy="978731"/>
              <a:chOff x="4364660" y="3585678"/>
              <a:chExt cx="1704540" cy="978729"/>
            </a:xfrm>
          </p:grpSpPr>
          <p:sp>
            <p:nvSpPr>
              <p:cNvPr id="28" name="TextBox 54"/>
              <p:cNvSpPr txBox="1"/>
              <p:nvPr/>
            </p:nvSpPr>
            <p:spPr bwMode="auto">
              <a:xfrm>
                <a:off x="4678321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" name="Rectangle 55"/>
              <p:cNvSpPr/>
              <p:nvPr/>
            </p:nvSpPr>
            <p:spPr>
              <a:xfrm>
                <a:off x="4364660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2443005" y="2466639"/>
            <a:ext cx="1704544" cy="2097769"/>
            <a:chOff x="2443005" y="2466639"/>
            <a:chExt cx="1704544" cy="2097769"/>
          </a:xfrm>
        </p:grpSpPr>
        <p:sp>
          <p:nvSpPr>
            <p:cNvPr id="9" name="Freeform: Shape 41"/>
            <p:cNvSpPr/>
            <p:nvPr/>
          </p:nvSpPr>
          <p:spPr bwMode="auto">
            <a:xfrm>
              <a:off x="2919396" y="2550393"/>
              <a:ext cx="670947" cy="67094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42"/>
            <p:cNvSpPr/>
            <p:nvPr/>
          </p:nvSpPr>
          <p:spPr>
            <a:xfrm>
              <a:off x="283564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2443005" y="3585677"/>
              <a:ext cx="1704544" cy="978731"/>
              <a:chOff x="2443004" y="3585678"/>
              <a:chExt cx="1704540" cy="978729"/>
            </a:xfrm>
          </p:grpSpPr>
          <p:sp>
            <p:nvSpPr>
              <p:cNvPr id="26" name="TextBox 56"/>
              <p:cNvSpPr txBox="1"/>
              <p:nvPr/>
            </p:nvSpPr>
            <p:spPr bwMode="auto">
              <a:xfrm>
                <a:off x="2756665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2443004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4"/>
            </p:custDataLst>
          </p:nvPr>
        </p:nvGrpSpPr>
        <p:grpSpPr>
          <a:xfrm>
            <a:off x="6322419" y="2466639"/>
            <a:ext cx="1704544" cy="2097769"/>
            <a:chOff x="6322419" y="2466639"/>
            <a:chExt cx="1704544" cy="2097769"/>
          </a:xfrm>
        </p:grpSpPr>
        <p:sp>
          <p:nvSpPr>
            <p:cNvPr id="12" name="Oval 46"/>
            <p:cNvSpPr/>
            <p:nvPr/>
          </p:nvSpPr>
          <p:spPr>
            <a:xfrm>
              <a:off x="6705967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50"/>
            <p:cNvSpPr/>
            <p:nvPr/>
          </p:nvSpPr>
          <p:spPr bwMode="auto">
            <a:xfrm>
              <a:off x="6787439" y="2548111"/>
              <a:ext cx="675510" cy="67551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3"/>
            <p:cNvGrpSpPr/>
            <p:nvPr/>
          </p:nvGrpSpPr>
          <p:grpSpPr>
            <a:xfrm>
              <a:off x="6322419" y="3585677"/>
              <a:ext cx="1704544" cy="978731"/>
              <a:chOff x="6322409" y="3585678"/>
              <a:chExt cx="1704540" cy="978729"/>
            </a:xfrm>
          </p:grpSpPr>
          <p:sp>
            <p:nvSpPr>
              <p:cNvPr id="24" name="TextBox 58"/>
              <p:cNvSpPr txBox="1"/>
              <p:nvPr/>
            </p:nvSpPr>
            <p:spPr bwMode="auto">
              <a:xfrm>
                <a:off x="663607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59"/>
              <p:cNvSpPr/>
              <p:nvPr/>
            </p:nvSpPr>
            <p:spPr>
              <a:xfrm>
                <a:off x="632240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5"/>
            </p:custDataLst>
          </p:nvPr>
        </p:nvGrpSpPr>
        <p:grpSpPr>
          <a:xfrm>
            <a:off x="8233563" y="2466639"/>
            <a:ext cx="1704544" cy="2097769"/>
            <a:chOff x="8233563" y="2466639"/>
            <a:chExt cx="1704544" cy="2097769"/>
          </a:xfrm>
        </p:grpSpPr>
        <p:sp>
          <p:nvSpPr>
            <p:cNvPr id="13" name="Oval 48"/>
            <p:cNvSpPr/>
            <p:nvPr/>
          </p:nvSpPr>
          <p:spPr>
            <a:xfrm>
              <a:off x="861197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51"/>
            <p:cNvSpPr/>
            <p:nvPr/>
          </p:nvSpPr>
          <p:spPr bwMode="auto">
            <a:xfrm>
              <a:off x="8704679" y="2559346"/>
              <a:ext cx="653040" cy="653041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4"/>
            <p:cNvGrpSpPr/>
            <p:nvPr/>
          </p:nvGrpSpPr>
          <p:grpSpPr>
            <a:xfrm>
              <a:off x="8233563" y="3585677"/>
              <a:ext cx="1704544" cy="978731"/>
              <a:chOff x="8233549" y="3585678"/>
              <a:chExt cx="1704540" cy="978729"/>
            </a:xfrm>
          </p:grpSpPr>
          <p:sp>
            <p:nvSpPr>
              <p:cNvPr id="22" name="TextBox 60"/>
              <p:cNvSpPr txBox="1"/>
              <p:nvPr/>
            </p:nvSpPr>
            <p:spPr bwMode="auto">
              <a:xfrm>
                <a:off x="854721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61"/>
              <p:cNvSpPr/>
              <p:nvPr/>
            </p:nvSpPr>
            <p:spPr>
              <a:xfrm>
                <a:off x="823354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sp>
        <p:nvSpPr>
          <p:cNvPr id="21" name="千图PPT彼岸天：ID 8661124库_文本框 62"/>
          <p:cNvSpPr txBox="1"/>
          <p:nvPr>
            <p:custDataLst>
              <p:tags r:id="rId6"/>
            </p:custDataLst>
          </p:nvPr>
        </p:nvSpPr>
        <p:spPr bwMode="auto">
          <a:xfrm>
            <a:off x="2046311" y="5268659"/>
            <a:ext cx="8246248" cy="726197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小木头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d80f4b3e78a9513d048aa2ccdf80f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2184" y="890192"/>
            <a:ext cx="3344545" cy="4660900"/>
          </a:xfrm>
          <a:prstGeom prst="rect">
            <a:avLst/>
          </a:prstGeom>
        </p:spPr>
      </p:pic>
      <p:sp>
        <p:nvSpPr>
          <p:cNvPr id="3" name="文本框 8"/>
          <p:cNvSpPr txBox="1"/>
          <p:nvPr/>
        </p:nvSpPr>
        <p:spPr>
          <a:xfrm>
            <a:off x="4581461" y="2024937"/>
            <a:ext cx="737870" cy="381508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简约工作汇报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任意多边形 38"/>
          <p:cNvSpPr/>
          <p:nvPr/>
        </p:nvSpPr>
        <p:spPr>
          <a:xfrm flipH="1" flipV="1">
            <a:off x="6547302" y="2024925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任意多边形 38"/>
          <p:cNvSpPr/>
          <p:nvPr/>
        </p:nvSpPr>
        <p:spPr>
          <a:xfrm flipV="1">
            <a:off x="3045912" y="3604805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6364" y="4446122"/>
            <a:ext cx="3191900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Please add the title here</a:t>
            </a:r>
            <a:endParaRPr lang="en-US" altLang="zh-CN" sz="20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775062" y="3881796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4" name="文本框 21"/>
          <p:cNvSpPr txBox="1"/>
          <p:nvPr/>
        </p:nvSpPr>
        <p:spPr>
          <a:xfrm>
            <a:off x="3598056" y="4893128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Fresh business general template</a:t>
            </a:r>
            <a:endParaRPr lang="en-US" altLang="zh-CN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dataa</a:t>
            </a:r>
            <a:endParaRPr lang="zh-CN" altLang="en-US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981621" y="1916834"/>
            <a:ext cx="5210380" cy="950129"/>
            <a:chOff x="6981621" y="1916834"/>
            <a:chExt cx="5210380" cy="950129"/>
          </a:xfrm>
        </p:grpSpPr>
        <p:sp>
          <p:nvSpPr>
            <p:cNvPr id="30" name="Rectangle 2"/>
            <p:cNvSpPr/>
            <p:nvPr/>
          </p:nvSpPr>
          <p:spPr bwMode="auto">
            <a:xfrm>
              <a:off x="7332471" y="1962597"/>
              <a:ext cx="3739772" cy="5992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1" name="Freeform: Shape 3"/>
            <p:cNvSpPr/>
            <p:nvPr/>
          </p:nvSpPr>
          <p:spPr bwMode="auto">
            <a:xfrm>
              <a:off x="11072244" y="1962597"/>
              <a:ext cx="1119757" cy="904366"/>
            </a:xfrm>
            <a:custGeom>
              <a:avLst/>
              <a:gdLst>
                <a:gd name="T0" fmla="*/ 0 w 152"/>
                <a:gd name="T1" fmla="*/ 116 h 175"/>
                <a:gd name="T2" fmla="*/ 152 w 152"/>
                <a:gd name="T3" fmla="*/ 175 h 175"/>
                <a:gd name="T4" fmla="*/ 152 w 152"/>
                <a:gd name="T5" fmla="*/ 90 h 175"/>
                <a:gd name="T6" fmla="*/ 0 w 152"/>
                <a:gd name="T7" fmla="*/ 0 h 175"/>
                <a:gd name="T8" fmla="*/ 0 w 152"/>
                <a:gd name="T9" fmla="*/ 11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16"/>
                  </a:moveTo>
                  <a:cubicBezTo>
                    <a:pt x="51" y="136"/>
                    <a:pt x="101" y="155"/>
                    <a:pt x="152" y="175"/>
                  </a:cubicBezTo>
                  <a:cubicBezTo>
                    <a:pt x="152" y="147"/>
                    <a:pt x="152" y="118"/>
                    <a:pt x="152" y="90"/>
                  </a:cubicBezTo>
                  <a:cubicBezTo>
                    <a:pt x="101" y="60"/>
                    <a:pt x="51" y="30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2" name="Group 4"/>
            <p:cNvGrpSpPr/>
            <p:nvPr/>
          </p:nvGrpSpPr>
          <p:grpSpPr>
            <a:xfrm>
              <a:off x="6981621" y="1916834"/>
              <a:ext cx="697341" cy="697342"/>
              <a:chOff x="5831235" y="1197428"/>
              <a:chExt cx="909847" cy="909848"/>
            </a:xfrm>
          </p:grpSpPr>
          <p:sp>
            <p:nvSpPr>
              <p:cNvPr id="58" name="Oval 30"/>
              <p:cNvSpPr/>
              <p:nvPr/>
            </p:nvSpPr>
            <p:spPr bwMode="auto">
              <a:xfrm>
                <a:off x="5873884" y="1237234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31"/>
              <p:cNvSpPr/>
              <p:nvPr/>
            </p:nvSpPr>
            <p:spPr bwMode="auto">
              <a:xfrm>
                <a:off x="5831235" y="1197428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5" name="Freeform: Shape 17"/>
            <p:cNvSpPr/>
            <p:nvPr/>
          </p:nvSpPr>
          <p:spPr>
            <a:xfrm>
              <a:off x="7187422" y="2107030"/>
              <a:ext cx="285738" cy="284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6907" y="6873"/>
                  </a:lnTo>
                  <a:cubicBezTo>
                    <a:pt x="7149" y="8810"/>
                    <a:pt x="8798" y="10309"/>
                    <a:pt x="10800" y="10309"/>
                  </a:cubicBezTo>
                  <a:cubicBezTo>
                    <a:pt x="12802" y="10309"/>
                    <a:pt x="14451" y="8810"/>
                    <a:pt x="14693" y="6873"/>
                  </a:cubicBezTo>
                  <a:lnTo>
                    <a:pt x="20618" y="6873"/>
                  </a:lnTo>
                  <a:cubicBezTo>
                    <a:pt x="20618" y="6873"/>
                    <a:pt x="20618" y="11782"/>
                    <a:pt x="20618" y="11782"/>
                  </a:cubicBezTo>
                  <a:close/>
                  <a:moveTo>
                    <a:pt x="20264" y="14727"/>
                  </a:moveTo>
                  <a:lnTo>
                    <a:pt x="14236" y="14727"/>
                  </a:lnTo>
                  <a:cubicBezTo>
                    <a:pt x="13966" y="14727"/>
                    <a:pt x="13745" y="14947"/>
                    <a:pt x="13745" y="15218"/>
                  </a:cubicBezTo>
                  <a:cubicBezTo>
                    <a:pt x="13745" y="16845"/>
                    <a:pt x="12427" y="18164"/>
                    <a:pt x="10800" y="18164"/>
                  </a:cubicBezTo>
                  <a:cubicBezTo>
                    <a:pt x="9173" y="18164"/>
                    <a:pt x="7855" y="16845"/>
                    <a:pt x="7855" y="15218"/>
                  </a:cubicBezTo>
                  <a:cubicBezTo>
                    <a:pt x="7855" y="14947"/>
                    <a:pt x="7634" y="14727"/>
                    <a:pt x="7364" y="14727"/>
                  </a:cubicBezTo>
                  <a:lnTo>
                    <a:pt x="1336" y="14727"/>
                  </a:lnTo>
                  <a:lnTo>
                    <a:pt x="2682" y="12764"/>
                  </a:lnTo>
                  <a:lnTo>
                    <a:pt x="18918" y="12764"/>
                  </a:lnTo>
                  <a:cubicBezTo>
                    <a:pt x="18918" y="12764"/>
                    <a:pt x="20264" y="14727"/>
                    <a:pt x="20264" y="14727"/>
                  </a:cubicBezTo>
                  <a:close/>
                  <a:moveTo>
                    <a:pt x="20618" y="20618"/>
                  </a:moveTo>
                  <a:lnTo>
                    <a:pt x="982" y="20618"/>
                  </a:lnTo>
                  <a:lnTo>
                    <a:pt x="982" y="15709"/>
                  </a:lnTo>
                  <a:lnTo>
                    <a:pt x="6907" y="15709"/>
                  </a:lnTo>
                  <a:cubicBezTo>
                    <a:pt x="7149" y="17646"/>
                    <a:pt x="8798" y="19145"/>
                    <a:pt x="10800" y="19145"/>
                  </a:cubicBezTo>
                  <a:cubicBezTo>
                    <a:pt x="12802" y="19145"/>
                    <a:pt x="14451" y="17646"/>
                    <a:pt x="14693" y="15709"/>
                  </a:cubicBezTo>
                  <a:lnTo>
                    <a:pt x="20618" y="15709"/>
                  </a:lnTo>
                  <a:cubicBezTo>
                    <a:pt x="20618" y="15709"/>
                    <a:pt x="20618" y="20618"/>
                    <a:pt x="20618" y="20618"/>
                  </a:cubicBezTo>
                  <a:close/>
                  <a:moveTo>
                    <a:pt x="4702" y="982"/>
                  </a:moveTo>
                  <a:lnTo>
                    <a:pt x="16898" y="982"/>
                  </a:lnTo>
                  <a:lnTo>
                    <a:pt x="20264" y="5891"/>
                  </a:lnTo>
                  <a:lnTo>
                    <a:pt x="14236" y="5891"/>
                  </a:lnTo>
                  <a:cubicBezTo>
                    <a:pt x="13966" y="5891"/>
                    <a:pt x="13745" y="6111"/>
                    <a:pt x="13745" y="6382"/>
                  </a:cubicBezTo>
                  <a:cubicBezTo>
                    <a:pt x="13745" y="8009"/>
                    <a:pt x="12427" y="9327"/>
                    <a:pt x="10800" y="9327"/>
                  </a:cubicBezTo>
                  <a:cubicBezTo>
                    <a:pt x="9173" y="9327"/>
                    <a:pt x="7855" y="8009"/>
                    <a:pt x="7855" y="6382"/>
                  </a:cubicBezTo>
                  <a:cubicBezTo>
                    <a:pt x="7855" y="6111"/>
                    <a:pt x="7634" y="5891"/>
                    <a:pt x="7364" y="5891"/>
                  </a:cubicBezTo>
                  <a:lnTo>
                    <a:pt x="1336" y="5891"/>
                  </a:lnTo>
                  <a:cubicBezTo>
                    <a:pt x="1336" y="5891"/>
                    <a:pt x="4702" y="982"/>
                    <a:pt x="4702" y="982"/>
                  </a:cubicBezTo>
                  <a:close/>
                  <a:moveTo>
                    <a:pt x="21600" y="12273"/>
                  </a:moveTo>
                  <a:lnTo>
                    <a:pt x="21600" y="6382"/>
                  </a:lnTo>
                  <a:cubicBezTo>
                    <a:pt x="21600" y="6303"/>
                    <a:pt x="21577" y="6231"/>
                    <a:pt x="21543" y="6165"/>
                  </a:cubicBezTo>
                  <a:lnTo>
                    <a:pt x="21548" y="6162"/>
                  </a:lnTo>
                  <a:lnTo>
                    <a:pt x="17621" y="272"/>
                  </a:lnTo>
                  <a:lnTo>
                    <a:pt x="17616" y="274"/>
                  </a:lnTo>
                  <a:cubicBezTo>
                    <a:pt x="17536" y="113"/>
                    <a:pt x="17374" y="0"/>
                    <a:pt x="17182" y="0"/>
                  </a:cubicBezTo>
                  <a:lnTo>
                    <a:pt x="4418" y="0"/>
                  </a:lnTo>
                  <a:cubicBezTo>
                    <a:pt x="4226" y="0"/>
                    <a:pt x="4064" y="113"/>
                    <a:pt x="3984" y="274"/>
                  </a:cubicBezTo>
                  <a:lnTo>
                    <a:pt x="3979" y="272"/>
                  </a:lnTo>
                  <a:lnTo>
                    <a:pt x="52" y="6162"/>
                  </a:lnTo>
                  <a:lnTo>
                    <a:pt x="57" y="6165"/>
                  </a:lnTo>
                  <a:cubicBezTo>
                    <a:pt x="23" y="6231"/>
                    <a:pt x="0" y="6303"/>
                    <a:pt x="0" y="6382"/>
                  </a:cubicBezTo>
                  <a:lnTo>
                    <a:pt x="0" y="12273"/>
                  </a:lnTo>
                  <a:cubicBezTo>
                    <a:pt x="0" y="12544"/>
                    <a:pt x="220" y="12764"/>
                    <a:pt x="491" y="12764"/>
                  </a:cubicBezTo>
                  <a:lnTo>
                    <a:pt x="1542" y="12764"/>
                  </a:lnTo>
                  <a:lnTo>
                    <a:pt x="52" y="14999"/>
                  </a:lnTo>
                  <a:lnTo>
                    <a:pt x="57" y="15001"/>
                  </a:lnTo>
                  <a:cubicBezTo>
                    <a:pt x="23" y="15067"/>
                    <a:pt x="0" y="15139"/>
                    <a:pt x="0" y="15218"/>
                  </a:cubicBezTo>
                  <a:lnTo>
                    <a:pt x="0" y="21109"/>
                  </a:lnTo>
                  <a:cubicBezTo>
                    <a:pt x="0" y="21380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0"/>
                    <a:pt x="21600" y="21109"/>
                  </a:cubicBezTo>
                  <a:lnTo>
                    <a:pt x="21600" y="15218"/>
                  </a:lnTo>
                  <a:cubicBezTo>
                    <a:pt x="21600" y="15139"/>
                    <a:pt x="21577" y="15067"/>
                    <a:pt x="21543" y="15001"/>
                  </a:cubicBezTo>
                  <a:lnTo>
                    <a:pt x="21548" y="14999"/>
                  </a:lnTo>
                  <a:lnTo>
                    <a:pt x="20058" y="12764"/>
                  </a:lnTo>
                  <a:lnTo>
                    <a:pt x="21109" y="12764"/>
                  </a:lnTo>
                  <a:cubicBezTo>
                    <a:pt x="21380" y="12764"/>
                    <a:pt x="21600" y="12544"/>
                    <a:pt x="21600" y="12273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0" name="千图PPT彼岸天：ID 8661124库_组合 59"/>
          <p:cNvGrpSpPr/>
          <p:nvPr>
            <p:custDataLst>
              <p:tags r:id="rId2"/>
            </p:custDataLst>
          </p:nvPr>
        </p:nvGrpSpPr>
        <p:grpSpPr>
          <a:xfrm>
            <a:off x="6156797" y="2651222"/>
            <a:ext cx="6035204" cy="758360"/>
            <a:chOff x="6156797" y="2651222"/>
            <a:chExt cx="6035204" cy="758360"/>
          </a:xfrm>
        </p:grpSpPr>
        <p:sp>
          <p:nvSpPr>
            <p:cNvPr id="33" name="Rectangle 5"/>
            <p:cNvSpPr/>
            <p:nvPr/>
          </p:nvSpPr>
          <p:spPr bwMode="auto">
            <a:xfrm>
              <a:off x="6617208" y="2696985"/>
              <a:ext cx="4455036" cy="5992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4" name="Freeform: Shape 6"/>
            <p:cNvSpPr/>
            <p:nvPr/>
          </p:nvSpPr>
          <p:spPr bwMode="auto">
            <a:xfrm>
              <a:off x="11072244" y="2696985"/>
              <a:ext cx="1119757" cy="712597"/>
            </a:xfrm>
            <a:custGeom>
              <a:avLst/>
              <a:gdLst>
                <a:gd name="T0" fmla="*/ 0 w 152"/>
                <a:gd name="T1" fmla="*/ 116 h 138"/>
                <a:gd name="T2" fmla="*/ 152 w 152"/>
                <a:gd name="T3" fmla="*/ 138 h 138"/>
                <a:gd name="T4" fmla="*/ 152 w 152"/>
                <a:gd name="T5" fmla="*/ 52 h 138"/>
                <a:gd name="T6" fmla="*/ 0 w 152"/>
                <a:gd name="T7" fmla="*/ 0 h 138"/>
                <a:gd name="T8" fmla="*/ 0 w 152"/>
                <a:gd name="T9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16"/>
                  </a:moveTo>
                  <a:cubicBezTo>
                    <a:pt x="51" y="123"/>
                    <a:pt x="101" y="131"/>
                    <a:pt x="152" y="138"/>
                  </a:cubicBezTo>
                  <a:cubicBezTo>
                    <a:pt x="152" y="109"/>
                    <a:pt x="152" y="81"/>
                    <a:pt x="152" y="52"/>
                  </a:cubicBezTo>
                  <a:cubicBezTo>
                    <a:pt x="101" y="35"/>
                    <a:pt x="51" y="18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5" name="Group 7"/>
            <p:cNvGrpSpPr/>
            <p:nvPr/>
          </p:nvGrpSpPr>
          <p:grpSpPr>
            <a:xfrm>
              <a:off x="6156797" y="2651222"/>
              <a:ext cx="697341" cy="697342"/>
              <a:chOff x="4755056" y="2155611"/>
              <a:chExt cx="909847" cy="909848"/>
            </a:xfrm>
          </p:grpSpPr>
          <p:sp>
            <p:nvSpPr>
              <p:cNvPr id="56" name="Oval 28"/>
              <p:cNvSpPr/>
              <p:nvPr/>
            </p:nvSpPr>
            <p:spPr bwMode="auto">
              <a:xfrm>
                <a:off x="4797705" y="2195417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29"/>
              <p:cNvSpPr/>
              <p:nvPr/>
            </p:nvSpPr>
            <p:spPr bwMode="auto">
              <a:xfrm>
                <a:off x="4755056" y="2155611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6" name="Freeform: Shape 18"/>
            <p:cNvSpPr/>
            <p:nvPr/>
          </p:nvSpPr>
          <p:spPr>
            <a:xfrm>
              <a:off x="6355376" y="2836634"/>
              <a:ext cx="308597" cy="31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8" extrusionOk="0">
                  <a:moveTo>
                    <a:pt x="10309" y="9720"/>
                  </a:moveTo>
                  <a:lnTo>
                    <a:pt x="9327" y="9720"/>
                  </a:lnTo>
                  <a:cubicBezTo>
                    <a:pt x="9056" y="9720"/>
                    <a:pt x="8836" y="9937"/>
                    <a:pt x="8836" y="10206"/>
                  </a:cubicBezTo>
                  <a:cubicBezTo>
                    <a:pt x="8836" y="10475"/>
                    <a:pt x="9056" y="10692"/>
                    <a:pt x="9327" y="10692"/>
                  </a:cubicBezTo>
                  <a:lnTo>
                    <a:pt x="10309" y="10692"/>
                  </a:lnTo>
                  <a:cubicBezTo>
                    <a:pt x="10580" y="10692"/>
                    <a:pt x="10800" y="10475"/>
                    <a:pt x="10800" y="10206"/>
                  </a:cubicBezTo>
                  <a:cubicBezTo>
                    <a:pt x="10800" y="9937"/>
                    <a:pt x="10580" y="9720"/>
                    <a:pt x="10309" y="9720"/>
                  </a:cubicBezTo>
                  <a:moveTo>
                    <a:pt x="13255" y="18471"/>
                  </a:moveTo>
                  <a:lnTo>
                    <a:pt x="12273" y="18471"/>
                  </a:lnTo>
                  <a:cubicBezTo>
                    <a:pt x="12002" y="18471"/>
                    <a:pt x="11782" y="18689"/>
                    <a:pt x="11782" y="18957"/>
                  </a:cubicBezTo>
                  <a:cubicBezTo>
                    <a:pt x="11782" y="19226"/>
                    <a:pt x="12002" y="19443"/>
                    <a:pt x="12273" y="19443"/>
                  </a:cubicBezTo>
                  <a:lnTo>
                    <a:pt x="13255" y="19443"/>
                  </a:lnTo>
                  <a:cubicBezTo>
                    <a:pt x="13525" y="19443"/>
                    <a:pt x="13745" y="19226"/>
                    <a:pt x="13745" y="18957"/>
                  </a:cubicBezTo>
                  <a:cubicBezTo>
                    <a:pt x="13745" y="18689"/>
                    <a:pt x="13525" y="18471"/>
                    <a:pt x="13255" y="18471"/>
                  </a:cubicBezTo>
                  <a:moveTo>
                    <a:pt x="10309" y="18471"/>
                  </a:moveTo>
                  <a:lnTo>
                    <a:pt x="9327" y="18471"/>
                  </a:lnTo>
                  <a:cubicBezTo>
                    <a:pt x="9056" y="18471"/>
                    <a:pt x="8836" y="18689"/>
                    <a:pt x="8836" y="18957"/>
                  </a:cubicBezTo>
                  <a:cubicBezTo>
                    <a:pt x="8836" y="19226"/>
                    <a:pt x="9056" y="19443"/>
                    <a:pt x="9327" y="19443"/>
                  </a:cubicBezTo>
                  <a:lnTo>
                    <a:pt x="10309" y="19443"/>
                  </a:lnTo>
                  <a:cubicBezTo>
                    <a:pt x="10580" y="19443"/>
                    <a:pt x="10800" y="19226"/>
                    <a:pt x="10800" y="18957"/>
                  </a:cubicBezTo>
                  <a:cubicBezTo>
                    <a:pt x="10800" y="18689"/>
                    <a:pt x="10580" y="18471"/>
                    <a:pt x="10309" y="18471"/>
                  </a:cubicBezTo>
                  <a:moveTo>
                    <a:pt x="20618" y="15554"/>
                  </a:moveTo>
                  <a:cubicBezTo>
                    <a:pt x="20618" y="16091"/>
                    <a:pt x="20178" y="16526"/>
                    <a:pt x="19636" y="16526"/>
                  </a:cubicBezTo>
                  <a:lnTo>
                    <a:pt x="16691" y="16526"/>
                  </a:lnTo>
                  <a:cubicBezTo>
                    <a:pt x="16149" y="16526"/>
                    <a:pt x="15709" y="16091"/>
                    <a:pt x="15709" y="15554"/>
                  </a:cubicBezTo>
                  <a:lnTo>
                    <a:pt x="15709" y="13609"/>
                  </a:lnTo>
                  <a:cubicBezTo>
                    <a:pt x="15709" y="13073"/>
                    <a:pt x="16149" y="12637"/>
                    <a:pt x="16691" y="12637"/>
                  </a:cubicBezTo>
                  <a:lnTo>
                    <a:pt x="19636" y="12637"/>
                  </a:lnTo>
                  <a:cubicBezTo>
                    <a:pt x="20178" y="12637"/>
                    <a:pt x="20618" y="13073"/>
                    <a:pt x="20618" y="13609"/>
                  </a:cubicBezTo>
                  <a:cubicBezTo>
                    <a:pt x="20618" y="13609"/>
                    <a:pt x="20618" y="15554"/>
                    <a:pt x="20618" y="15554"/>
                  </a:cubicBezTo>
                  <a:close/>
                  <a:moveTo>
                    <a:pt x="18655" y="19443"/>
                  </a:moveTo>
                  <a:cubicBezTo>
                    <a:pt x="18655" y="19980"/>
                    <a:pt x="18215" y="20416"/>
                    <a:pt x="17673" y="20416"/>
                  </a:cubicBezTo>
                  <a:lnTo>
                    <a:pt x="1964" y="20416"/>
                  </a:lnTo>
                  <a:cubicBezTo>
                    <a:pt x="1422" y="20416"/>
                    <a:pt x="982" y="19980"/>
                    <a:pt x="982" y="19443"/>
                  </a:cubicBezTo>
                  <a:lnTo>
                    <a:pt x="982" y="9720"/>
                  </a:lnTo>
                  <a:cubicBezTo>
                    <a:pt x="982" y="9183"/>
                    <a:pt x="1422" y="8747"/>
                    <a:pt x="1964" y="8747"/>
                  </a:cubicBezTo>
                  <a:lnTo>
                    <a:pt x="17673" y="8747"/>
                  </a:lnTo>
                  <a:cubicBezTo>
                    <a:pt x="18215" y="8747"/>
                    <a:pt x="18655" y="9183"/>
                    <a:pt x="18655" y="9720"/>
                  </a:cubicBezTo>
                  <a:lnTo>
                    <a:pt x="18655" y="11664"/>
                  </a:lnTo>
                  <a:lnTo>
                    <a:pt x="16691" y="11664"/>
                  </a:lnTo>
                  <a:cubicBezTo>
                    <a:pt x="15606" y="11664"/>
                    <a:pt x="14727" y="12535"/>
                    <a:pt x="14727" y="13609"/>
                  </a:cubicBezTo>
                  <a:lnTo>
                    <a:pt x="14727" y="15554"/>
                  </a:lnTo>
                  <a:cubicBezTo>
                    <a:pt x="14727" y="16628"/>
                    <a:pt x="15606" y="17499"/>
                    <a:pt x="16691" y="17499"/>
                  </a:cubicBezTo>
                  <a:lnTo>
                    <a:pt x="18655" y="17499"/>
                  </a:lnTo>
                  <a:cubicBezTo>
                    <a:pt x="18655" y="17499"/>
                    <a:pt x="18655" y="19443"/>
                    <a:pt x="18655" y="19443"/>
                  </a:cubicBezTo>
                  <a:close/>
                  <a:moveTo>
                    <a:pt x="982" y="7775"/>
                  </a:moveTo>
                  <a:cubicBezTo>
                    <a:pt x="982" y="7238"/>
                    <a:pt x="1422" y="6803"/>
                    <a:pt x="1964" y="6803"/>
                  </a:cubicBezTo>
                  <a:lnTo>
                    <a:pt x="2555" y="6803"/>
                  </a:lnTo>
                  <a:lnTo>
                    <a:pt x="2817" y="7775"/>
                  </a:lnTo>
                  <a:lnTo>
                    <a:pt x="1964" y="7775"/>
                  </a:lnTo>
                  <a:cubicBezTo>
                    <a:pt x="1604" y="7775"/>
                    <a:pt x="1271" y="7878"/>
                    <a:pt x="982" y="8045"/>
                  </a:cubicBezTo>
                  <a:cubicBezTo>
                    <a:pt x="982" y="8045"/>
                    <a:pt x="982" y="7775"/>
                    <a:pt x="982" y="7775"/>
                  </a:cubicBezTo>
                  <a:close/>
                  <a:moveTo>
                    <a:pt x="3721" y="3600"/>
                  </a:moveTo>
                  <a:lnTo>
                    <a:pt x="13629" y="1005"/>
                  </a:lnTo>
                  <a:cubicBezTo>
                    <a:pt x="14152" y="866"/>
                    <a:pt x="14690" y="1174"/>
                    <a:pt x="14831" y="1693"/>
                  </a:cubicBezTo>
                  <a:lnTo>
                    <a:pt x="15085" y="2631"/>
                  </a:lnTo>
                  <a:lnTo>
                    <a:pt x="3281" y="5731"/>
                  </a:lnTo>
                  <a:lnTo>
                    <a:pt x="3026" y="4791"/>
                  </a:lnTo>
                  <a:cubicBezTo>
                    <a:pt x="2886" y="4272"/>
                    <a:pt x="3197" y="3739"/>
                    <a:pt x="3721" y="3600"/>
                  </a:cubicBezTo>
                  <a:moveTo>
                    <a:pt x="15847" y="5448"/>
                  </a:moveTo>
                  <a:lnTo>
                    <a:pt x="16476" y="7775"/>
                  </a:lnTo>
                  <a:lnTo>
                    <a:pt x="6989" y="7775"/>
                  </a:lnTo>
                  <a:cubicBezTo>
                    <a:pt x="6989" y="7775"/>
                    <a:pt x="15847" y="5448"/>
                    <a:pt x="15847" y="5448"/>
                  </a:cubicBezTo>
                  <a:close/>
                  <a:moveTo>
                    <a:pt x="17673" y="6803"/>
                  </a:moveTo>
                  <a:cubicBezTo>
                    <a:pt x="18215" y="6803"/>
                    <a:pt x="18655" y="7238"/>
                    <a:pt x="18655" y="7775"/>
                  </a:cubicBezTo>
                  <a:lnTo>
                    <a:pt x="18655" y="8045"/>
                  </a:lnTo>
                  <a:cubicBezTo>
                    <a:pt x="18365" y="7878"/>
                    <a:pt x="18032" y="7775"/>
                    <a:pt x="17673" y="7775"/>
                  </a:cubicBezTo>
                  <a:lnTo>
                    <a:pt x="17493" y="7775"/>
                  </a:lnTo>
                  <a:lnTo>
                    <a:pt x="17230" y="6803"/>
                  </a:lnTo>
                  <a:cubicBezTo>
                    <a:pt x="17230" y="6803"/>
                    <a:pt x="17673" y="6803"/>
                    <a:pt x="17673" y="6803"/>
                  </a:cubicBezTo>
                  <a:close/>
                  <a:moveTo>
                    <a:pt x="19636" y="11664"/>
                  </a:moveTo>
                  <a:lnTo>
                    <a:pt x="19636" y="7775"/>
                  </a:lnTo>
                  <a:cubicBezTo>
                    <a:pt x="19636" y="6701"/>
                    <a:pt x="18757" y="5830"/>
                    <a:pt x="17673" y="5830"/>
                  </a:cubicBezTo>
                  <a:lnTo>
                    <a:pt x="16967" y="5830"/>
                  </a:lnTo>
                  <a:lnTo>
                    <a:pt x="15779" y="1441"/>
                  </a:lnTo>
                  <a:cubicBezTo>
                    <a:pt x="15498" y="404"/>
                    <a:pt x="14422" y="-212"/>
                    <a:pt x="13374" y="66"/>
                  </a:cubicBezTo>
                  <a:lnTo>
                    <a:pt x="3467" y="2660"/>
                  </a:lnTo>
                  <a:cubicBezTo>
                    <a:pt x="2419" y="2939"/>
                    <a:pt x="1798" y="4005"/>
                    <a:pt x="2078" y="5042"/>
                  </a:cubicBezTo>
                  <a:lnTo>
                    <a:pt x="2291" y="5830"/>
                  </a:lnTo>
                  <a:lnTo>
                    <a:pt x="1964" y="5830"/>
                  </a:lnTo>
                  <a:cubicBezTo>
                    <a:pt x="879" y="5830"/>
                    <a:pt x="0" y="6701"/>
                    <a:pt x="0" y="7775"/>
                  </a:cubicBezTo>
                  <a:lnTo>
                    <a:pt x="0" y="19443"/>
                  </a:lnTo>
                  <a:cubicBezTo>
                    <a:pt x="0" y="20517"/>
                    <a:pt x="879" y="21388"/>
                    <a:pt x="1964" y="21388"/>
                  </a:cubicBezTo>
                  <a:lnTo>
                    <a:pt x="17673" y="21388"/>
                  </a:lnTo>
                  <a:cubicBezTo>
                    <a:pt x="18757" y="21388"/>
                    <a:pt x="19636" y="20517"/>
                    <a:pt x="19636" y="19443"/>
                  </a:cubicBezTo>
                  <a:lnTo>
                    <a:pt x="19636" y="17499"/>
                  </a:lnTo>
                  <a:cubicBezTo>
                    <a:pt x="20721" y="17499"/>
                    <a:pt x="21600" y="16628"/>
                    <a:pt x="21600" y="15554"/>
                  </a:cubicBezTo>
                  <a:lnTo>
                    <a:pt x="21600" y="13609"/>
                  </a:lnTo>
                  <a:cubicBezTo>
                    <a:pt x="21600" y="12535"/>
                    <a:pt x="20721" y="11664"/>
                    <a:pt x="19636" y="11664"/>
                  </a:cubicBezTo>
                  <a:moveTo>
                    <a:pt x="13255" y="9720"/>
                  </a:moveTo>
                  <a:lnTo>
                    <a:pt x="12273" y="9720"/>
                  </a:lnTo>
                  <a:cubicBezTo>
                    <a:pt x="12002" y="9720"/>
                    <a:pt x="11782" y="9937"/>
                    <a:pt x="11782" y="10206"/>
                  </a:cubicBezTo>
                  <a:cubicBezTo>
                    <a:pt x="11782" y="10475"/>
                    <a:pt x="12002" y="10692"/>
                    <a:pt x="12273" y="10692"/>
                  </a:cubicBezTo>
                  <a:lnTo>
                    <a:pt x="13255" y="10692"/>
                  </a:lnTo>
                  <a:cubicBezTo>
                    <a:pt x="13525" y="10692"/>
                    <a:pt x="13745" y="10475"/>
                    <a:pt x="13745" y="10206"/>
                  </a:cubicBezTo>
                  <a:cubicBezTo>
                    <a:pt x="13745" y="9937"/>
                    <a:pt x="13525" y="9720"/>
                    <a:pt x="13255" y="9720"/>
                  </a:cubicBezTo>
                  <a:moveTo>
                    <a:pt x="7364" y="9720"/>
                  </a:moveTo>
                  <a:lnTo>
                    <a:pt x="6382" y="9720"/>
                  </a:lnTo>
                  <a:cubicBezTo>
                    <a:pt x="6111" y="9720"/>
                    <a:pt x="5891" y="9937"/>
                    <a:pt x="5891" y="10206"/>
                  </a:cubicBezTo>
                  <a:cubicBezTo>
                    <a:pt x="5891" y="10475"/>
                    <a:pt x="6111" y="10692"/>
                    <a:pt x="6382" y="10692"/>
                  </a:cubicBezTo>
                  <a:lnTo>
                    <a:pt x="7364" y="10692"/>
                  </a:lnTo>
                  <a:cubicBezTo>
                    <a:pt x="7634" y="10692"/>
                    <a:pt x="7855" y="10475"/>
                    <a:pt x="7855" y="10206"/>
                  </a:cubicBezTo>
                  <a:cubicBezTo>
                    <a:pt x="7855" y="9937"/>
                    <a:pt x="7634" y="9720"/>
                    <a:pt x="7364" y="9720"/>
                  </a:cubicBezTo>
                  <a:moveTo>
                    <a:pt x="17182" y="14095"/>
                  </a:moveTo>
                  <a:cubicBezTo>
                    <a:pt x="16911" y="14095"/>
                    <a:pt x="16691" y="14313"/>
                    <a:pt x="16691" y="14581"/>
                  </a:cubicBezTo>
                  <a:cubicBezTo>
                    <a:pt x="16691" y="14850"/>
                    <a:pt x="16911" y="15068"/>
                    <a:pt x="17182" y="15068"/>
                  </a:cubicBezTo>
                  <a:cubicBezTo>
                    <a:pt x="17453" y="15068"/>
                    <a:pt x="17673" y="14850"/>
                    <a:pt x="17673" y="14581"/>
                  </a:cubicBezTo>
                  <a:cubicBezTo>
                    <a:pt x="17673" y="14313"/>
                    <a:pt x="17453" y="14095"/>
                    <a:pt x="17182" y="14095"/>
                  </a:cubicBezTo>
                  <a:moveTo>
                    <a:pt x="16200" y="18471"/>
                  </a:moveTo>
                  <a:lnTo>
                    <a:pt x="15218" y="18471"/>
                  </a:lnTo>
                  <a:cubicBezTo>
                    <a:pt x="14947" y="18471"/>
                    <a:pt x="14727" y="18689"/>
                    <a:pt x="14727" y="18957"/>
                  </a:cubicBezTo>
                  <a:cubicBezTo>
                    <a:pt x="14727" y="19226"/>
                    <a:pt x="14947" y="19443"/>
                    <a:pt x="15218" y="19443"/>
                  </a:cubicBezTo>
                  <a:lnTo>
                    <a:pt x="16200" y="19443"/>
                  </a:lnTo>
                  <a:cubicBezTo>
                    <a:pt x="16471" y="19443"/>
                    <a:pt x="16691" y="19226"/>
                    <a:pt x="16691" y="18957"/>
                  </a:cubicBezTo>
                  <a:cubicBezTo>
                    <a:pt x="16691" y="18689"/>
                    <a:pt x="16471" y="18471"/>
                    <a:pt x="16200" y="18471"/>
                  </a:cubicBezTo>
                  <a:moveTo>
                    <a:pt x="15218" y="10692"/>
                  </a:moveTo>
                  <a:lnTo>
                    <a:pt x="16200" y="10692"/>
                  </a:lnTo>
                  <a:cubicBezTo>
                    <a:pt x="16471" y="10692"/>
                    <a:pt x="16691" y="10475"/>
                    <a:pt x="16691" y="10206"/>
                  </a:cubicBezTo>
                  <a:cubicBezTo>
                    <a:pt x="16691" y="9937"/>
                    <a:pt x="16471" y="9720"/>
                    <a:pt x="16200" y="9720"/>
                  </a:cubicBezTo>
                  <a:lnTo>
                    <a:pt x="15218" y="9720"/>
                  </a:lnTo>
                  <a:cubicBezTo>
                    <a:pt x="14947" y="9720"/>
                    <a:pt x="14727" y="9937"/>
                    <a:pt x="14727" y="10206"/>
                  </a:cubicBezTo>
                  <a:cubicBezTo>
                    <a:pt x="14727" y="10475"/>
                    <a:pt x="14947" y="10692"/>
                    <a:pt x="15218" y="10692"/>
                  </a:cubicBezTo>
                  <a:moveTo>
                    <a:pt x="4418" y="18471"/>
                  </a:moveTo>
                  <a:lnTo>
                    <a:pt x="3436" y="18471"/>
                  </a:lnTo>
                  <a:cubicBezTo>
                    <a:pt x="3166" y="18471"/>
                    <a:pt x="2945" y="18689"/>
                    <a:pt x="2945" y="18957"/>
                  </a:cubicBezTo>
                  <a:cubicBezTo>
                    <a:pt x="2945" y="19226"/>
                    <a:pt x="3166" y="19443"/>
                    <a:pt x="3436" y="19443"/>
                  </a:cubicBezTo>
                  <a:lnTo>
                    <a:pt x="4418" y="19443"/>
                  </a:lnTo>
                  <a:cubicBezTo>
                    <a:pt x="4689" y="19443"/>
                    <a:pt x="4909" y="19226"/>
                    <a:pt x="4909" y="18957"/>
                  </a:cubicBezTo>
                  <a:cubicBezTo>
                    <a:pt x="4909" y="18689"/>
                    <a:pt x="4689" y="18471"/>
                    <a:pt x="4418" y="18471"/>
                  </a:cubicBezTo>
                  <a:moveTo>
                    <a:pt x="7364" y="18471"/>
                  </a:moveTo>
                  <a:lnTo>
                    <a:pt x="6382" y="18471"/>
                  </a:lnTo>
                  <a:cubicBezTo>
                    <a:pt x="6111" y="18471"/>
                    <a:pt x="5891" y="18689"/>
                    <a:pt x="5891" y="18957"/>
                  </a:cubicBezTo>
                  <a:cubicBezTo>
                    <a:pt x="5891" y="19226"/>
                    <a:pt x="6111" y="19443"/>
                    <a:pt x="6382" y="19443"/>
                  </a:cubicBezTo>
                  <a:lnTo>
                    <a:pt x="7364" y="19443"/>
                  </a:lnTo>
                  <a:cubicBezTo>
                    <a:pt x="7634" y="19443"/>
                    <a:pt x="7855" y="19226"/>
                    <a:pt x="7855" y="18957"/>
                  </a:cubicBezTo>
                  <a:cubicBezTo>
                    <a:pt x="7855" y="18689"/>
                    <a:pt x="7634" y="18471"/>
                    <a:pt x="7364" y="18471"/>
                  </a:cubicBezTo>
                  <a:moveTo>
                    <a:pt x="4418" y="9720"/>
                  </a:moveTo>
                  <a:lnTo>
                    <a:pt x="3436" y="9720"/>
                  </a:lnTo>
                  <a:cubicBezTo>
                    <a:pt x="3166" y="9720"/>
                    <a:pt x="2945" y="9937"/>
                    <a:pt x="2945" y="10206"/>
                  </a:cubicBezTo>
                  <a:cubicBezTo>
                    <a:pt x="2945" y="10475"/>
                    <a:pt x="3166" y="10692"/>
                    <a:pt x="3436" y="10692"/>
                  </a:cubicBezTo>
                  <a:lnTo>
                    <a:pt x="4418" y="10692"/>
                  </a:lnTo>
                  <a:cubicBezTo>
                    <a:pt x="4689" y="10692"/>
                    <a:pt x="4909" y="10475"/>
                    <a:pt x="4909" y="10206"/>
                  </a:cubicBezTo>
                  <a:cubicBezTo>
                    <a:pt x="4909" y="9937"/>
                    <a:pt x="4689" y="9720"/>
                    <a:pt x="4418" y="972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1" name="千图PPT彼岸天：ID 8661124库_组合 60"/>
          <p:cNvGrpSpPr/>
          <p:nvPr>
            <p:custDataLst>
              <p:tags r:id="rId3"/>
            </p:custDataLst>
          </p:nvPr>
        </p:nvGrpSpPr>
        <p:grpSpPr>
          <a:xfrm>
            <a:off x="6981621" y="3385611"/>
            <a:ext cx="5210380" cy="697342"/>
            <a:chOff x="6981621" y="3385611"/>
            <a:chExt cx="5210380" cy="697342"/>
          </a:xfrm>
        </p:grpSpPr>
        <p:sp>
          <p:nvSpPr>
            <p:cNvPr id="36" name="Rectangle 8"/>
            <p:cNvSpPr/>
            <p:nvPr/>
          </p:nvSpPr>
          <p:spPr bwMode="auto">
            <a:xfrm>
              <a:off x="7332471" y="3431373"/>
              <a:ext cx="3739772" cy="5992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7" name="Freeform: Shape 9"/>
            <p:cNvSpPr/>
            <p:nvPr/>
          </p:nvSpPr>
          <p:spPr bwMode="auto">
            <a:xfrm>
              <a:off x="11072244" y="3431373"/>
              <a:ext cx="1119757" cy="599278"/>
            </a:xfrm>
            <a:custGeom>
              <a:avLst/>
              <a:gdLst>
                <a:gd name="T0" fmla="*/ 0 w 152"/>
                <a:gd name="T1" fmla="*/ 116 h 116"/>
                <a:gd name="T2" fmla="*/ 152 w 152"/>
                <a:gd name="T3" fmla="*/ 101 h 116"/>
                <a:gd name="T4" fmla="*/ 152 w 152"/>
                <a:gd name="T5" fmla="*/ 15 h 116"/>
                <a:gd name="T6" fmla="*/ 0 w 152"/>
                <a:gd name="T7" fmla="*/ 0 h 116"/>
                <a:gd name="T8" fmla="*/ 0 w 152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6">
                  <a:moveTo>
                    <a:pt x="0" y="116"/>
                  </a:moveTo>
                  <a:cubicBezTo>
                    <a:pt x="51" y="111"/>
                    <a:pt x="101" y="106"/>
                    <a:pt x="152" y="101"/>
                  </a:cubicBezTo>
                  <a:cubicBezTo>
                    <a:pt x="152" y="72"/>
                    <a:pt x="152" y="44"/>
                    <a:pt x="152" y="15"/>
                  </a:cubicBezTo>
                  <a:cubicBezTo>
                    <a:pt x="101" y="10"/>
                    <a:pt x="51" y="5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8" name="Group 10"/>
            <p:cNvGrpSpPr/>
            <p:nvPr/>
          </p:nvGrpSpPr>
          <p:grpSpPr>
            <a:xfrm>
              <a:off x="6981621" y="3385611"/>
              <a:ext cx="697341" cy="697342"/>
              <a:chOff x="5831235" y="3113795"/>
              <a:chExt cx="909847" cy="909848"/>
            </a:xfrm>
          </p:grpSpPr>
          <p:sp>
            <p:nvSpPr>
              <p:cNvPr id="54" name="Oval 26"/>
              <p:cNvSpPr/>
              <p:nvPr/>
            </p:nvSpPr>
            <p:spPr bwMode="auto">
              <a:xfrm>
                <a:off x="5873884" y="3153600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27"/>
              <p:cNvSpPr/>
              <p:nvPr/>
            </p:nvSpPr>
            <p:spPr bwMode="auto">
              <a:xfrm>
                <a:off x="5831235" y="3113795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7" name="Freeform: Shape 19"/>
            <p:cNvSpPr/>
            <p:nvPr/>
          </p:nvSpPr>
          <p:spPr>
            <a:xfrm>
              <a:off x="7135890" y="3554827"/>
              <a:ext cx="326964" cy="30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5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9327" y="3240"/>
                  </a:moveTo>
                  <a:lnTo>
                    <a:pt x="15015" y="3240"/>
                  </a:lnTo>
                  <a:lnTo>
                    <a:pt x="13889" y="4478"/>
                  </a:lnTo>
                  <a:cubicBezTo>
                    <a:pt x="13801" y="4577"/>
                    <a:pt x="13745" y="4711"/>
                    <a:pt x="13745" y="4860"/>
                  </a:cubicBezTo>
                  <a:cubicBezTo>
                    <a:pt x="13745" y="5159"/>
                    <a:pt x="13966" y="5400"/>
                    <a:pt x="14236" y="5400"/>
                  </a:cubicBezTo>
                  <a:cubicBezTo>
                    <a:pt x="14373" y="5400"/>
                    <a:pt x="14495" y="5340"/>
                    <a:pt x="14583" y="5242"/>
                  </a:cubicBezTo>
                  <a:lnTo>
                    <a:pt x="16547" y="3082"/>
                  </a:lnTo>
                  <a:cubicBezTo>
                    <a:pt x="16636" y="2984"/>
                    <a:pt x="16691" y="2849"/>
                    <a:pt x="16691" y="2700"/>
                  </a:cubicBezTo>
                  <a:cubicBezTo>
                    <a:pt x="16691" y="2552"/>
                    <a:pt x="16636" y="2417"/>
                    <a:pt x="16547" y="2318"/>
                  </a:cubicBezTo>
                  <a:lnTo>
                    <a:pt x="14583" y="158"/>
                  </a:lnTo>
                  <a:cubicBezTo>
                    <a:pt x="14495" y="61"/>
                    <a:pt x="14373" y="0"/>
                    <a:pt x="14236" y="0"/>
                  </a:cubicBezTo>
                  <a:cubicBezTo>
                    <a:pt x="13966" y="0"/>
                    <a:pt x="13745" y="242"/>
                    <a:pt x="13745" y="540"/>
                  </a:cubicBezTo>
                  <a:cubicBezTo>
                    <a:pt x="13745" y="689"/>
                    <a:pt x="13801" y="824"/>
                    <a:pt x="13889" y="922"/>
                  </a:cubicBezTo>
                  <a:lnTo>
                    <a:pt x="15015" y="2160"/>
                  </a:lnTo>
                  <a:lnTo>
                    <a:pt x="9327" y="2160"/>
                  </a:lnTo>
                  <a:cubicBezTo>
                    <a:pt x="9056" y="2160"/>
                    <a:pt x="8836" y="2402"/>
                    <a:pt x="8836" y="2700"/>
                  </a:cubicBezTo>
                  <a:cubicBezTo>
                    <a:pt x="8836" y="2999"/>
                    <a:pt x="9056" y="3240"/>
                    <a:pt x="9327" y="324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2" name="千图PPT彼岸天：ID 8661124库_组合 61"/>
          <p:cNvGrpSpPr/>
          <p:nvPr>
            <p:custDataLst>
              <p:tags r:id="rId4"/>
            </p:custDataLst>
          </p:nvPr>
        </p:nvGrpSpPr>
        <p:grpSpPr>
          <a:xfrm>
            <a:off x="6156797" y="4052443"/>
            <a:ext cx="6035204" cy="758360"/>
            <a:chOff x="6156797" y="4052443"/>
            <a:chExt cx="6035204" cy="758360"/>
          </a:xfrm>
        </p:grpSpPr>
        <p:sp>
          <p:nvSpPr>
            <p:cNvPr id="39" name="Rectangle 11"/>
            <p:cNvSpPr/>
            <p:nvPr/>
          </p:nvSpPr>
          <p:spPr bwMode="auto">
            <a:xfrm>
              <a:off x="6617208" y="4165762"/>
              <a:ext cx="4455036" cy="5992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0" name="Freeform: Shape 12"/>
            <p:cNvSpPr/>
            <p:nvPr/>
          </p:nvSpPr>
          <p:spPr bwMode="auto">
            <a:xfrm>
              <a:off x="11072244" y="4052443"/>
              <a:ext cx="1119757" cy="712597"/>
            </a:xfrm>
            <a:custGeom>
              <a:avLst/>
              <a:gdLst>
                <a:gd name="T0" fmla="*/ 0 w 152"/>
                <a:gd name="T1" fmla="*/ 138 h 138"/>
                <a:gd name="T2" fmla="*/ 152 w 152"/>
                <a:gd name="T3" fmla="*/ 86 h 138"/>
                <a:gd name="T4" fmla="*/ 152 w 152"/>
                <a:gd name="T5" fmla="*/ 0 h 138"/>
                <a:gd name="T6" fmla="*/ 0 w 152"/>
                <a:gd name="T7" fmla="*/ 22 h 138"/>
                <a:gd name="T8" fmla="*/ 0 w 152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38"/>
                  </a:moveTo>
                  <a:cubicBezTo>
                    <a:pt x="51" y="121"/>
                    <a:pt x="101" y="103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8"/>
                    <a:pt x="51" y="15"/>
                    <a:pt x="0" y="22"/>
                  </a:cubicBezTo>
                  <a:cubicBezTo>
                    <a:pt x="0" y="61"/>
                    <a:pt x="0" y="99"/>
                    <a:pt x="0" y="13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1" name="Group 13"/>
            <p:cNvGrpSpPr/>
            <p:nvPr/>
          </p:nvGrpSpPr>
          <p:grpSpPr>
            <a:xfrm>
              <a:off x="6156797" y="4117820"/>
              <a:ext cx="697341" cy="692983"/>
              <a:chOff x="4755056" y="4069135"/>
              <a:chExt cx="909847" cy="904161"/>
            </a:xfrm>
          </p:grpSpPr>
          <p:sp>
            <p:nvSpPr>
              <p:cNvPr id="52" name="Oval 24"/>
              <p:cNvSpPr/>
              <p:nvPr/>
            </p:nvSpPr>
            <p:spPr bwMode="auto">
              <a:xfrm>
                <a:off x="4797705" y="4111784"/>
                <a:ext cx="827393" cy="82170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5"/>
              <p:cNvSpPr/>
              <p:nvPr/>
            </p:nvSpPr>
            <p:spPr bwMode="auto">
              <a:xfrm>
                <a:off x="4755056" y="4069135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8" name="Freeform: Shape 20"/>
            <p:cNvSpPr/>
            <p:nvPr/>
          </p:nvSpPr>
          <p:spPr>
            <a:xfrm>
              <a:off x="6348695" y="4299521"/>
              <a:ext cx="315279" cy="282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3" name="千图PPT彼岸天：ID 8661124库_组合 62"/>
          <p:cNvGrpSpPr/>
          <p:nvPr>
            <p:custDataLst>
              <p:tags r:id="rId5"/>
            </p:custDataLst>
          </p:nvPr>
        </p:nvGrpSpPr>
        <p:grpSpPr>
          <a:xfrm>
            <a:off x="6981621" y="4595063"/>
            <a:ext cx="5210380" cy="950128"/>
            <a:chOff x="6981621" y="4595063"/>
            <a:chExt cx="5210380" cy="950128"/>
          </a:xfrm>
        </p:grpSpPr>
        <p:sp>
          <p:nvSpPr>
            <p:cNvPr id="42" name="Rectangle 14"/>
            <p:cNvSpPr/>
            <p:nvPr/>
          </p:nvSpPr>
          <p:spPr bwMode="auto">
            <a:xfrm>
              <a:off x="7332471" y="4900150"/>
              <a:ext cx="3739772" cy="599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3" name="Freeform: Shape 15"/>
            <p:cNvSpPr/>
            <p:nvPr/>
          </p:nvSpPr>
          <p:spPr bwMode="auto">
            <a:xfrm>
              <a:off x="11072244" y="4595063"/>
              <a:ext cx="1119757" cy="904366"/>
            </a:xfrm>
            <a:custGeom>
              <a:avLst/>
              <a:gdLst>
                <a:gd name="T0" fmla="*/ 0 w 152"/>
                <a:gd name="T1" fmla="*/ 175 h 175"/>
                <a:gd name="T2" fmla="*/ 152 w 152"/>
                <a:gd name="T3" fmla="*/ 86 h 175"/>
                <a:gd name="T4" fmla="*/ 152 w 152"/>
                <a:gd name="T5" fmla="*/ 0 h 175"/>
                <a:gd name="T6" fmla="*/ 0 w 152"/>
                <a:gd name="T7" fmla="*/ 59 h 175"/>
                <a:gd name="T8" fmla="*/ 0 w 152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75"/>
                  </a:moveTo>
                  <a:cubicBezTo>
                    <a:pt x="51" y="145"/>
                    <a:pt x="101" y="116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20"/>
                    <a:pt x="51" y="40"/>
                    <a:pt x="0" y="59"/>
                  </a:cubicBezTo>
                  <a:cubicBezTo>
                    <a:pt x="0" y="98"/>
                    <a:pt x="0" y="136"/>
                    <a:pt x="0" y="17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4" name="Group 16"/>
            <p:cNvGrpSpPr/>
            <p:nvPr/>
          </p:nvGrpSpPr>
          <p:grpSpPr>
            <a:xfrm>
              <a:off x="6981621" y="4852208"/>
              <a:ext cx="697341" cy="692983"/>
              <a:chOff x="5831235" y="5027318"/>
              <a:chExt cx="909847" cy="904161"/>
            </a:xfrm>
          </p:grpSpPr>
          <p:sp>
            <p:nvSpPr>
              <p:cNvPr id="50" name="Oval 22"/>
              <p:cNvSpPr/>
              <p:nvPr/>
            </p:nvSpPr>
            <p:spPr bwMode="auto">
              <a:xfrm>
                <a:off x="5873884" y="5067124"/>
                <a:ext cx="827393" cy="824549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3"/>
              <p:cNvSpPr/>
              <p:nvPr/>
            </p:nvSpPr>
            <p:spPr bwMode="auto">
              <a:xfrm>
                <a:off x="5831235" y="5027318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9" name="Freeform: Shape 21"/>
            <p:cNvSpPr/>
            <p:nvPr/>
          </p:nvSpPr>
          <p:spPr>
            <a:xfrm>
              <a:off x="7166146" y="4997938"/>
              <a:ext cx="327627" cy="355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909328" y="1947341"/>
            <a:ext cx="2611177" cy="815608"/>
            <a:chOff x="1317257" y="1824875"/>
            <a:chExt cx="3761195" cy="815608"/>
          </a:xfrm>
        </p:grpSpPr>
        <p:sp>
          <p:nvSpPr>
            <p:cNvPr id="28" name="TextBox 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9" name="Rectangle 70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3" name="千图PPT彼岸天：ID 8661124库_组合 64"/>
          <p:cNvGrpSpPr/>
          <p:nvPr>
            <p:custDataLst>
              <p:tags r:id="rId7"/>
            </p:custDataLst>
          </p:nvPr>
        </p:nvGrpSpPr>
        <p:grpSpPr>
          <a:xfrm>
            <a:off x="909328" y="4595157"/>
            <a:ext cx="2611177" cy="815608"/>
            <a:chOff x="1317257" y="1824875"/>
            <a:chExt cx="3761195" cy="815608"/>
          </a:xfrm>
        </p:grpSpPr>
        <p:sp>
          <p:nvSpPr>
            <p:cNvPr id="24" name="TextBox 65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5" name="Rectangle 66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64" name="千图PPT彼岸天：ID 8661124库_组合 63"/>
          <p:cNvGrpSpPr/>
          <p:nvPr>
            <p:custDataLst>
              <p:tags r:id="rId8"/>
            </p:custDataLst>
          </p:nvPr>
        </p:nvGrpSpPr>
        <p:grpSpPr>
          <a:xfrm>
            <a:off x="806786" y="2960169"/>
            <a:ext cx="2713719" cy="1338747"/>
            <a:chOff x="806786" y="2960169"/>
            <a:chExt cx="2713719" cy="1338747"/>
          </a:xfrm>
        </p:grpSpPr>
        <p:grpSp>
          <p:nvGrpSpPr>
            <p:cNvPr id="22" name="Group 63"/>
            <p:cNvGrpSpPr/>
            <p:nvPr/>
          </p:nvGrpSpPr>
          <p:grpSpPr>
            <a:xfrm>
              <a:off x="909328" y="3271249"/>
              <a:ext cx="2611177" cy="815608"/>
              <a:chOff x="1317257" y="1824875"/>
              <a:chExt cx="3761195" cy="815608"/>
            </a:xfrm>
          </p:grpSpPr>
          <p:sp>
            <p:nvSpPr>
              <p:cNvPr id="26" name="TextBox 6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7" name="Rectangle 6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8" name="Group 59"/>
            <p:cNvGrpSpPr/>
            <p:nvPr/>
          </p:nvGrpSpPr>
          <p:grpSpPr>
            <a:xfrm>
              <a:off x="806786" y="2960169"/>
              <a:ext cx="2448272" cy="1338747"/>
              <a:chOff x="1307468" y="2924944"/>
              <a:chExt cx="2448272" cy="1338747"/>
            </a:xfrm>
          </p:grpSpPr>
          <p:cxnSp>
            <p:nvCxnSpPr>
              <p:cNvPr id="19" name="Straight Connector 6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6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千图PPT彼岸天：ID 8661124库_组合 76"/>
          <p:cNvGrpSpPr/>
          <p:nvPr>
            <p:custDataLst>
              <p:tags r:id="rId9"/>
            </p:custDataLst>
          </p:nvPr>
        </p:nvGrpSpPr>
        <p:grpSpPr>
          <a:xfrm>
            <a:off x="3572159" y="2696986"/>
            <a:ext cx="2611177" cy="815608"/>
            <a:chOff x="1317257" y="1824875"/>
            <a:chExt cx="3761195" cy="815608"/>
          </a:xfrm>
        </p:grpSpPr>
        <p:sp>
          <p:nvSpPr>
            <p:cNvPr id="15" name="TextBox 83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Rectangle 8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5" name="千图PPT彼岸天：ID 8661124库_组合 64"/>
          <p:cNvGrpSpPr/>
          <p:nvPr>
            <p:custDataLst>
              <p:tags r:id="rId10"/>
            </p:custDataLst>
          </p:nvPr>
        </p:nvGrpSpPr>
        <p:grpSpPr>
          <a:xfrm>
            <a:off x="3469617" y="3709814"/>
            <a:ext cx="2713719" cy="1338747"/>
            <a:chOff x="3469617" y="3709814"/>
            <a:chExt cx="2713719" cy="1338747"/>
          </a:xfrm>
        </p:grpSpPr>
        <p:grpSp>
          <p:nvGrpSpPr>
            <p:cNvPr id="12" name="Group 77"/>
            <p:cNvGrpSpPr/>
            <p:nvPr/>
          </p:nvGrpSpPr>
          <p:grpSpPr>
            <a:xfrm>
              <a:off x="3572159" y="4020894"/>
              <a:ext cx="2611177" cy="815608"/>
              <a:chOff x="1317257" y="1824875"/>
              <a:chExt cx="3761195" cy="815608"/>
            </a:xfrm>
          </p:grpSpPr>
          <p:sp>
            <p:nvSpPr>
              <p:cNvPr id="13" name="TextBox 81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14" name="Rectangle 8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" name="Group 73"/>
            <p:cNvGrpSpPr/>
            <p:nvPr/>
          </p:nvGrpSpPr>
          <p:grpSpPr>
            <a:xfrm>
              <a:off x="3469617" y="3709814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094420" y="1927681"/>
            <a:ext cx="2133343" cy="781514"/>
            <a:chOff x="6094420" y="1927681"/>
            <a:chExt cx="2133343" cy="781514"/>
          </a:xfrm>
        </p:grpSpPr>
        <p:sp>
          <p:nvSpPr>
            <p:cNvPr id="4" name="Freeform: Shape 5"/>
            <p:cNvSpPr/>
            <p:nvPr/>
          </p:nvSpPr>
          <p:spPr bwMode="auto">
            <a:xfrm>
              <a:off x="6094420" y="1927681"/>
              <a:ext cx="2133343" cy="725372"/>
            </a:xfrm>
            <a:custGeom>
              <a:avLst/>
              <a:gdLst>
                <a:gd name="T0" fmla="*/ 0 w 2394"/>
                <a:gd name="T1" fmla="*/ 814 h 814"/>
                <a:gd name="T2" fmla="*/ 2083 w 2394"/>
                <a:gd name="T3" fmla="*/ 814 h 814"/>
                <a:gd name="T4" fmla="*/ 2394 w 2394"/>
                <a:gd name="T5" fmla="*/ 444 h 814"/>
                <a:gd name="T6" fmla="*/ 2394 w 2394"/>
                <a:gd name="T7" fmla="*/ 381 h 814"/>
                <a:gd name="T8" fmla="*/ 2083 w 2394"/>
                <a:gd name="T9" fmla="*/ 0 h 814"/>
                <a:gd name="T10" fmla="*/ 0 w 2394"/>
                <a:gd name="T11" fmla="*/ 0 h 814"/>
                <a:gd name="T12" fmla="*/ 0 w 239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4" h="814">
                  <a:moveTo>
                    <a:pt x="0" y="814"/>
                  </a:moveTo>
                  <a:lnTo>
                    <a:pt x="2083" y="814"/>
                  </a:lnTo>
                  <a:lnTo>
                    <a:pt x="2394" y="444"/>
                  </a:lnTo>
                  <a:lnTo>
                    <a:pt x="2394" y="381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6"/>
            <p:cNvSpPr/>
            <p:nvPr/>
          </p:nvSpPr>
          <p:spPr bwMode="auto">
            <a:xfrm>
              <a:off x="6094420" y="1985605"/>
              <a:ext cx="2133343" cy="723590"/>
            </a:xfrm>
            <a:custGeom>
              <a:avLst/>
              <a:gdLst>
                <a:gd name="T0" fmla="*/ 0 w 2394"/>
                <a:gd name="T1" fmla="*/ 812 h 812"/>
                <a:gd name="T2" fmla="*/ 2083 w 2394"/>
                <a:gd name="T3" fmla="*/ 812 h 812"/>
                <a:gd name="T4" fmla="*/ 2394 w 2394"/>
                <a:gd name="T5" fmla="*/ 379 h 812"/>
                <a:gd name="T6" fmla="*/ 2083 w 2394"/>
                <a:gd name="T7" fmla="*/ 0 h 812"/>
                <a:gd name="T8" fmla="*/ 0 w 2394"/>
                <a:gd name="T9" fmla="*/ 0 h 812"/>
                <a:gd name="T10" fmla="*/ 0 w 2394"/>
                <a:gd name="T1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4" h="812">
                  <a:moveTo>
                    <a:pt x="0" y="812"/>
                  </a:moveTo>
                  <a:lnTo>
                    <a:pt x="2083" y="812"/>
                  </a:lnTo>
                  <a:lnTo>
                    <a:pt x="2394" y="379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9" name="Rectangle 52"/>
            <p:cNvSpPr/>
            <p:nvPr/>
          </p:nvSpPr>
          <p:spPr>
            <a:xfrm>
              <a:off x="6823659" y="204203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789630" y="1664804"/>
            <a:ext cx="3363294" cy="869469"/>
            <a:chOff x="789630" y="1664804"/>
            <a:chExt cx="3363294" cy="869469"/>
          </a:xfrm>
        </p:grpSpPr>
        <p:grpSp>
          <p:nvGrpSpPr>
            <p:cNvPr id="18" name="Group 21"/>
            <p:cNvGrpSpPr/>
            <p:nvPr/>
          </p:nvGrpSpPr>
          <p:grpSpPr>
            <a:xfrm>
              <a:off x="1379476" y="1664804"/>
              <a:ext cx="2773448" cy="869469"/>
              <a:chOff x="1379476" y="1664804"/>
              <a:chExt cx="2773448" cy="869469"/>
            </a:xfrm>
          </p:grpSpPr>
          <p:sp>
            <p:nvSpPr>
              <p:cNvPr id="52" name="TextBox 23"/>
              <p:cNvSpPr txBox="1"/>
              <p:nvPr/>
            </p:nvSpPr>
            <p:spPr>
              <a:xfrm>
                <a:off x="1379476" y="1664804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Rectangle 24"/>
              <p:cNvSpPr/>
              <p:nvPr/>
            </p:nvSpPr>
            <p:spPr>
              <a:xfrm>
                <a:off x="1379476" y="1911025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2" name="Group 31"/>
            <p:cNvGrpSpPr/>
            <p:nvPr/>
          </p:nvGrpSpPr>
          <p:grpSpPr>
            <a:xfrm>
              <a:off x="789630" y="1752243"/>
              <a:ext cx="521049" cy="521049"/>
              <a:chOff x="1606095" y="4060743"/>
              <a:chExt cx="1056120" cy="1056120"/>
            </a:xfrm>
          </p:grpSpPr>
          <p:sp>
            <p:nvSpPr>
              <p:cNvPr id="42" name="Oval 32"/>
              <p:cNvSpPr/>
              <p:nvPr/>
            </p:nvSpPr>
            <p:spPr>
              <a:xfrm>
                <a:off x="1606095" y="4060743"/>
                <a:ext cx="1056120" cy="10561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3" name="Group 33"/>
              <p:cNvGrpSpPr/>
              <p:nvPr/>
            </p:nvGrpSpPr>
            <p:grpSpPr>
              <a:xfrm>
                <a:off x="1918564" y="4271150"/>
                <a:ext cx="427547" cy="559105"/>
                <a:chOff x="812800" y="2401888"/>
                <a:chExt cx="206375" cy="269875"/>
              </a:xfrm>
              <a:solidFill>
                <a:schemeClr val="bg1"/>
              </a:solidFill>
            </p:grpSpPr>
            <p:sp>
              <p:nvSpPr>
                <p:cNvPr id="44" name="Freeform: Shape 34"/>
                <p:cNvSpPr/>
                <p:nvPr/>
              </p:nvSpPr>
              <p:spPr bwMode="auto">
                <a:xfrm>
                  <a:off x="812800" y="2401888"/>
                  <a:ext cx="206375" cy="269875"/>
                </a:xfrm>
                <a:custGeom>
                  <a:avLst/>
                  <a:gdLst>
                    <a:gd name="T0" fmla="*/ 104 w 109"/>
                    <a:gd name="T1" fmla="*/ 68 h 142"/>
                    <a:gd name="T2" fmla="*/ 96 w 109"/>
                    <a:gd name="T3" fmla="*/ 68 h 142"/>
                    <a:gd name="T4" fmla="*/ 96 w 109"/>
                    <a:gd name="T5" fmla="*/ 44 h 142"/>
                    <a:gd name="T6" fmla="*/ 84 w 109"/>
                    <a:gd name="T7" fmla="*/ 13 h 142"/>
                    <a:gd name="T8" fmla="*/ 55 w 109"/>
                    <a:gd name="T9" fmla="*/ 0 h 142"/>
                    <a:gd name="T10" fmla="*/ 25 w 109"/>
                    <a:gd name="T11" fmla="*/ 13 h 142"/>
                    <a:gd name="T12" fmla="*/ 13 w 109"/>
                    <a:gd name="T13" fmla="*/ 44 h 142"/>
                    <a:gd name="T14" fmla="*/ 13 w 109"/>
                    <a:gd name="T15" fmla="*/ 68 h 142"/>
                    <a:gd name="T16" fmla="*/ 6 w 109"/>
                    <a:gd name="T17" fmla="*/ 68 h 142"/>
                    <a:gd name="T18" fmla="*/ 0 w 109"/>
                    <a:gd name="T19" fmla="*/ 73 h 142"/>
                    <a:gd name="T20" fmla="*/ 0 w 109"/>
                    <a:gd name="T21" fmla="*/ 137 h 142"/>
                    <a:gd name="T22" fmla="*/ 6 w 109"/>
                    <a:gd name="T23" fmla="*/ 142 h 142"/>
                    <a:gd name="T24" fmla="*/ 104 w 109"/>
                    <a:gd name="T25" fmla="*/ 142 h 142"/>
                    <a:gd name="T26" fmla="*/ 109 w 109"/>
                    <a:gd name="T27" fmla="*/ 137 h 142"/>
                    <a:gd name="T28" fmla="*/ 109 w 109"/>
                    <a:gd name="T29" fmla="*/ 73 h 142"/>
                    <a:gd name="T30" fmla="*/ 104 w 109"/>
                    <a:gd name="T31" fmla="*/ 68 h 142"/>
                    <a:gd name="T32" fmla="*/ 66 w 109"/>
                    <a:gd name="T33" fmla="*/ 124 h 142"/>
                    <a:gd name="T34" fmla="*/ 55 w 109"/>
                    <a:gd name="T35" fmla="*/ 136 h 142"/>
                    <a:gd name="T36" fmla="*/ 43 w 109"/>
                    <a:gd name="T37" fmla="*/ 124 h 142"/>
                    <a:gd name="T38" fmla="*/ 43 w 109"/>
                    <a:gd name="T39" fmla="*/ 103 h 142"/>
                    <a:gd name="T40" fmla="*/ 55 w 109"/>
                    <a:gd name="T41" fmla="*/ 91 h 142"/>
                    <a:gd name="T42" fmla="*/ 66 w 109"/>
                    <a:gd name="T43" fmla="*/ 103 h 142"/>
                    <a:gd name="T44" fmla="*/ 66 w 109"/>
                    <a:gd name="T45" fmla="*/ 124 h 142"/>
                    <a:gd name="T46" fmla="*/ 77 w 109"/>
                    <a:gd name="T47" fmla="*/ 68 h 142"/>
                    <a:gd name="T48" fmla="*/ 33 w 109"/>
                    <a:gd name="T49" fmla="*/ 68 h 142"/>
                    <a:gd name="T50" fmla="*/ 33 w 109"/>
                    <a:gd name="T51" fmla="*/ 44 h 142"/>
                    <a:gd name="T52" fmla="*/ 39 w 109"/>
                    <a:gd name="T53" fmla="*/ 27 h 142"/>
                    <a:gd name="T54" fmla="*/ 55 w 109"/>
                    <a:gd name="T55" fmla="*/ 20 h 142"/>
                    <a:gd name="T56" fmla="*/ 70 w 109"/>
                    <a:gd name="T57" fmla="*/ 27 h 142"/>
                    <a:gd name="T58" fmla="*/ 77 w 109"/>
                    <a:gd name="T59" fmla="*/ 44 h 142"/>
                    <a:gd name="T60" fmla="*/ 77 w 109"/>
                    <a:gd name="T61" fmla="*/ 68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9" h="142">
                      <a:moveTo>
                        <a:pt x="104" y="68"/>
                      </a:moveTo>
                      <a:cubicBezTo>
                        <a:pt x="96" y="68"/>
                        <a:pt x="96" y="68"/>
                        <a:pt x="96" y="68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32"/>
                        <a:pt x="92" y="21"/>
                        <a:pt x="84" y="13"/>
                      </a:cubicBezTo>
                      <a:cubicBezTo>
                        <a:pt x="77" y="5"/>
                        <a:pt x="66" y="0"/>
                        <a:pt x="55" y="0"/>
                      </a:cubicBezTo>
                      <a:cubicBezTo>
                        <a:pt x="43" y="0"/>
                        <a:pt x="32" y="5"/>
                        <a:pt x="25" y="13"/>
                      </a:cubicBezTo>
                      <a:cubicBezTo>
                        <a:pt x="17" y="21"/>
                        <a:pt x="13" y="32"/>
                        <a:pt x="13" y="44"/>
                      </a:cubicBez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3" y="68"/>
                        <a:pt x="0" y="71"/>
                        <a:pt x="0" y="73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0"/>
                        <a:pt x="3" y="142"/>
                        <a:pt x="6" y="142"/>
                      </a:cubicBezTo>
                      <a:cubicBezTo>
                        <a:pt x="104" y="142"/>
                        <a:pt x="104" y="142"/>
                        <a:pt x="104" y="142"/>
                      </a:cubicBezTo>
                      <a:cubicBezTo>
                        <a:pt x="107" y="142"/>
                        <a:pt x="109" y="140"/>
                        <a:pt x="109" y="137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1"/>
                        <a:pt x="107" y="68"/>
                        <a:pt x="104" y="68"/>
                      </a:cubicBezTo>
                      <a:close/>
                      <a:moveTo>
                        <a:pt x="66" y="124"/>
                      </a:moveTo>
                      <a:cubicBezTo>
                        <a:pt x="66" y="131"/>
                        <a:pt x="61" y="136"/>
                        <a:pt x="55" y="136"/>
                      </a:cubicBezTo>
                      <a:cubicBezTo>
                        <a:pt x="48" y="136"/>
                        <a:pt x="43" y="131"/>
                        <a:pt x="43" y="124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43" y="96"/>
                        <a:pt x="48" y="91"/>
                        <a:pt x="55" y="91"/>
                      </a:cubicBezTo>
                      <a:cubicBezTo>
                        <a:pt x="61" y="91"/>
                        <a:pt x="66" y="96"/>
                        <a:pt x="66" y="103"/>
                      </a:cubicBezTo>
                      <a:lnTo>
                        <a:pt x="66" y="124"/>
                      </a:lnTo>
                      <a:close/>
                      <a:moveTo>
                        <a:pt x="77" y="68"/>
                      </a:move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37"/>
                        <a:pt x="35" y="31"/>
                        <a:pt x="39" y="27"/>
                      </a:cubicBezTo>
                      <a:cubicBezTo>
                        <a:pt x="43" y="23"/>
                        <a:pt x="49" y="20"/>
                        <a:pt x="55" y="20"/>
                      </a:cubicBezTo>
                      <a:cubicBezTo>
                        <a:pt x="60" y="20"/>
                        <a:pt x="66" y="23"/>
                        <a:pt x="70" y="27"/>
                      </a:cubicBezTo>
                      <a:cubicBezTo>
                        <a:pt x="74" y="31"/>
                        <a:pt x="77" y="37"/>
                        <a:pt x="77" y="44"/>
                      </a:cubicBezTo>
                      <a:lnTo>
                        <a:pt x="77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35"/>
                <p:cNvSpPr/>
                <p:nvPr/>
              </p:nvSpPr>
              <p:spPr bwMode="auto">
                <a:xfrm>
                  <a:off x="903288" y="2586038"/>
                  <a:ext cx="25400" cy="60325"/>
                </a:xfrm>
                <a:custGeom>
                  <a:avLst/>
                  <a:gdLst>
                    <a:gd name="T0" fmla="*/ 7 w 13"/>
                    <a:gd name="T1" fmla="*/ 0 h 32"/>
                    <a:gd name="T2" fmla="*/ 0 w 13"/>
                    <a:gd name="T3" fmla="*/ 7 h 32"/>
                    <a:gd name="T4" fmla="*/ 0 w 13"/>
                    <a:gd name="T5" fmla="*/ 25 h 32"/>
                    <a:gd name="T6" fmla="*/ 7 w 13"/>
                    <a:gd name="T7" fmla="*/ 32 h 32"/>
                    <a:gd name="T8" fmla="*/ 13 w 13"/>
                    <a:gd name="T9" fmla="*/ 25 h 32"/>
                    <a:gd name="T10" fmla="*/ 13 w 13"/>
                    <a:gd name="T11" fmla="*/ 7 h 32"/>
                    <a:gd name="T12" fmla="*/ 7 w 1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32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9"/>
                        <a:pt x="3" y="32"/>
                        <a:pt x="7" y="32"/>
                      </a:cubicBezTo>
                      <a:cubicBezTo>
                        <a:pt x="10" y="32"/>
                        <a:pt x="13" y="29"/>
                        <a:pt x="13" y="2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60" name="千图PPT彼岸天：ID 8661124库_组合 59"/>
          <p:cNvGrpSpPr/>
          <p:nvPr>
            <p:custDataLst>
              <p:tags r:id="rId3"/>
            </p:custDataLst>
          </p:nvPr>
        </p:nvGrpSpPr>
        <p:grpSpPr>
          <a:xfrm>
            <a:off x="779810" y="2852936"/>
            <a:ext cx="3373114" cy="869469"/>
            <a:chOff x="779810" y="2852936"/>
            <a:chExt cx="3373114" cy="869469"/>
          </a:xfrm>
        </p:grpSpPr>
        <p:grpSp>
          <p:nvGrpSpPr>
            <p:cNvPr id="19" name="Group 22"/>
            <p:cNvGrpSpPr/>
            <p:nvPr/>
          </p:nvGrpSpPr>
          <p:grpSpPr>
            <a:xfrm>
              <a:off x="1379476" y="2852936"/>
              <a:ext cx="2773448" cy="869469"/>
              <a:chOff x="1379476" y="2852936"/>
              <a:chExt cx="2773448" cy="869469"/>
            </a:xfrm>
          </p:grpSpPr>
          <p:sp>
            <p:nvSpPr>
              <p:cNvPr id="50" name="TextBox 25"/>
              <p:cNvSpPr txBox="1"/>
              <p:nvPr/>
            </p:nvSpPr>
            <p:spPr>
              <a:xfrm>
                <a:off x="1379476" y="2852936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Rectangle 26"/>
              <p:cNvSpPr/>
              <p:nvPr/>
            </p:nvSpPr>
            <p:spPr>
              <a:xfrm>
                <a:off x="1379476" y="3099157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3" name="Group 36"/>
            <p:cNvGrpSpPr/>
            <p:nvPr/>
          </p:nvGrpSpPr>
          <p:grpSpPr>
            <a:xfrm>
              <a:off x="779810" y="2953786"/>
              <a:ext cx="521049" cy="521049"/>
              <a:chOff x="1586190" y="6496166"/>
              <a:chExt cx="1056120" cy="1056120"/>
            </a:xfrm>
          </p:grpSpPr>
          <p:sp>
            <p:nvSpPr>
              <p:cNvPr id="37" name="Oval 37"/>
              <p:cNvSpPr/>
              <p:nvPr/>
            </p:nvSpPr>
            <p:spPr>
              <a:xfrm>
                <a:off x="1586190" y="6496166"/>
                <a:ext cx="1056120" cy="10561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8" name="Group 38"/>
              <p:cNvGrpSpPr/>
              <p:nvPr/>
            </p:nvGrpSpPr>
            <p:grpSpPr>
              <a:xfrm>
                <a:off x="1844564" y="6751180"/>
                <a:ext cx="538216" cy="546066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39" name="Freeform: Shape 39"/>
                <p:cNvSpPr/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reeform: Shape 40"/>
                <p:cNvSpPr/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41"/>
                <p:cNvSpPr/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8" name="千图PPT彼岸天：ID 8661124库_组合 57"/>
          <p:cNvGrpSpPr/>
          <p:nvPr>
            <p:custDataLst>
              <p:tags r:id="rId4"/>
            </p:custDataLst>
          </p:nvPr>
        </p:nvGrpSpPr>
        <p:grpSpPr>
          <a:xfrm>
            <a:off x="7900871" y="3320988"/>
            <a:ext cx="3380845" cy="869469"/>
            <a:chOff x="7900871" y="3320988"/>
            <a:chExt cx="3380845" cy="869469"/>
          </a:xfrm>
        </p:grpSpPr>
        <p:grpSp>
          <p:nvGrpSpPr>
            <p:cNvPr id="20" name="Group 19"/>
            <p:cNvGrpSpPr/>
            <p:nvPr/>
          </p:nvGrpSpPr>
          <p:grpSpPr>
            <a:xfrm>
              <a:off x="8508268" y="3320988"/>
              <a:ext cx="2773448" cy="869469"/>
              <a:chOff x="8508268" y="3320988"/>
              <a:chExt cx="2773448" cy="869469"/>
            </a:xfrm>
          </p:grpSpPr>
          <p:sp>
            <p:nvSpPr>
              <p:cNvPr id="48" name="TextBox 27"/>
              <p:cNvSpPr txBox="1"/>
              <p:nvPr/>
            </p:nvSpPr>
            <p:spPr>
              <a:xfrm>
                <a:off x="8508268" y="3320988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9" name="Rectangle 28"/>
              <p:cNvSpPr/>
              <p:nvPr/>
            </p:nvSpPr>
            <p:spPr>
              <a:xfrm>
                <a:off x="8508268" y="3567209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7900871" y="3393932"/>
              <a:ext cx="521049" cy="521049"/>
              <a:chOff x="16019957" y="7388303"/>
              <a:chExt cx="1056120" cy="1056120"/>
            </a:xfrm>
          </p:grpSpPr>
          <p:sp>
            <p:nvSpPr>
              <p:cNvPr id="32" name="Oval 43"/>
              <p:cNvSpPr/>
              <p:nvPr/>
            </p:nvSpPr>
            <p:spPr>
              <a:xfrm>
                <a:off x="16019957" y="7388303"/>
                <a:ext cx="1056120" cy="10561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3" name="Group 44"/>
              <p:cNvGrpSpPr/>
              <p:nvPr/>
            </p:nvGrpSpPr>
            <p:grpSpPr>
              <a:xfrm>
                <a:off x="16239153" y="7683306"/>
                <a:ext cx="617770" cy="457609"/>
                <a:chOff x="4598988" y="3619501"/>
                <a:chExt cx="214313" cy="158750"/>
              </a:xfrm>
              <a:solidFill>
                <a:schemeClr val="bg1"/>
              </a:solidFill>
            </p:grpSpPr>
            <p:sp>
              <p:nvSpPr>
                <p:cNvPr id="34" name="Freeform: Shape 45"/>
                <p:cNvSpPr/>
                <p:nvPr/>
              </p:nvSpPr>
              <p:spPr bwMode="auto">
                <a:xfrm>
                  <a:off x="4675188" y="3729038"/>
                  <a:ext cx="61913" cy="49213"/>
                </a:xfrm>
                <a:custGeom>
                  <a:avLst/>
                  <a:gdLst>
                    <a:gd name="T0" fmla="*/ 36 w 38"/>
                    <a:gd name="T1" fmla="*/ 10 h 30"/>
                    <a:gd name="T2" fmla="*/ 1 w 38"/>
                    <a:gd name="T3" fmla="*/ 11 h 30"/>
                    <a:gd name="T4" fmla="*/ 1 w 38"/>
                    <a:gd name="T5" fmla="*/ 13 h 30"/>
                    <a:gd name="T6" fmla="*/ 19 w 38"/>
                    <a:gd name="T7" fmla="*/ 30 h 30"/>
                    <a:gd name="T8" fmla="*/ 36 w 38"/>
                    <a:gd name="T9" fmla="*/ 13 h 30"/>
                    <a:gd name="T10" fmla="*/ 36 w 38"/>
                    <a:gd name="T11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0">
                      <a:moveTo>
                        <a:pt x="36" y="10"/>
                      </a:moveTo>
                      <a:cubicBezTo>
                        <a:pt x="26" y="1"/>
                        <a:pt x="12" y="0"/>
                        <a:pt x="1" y="11"/>
                      </a:cubicBezTo>
                      <a:cubicBezTo>
                        <a:pt x="0" y="11"/>
                        <a:pt x="0" y="12"/>
                        <a:pt x="1" y="13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8" y="11"/>
                        <a:pt x="37" y="11"/>
                        <a:pt x="3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46"/>
                <p:cNvSpPr/>
                <p:nvPr/>
              </p:nvSpPr>
              <p:spPr bwMode="auto">
                <a:xfrm>
                  <a:off x="4633913" y="3675063"/>
                  <a:ext cx="142875" cy="63500"/>
                </a:xfrm>
                <a:custGeom>
                  <a:avLst/>
                  <a:gdLst>
                    <a:gd name="T0" fmla="*/ 87 w 88"/>
                    <a:gd name="T1" fmla="*/ 23 h 39"/>
                    <a:gd name="T2" fmla="*/ 0 w 88"/>
                    <a:gd name="T3" fmla="*/ 24 h 39"/>
                    <a:gd name="T4" fmla="*/ 0 w 88"/>
                    <a:gd name="T5" fmla="*/ 26 h 39"/>
                    <a:gd name="T6" fmla="*/ 13 w 88"/>
                    <a:gd name="T7" fmla="*/ 38 h 39"/>
                    <a:gd name="T8" fmla="*/ 15 w 88"/>
                    <a:gd name="T9" fmla="*/ 38 h 39"/>
                    <a:gd name="T10" fmla="*/ 73 w 88"/>
                    <a:gd name="T11" fmla="*/ 38 h 39"/>
                    <a:gd name="T12" fmla="*/ 75 w 88"/>
                    <a:gd name="T13" fmla="*/ 38 h 39"/>
                    <a:gd name="T14" fmla="*/ 87 w 88"/>
                    <a:gd name="T15" fmla="*/ 26 h 39"/>
                    <a:gd name="T16" fmla="*/ 87 w 88"/>
                    <a:gd name="T17" fmla="*/ 26 h 39"/>
                    <a:gd name="T18" fmla="*/ 87 w 88"/>
                    <a:gd name="T19" fmla="*/ 24 h 39"/>
                    <a:gd name="T20" fmla="*/ 87 w 88"/>
                    <a:gd name="T21" fmla="*/ 2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8" h="39">
                      <a:moveTo>
                        <a:pt x="87" y="23"/>
                      </a:moveTo>
                      <a:cubicBezTo>
                        <a:pt x="63" y="0"/>
                        <a:pt x="24" y="0"/>
                        <a:pt x="0" y="24"/>
                      </a:cubicBezTo>
                      <a:cubicBezTo>
                        <a:pt x="0" y="24"/>
                        <a:pt x="0" y="25"/>
                        <a:pt x="0" y="26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4" y="39"/>
                        <a:pt x="15" y="38"/>
                      </a:cubicBezTo>
                      <a:cubicBezTo>
                        <a:pt x="31" y="22"/>
                        <a:pt x="57" y="22"/>
                        <a:pt x="73" y="38"/>
                      </a:cubicBezTo>
                      <a:cubicBezTo>
                        <a:pt x="73" y="39"/>
                        <a:pt x="74" y="39"/>
                        <a:pt x="75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5"/>
                        <a:pt x="88" y="24"/>
                        <a:pt x="87" y="24"/>
                      </a:cubicBezTo>
                      <a:lnTo>
                        <a:pt x="8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47"/>
                <p:cNvSpPr/>
                <p:nvPr/>
              </p:nvSpPr>
              <p:spPr bwMode="auto">
                <a:xfrm>
                  <a:off x="4598988" y="3619501"/>
                  <a:ext cx="214313" cy="82550"/>
                </a:xfrm>
                <a:custGeom>
                  <a:avLst/>
                  <a:gdLst>
                    <a:gd name="T0" fmla="*/ 131 w 132"/>
                    <a:gd name="T1" fmla="*/ 36 h 51"/>
                    <a:gd name="T2" fmla="*/ 131 w 132"/>
                    <a:gd name="T3" fmla="*/ 36 h 51"/>
                    <a:gd name="T4" fmla="*/ 1 w 132"/>
                    <a:gd name="T5" fmla="*/ 36 h 51"/>
                    <a:gd name="T6" fmla="*/ 1 w 132"/>
                    <a:gd name="T7" fmla="*/ 38 h 51"/>
                    <a:gd name="T8" fmla="*/ 13 w 132"/>
                    <a:gd name="T9" fmla="*/ 51 h 51"/>
                    <a:gd name="T10" fmla="*/ 16 w 132"/>
                    <a:gd name="T11" fmla="*/ 51 h 51"/>
                    <a:gd name="T12" fmla="*/ 116 w 132"/>
                    <a:gd name="T13" fmla="*/ 51 h 51"/>
                    <a:gd name="T14" fmla="*/ 118 w 132"/>
                    <a:gd name="T15" fmla="*/ 51 h 51"/>
                    <a:gd name="T16" fmla="*/ 131 w 132"/>
                    <a:gd name="T17" fmla="*/ 38 h 51"/>
                    <a:gd name="T18" fmla="*/ 131 w 132"/>
                    <a:gd name="T19" fmla="*/ 38 h 51"/>
                    <a:gd name="T20" fmla="*/ 131 w 132"/>
                    <a:gd name="T21" fmla="*/ 3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2" h="51">
                      <a:moveTo>
                        <a:pt x="131" y="36"/>
                      </a:moveTo>
                      <a:cubicBezTo>
                        <a:pt x="131" y="36"/>
                        <a:pt x="131" y="36"/>
                        <a:pt x="131" y="36"/>
                      </a:cubicBezTo>
                      <a:cubicBezTo>
                        <a:pt x="95" y="0"/>
                        <a:pt x="36" y="0"/>
                        <a:pt x="1" y="36"/>
                      </a:cubicBezTo>
                      <a:cubicBezTo>
                        <a:pt x="0" y="37"/>
                        <a:pt x="0" y="37"/>
                        <a:pt x="1" y="3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5" y="51"/>
                        <a:pt x="16" y="51"/>
                      </a:cubicBezTo>
                      <a:cubicBezTo>
                        <a:pt x="43" y="23"/>
                        <a:pt x="88" y="23"/>
                        <a:pt x="116" y="51"/>
                      </a:cubicBezTo>
                      <a:cubicBezTo>
                        <a:pt x="117" y="51"/>
                        <a:pt x="118" y="51"/>
                        <a:pt x="118" y="51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2" y="37"/>
                        <a:pt x="132" y="37"/>
                        <a:pt x="13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7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7891051" y="4509120"/>
            <a:ext cx="3390665" cy="869469"/>
            <a:chOff x="7891051" y="4509120"/>
            <a:chExt cx="3390665" cy="869469"/>
          </a:xfrm>
        </p:grpSpPr>
        <p:grpSp>
          <p:nvGrpSpPr>
            <p:cNvPr id="21" name="Group 1"/>
            <p:cNvGrpSpPr/>
            <p:nvPr/>
          </p:nvGrpSpPr>
          <p:grpSpPr>
            <a:xfrm>
              <a:off x="8508268" y="4509120"/>
              <a:ext cx="2773448" cy="869469"/>
              <a:chOff x="8508268" y="4509120"/>
              <a:chExt cx="2773448" cy="869469"/>
            </a:xfrm>
          </p:grpSpPr>
          <p:sp>
            <p:nvSpPr>
              <p:cNvPr id="46" name="TextBox 29"/>
              <p:cNvSpPr txBox="1"/>
              <p:nvPr/>
            </p:nvSpPr>
            <p:spPr>
              <a:xfrm>
                <a:off x="8508268" y="4509120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7" name="Rectangle 30"/>
              <p:cNvSpPr/>
              <p:nvPr/>
            </p:nvSpPr>
            <p:spPr>
              <a:xfrm>
                <a:off x="8508268" y="4755341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5" name="Group 48"/>
            <p:cNvGrpSpPr/>
            <p:nvPr/>
          </p:nvGrpSpPr>
          <p:grpSpPr>
            <a:xfrm>
              <a:off x="7891051" y="4595475"/>
              <a:ext cx="521049" cy="521049"/>
              <a:chOff x="16000052" y="9823726"/>
              <a:chExt cx="1056120" cy="1056120"/>
            </a:xfrm>
          </p:grpSpPr>
          <p:sp>
            <p:nvSpPr>
              <p:cNvPr id="30" name="Oval 49"/>
              <p:cNvSpPr/>
              <p:nvPr/>
            </p:nvSpPr>
            <p:spPr>
              <a:xfrm>
                <a:off x="16000052" y="9823726"/>
                <a:ext cx="1056120" cy="1056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50"/>
              <p:cNvSpPr/>
              <p:nvPr/>
            </p:nvSpPr>
            <p:spPr bwMode="auto">
              <a:xfrm>
                <a:off x="16219976" y="10121928"/>
                <a:ext cx="616271" cy="419591"/>
              </a:xfrm>
              <a:custGeom>
                <a:avLst/>
                <a:gdLst>
                  <a:gd name="T0" fmla="*/ 135 w 157"/>
                  <a:gd name="T1" fmla="*/ 47 h 107"/>
                  <a:gd name="T2" fmla="*/ 137 w 157"/>
                  <a:gd name="T3" fmla="*/ 37 h 107"/>
                  <a:gd name="T4" fmla="*/ 100 w 157"/>
                  <a:gd name="T5" fmla="*/ 0 h 107"/>
                  <a:gd name="T6" fmla="*/ 73 w 157"/>
                  <a:gd name="T7" fmla="*/ 18 h 107"/>
                  <a:gd name="T8" fmla="*/ 46 w 157"/>
                  <a:gd name="T9" fmla="*/ 8 h 107"/>
                  <a:gd name="T10" fmla="*/ 20 w 157"/>
                  <a:gd name="T11" fmla="*/ 40 h 107"/>
                  <a:gd name="T12" fmla="*/ 21 w 157"/>
                  <a:gd name="T13" fmla="*/ 47 h 107"/>
                  <a:gd name="T14" fmla="*/ 0 w 157"/>
                  <a:gd name="T15" fmla="*/ 76 h 107"/>
                  <a:gd name="T16" fmla="*/ 31 w 157"/>
                  <a:gd name="T17" fmla="*/ 107 h 107"/>
                  <a:gd name="T18" fmla="*/ 126 w 157"/>
                  <a:gd name="T19" fmla="*/ 107 h 107"/>
                  <a:gd name="T20" fmla="*/ 157 w 157"/>
                  <a:gd name="T21" fmla="*/ 76 h 107"/>
                  <a:gd name="T22" fmla="*/ 135 w 157"/>
                  <a:gd name="T23" fmla="*/ 47 h 107"/>
                  <a:gd name="T24" fmla="*/ 120 w 157"/>
                  <a:gd name="T25" fmla="*/ 101 h 107"/>
                  <a:gd name="T26" fmla="*/ 79 w 157"/>
                  <a:gd name="T27" fmla="*/ 101 h 107"/>
                  <a:gd name="T28" fmla="*/ 104 w 157"/>
                  <a:gd name="T29" fmla="*/ 76 h 107"/>
                  <a:gd name="T30" fmla="*/ 103 w 157"/>
                  <a:gd name="T31" fmla="*/ 73 h 107"/>
                  <a:gd name="T32" fmla="*/ 92 w 157"/>
                  <a:gd name="T33" fmla="*/ 73 h 107"/>
                  <a:gd name="T34" fmla="*/ 92 w 157"/>
                  <a:gd name="T35" fmla="*/ 68 h 107"/>
                  <a:gd name="T36" fmla="*/ 92 w 157"/>
                  <a:gd name="T37" fmla="*/ 37 h 107"/>
                  <a:gd name="T38" fmla="*/ 90 w 157"/>
                  <a:gd name="T39" fmla="*/ 36 h 107"/>
                  <a:gd name="T40" fmla="*/ 64 w 157"/>
                  <a:gd name="T41" fmla="*/ 36 h 107"/>
                  <a:gd name="T42" fmla="*/ 62 w 157"/>
                  <a:gd name="T43" fmla="*/ 38 h 107"/>
                  <a:gd name="T44" fmla="*/ 62 w 157"/>
                  <a:gd name="T45" fmla="*/ 68 h 107"/>
                  <a:gd name="T46" fmla="*/ 62 w 157"/>
                  <a:gd name="T47" fmla="*/ 73 h 107"/>
                  <a:gd name="T48" fmla="*/ 51 w 157"/>
                  <a:gd name="T49" fmla="*/ 73 h 107"/>
                  <a:gd name="T50" fmla="*/ 51 w 157"/>
                  <a:gd name="T51" fmla="*/ 76 h 107"/>
                  <a:gd name="T52" fmla="*/ 76 w 157"/>
                  <a:gd name="T53" fmla="*/ 101 h 107"/>
                  <a:gd name="T54" fmla="*/ 38 w 157"/>
                  <a:gd name="T55" fmla="*/ 101 h 107"/>
                  <a:gd name="T56" fmla="*/ 11 w 157"/>
                  <a:gd name="T57" fmla="*/ 75 h 107"/>
                  <a:gd name="T58" fmla="*/ 29 w 157"/>
                  <a:gd name="T59" fmla="*/ 50 h 107"/>
                  <a:gd name="T60" fmla="*/ 28 w 157"/>
                  <a:gd name="T61" fmla="*/ 44 h 107"/>
                  <a:gd name="T62" fmla="*/ 51 w 157"/>
                  <a:gd name="T63" fmla="*/ 17 h 107"/>
                  <a:gd name="T64" fmla="*/ 75 w 157"/>
                  <a:gd name="T65" fmla="*/ 30 h 107"/>
                  <a:gd name="T66" fmla="*/ 98 w 157"/>
                  <a:gd name="T67" fmla="*/ 11 h 107"/>
                  <a:gd name="T68" fmla="*/ 128 w 157"/>
                  <a:gd name="T69" fmla="*/ 42 h 107"/>
                  <a:gd name="T70" fmla="*/ 127 w 157"/>
                  <a:gd name="T71" fmla="*/ 50 h 107"/>
                  <a:gd name="T72" fmla="*/ 147 w 157"/>
                  <a:gd name="T73" fmla="*/ 75 h 107"/>
                  <a:gd name="T74" fmla="*/ 120 w 157"/>
                  <a:gd name="T75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5259440" y="1924117"/>
            <a:ext cx="2055816" cy="1595997"/>
            <a:chOff x="5259440" y="1924117"/>
            <a:chExt cx="2055816" cy="1595997"/>
          </a:xfrm>
        </p:grpSpPr>
        <p:sp>
          <p:nvSpPr>
            <p:cNvPr id="6" name="Freeform: Shape 7"/>
            <p:cNvSpPr/>
            <p:nvPr/>
          </p:nvSpPr>
          <p:spPr bwMode="auto">
            <a:xfrm>
              <a:off x="6008872" y="1924117"/>
              <a:ext cx="1302818" cy="1547877"/>
            </a:xfrm>
            <a:custGeom>
              <a:avLst/>
              <a:gdLst>
                <a:gd name="T0" fmla="*/ 95 w 1462"/>
                <a:gd name="T1" fmla="*/ 814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4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6008872" y="1924117"/>
              <a:ext cx="1217271" cy="1547877"/>
            </a:xfrm>
            <a:custGeom>
              <a:avLst/>
              <a:gdLst>
                <a:gd name="T0" fmla="*/ 0 w 1366"/>
                <a:gd name="T1" fmla="*/ 814 h 1737"/>
                <a:gd name="T2" fmla="*/ 1366 w 1366"/>
                <a:gd name="T3" fmla="*/ 1737 h 1737"/>
                <a:gd name="T4" fmla="*/ 1366 w 1366"/>
                <a:gd name="T5" fmla="*/ 925 h 1737"/>
                <a:gd name="T6" fmla="*/ 0 w 1366"/>
                <a:gd name="T7" fmla="*/ 0 h 1737"/>
                <a:gd name="T8" fmla="*/ 0 w 1366"/>
                <a:gd name="T9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6" h="1737">
                  <a:moveTo>
                    <a:pt x="0" y="814"/>
                  </a:moveTo>
                  <a:lnTo>
                    <a:pt x="1366" y="1737"/>
                  </a:lnTo>
                  <a:lnTo>
                    <a:pt x="1366" y="925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Rectangle 9"/>
            <p:cNvSpPr/>
            <p:nvPr/>
          </p:nvSpPr>
          <p:spPr bwMode="auto">
            <a:xfrm>
              <a:off x="5259440" y="2748404"/>
              <a:ext cx="2055816" cy="72359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Rectangle 10"/>
            <p:cNvSpPr/>
            <p:nvPr/>
          </p:nvSpPr>
          <p:spPr bwMode="auto">
            <a:xfrm>
              <a:off x="5259440" y="2795633"/>
              <a:ext cx="2055816" cy="7244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6" name="Rectangle 2"/>
            <p:cNvSpPr/>
            <p:nvPr/>
          </p:nvSpPr>
          <p:spPr>
            <a:xfrm>
              <a:off x="5949916" y="286367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7"/>
            </p:custDataLst>
          </p:nvPr>
        </p:nvGrpSpPr>
        <p:grpSpPr>
          <a:xfrm>
            <a:off x="4483273" y="2748404"/>
            <a:ext cx="1992546" cy="1595106"/>
            <a:chOff x="4483273" y="2748404"/>
            <a:chExt cx="1992546" cy="1595106"/>
          </a:xfrm>
        </p:grpSpPr>
        <p:sp>
          <p:nvSpPr>
            <p:cNvPr id="10" name="Freeform: Shape 11"/>
            <p:cNvSpPr/>
            <p:nvPr/>
          </p:nvSpPr>
          <p:spPr bwMode="auto">
            <a:xfrm>
              <a:off x="5173001" y="2748404"/>
              <a:ext cx="1302818" cy="1547877"/>
            </a:xfrm>
            <a:custGeom>
              <a:avLst/>
              <a:gdLst>
                <a:gd name="T0" fmla="*/ 95 w 1462"/>
                <a:gd name="T1" fmla="*/ 812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2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2"/>
            <p:cNvSpPr/>
            <p:nvPr/>
          </p:nvSpPr>
          <p:spPr bwMode="auto">
            <a:xfrm>
              <a:off x="5173001" y="2748404"/>
              <a:ext cx="1218162" cy="1547877"/>
            </a:xfrm>
            <a:custGeom>
              <a:avLst/>
              <a:gdLst>
                <a:gd name="T0" fmla="*/ 0 w 1367"/>
                <a:gd name="T1" fmla="*/ 812 h 1737"/>
                <a:gd name="T2" fmla="*/ 1367 w 1367"/>
                <a:gd name="T3" fmla="*/ 1737 h 1737"/>
                <a:gd name="T4" fmla="*/ 1367 w 1367"/>
                <a:gd name="T5" fmla="*/ 925 h 1737"/>
                <a:gd name="T6" fmla="*/ 0 w 1367"/>
                <a:gd name="T7" fmla="*/ 0 h 1737"/>
                <a:gd name="T8" fmla="*/ 0 w 1367"/>
                <a:gd name="T9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7">
                  <a:moveTo>
                    <a:pt x="0" y="812"/>
                  </a:moveTo>
                  <a:lnTo>
                    <a:pt x="1367" y="1737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4483273" y="3572690"/>
              <a:ext cx="1992546" cy="72359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Rectangle 14"/>
            <p:cNvSpPr/>
            <p:nvPr/>
          </p:nvSpPr>
          <p:spPr bwMode="auto">
            <a:xfrm>
              <a:off x="4483273" y="3619920"/>
              <a:ext cx="1992546" cy="7235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7" name="Rectangle 4"/>
            <p:cNvSpPr/>
            <p:nvPr/>
          </p:nvSpPr>
          <p:spPr>
            <a:xfrm>
              <a:off x="5142114" y="3691771"/>
              <a:ext cx="674864" cy="1692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8"/>
            </p:custDataLst>
          </p:nvPr>
        </p:nvGrpSpPr>
        <p:grpSpPr>
          <a:xfrm>
            <a:off x="4029693" y="3575363"/>
            <a:ext cx="1694912" cy="1587121"/>
            <a:chOff x="4029693" y="3575363"/>
            <a:chExt cx="1694912" cy="1587121"/>
          </a:xfrm>
        </p:grpSpPr>
        <p:sp>
          <p:nvSpPr>
            <p:cNvPr id="14" name="Freeform: Shape 15"/>
            <p:cNvSpPr/>
            <p:nvPr/>
          </p:nvSpPr>
          <p:spPr bwMode="auto">
            <a:xfrm>
              <a:off x="4421786" y="3575363"/>
              <a:ext cx="1302818" cy="1549659"/>
            </a:xfrm>
            <a:custGeom>
              <a:avLst/>
              <a:gdLst>
                <a:gd name="T0" fmla="*/ 96 w 1462"/>
                <a:gd name="T1" fmla="*/ 815 h 1739"/>
                <a:gd name="T2" fmla="*/ 1462 w 1462"/>
                <a:gd name="T3" fmla="*/ 1739 h 1739"/>
                <a:gd name="T4" fmla="*/ 1462 w 1462"/>
                <a:gd name="T5" fmla="*/ 925 h 1739"/>
                <a:gd name="T6" fmla="*/ 96 w 1462"/>
                <a:gd name="T7" fmla="*/ 0 h 1739"/>
                <a:gd name="T8" fmla="*/ 0 w 1462"/>
                <a:gd name="T9" fmla="*/ 0 h 1739"/>
                <a:gd name="T10" fmla="*/ 96 w 1462"/>
                <a:gd name="T11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9">
                  <a:moveTo>
                    <a:pt x="96" y="815"/>
                  </a:moveTo>
                  <a:lnTo>
                    <a:pt x="1462" y="1739"/>
                  </a:lnTo>
                  <a:lnTo>
                    <a:pt x="1462" y="925"/>
                  </a:lnTo>
                  <a:lnTo>
                    <a:pt x="96" y="0"/>
                  </a:lnTo>
                  <a:lnTo>
                    <a:pt x="0" y="0"/>
                  </a:lnTo>
                  <a:lnTo>
                    <a:pt x="96" y="8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6"/>
            <p:cNvSpPr/>
            <p:nvPr/>
          </p:nvSpPr>
          <p:spPr bwMode="auto">
            <a:xfrm>
              <a:off x="4421786" y="3575363"/>
              <a:ext cx="1218162" cy="1549659"/>
            </a:xfrm>
            <a:custGeom>
              <a:avLst/>
              <a:gdLst>
                <a:gd name="T0" fmla="*/ 0 w 1367"/>
                <a:gd name="T1" fmla="*/ 815 h 1739"/>
                <a:gd name="T2" fmla="*/ 1367 w 1367"/>
                <a:gd name="T3" fmla="*/ 1739 h 1739"/>
                <a:gd name="T4" fmla="*/ 1367 w 1367"/>
                <a:gd name="T5" fmla="*/ 925 h 1739"/>
                <a:gd name="T6" fmla="*/ 0 w 1367"/>
                <a:gd name="T7" fmla="*/ 0 h 1739"/>
                <a:gd name="T8" fmla="*/ 0 w 1367"/>
                <a:gd name="T9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9">
                  <a:moveTo>
                    <a:pt x="0" y="815"/>
                  </a:moveTo>
                  <a:lnTo>
                    <a:pt x="1367" y="1739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Rectangle 17"/>
            <p:cNvSpPr/>
            <p:nvPr/>
          </p:nvSpPr>
          <p:spPr bwMode="auto">
            <a:xfrm>
              <a:off x="4029693" y="4399650"/>
              <a:ext cx="1694912" cy="72537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18"/>
            <p:cNvSpPr/>
            <p:nvPr/>
          </p:nvSpPr>
          <p:spPr bwMode="auto">
            <a:xfrm>
              <a:off x="4029693" y="4437112"/>
              <a:ext cx="1694912" cy="725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8" name="Rectangle 20"/>
            <p:cNvSpPr/>
            <p:nvPr/>
          </p:nvSpPr>
          <p:spPr>
            <a:xfrm>
              <a:off x="4539717" y="4509120"/>
              <a:ext cx="674865" cy="1692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530326" y="1465419"/>
            <a:ext cx="2668512" cy="4519864"/>
            <a:chOff x="4530326" y="1465419"/>
            <a:chExt cx="2668512" cy="4519864"/>
          </a:xfrm>
        </p:grpSpPr>
        <p:sp>
          <p:nvSpPr>
            <p:cNvPr id="23" name="Freeform: Shape 180"/>
            <p:cNvSpPr/>
            <p:nvPr/>
          </p:nvSpPr>
          <p:spPr bwMode="auto">
            <a:xfrm>
              <a:off x="5880814" y="3231440"/>
              <a:ext cx="803243" cy="117796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571" y="3213"/>
                  </a:moveTo>
                  <a:cubicBezTo>
                    <a:pt x="15122" y="2859"/>
                    <a:pt x="15850" y="2682"/>
                    <a:pt x="16627" y="2713"/>
                  </a:cubicBezTo>
                  <a:cubicBezTo>
                    <a:pt x="17936" y="2765"/>
                    <a:pt x="19469" y="3675"/>
                    <a:pt x="19992" y="4011"/>
                  </a:cubicBezTo>
                  <a:lnTo>
                    <a:pt x="21600" y="4011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15755"/>
                  </a:lnTo>
                  <a:lnTo>
                    <a:pt x="7863" y="15755"/>
                  </a:lnTo>
                  <a:cubicBezTo>
                    <a:pt x="8167" y="15755"/>
                    <a:pt x="8414" y="15923"/>
                    <a:pt x="8414" y="16131"/>
                  </a:cubicBezTo>
                  <a:lnTo>
                    <a:pt x="8414" y="17971"/>
                  </a:lnTo>
                  <a:cubicBezTo>
                    <a:pt x="8414" y="18086"/>
                    <a:pt x="8337" y="18194"/>
                    <a:pt x="8206" y="18265"/>
                  </a:cubicBezTo>
                  <a:cubicBezTo>
                    <a:pt x="7761" y="18506"/>
                    <a:pt x="6482" y="19330"/>
                    <a:pt x="6429" y="19941"/>
                  </a:cubicBezTo>
                  <a:cubicBezTo>
                    <a:pt x="6393" y="20350"/>
                    <a:pt x="6618" y="20771"/>
                    <a:pt x="7029" y="21068"/>
                  </a:cubicBezTo>
                  <a:cubicBezTo>
                    <a:pt x="7510" y="21416"/>
                    <a:pt x="8238" y="21600"/>
                    <a:pt x="9133" y="21600"/>
                  </a:cubicBezTo>
                  <a:cubicBezTo>
                    <a:pt x="10322" y="21600"/>
                    <a:pt x="12337" y="21420"/>
                    <a:pt x="12473" y="20215"/>
                  </a:cubicBezTo>
                  <a:cubicBezTo>
                    <a:pt x="12604" y="19057"/>
                    <a:pt x="10453" y="18138"/>
                    <a:pt x="10432" y="18129"/>
                  </a:cubicBezTo>
                  <a:cubicBezTo>
                    <a:pt x="10269" y="18060"/>
                    <a:pt x="10169" y="17939"/>
                    <a:pt x="10169" y="17809"/>
                  </a:cubicBezTo>
                  <a:lnTo>
                    <a:pt x="10169" y="16022"/>
                  </a:lnTo>
                  <a:cubicBezTo>
                    <a:pt x="10169" y="15815"/>
                    <a:pt x="10416" y="15647"/>
                    <a:pt x="10721" y="15647"/>
                  </a:cubicBezTo>
                  <a:lnTo>
                    <a:pt x="21600" y="15647"/>
                  </a:lnTo>
                  <a:lnTo>
                    <a:pt x="21600" y="6765"/>
                  </a:lnTo>
                  <a:lnTo>
                    <a:pt x="20420" y="6765"/>
                  </a:lnTo>
                  <a:cubicBezTo>
                    <a:pt x="19885" y="7177"/>
                    <a:pt x="18315" y="8280"/>
                    <a:pt x="16833" y="8280"/>
                  </a:cubicBezTo>
                  <a:cubicBezTo>
                    <a:pt x="15185" y="8280"/>
                    <a:pt x="13424" y="7542"/>
                    <a:pt x="13424" y="5469"/>
                  </a:cubicBezTo>
                  <a:cubicBezTo>
                    <a:pt x="13424" y="4214"/>
                    <a:pt x="14047" y="3550"/>
                    <a:pt x="14571" y="3213"/>
                  </a:cubicBezTo>
                  <a:close/>
                  <a:moveTo>
                    <a:pt x="14571" y="3213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81"/>
            <p:cNvSpPr/>
            <p:nvPr/>
          </p:nvSpPr>
          <p:spPr bwMode="auto">
            <a:xfrm>
              <a:off x="5027484" y="3231440"/>
              <a:ext cx="806026" cy="85889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79" y="0"/>
                  </a:lnTo>
                  <a:lnTo>
                    <a:pt x="79" y="5276"/>
                  </a:lnTo>
                  <a:lnTo>
                    <a:pt x="1560" y="5276"/>
                  </a:lnTo>
                  <a:cubicBezTo>
                    <a:pt x="1945" y="4617"/>
                    <a:pt x="3017" y="3209"/>
                    <a:pt x="5163" y="3273"/>
                  </a:cubicBezTo>
                  <a:cubicBezTo>
                    <a:pt x="8225" y="3369"/>
                    <a:pt x="8225" y="6253"/>
                    <a:pt x="8225" y="7201"/>
                  </a:cubicBezTo>
                  <a:cubicBezTo>
                    <a:pt x="8225" y="8591"/>
                    <a:pt x="7890" y="9570"/>
                    <a:pt x="7201" y="10196"/>
                  </a:cubicBezTo>
                  <a:cubicBezTo>
                    <a:pt x="6649" y="10697"/>
                    <a:pt x="5899" y="10935"/>
                    <a:pt x="4969" y="10907"/>
                  </a:cubicBezTo>
                  <a:cubicBezTo>
                    <a:pt x="3096" y="10848"/>
                    <a:pt x="2084" y="9770"/>
                    <a:pt x="1685" y="8978"/>
                  </a:cubicBezTo>
                  <a:lnTo>
                    <a:pt x="0" y="8978"/>
                  </a:lnTo>
                  <a:lnTo>
                    <a:pt x="0" y="20616"/>
                  </a:lnTo>
                  <a:cubicBezTo>
                    <a:pt x="153" y="20948"/>
                    <a:pt x="302" y="21277"/>
                    <a:pt x="443" y="21600"/>
                  </a:cubicBez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182"/>
            <p:cNvSpPr/>
            <p:nvPr/>
          </p:nvSpPr>
          <p:spPr bwMode="auto">
            <a:xfrm>
              <a:off x="5034904" y="1465419"/>
              <a:ext cx="2065616" cy="1139937"/>
            </a:xfrm>
            <a:custGeom>
              <a:avLst/>
              <a:gdLst/>
              <a:ahLst/>
              <a:cxnLst/>
              <a:rect l="0" t="0" r="r" b="b"/>
              <a:pathLst>
                <a:path w="21600" h="21534">
                  <a:moveTo>
                    <a:pt x="0" y="15510"/>
                  </a:moveTo>
                  <a:lnTo>
                    <a:pt x="3614" y="15510"/>
                  </a:lnTo>
                  <a:cubicBezTo>
                    <a:pt x="3732" y="15510"/>
                    <a:pt x="3828" y="15684"/>
                    <a:pt x="3828" y="15898"/>
                  </a:cubicBezTo>
                  <a:lnTo>
                    <a:pt x="3828" y="17850"/>
                  </a:lnTo>
                  <a:cubicBezTo>
                    <a:pt x="3828" y="17981"/>
                    <a:pt x="3792" y="18103"/>
                    <a:pt x="3731" y="18174"/>
                  </a:cubicBezTo>
                  <a:cubicBezTo>
                    <a:pt x="3561" y="18376"/>
                    <a:pt x="3118" y="19054"/>
                    <a:pt x="3118" y="19746"/>
                  </a:cubicBezTo>
                  <a:cubicBezTo>
                    <a:pt x="3118" y="20635"/>
                    <a:pt x="3469" y="21534"/>
                    <a:pt x="4139" y="21534"/>
                  </a:cubicBezTo>
                  <a:cubicBezTo>
                    <a:pt x="4833" y="21534"/>
                    <a:pt x="5389" y="20841"/>
                    <a:pt x="5406" y="19956"/>
                  </a:cubicBezTo>
                  <a:cubicBezTo>
                    <a:pt x="5432" y="18634"/>
                    <a:pt x="4659" y="18107"/>
                    <a:pt x="4652" y="18102"/>
                  </a:cubicBezTo>
                  <a:cubicBezTo>
                    <a:pt x="4565" y="18045"/>
                    <a:pt x="4508" y="17893"/>
                    <a:pt x="4511" y="17726"/>
                  </a:cubicBezTo>
                  <a:lnTo>
                    <a:pt x="4542" y="15997"/>
                  </a:lnTo>
                  <a:cubicBezTo>
                    <a:pt x="4546" y="15788"/>
                    <a:pt x="4640" y="15622"/>
                    <a:pt x="4756" y="15622"/>
                  </a:cubicBezTo>
                  <a:lnTo>
                    <a:pt x="12538" y="15622"/>
                  </a:lnTo>
                  <a:lnTo>
                    <a:pt x="12538" y="14383"/>
                  </a:lnTo>
                  <a:cubicBezTo>
                    <a:pt x="12292" y="14081"/>
                    <a:pt x="11735" y="13238"/>
                    <a:pt x="11735" y="11827"/>
                  </a:cubicBezTo>
                  <a:cubicBezTo>
                    <a:pt x="11735" y="10373"/>
                    <a:pt x="12518" y="9710"/>
                    <a:pt x="13246" y="9710"/>
                  </a:cubicBezTo>
                  <a:cubicBezTo>
                    <a:pt x="14000" y="9710"/>
                    <a:pt x="14881" y="10250"/>
                    <a:pt x="14881" y="11771"/>
                  </a:cubicBezTo>
                  <a:cubicBezTo>
                    <a:pt x="14881" y="13185"/>
                    <a:pt x="14338" y="14099"/>
                    <a:pt x="14109" y="14422"/>
                  </a:cubicBezTo>
                  <a:lnTo>
                    <a:pt x="14109" y="15566"/>
                  </a:lnTo>
                  <a:lnTo>
                    <a:pt x="21600" y="15566"/>
                  </a:lnTo>
                  <a:cubicBezTo>
                    <a:pt x="20913" y="12410"/>
                    <a:pt x="19871" y="9233"/>
                    <a:pt x="18464" y="7086"/>
                  </a:cubicBezTo>
                  <a:cubicBezTo>
                    <a:pt x="15685" y="2847"/>
                    <a:pt x="13123" y="115"/>
                    <a:pt x="8924" y="3"/>
                  </a:cubicBezTo>
                  <a:cubicBezTo>
                    <a:pt x="6323" y="-66"/>
                    <a:pt x="2881" y="1222"/>
                    <a:pt x="0" y="5124"/>
                  </a:cubicBezTo>
                  <a:lnTo>
                    <a:pt x="0" y="15510"/>
                  </a:lnTo>
                  <a:close/>
                  <a:moveTo>
                    <a:pt x="0" y="1551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83"/>
            <p:cNvSpPr/>
            <p:nvPr/>
          </p:nvSpPr>
          <p:spPr bwMode="auto">
            <a:xfrm>
              <a:off x="5880814" y="2021011"/>
              <a:ext cx="1107474" cy="117054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669" y="14453"/>
                  </a:moveTo>
                  <a:cubicBezTo>
                    <a:pt x="15669" y="14244"/>
                    <a:pt x="15848" y="14075"/>
                    <a:pt x="16069" y="14075"/>
                  </a:cubicBezTo>
                  <a:lnTo>
                    <a:pt x="17796" y="14075"/>
                  </a:lnTo>
                  <a:cubicBezTo>
                    <a:pt x="17921" y="14075"/>
                    <a:pt x="18039" y="14130"/>
                    <a:pt x="18115" y="14224"/>
                  </a:cubicBezTo>
                  <a:cubicBezTo>
                    <a:pt x="18387" y="14562"/>
                    <a:pt x="19275" y="15438"/>
                    <a:pt x="20100" y="15438"/>
                  </a:cubicBezTo>
                  <a:cubicBezTo>
                    <a:pt x="21206" y="15438"/>
                    <a:pt x="21600" y="14338"/>
                    <a:pt x="21600" y="13308"/>
                  </a:cubicBezTo>
                  <a:cubicBezTo>
                    <a:pt x="21600" y="12177"/>
                    <a:pt x="21066" y="11500"/>
                    <a:pt x="20135" y="11451"/>
                  </a:cubicBezTo>
                  <a:cubicBezTo>
                    <a:pt x="19524" y="11416"/>
                    <a:pt x="18528" y="12256"/>
                    <a:pt x="18042" y="12792"/>
                  </a:cubicBezTo>
                  <a:cubicBezTo>
                    <a:pt x="17966" y="12875"/>
                    <a:pt x="17855" y="12924"/>
                    <a:pt x="17739" y="12924"/>
                  </a:cubicBezTo>
                  <a:lnTo>
                    <a:pt x="15954" y="12924"/>
                  </a:lnTo>
                  <a:cubicBezTo>
                    <a:pt x="15733" y="12924"/>
                    <a:pt x="15554" y="12754"/>
                    <a:pt x="15554" y="12545"/>
                  </a:cubicBezTo>
                  <a:lnTo>
                    <a:pt x="15554" y="5726"/>
                  </a:lnTo>
                  <a:lnTo>
                    <a:pt x="9447" y="5726"/>
                  </a:lnTo>
                  <a:cubicBezTo>
                    <a:pt x="9226" y="5726"/>
                    <a:pt x="9047" y="5556"/>
                    <a:pt x="9047" y="5347"/>
                  </a:cubicBezTo>
                  <a:lnTo>
                    <a:pt x="9047" y="3657"/>
                  </a:lnTo>
                  <a:cubicBezTo>
                    <a:pt x="9047" y="3527"/>
                    <a:pt x="9116" y="3407"/>
                    <a:pt x="9231" y="3338"/>
                  </a:cubicBezTo>
                  <a:cubicBezTo>
                    <a:pt x="9243" y="3331"/>
                    <a:pt x="10486" y="2551"/>
                    <a:pt x="10486" y="1257"/>
                  </a:cubicBezTo>
                  <a:cubicBezTo>
                    <a:pt x="10486" y="61"/>
                    <a:pt x="8613" y="0"/>
                    <a:pt x="8237" y="0"/>
                  </a:cubicBezTo>
                  <a:cubicBezTo>
                    <a:pt x="7488" y="0"/>
                    <a:pt x="6219" y="276"/>
                    <a:pt x="6219" y="1312"/>
                  </a:cubicBezTo>
                  <a:cubicBezTo>
                    <a:pt x="6219" y="2586"/>
                    <a:pt x="7454" y="3242"/>
                    <a:pt x="7507" y="3269"/>
                  </a:cubicBezTo>
                  <a:cubicBezTo>
                    <a:pt x="7635" y="3336"/>
                    <a:pt x="7716" y="3464"/>
                    <a:pt x="7716" y="3602"/>
                  </a:cubicBezTo>
                  <a:lnTo>
                    <a:pt x="7716" y="5402"/>
                  </a:lnTo>
                  <a:cubicBezTo>
                    <a:pt x="7716" y="5611"/>
                    <a:pt x="7537" y="5780"/>
                    <a:pt x="7316" y="5780"/>
                  </a:cubicBezTo>
                  <a:lnTo>
                    <a:pt x="0" y="5780"/>
                  </a:lnTo>
                  <a:lnTo>
                    <a:pt x="0" y="21600"/>
                  </a:lnTo>
                  <a:lnTo>
                    <a:pt x="15669" y="21600"/>
                  </a:lnTo>
                  <a:lnTo>
                    <a:pt x="15669" y="14453"/>
                  </a:lnTo>
                  <a:close/>
                  <a:moveTo>
                    <a:pt x="15669" y="14453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84"/>
            <p:cNvSpPr/>
            <p:nvPr/>
          </p:nvSpPr>
          <p:spPr bwMode="auto">
            <a:xfrm>
              <a:off x="6422493" y="2333589"/>
              <a:ext cx="776345" cy="16806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294" y="0"/>
                  </a:moveTo>
                  <a:lnTo>
                    <a:pt x="8294" y="4444"/>
                  </a:lnTo>
                  <a:lnTo>
                    <a:pt x="10013" y="4444"/>
                  </a:lnTo>
                  <a:cubicBezTo>
                    <a:pt x="10580" y="4159"/>
                    <a:pt x="12271" y="3382"/>
                    <a:pt x="13749" y="3420"/>
                  </a:cubicBezTo>
                  <a:cubicBezTo>
                    <a:pt x="15280" y="3459"/>
                    <a:pt x="16915" y="3958"/>
                    <a:pt x="16915" y="5239"/>
                  </a:cubicBezTo>
                  <a:cubicBezTo>
                    <a:pt x="16915" y="6459"/>
                    <a:pt x="15628" y="7248"/>
                    <a:pt x="13635" y="7248"/>
                  </a:cubicBezTo>
                  <a:cubicBezTo>
                    <a:pt x="12005" y="7248"/>
                    <a:pt x="10578" y="6566"/>
                    <a:pt x="10081" y="6299"/>
                  </a:cubicBezTo>
                  <a:lnTo>
                    <a:pt x="8458" y="6299"/>
                  </a:lnTo>
                  <a:lnTo>
                    <a:pt x="8458" y="14612"/>
                  </a:lnTo>
                  <a:cubicBezTo>
                    <a:pt x="8458" y="14757"/>
                    <a:pt x="8202" y="14875"/>
                    <a:pt x="7887" y="14875"/>
                  </a:cubicBezTo>
                  <a:lnTo>
                    <a:pt x="5424" y="14875"/>
                  </a:lnTo>
                  <a:cubicBezTo>
                    <a:pt x="5273" y="14875"/>
                    <a:pt x="5128" y="14848"/>
                    <a:pt x="5021" y="14798"/>
                  </a:cubicBezTo>
                  <a:cubicBezTo>
                    <a:pt x="4537" y="14575"/>
                    <a:pt x="3070" y="13990"/>
                    <a:pt x="2106" y="13964"/>
                  </a:cubicBezTo>
                  <a:cubicBezTo>
                    <a:pt x="1612" y="13951"/>
                    <a:pt x="1173" y="14023"/>
                    <a:pt x="829" y="14173"/>
                  </a:cubicBezTo>
                  <a:cubicBezTo>
                    <a:pt x="287" y="14409"/>
                    <a:pt x="0" y="14823"/>
                    <a:pt x="0" y="15371"/>
                  </a:cubicBezTo>
                  <a:cubicBezTo>
                    <a:pt x="0" y="16289"/>
                    <a:pt x="870" y="16815"/>
                    <a:pt x="2386" y="16815"/>
                  </a:cubicBezTo>
                  <a:cubicBezTo>
                    <a:pt x="3439" y="16815"/>
                    <a:pt x="4948" y="16100"/>
                    <a:pt x="5394" y="15849"/>
                  </a:cubicBezTo>
                  <a:cubicBezTo>
                    <a:pt x="5502" y="15788"/>
                    <a:pt x="5664" y="15753"/>
                    <a:pt x="5835" y="15753"/>
                  </a:cubicBezTo>
                  <a:lnTo>
                    <a:pt x="7887" y="15753"/>
                  </a:lnTo>
                  <a:cubicBezTo>
                    <a:pt x="8202" y="15753"/>
                    <a:pt x="8458" y="15871"/>
                    <a:pt x="8458" y="16016"/>
                  </a:cubicBezTo>
                  <a:lnTo>
                    <a:pt x="8458" y="21600"/>
                  </a:lnTo>
                  <a:cubicBezTo>
                    <a:pt x="10711" y="19272"/>
                    <a:pt x="13969" y="15960"/>
                    <a:pt x="16427" y="13663"/>
                  </a:cubicBezTo>
                  <a:cubicBezTo>
                    <a:pt x="20286" y="10058"/>
                    <a:pt x="21600" y="7857"/>
                    <a:pt x="21600" y="5011"/>
                  </a:cubicBezTo>
                  <a:cubicBezTo>
                    <a:pt x="21600" y="3733"/>
                    <a:pt x="20869" y="1897"/>
                    <a:pt x="19397" y="0"/>
                  </a:cubicBezTo>
                  <a:lnTo>
                    <a:pt x="8294" y="0"/>
                  </a:lnTo>
                  <a:close/>
                  <a:moveTo>
                    <a:pt x="8294" y="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185"/>
            <p:cNvSpPr/>
            <p:nvPr/>
          </p:nvSpPr>
          <p:spPr bwMode="auto">
            <a:xfrm>
              <a:off x="5064585" y="4129291"/>
              <a:ext cx="1609269" cy="6641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560" y="0"/>
                  </a:moveTo>
                  <a:lnTo>
                    <a:pt x="16560" y="2147"/>
                  </a:lnTo>
                  <a:cubicBezTo>
                    <a:pt x="16903" y="2740"/>
                    <a:pt x="17784" y="4505"/>
                    <a:pt x="17709" y="6871"/>
                  </a:cubicBezTo>
                  <a:cubicBezTo>
                    <a:pt x="17636" y="9179"/>
                    <a:pt x="16807" y="10557"/>
                    <a:pt x="15493" y="10557"/>
                  </a:cubicBezTo>
                  <a:cubicBezTo>
                    <a:pt x="14732" y="10557"/>
                    <a:pt x="14284" y="9816"/>
                    <a:pt x="14042" y="9195"/>
                  </a:cubicBezTo>
                  <a:cubicBezTo>
                    <a:pt x="13730" y="8394"/>
                    <a:pt x="13566" y="7304"/>
                    <a:pt x="13593" y="6205"/>
                  </a:cubicBezTo>
                  <a:cubicBezTo>
                    <a:pt x="13632" y="4621"/>
                    <a:pt x="14309" y="3051"/>
                    <a:pt x="14583" y="2477"/>
                  </a:cubicBezTo>
                  <a:lnTo>
                    <a:pt x="14583" y="192"/>
                  </a:lnTo>
                  <a:lnTo>
                    <a:pt x="0" y="192"/>
                  </a:lnTo>
                  <a:cubicBezTo>
                    <a:pt x="399" y="2708"/>
                    <a:pt x="654" y="4881"/>
                    <a:pt x="632" y="6244"/>
                  </a:cubicBezTo>
                  <a:cubicBezTo>
                    <a:pt x="434" y="18241"/>
                    <a:pt x="3129" y="21600"/>
                    <a:pt x="4159" y="21600"/>
                  </a:cubicBezTo>
                  <a:cubicBezTo>
                    <a:pt x="7844" y="21600"/>
                    <a:pt x="16206" y="21600"/>
                    <a:pt x="17434" y="21600"/>
                  </a:cubicBezTo>
                  <a:cubicBezTo>
                    <a:pt x="18663" y="21600"/>
                    <a:pt x="19898" y="17535"/>
                    <a:pt x="20446" y="14498"/>
                  </a:cubicBezTo>
                  <a:cubicBezTo>
                    <a:pt x="21001" y="11427"/>
                    <a:pt x="20644" y="5284"/>
                    <a:pt x="21041" y="3077"/>
                  </a:cubicBezTo>
                  <a:cubicBezTo>
                    <a:pt x="21126" y="2601"/>
                    <a:pt x="21324" y="1509"/>
                    <a:pt x="21600" y="0"/>
                  </a:cubicBezTo>
                  <a:lnTo>
                    <a:pt x="16560" y="0"/>
                  </a:lnTo>
                  <a:close/>
                  <a:moveTo>
                    <a:pt x="16560" y="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86"/>
            <p:cNvSpPr/>
            <p:nvPr/>
          </p:nvSpPr>
          <p:spPr bwMode="auto">
            <a:xfrm>
              <a:off x="4530326" y="1769650"/>
              <a:ext cx="766142" cy="2191758"/>
            </a:xfrm>
            <a:custGeom>
              <a:avLst/>
              <a:gdLst/>
              <a:ahLst/>
              <a:cxnLst/>
              <a:rect l="0" t="0" r="r" b="b"/>
              <a:pathLst>
                <a:path w="17853" h="21600">
                  <a:moveTo>
                    <a:pt x="10700" y="17731"/>
                  </a:moveTo>
                  <a:cubicBezTo>
                    <a:pt x="10700" y="17619"/>
                    <a:pt x="10914" y="17529"/>
                    <a:pt x="11178" y="17529"/>
                  </a:cubicBezTo>
                  <a:lnTo>
                    <a:pt x="13447" y="17529"/>
                  </a:lnTo>
                  <a:cubicBezTo>
                    <a:pt x="13662" y="17529"/>
                    <a:pt x="13850" y="17589"/>
                    <a:pt x="13907" y="17677"/>
                  </a:cubicBezTo>
                  <a:cubicBezTo>
                    <a:pt x="13923" y="17699"/>
                    <a:pt x="14336" y="18262"/>
                    <a:pt x="16008" y="18286"/>
                  </a:cubicBezTo>
                  <a:cubicBezTo>
                    <a:pt x="16556" y="18294"/>
                    <a:pt x="16962" y="18239"/>
                    <a:pt x="17253" y="18120"/>
                  </a:cubicBezTo>
                  <a:cubicBezTo>
                    <a:pt x="17651" y="17957"/>
                    <a:pt x="17853" y="17660"/>
                    <a:pt x="17853" y="17236"/>
                  </a:cubicBezTo>
                  <a:cubicBezTo>
                    <a:pt x="17853" y="16569"/>
                    <a:pt x="17557" y="16120"/>
                    <a:pt x="16114" y="16100"/>
                  </a:cubicBezTo>
                  <a:cubicBezTo>
                    <a:pt x="14422" y="16073"/>
                    <a:pt x="13780" y="16730"/>
                    <a:pt x="13754" y="16758"/>
                  </a:cubicBezTo>
                  <a:cubicBezTo>
                    <a:pt x="13681" y="16835"/>
                    <a:pt x="13505" y="16885"/>
                    <a:pt x="13310" y="16885"/>
                  </a:cubicBezTo>
                  <a:lnTo>
                    <a:pt x="11247" y="16885"/>
                  </a:lnTo>
                  <a:cubicBezTo>
                    <a:pt x="10983" y="16885"/>
                    <a:pt x="10769" y="16795"/>
                    <a:pt x="10769" y="16683"/>
                  </a:cubicBezTo>
                  <a:lnTo>
                    <a:pt x="10769" y="14313"/>
                  </a:lnTo>
                  <a:cubicBezTo>
                    <a:pt x="10726" y="14283"/>
                    <a:pt x="10700" y="14248"/>
                    <a:pt x="10700" y="14210"/>
                  </a:cubicBezTo>
                  <a:cubicBezTo>
                    <a:pt x="10700" y="14172"/>
                    <a:pt x="10726" y="14137"/>
                    <a:pt x="10769" y="14107"/>
                  </a:cubicBezTo>
                  <a:lnTo>
                    <a:pt x="10769" y="0"/>
                  </a:lnTo>
                  <a:cubicBezTo>
                    <a:pt x="7222" y="1227"/>
                    <a:pt x="4122" y="2897"/>
                    <a:pt x="2030" y="5131"/>
                  </a:cubicBezTo>
                  <a:cubicBezTo>
                    <a:pt x="-3747" y="11300"/>
                    <a:pt x="4506" y="16422"/>
                    <a:pt x="5813" y="17527"/>
                  </a:cubicBezTo>
                  <a:cubicBezTo>
                    <a:pt x="6527" y="18132"/>
                    <a:pt x="8805" y="19884"/>
                    <a:pt x="10700" y="21600"/>
                  </a:cubicBezTo>
                  <a:lnTo>
                    <a:pt x="10700" y="17731"/>
                  </a:lnTo>
                  <a:close/>
                  <a:moveTo>
                    <a:pt x="10700" y="17731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87"/>
            <p:cNvSpPr/>
            <p:nvPr/>
          </p:nvSpPr>
          <p:spPr bwMode="auto">
            <a:xfrm>
              <a:off x="5034904" y="2326169"/>
              <a:ext cx="803243" cy="86260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148"/>
                  </a:moveTo>
                  <a:lnTo>
                    <a:pt x="12762" y="148"/>
                  </a:lnTo>
                  <a:lnTo>
                    <a:pt x="12712" y="1601"/>
                  </a:lnTo>
                  <a:cubicBezTo>
                    <a:pt x="13464" y="1957"/>
                    <a:pt x="15074" y="2951"/>
                    <a:pt x="15002" y="4902"/>
                  </a:cubicBezTo>
                  <a:cubicBezTo>
                    <a:pt x="14938" y="6631"/>
                    <a:pt x="13023" y="7986"/>
                    <a:pt x="10641" y="7986"/>
                  </a:cubicBezTo>
                  <a:cubicBezTo>
                    <a:pt x="8221" y="7986"/>
                    <a:pt x="6915" y="6236"/>
                    <a:pt x="6915" y="4589"/>
                  </a:cubicBezTo>
                  <a:cubicBezTo>
                    <a:pt x="6915" y="3259"/>
                    <a:pt x="8187" y="2207"/>
                    <a:pt x="8741" y="1812"/>
                  </a:cubicBezTo>
                  <a:lnTo>
                    <a:pt x="8741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48"/>
                  </a:lnTo>
                  <a:close/>
                  <a:moveTo>
                    <a:pt x="21600" y="148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88"/>
            <p:cNvSpPr/>
            <p:nvPr/>
          </p:nvSpPr>
          <p:spPr bwMode="auto">
            <a:xfrm>
              <a:off x="6014379" y="2511675"/>
              <a:ext cx="525911" cy="52591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167" y="0"/>
                  </a:moveTo>
                  <a:cubicBezTo>
                    <a:pt x="10589" y="0"/>
                    <a:pt x="11011" y="0"/>
                    <a:pt x="11433" y="0"/>
                  </a:cubicBezTo>
                  <a:cubicBezTo>
                    <a:pt x="11717" y="34"/>
                    <a:pt x="12003" y="63"/>
                    <a:pt x="12287" y="103"/>
                  </a:cubicBezTo>
                  <a:cubicBezTo>
                    <a:pt x="14417" y="404"/>
                    <a:pt x="16300" y="1254"/>
                    <a:pt x="17912" y="2678"/>
                  </a:cubicBezTo>
                  <a:cubicBezTo>
                    <a:pt x="19810" y="4354"/>
                    <a:pt x="20997" y="6440"/>
                    <a:pt x="21434" y="8941"/>
                  </a:cubicBezTo>
                  <a:cubicBezTo>
                    <a:pt x="21505" y="9347"/>
                    <a:pt x="21545" y="9759"/>
                    <a:pt x="21600" y="10167"/>
                  </a:cubicBezTo>
                  <a:cubicBezTo>
                    <a:pt x="21600" y="10589"/>
                    <a:pt x="21600" y="11011"/>
                    <a:pt x="21600" y="11433"/>
                  </a:cubicBezTo>
                  <a:cubicBezTo>
                    <a:pt x="21587" y="11507"/>
                    <a:pt x="21571" y="11581"/>
                    <a:pt x="21562" y="11656"/>
                  </a:cubicBezTo>
                  <a:cubicBezTo>
                    <a:pt x="21510" y="12046"/>
                    <a:pt x="21480" y="12439"/>
                    <a:pt x="21407" y="12825"/>
                  </a:cubicBezTo>
                  <a:cubicBezTo>
                    <a:pt x="20998" y="14976"/>
                    <a:pt x="20019" y="16834"/>
                    <a:pt x="18480" y="18388"/>
                  </a:cubicBezTo>
                  <a:cubicBezTo>
                    <a:pt x="16866" y="20017"/>
                    <a:pt x="14927" y="21043"/>
                    <a:pt x="12662" y="21434"/>
                  </a:cubicBezTo>
                  <a:cubicBezTo>
                    <a:pt x="12255" y="21504"/>
                    <a:pt x="11843" y="21545"/>
                    <a:pt x="11433" y="21600"/>
                  </a:cubicBezTo>
                  <a:cubicBezTo>
                    <a:pt x="11011" y="21600"/>
                    <a:pt x="10589" y="21600"/>
                    <a:pt x="10167" y="21600"/>
                  </a:cubicBezTo>
                  <a:cubicBezTo>
                    <a:pt x="9883" y="21566"/>
                    <a:pt x="9597" y="21537"/>
                    <a:pt x="9313" y="21497"/>
                  </a:cubicBezTo>
                  <a:cubicBezTo>
                    <a:pt x="7183" y="21196"/>
                    <a:pt x="5300" y="20345"/>
                    <a:pt x="3688" y="18922"/>
                  </a:cubicBezTo>
                  <a:cubicBezTo>
                    <a:pt x="1790" y="17246"/>
                    <a:pt x="603" y="15160"/>
                    <a:pt x="166" y="12659"/>
                  </a:cubicBezTo>
                  <a:cubicBezTo>
                    <a:pt x="95" y="12253"/>
                    <a:pt x="55" y="11841"/>
                    <a:pt x="0" y="11433"/>
                  </a:cubicBezTo>
                  <a:cubicBezTo>
                    <a:pt x="0" y="11011"/>
                    <a:pt x="0" y="10589"/>
                    <a:pt x="0" y="10167"/>
                  </a:cubicBezTo>
                  <a:cubicBezTo>
                    <a:pt x="13" y="10093"/>
                    <a:pt x="29" y="10019"/>
                    <a:pt x="38" y="9944"/>
                  </a:cubicBezTo>
                  <a:cubicBezTo>
                    <a:pt x="90" y="9554"/>
                    <a:pt x="120" y="9161"/>
                    <a:pt x="193" y="8776"/>
                  </a:cubicBezTo>
                  <a:cubicBezTo>
                    <a:pt x="602" y="6624"/>
                    <a:pt x="1581" y="4766"/>
                    <a:pt x="3121" y="3212"/>
                  </a:cubicBezTo>
                  <a:cubicBezTo>
                    <a:pt x="4734" y="1583"/>
                    <a:pt x="6673" y="557"/>
                    <a:pt x="8939" y="167"/>
                  </a:cubicBezTo>
                  <a:cubicBezTo>
                    <a:pt x="9345" y="96"/>
                    <a:pt x="9757" y="55"/>
                    <a:pt x="10167" y="0"/>
                  </a:cubicBezTo>
                  <a:close/>
                  <a:moveTo>
                    <a:pt x="12831" y="19967"/>
                  </a:moveTo>
                  <a:cubicBezTo>
                    <a:pt x="12666" y="19955"/>
                    <a:pt x="12494" y="19969"/>
                    <a:pt x="12338" y="19924"/>
                  </a:cubicBezTo>
                  <a:cubicBezTo>
                    <a:pt x="11703" y="19742"/>
                    <a:pt x="11198" y="19333"/>
                    <a:pt x="10676" y="18952"/>
                  </a:cubicBezTo>
                  <a:cubicBezTo>
                    <a:pt x="10353" y="18716"/>
                    <a:pt x="10134" y="18433"/>
                    <a:pt x="10092" y="18027"/>
                  </a:cubicBezTo>
                  <a:cubicBezTo>
                    <a:pt x="10081" y="17930"/>
                    <a:pt x="10057" y="17834"/>
                    <a:pt x="10041" y="17736"/>
                  </a:cubicBezTo>
                  <a:cubicBezTo>
                    <a:pt x="9902" y="16870"/>
                    <a:pt x="9773" y="16002"/>
                    <a:pt x="9618" y="15138"/>
                  </a:cubicBezTo>
                  <a:cubicBezTo>
                    <a:pt x="9546" y="14735"/>
                    <a:pt x="9381" y="14359"/>
                    <a:pt x="9120" y="14035"/>
                  </a:cubicBezTo>
                  <a:cubicBezTo>
                    <a:pt x="8897" y="13760"/>
                    <a:pt x="8643" y="13575"/>
                    <a:pt x="8250" y="13570"/>
                  </a:cubicBezTo>
                  <a:cubicBezTo>
                    <a:pt x="7832" y="13565"/>
                    <a:pt x="7410" y="13496"/>
                    <a:pt x="6998" y="13412"/>
                  </a:cubicBezTo>
                  <a:cubicBezTo>
                    <a:pt x="5971" y="13201"/>
                    <a:pt x="5190" y="12406"/>
                    <a:pt x="5017" y="11406"/>
                  </a:cubicBezTo>
                  <a:cubicBezTo>
                    <a:pt x="4870" y="10552"/>
                    <a:pt x="5092" y="9779"/>
                    <a:pt x="5567" y="9067"/>
                  </a:cubicBezTo>
                  <a:cubicBezTo>
                    <a:pt x="6036" y="8364"/>
                    <a:pt x="6806" y="8165"/>
                    <a:pt x="7532" y="7893"/>
                  </a:cubicBezTo>
                  <a:cubicBezTo>
                    <a:pt x="7550" y="7886"/>
                    <a:pt x="7574" y="7890"/>
                    <a:pt x="7594" y="7887"/>
                  </a:cubicBezTo>
                  <a:cubicBezTo>
                    <a:pt x="8105" y="7812"/>
                    <a:pt x="8531" y="8013"/>
                    <a:pt x="8921" y="8310"/>
                  </a:cubicBezTo>
                  <a:cubicBezTo>
                    <a:pt x="9301" y="8599"/>
                    <a:pt x="9667" y="8906"/>
                    <a:pt x="10047" y="9197"/>
                  </a:cubicBezTo>
                  <a:cubicBezTo>
                    <a:pt x="10387" y="9456"/>
                    <a:pt x="10764" y="9642"/>
                    <a:pt x="11197" y="9677"/>
                  </a:cubicBezTo>
                  <a:cubicBezTo>
                    <a:pt x="11278" y="9683"/>
                    <a:pt x="11372" y="9656"/>
                    <a:pt x="11445" y="9617"/>
                  </a:cubicBezTo>
                  <a:cubicBezTo>
                    <a:pt x="11667" y="9497"/>
                    <a:pt x="11875" y="9352"/>
                    <a:pt x="12099" y="9238"/>
                  </a:cubicBezTo>
                  <a:cubicBezTo>
                    <a:pt x="12474" y="9048"/>
                    <a:pt x="12861" y="8880"/>
                    <a:pt x="13235" y="8689"/>
                  </a:cubicBezTo>
                  <a:cubicBezTo>
                    <a:pt x="13417" y="8597"/>
                    <a:pt x="13562" y="8456"/>
                    <a:pt x="13618" y="8246"/>
                  </a:cubicBezTo>
                  <a:cubicBezTo>
                    <a:pt x="13243" y="8087"/>
                    <a:pt x="13233" y="8022"/>
                    <a:pt x="13530" y="7752"/>
                  </a:cubicBezTo>
                  <a:cubicBezTo>
                    <a:pt x="13675" y="7620"/>
                    <a:pt x="13824" y="7490"/>
                    <a:pt x="13958" y="7347"/>
                  </a:cubicBezTo>
                  <a:cubicBezTo>
                    <a:pt x="14060" y="7236"/>
                    <a:pt x="14120" y="7081"/>
                    <a:pt x="13975" y="6977"/>
                  </a:cubicBezTo>
                  <a:cubicBezTo>
                    <a:pt x="13831" y="6875"/>
                    <a:pt x="13647" y="6755"/>
                    <a:pt x="13488" y="6764"/>
                  </a:cubicBezTo>
                  <a:cubicBezTo>
                    <a:pt x="12979" y="6792"/>
                    <a:pt x="12419" y="7155"/>
                    <a:pt x="12347" y="7713"/>
                  </a:cubicBezTo>
                  <a:cubicBezTo>
                    <a:pt x="12319" y="7935"/>
                    <a:pt x="12388" y="8170"/>
                    <a:pt x="12417" y="8443"/>
                  </a:cubicBezTo>
                  <a:cubicBezTo>
                    <a:pt x="12236" y="8428"/>
                    <a:pt x="12023" y="8437"/>
                    <a:pt x="11826" y="8387"/>
                  </a:cubicBezTo>
                  <a:cubicBezTo>
                    <a:pt x="11462" y="8296"/>
                    <a:pt x="11213" y="8031"/>
                    <a:pt x="10980" y="7754"/>
                  </a:cubicBezTo>
                  <a:cubicBezTo>
                    <a:pt x="10741" y="7469"/>
                    <a:pt x="10514" y="7171"/>
                    <a:pt x="10253" y="6907"/>
                  </a:cubicBezTo>
                  <a:cubicBezTo>
                    <a:pt x="9906" y="6557"/>
                    <a:pt x="9490" y="6509"/>
                    <a:pt x="9057" y="6735"/>
                  </a:cubicBezTo>
                  <a:cubicBezTo>
                    <a:pt x="9005" y="6762"/>
                    <a:pt x="8953" y="6827"/>
                    <a:pt x="8939" y="6884"/>
                  </a:cubicBezTo>
                  <a:cubicBezTo>
                    <a:pt x="8779" y="7512"/>
                    <a:pt x="8048" y="7795"/>
                    <a:pt x="7500" y="7436"/>
                  </a:cubicBezTo>
                  <a:cubicBezTo>
                    <a:pt x="7331" y="7325"/>
                    <a:pt x="7333" y="7194"/>
                    <a:pt x="7515" y="7104"/>
                  </a:cubicBezTo>
                  <a:cubicBezTo>
                    <a:pt x="7620" y="7053"/>
                    <a:pt x="7738" y="7024"/>
                    <a:pt x="7854" y="6996"/>
                  </a:cubicBezTo>
                  <a:cubicBezTo>
                    <a:pt x="8178" y="6916"/>
                    <a:pt x="8224" y="6794"/>
                    <a:pt x="8013" y="6531"/>
                  </a:cubicBezTo>
                  <a:cubicBezTo>
                    <a:pt x="7925" y="6422"/>
                    <a:pt x="7817" y="6330"/>
                    <a:pt x="7723" y="6226"/>
                  </a:cubicBezTo>
                  <a:cubicBezTo>
                    <a:pt x="7675" y="6174"/>
                    <a:pt x="7637" y="6114"/>
                    <a:pt x="7571" y="6027"/>
                  </a:cubicBezTo>
                  <a:cubicBezTo>
                    <a:pt x="7670" y="6027"/>
                    <a:pt x="7719" y="6030"/>
                    <a:pt x="7767" y="6027"/>
                  </a:cubicBezTo>
                  <a:cubicBezTo>
                    <a:pt x="8327" y="5990"/>
                    <a:pt x="8834" y="5801"/>
                    <a:pt x="9296" y="5488"/>
                  </a:cubicBezTo>
                  <a:cubicBezTo>
                    <a:pt x="9419" y="5404"/>
                    <a:pt x="9511" y="5299"/>
                    <a:pt x="9410" y="5135"/>
                  </a:cubicBezTo>
                  <a:cubicBezTo>
                    <a:pt x="9628" y="5002"/>
                    <a:pt x="9840" y="5022"/>
                    <a:pt x="10045" y="5119"/>
                  </a:cubicBezTo>
                  <a:cubicBezTo>
                    <a:pt x="10241" y="5212"/>
                    <a:pt x="10427" y="5328"/>
                    <a:pt x="10622" y="5425"/>
                  </a:cubicBezTo>
                  <a:cubicBezTo>
                    <a:pt x="11111" y="5667"/>
                    <a:pt x="11412" y="5582"/>
                    <a:pt x="11703" y="5116"/>
                  </a:cubicBezTo>
                  <a:cubicBezTo>
                    <a:pt x="11773" y="5003"/>
                    <a:pt x="11832" y="4881"/>
                    <a:pt x="11877" y="4756"/>
                  </a:cubicBezTo>
                  <a:cubicBezTo>
                    <a:pt x="12008" y="4388"/>
                    <a:pt x="11833" y="4156"/>
                    <a:pt x="11443" y="4179"/>
                  </a:cubicBezTo>
                  <a:cubicBezTo>
                    <a:pt x="11339" y="4185"/>
                    <a:pt x="11234" y="4210"/>
                    <a:pt x="11136" y="4245"/>
                  </a:cubicBezTo>
                  <a:cubicBezTo>
                    <a:pt x="11000" y="4294"/>
                    <a:pt x="10871" y="4360"/>
                    <a:pt x="10737" y="4420"/>
                  </a:cubicBezTo>
                  <a:cubicBezTo>
                    <a:pt x="10627" y="4248"/>
                    <a:pt x="10656" y="4091"/>
                    <a:pt x="10741" y="3932"/>
                  </a:cubicBezTo>
                  <a:cubicBezTo>
                    <a:pt x="10954" y="3536"/>
                    <a:pt x="11291" y="3259"/>
                    <a:pt x="11651" y="3012"/>
                  </a:cubicBezTo>
                  <a:cubicBezTo>
                    <a:pt x="12117" y="2692"/>
                    <a:pt x="12606" y="2413"/>
                    <a:pt x="13182" y="2353"/>
                  </a:cubicBezTo>
                  <a:cubicBezTo>
                    <a:pt x="13284" y="2342"/>
                    <a:pt x="13401" y="2405"/>
                    <a:pt x="13500" y="2455"/>
                  </a:cubicBezTo>
                  <a:cubicBezTo>
                    <a:pt x="13685" y="2551"/>
                    <a:pt x="13852" y="2690"/>
                    <a:pt x="14046" y="2760"/>
                  </a:cubicBezTo>
                  <a:cubicBezTo>
                    <a:pt x="14412" y="2892"/>
                    <a:pt x="14741" y="2753"/>
                    <a:pt x="14841" y="2462"/>
                  </a:cubicBezTo>
                  <a:cubicBezTo>
                    <a:pt x="14882" y="2341"/>
                    <a:pt x="14874" y="2263"/>
                    <a:pt x="14732" y="2199"/>
                  </a:cubicBezTo>
                  <a:cubicBezTo>
                    <a:pt x="13584" y="1683"/>
                    <a:pt x="12382" y="1396"/>
                    <a:pt x="11125" y="1358"/>
                  </a:cubicBezTo>
                  <a:cubicBezTo>
                    <a:pt x="9492" y="1308"/>
                    <a:pt x="7940" y="1642"/>
                    <a:pt x="6488" y="2395"/>
                  </a:cubicBezTo>
                  <a:cubicBezTo>
                    <a:pt x="6037" y="2629"/>
                    <a:pt x="5613" y="2915"/>
                    <a:pt x="5146" y="3195"/>
                  </a:cubicBezTo>
                  <a:cubicBezTo>
                    <a:pt x="5286" y="3281"/>
                    <a:pt x="5379" y="3330"/>
                    <a:pt x="5463" y="3391"/>
                  </a:cubicBezTo>
                  <a:cubicBezTo>
                    <a:pt x="5676" y="3547"/>
                    <a:pt x="5688" y="3707"/>
                    <a:pt x="5513" y="3903"/>
                  </a:cubicBezTo>
                  <a:cubicBezTo>
                    <a:pt x="5462" y="3959"/>
                    <a:pt x="5409" y="4020"/>
                    <a:pt x="5380" y="4088"/>
                  </a:cubicBezTo>
                  <a:cubicBezTo>
                    <a:pt x="5160" y="4612"/>
                    <a:pt x="4817" y="5044"/>
                    <a:pt x="4388" y="5406"/>
                  </a:cubicBezTo>
                  <a:cubicBezTo>
                    <a:pt x="3912" y="5807"/>
                    <a:pt x="3392" y="6115"/>
                    <a:pt x="2732" y="6084"/>
                  </a:cubicBezTo>
                  <a:cubicBezTo>
                    <a:pt x="2671" y="6081"/>
                    <a:pt x="2580" y="6146"/>
                    <a:pt x="2547" y="6205"/>
                  </a:cubicBezTo>
                  <a:cubicBezTo>
                    <a:pt x="2013" y="7149"/>
                    <a:pt x="1666" y="8159"/>
                    <a:pt x="1478" y="9227"/>
                  </a:cubicBezTo>
                  <a:cubicBezTo>
                    <a:pt x="1448" y="9401"/>
                    <a:pt x="1483" y="9483"/>
                    <a:pt x="1659" y="9549"/>
                  </a:cubicBezTo>
                  <a:cubicBezTo>
                    <a:pt x="1985" y="9673"/>
                    <a:pt x="2273" y="9865"/>
                    <a:pt x="2438" y="10191"/>
                  </a:cubicBezTo>
                  <a:cubicBezTo>
                    <a:pt x="2526" y="10368"/>
                    <a:pt x="2534" y="10536"/>
                    <a:pt x="2372" y="10690"/>
                  </a:cubicBezTo>
                  <a:cubicBezTo>
                    <a:pt x="1914" y="11124"/>
                    <a:pt x="1657" y="11672"/>
                    <a:pt x="1500" y="12273"/>
                  </a:cubicBezTo>
                  <a:cubicBezTo>
                    <a:pt x="1485" y="12331"/>
                    <a:pt x="1490" y="12398"/>
                    <a:pt x="1501" y="12458"/>
                  </a:cubicBezTo>
                  <a:cubicBezTo>
                    <a:pt x="1787" y="14045"/>
                    <a:pt x="2411" y="15485"/>
                    <a:pt x="3450" y="16720"/>
                  </a:cubicBezTo>
                  <a:cubicBezTo>
                    <a:pt x="5871" y="19599"/>
                    <a:pt x="8960" y="20681"/>
                    <a:pt x="12657" y="20068"/>
                  </a:cubicBezTo>
                  <a:cubicBezTo>
                    <a:pt x="12718" y="20057"/>
                    <a:pt x="12772" y="20002"/>
                    <a:pt x="12831" y="19967"/>
                  </a:cubicBezTo>
                  <a:cubicBezTo>
                    <a:pt x="12913" y="19970"/>
                    <a:pt x="12999" y="19988"/>
                    <a:pt x="13076" y="19971"/>
                  </a:cubicBezTo>
                  <a:cubicBezTo>
                    <a:pt x="13268" y="19928"/>
                    <a:pt x="13458" y="19877"/>
                    <a:pt x="13644" y="19815"/>
                  </a:cubicBezTo>
                  <a:cubicBezTo>
                    <a:pt x="16308" y="18932"/>
                    <a:pt x="18228" y="17210"/>
                    <a:pt x="19418" y="14674"/>
                  </a:cubicBezTo>
                  <a:cubicBezTo>
                    <a:pt x="19701" y="14071"/>
                    <a:pt x="19906" y="13439"/>
                    <a:pt x="20038" y="12764"/>
                  </a:cubicBezTo>
                  <a:cubicBezTo>
                    <a:pt x="20004" y="12790"/>
                    <a:pt x="19987" y="12801"/>
                    <a:pt x="19972" y="12816"/>
                  </a:cubicBezTo>
                  <a:cubicBezTo>
                    <a:pt x="19693" y="13107"/>
                    <a:pt x="19549" y="13076"/>
                    <a:pt x="19428" y="12685"/>
                  </a:cubicBezTo>
                  <a:cubicBezTo>
                    <a:pt x="19365" y="12485"/>
                    <a:pt x="19337" y="12274"/>
                    <a:pt x="19284" y="12071"/>
                  </a:cubicBezTo>
                  <a:cubicBezTo>
                    <a:pt x="19178" y="11659"/>
                    <a:pt x="18951" y="11467"/>
                    <a:pt x="18527" y="11434"/>
                  </a:cubicBezTo>
                  <a:cubicBezTo>
                    <a:pt x="18331" y="11419"/>
                    <a:pt x="18132" y="11440"/>
                    <a:pt x="17938" y="11417"/>
                  </a:cubicBezTo>
                  <a:cubicBezTo>
                    <a:pt x="17607" y="11380"/>
                    <a:pt x="17278" y="11320"/>
                    <a:pt x="16948" y="11271"/>
                  </a:cubicBezTo>
                  <a:cubicBezTo>
                    <a:pt x="16902" y="11265"/>
                    <a:pt x="16847" y="11255"/>
                    <a:pt x="16808" y="11274"/>
                  </a:cubicBezTo>
                  <a:cubicBezTo>
                    <a:pt x="16509" y="11412"/>
                    <a:pt x="16205" y="11377"/>
                    <a:pt x="15899" y="11313"/>
                  </a:cubicBezTo>
                  <a:cubicBezTo>
                    <a:pt x="15549" y="11239"/>
                    <a:pt x="15202" y="11141"/>
                    <a:pt x="14848" y="11096"/>
                  </a:cubicBezTo>
                  <a:cubicBezTo>
                    <a:pt x="14367" y="11035"/>
                    <a:pt x="14177" y="11228"/>
                    <a:pt x="14180" y="11716"/>
                  </a:cubicBezTo>
                  <a:cubicBezTo>
                    <a:pt x="14180" y="11772"/>
                    <a:pt x="14187" y="11828"/>
                    <a:pt x="14195" y="11883"/>
                  </a:cubicBezTo>
                  <a:cubicBezTo>
                    <a:pt x="14242" y="12220"/>
                    <a:pt x="14406" y="12367"/>
                    <a:pt x="14748" y="12330"/>
                  </a:cubicBezTo>
                  <a:cubicBezTo>
                    <a:pt x="14983" y="12305"/>
                    <a:pt x="15215" y="12238"/>
                    <a:pt x="15444" y="12176"/>
                  </a:cubicBezTo>
                  <a:cubicBezTo>
                    <a:pt x="15647" y="12121"/>
                    <a:pt x="15842" y="12038"/>
                    <a:pt x="16046" y="11986"/>
                  </a:cubicBezTo>
                  <a:cubicBezTo>
                    <a:pt x="16262" y="11931"/>
                    <a:pt x="16343" y="12021"/>
                    <a:pt x="16270" y="12233"/>
                  </a:cubicBezTo>
                  <a:cubicBezTo>
                    <a:pt x="16221" y="12371"/>
                    <a:pt x="16152" y="12503"/>
                    <a:pt x="16080" y="12631"/>
                  </a:cubicBezTo>
                  <a:cubicBezTo>
                    <a:pt x="15514" y="13642"/>
                    <a:pt x="14929" y="14642"/>
                    <a:pt x="14383" y="15663"/>
                  </a:cubicBezTo>
                  <a:cubicBezTo>
                    <a:pt x="13989" y="16399"/>
                    <a:pt x="13625" y="17159"/>
                    <a:pt x="13488" y="17992"/>
                  </a:cubicBezTo>
                  <a:cubicBezTo>
                    <a:pt x="13424" y="18384"/>
                    <a:pt x="13444" y="18788"/>
                    <a:pt x="13418" y="19187"/>
                  </a:cubicBezTo>
                  <a:cubicBezTo>
                    <a:pt x="13391" y="19593"/>
                    <a:pt x="13181" y="19962"/>
                    <a:pt x="12831" y="19967"/>
                  </a:cubicBezTo>
                  <a:close/>
                  <a:moveTo>
                    <a:pt x="12831" y="19967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89"/>
            <p:cNvSpPr/>
            <p:nvPr/>
          </p:nvSpPr>
          <p:spPr bwMode="auto">
            <a:xfrm>
              <a:off x="4656470" y="2763964"/>
              <a:ext cx="254144" cy="378433"/>
            </a:xfrm>
            <a:custGeom>
              <a:avLst/>
              <a:gdLst/>
              <a:ahLst/>
              <a:cxnLst/>
              <a:rect l="0" t="0" r="r" b="b"/>
              <a:pathLst>
                <a:path w="21122" h="21584">
                  <a:moveTo>
                    <a:pt x="11182" y="0"/>
                  </a:moveTo>
                  <a:cubicBezTo>
                    <a:pt x="11884" y="85"/>
                    <a:pt x="12596" y="140"/>
                    <a:pt x="13286" y="259"/>
                  </a:cubicBezTo>
                  <a:cubicBezTo>
                    <a:pt x="15133" y="576"/>
                    <a:pt x="16719" y="1226"/>
                    <a:pt x="18054" y="2151"/>
                  </a:cubicBezTo>
                  <a:cubicBezTo>
                    <a:pt x="19428" y="3103"/>
                    <a:pt x="20368" y="4232"/>
                    <a:pt x="20812" y="5542"/>
                  </a:cubicBezTo>
                  <a:cubicBezTo>
                    <a:pt x="21428" y="7361"/>
                    <a:pt x="21136" y="9107"/>
                    <a:pt x="19849" y="10764"/>
                  </a:cubicBezTo>
                  <a:cubicBezTo>
                    <a:pt x="19441" y="11289"/>
                    <a:pt x="19023" y="11812"/>
                    <a:pt x="18625" y="12341"/>
                  </a:cubicBezTo>
                  <a:cubicBezTo>
                    <a:pt x="18111" y="13023"/>
                    <a:pt x="17881" y="13762"/>
                    <a:pt x="17754" y="14519"/>
                  </a:cubicBezTo>
                  <a:cubicBezTo>
                    <a:pt x="17737" y="14616"/>
                    <a:pt x="17715" y="14713"/>
                    <a:pt x="17684" y="14808"/>
                  </a:cubicBezTo>
                  <a:cubicBezTo>
                    <a:pt x="17617" y="15008"/>
                    <a:pt x="17578" y="15553"/>
                    <a:pt x="17634" y="15744"/>
                  </a:cubicBezTo>
                  <a:cubicBezTo>
                    <a:pt x="17745" y="16121"/>
                    <a:pt x="17664" y="16481"/>
                    <a:pt x="17471" y="16837"/>
                  </a:cubicBezTo>
                  <a:cubicBezTo>
                    <a:pt x="17426" y="16918"/>
                    <a:pt x="17418" y="17030"/>
                    <a:pt x="17463" y="17109"/>
                  </a:cubicBezTo>
                  <a:cubicBezTo>
                    <a:pt x="18033" y="18096"/>
                    <a:pt x="17442" y="19151"/>
                    <a:pt x="16059" y="19618"/>
                  </a:cubicBezTo>
                  <a:cubicBezTo>
                    <a:pt x="15940" y="19658"/>
                    <a:pt x="15825" y="19750"/>
                    <a:pt x="15778" y="19837"/>
                  </a:cubicBezTo>
                  <a:cubicBezTo>
                    <a:pt x="15201" y="20876"/>
                    <a:pt x="14114" y="21489"/>
                    <a:pt x="12500" y="21548"/>
                  </a:cubicBezTo>
                  <a:cubicBezTo>
                    <a:pt x="11125" y="21599"/>
                    <a:pt x="9736" y="21600"/>
                    <a:pt x="8365" y="21523"/>
                  </a:cubicBezTo>
                  <a:cubicBezTo>
                    <a:pt x="6958" y="21443"/>
                    <a:pt x="5989" y="20862"/>
                    <a:pt x="5447" y="19971"/>
                  </a:cubicBezTo>
                  <a:cubicBezTo>
                    <a:pt x="5330" y="19780"/>
                    <a:pt x="5200" y="19652"/>
                    <a:pt x="4921" y="19552"/>
                  </a:cubicBezTo>
                  <a:cubicBezTo>
                    <a:pt x="3672" y="19102"/>
                    <a:pt x="3125" y="18047"/>
                    <a:pt x="3655" y="17149"/>
                  </a:cubicBezTo>
                  <a:cubicBezTo>
                    <a:pt x="3725" y="17030"/>
                    <a:pt x="3737" y="16938"/>
                    <a:pt x="3663" y="16815"/>
                  </a:cubicBezTo>
                  <a:cubicBezTo>
                    <a:pt x="3387" y="16356"/>
                    <a:pt x="3386" y="15889"/>
                    <a:pt x="3623" y="15418"/>
                  </a:cubicBezTo>
                  <a:cubicBezTo>
                    <a:pt x="3667" y="15331"/>
                    <a:pt x="3641" y="15220"/>
                    <a:pt x="3614" y="15125"/>
                  </a:cubicBezTo>
                  <a:cubicBezTo>
                    <a:pt x="3513" y="14776"/>
                    <a:pt x="3369" y="14432"/>
                    <a:pt x="3294" y="14081"/>
                  </a:cubicBezTo>
                  <a:cubicBezTo>
                    <a:pt x="3129" y="13299"/>
                    <a:pt x="2721" y="12581"/>
                    <a:pt x="2187" y="11888"/>
                  </a:cubicBezTo>
                  <a:cubicBezTo>
                    <a:pt x="1691" y="11245"/>
                    <a:pt x="1160" y="10609"/>
                    <a:pt x="749" y="9940"/>
                  </a:cubicBezTo>
                  <a:cubicBezTo>
                    <a:pt x="-11" y="8700"/>
                    <a:pt x="-172" y="7395"/>
                    <a:pt x="172" y="6077"/>
                  </a:cubicBezTo>
                  <a:cubicBezTo>
                    <a:pt x="845" y="3497"/>
                    <a:pt x="2971" y="1673"/>
                    <a:pt x="6433" y="588"/>
                  </a:cubicBezTo>
                  <a:cubicBezTo>
                    <a:pt x="7461" y="265"/>
                    <a:pt x="8556" y="91"/>
                    <a:pt x="9687" y="33"/>
                  </a:cubicBezTo>
                  <a:cubicBezTo>
                    <a:pt x="9777" y="28"/>
                    <a:pt x="9866" y="11"/>
                    <a:pt x="9955" y="0"/>
                  </a:cubicBezTo>
                  <a:cubicBezTo>
                    <a:pt x="10364" y="0"/>
                    <a:pt x="10773" y="0"/>
                    <a:pt x="11182" y="0"/>
                  </a:cubicBezTo>
                  <a:close/>
                  <a:moveTo>
                    <a:pt x="10546" y="14914"/>
                  </a:moveTo>
                  <a:cubicBezTo>
                    <a:pt x="11916" y="14914"/>
                    <a:pt x="13287" y="14914"/>
                    <a:pt x="14656" y="14914"/>
                  </a:cubicBezTo>
                  <a:cubicBezTo>
                    <a:pt x="15501" y="14914"/>
                    <a:pt x="15710" y="14757"/>
                    <a:pt x="15854" y="14193"/>
                  </a:cubicBezTo>
                  <a:cubicBezTo>
                    <a:pt x="16009" y="13588"/>
                    <a:pt x="16154" y="12968"/>
                    <a:pt x="16480" y="12402"/>
                  </a:cubicBezTo>
                  <a:cubicBezTo>
                    <a:pt x="16908" y="11656"/>
                    <a:pt x="17489" y="10949"/>
                    <a:pt x="18040" y="10239"/>
                  </a:cubicBezTo>
                  <a:cubicBezTo>
                    <a:pt x="18629" y="9480"/>
                    <a:pt x="19031" y="8687"/>
                    <a:pt x="19120" y="7826"/>
                  </a:cubicBezTo>
                  <a:cubicBezTo>
                    <a:pt x="19335" y="5751"/>
                    <a:pt x="18335" y="4004"/>
                    <a:pt x="15988" y="2684"/>
                  </a:cubicBezTo>
                  <a:cubicBezTo>
                    <a:pt x="13090" y="1055"/>
                    <a:pt x="9224" y="899"/>
                    <a:pt x="6031" y="2250"/>
                  </a:cubicBezTo>
                  <a:cubicBezTo>
                    <a:pt x="2972" y="3544"/>
                    <a:pt x="1486" y="5948"/>
                    <a:pt x="2126" y="8422"/>
                  </a:cubicBezTo>
                  <a:cubicBezTo>
                    <a:pt x="2348" y="9280"/>
                    <a:pt x="2904" y="10044"/>
                    <a:pt x="3540" y="10781"/>
                  </a:cubicBezTo>
                  <a:cubicBezTo>
                    <a:pt x="4484" y="11876"/>
                    <a:pt x="5132" y="13034"/>
                    <a:pt x="5320" y="14308"/>
                  </a:cubicBezTo>
                  <a:cubicBezTo>
                    <a:pt x="5386" y="14752"/>
                    <a:pt x="5693" y="14914"/>
                    <a:pt x="6344" y="14914"/>
                  </a:cubicBezTo>
                  <a:cubicBezTo>
                    <a:pt x="7745" y="14914"/>
                    <a:pt x="9145" y="14914"/>
                    <a:pt x="10546" y="14914"/>
                  </a:cubicBezTo>
                  <a:close/>
                  <a:moveTo>
                    <a:pt x="10599" y="15504"/>
                  </a:moveTo>
                  <a:cubicBezTo>
                    <a:pt x="9189" y="15504"/>
                    <a:pt x="7778" y="15505"/>
                    <a:pt x="6368" y="15503"/>
                  </a:cubicBezTo>
                  <a:cubicBezTo>
                    <a:pt x="5961" y="15502"/>
                    <a:pt x="5647" y="15606"/>
                    <a:pt x="5484" y="15868"/>
                  </a:cubicBezTo>
                  <a:cubicBezTo>
                    <a:pt x="5229" y="16279"/>
                    <a:pt x="5664" y="16681"/>
                    <a:pt x="6367" y="16682"/>
                  </a:cubicBezTo>
                  <a:cubicBezTo>
                    <a:pt x="8329" y="16685"/>
                    <a:pt x="10291" y="16683"/>
                    <a:pt x="12254" y="16683"/>
                  </a:cubicBezTo>
                  <a:cubicBezTo>
                    <a:pt x="13103" y="16683"/>
                    <a:pt x="13950" y="16683"/>
                    <a:pt x="14799" y="16683"/>
                  </a:cubicBezTo>
                  <a:cubicBezTo>
                    <a:pt x="15195" y="16684"/>
                    <a:pt x="15494" y="16571"/>
                    <a:pt x="15652" y="16319"/>
                  </a:cubicBezTo>
                  <a:cubicBezTo>
                    <a:pt x="15903" y="15916"/>
                    <a:pt x="15477" y="15508"/>
                    <a:pt x="14800" y="15505"/>
                  </a:cubicBezTo>
                  <a:cubicBezTo>
                    <a:pt x="13400" y="15501"/>
                    <a:pt x="12000" y="15504"/>
                    <a:pt x="10599" y="15504"/>
                  </a:cubicBezTo>
                  <a:close/>
                  <a:moveTo>
                    <a:pt x="10600" y="17273"/>
                  </a:moveTo>
                  <a:cubicBezTo>
                    <a:pt x="9190" y="17273"/>
                    <a:pt x="7779" y="17275"/>
                    <a:pt x="6368" y="17272"/>
                  </a:cubicBezTo>
                  <a:cubicBezTo>
                    <a:pt x="5962" y="17271"/>
                    <a:pt x="5648" y="17376"/>
                    <a:pt x="5485" y="17638"/>
                  </a:cubicBezTo>
                  <a:cubicBezTo>
                    <a:pt x="5229" y="18048"/>
                    <a:pt x="5665" y="18451"/>
                    <a:pt x="6367" y="18452"/>
                  </a:cubicBezTo>
                  <a:cubicBezTo>
                    <a:pt x="8329" y="18454"/>
                    <a:pt x="10291" y="18453"/>
                    <a:pt x="12254" y="18453"/>
                  </a:cubicBezTo>
                  <a:cubicBezTo>
                    <a:pt x="13103" y="18453"/>
                    <a:pt x="13950" y="18452"/>
                    <a:pt x="14799" y="18453"/>
                  </a:cubicBezTo>
                  <a:cubicBezTo>
                    <a:pt x="15195" y="18453"/>
                    <a:pt x="15494" y="18341"/>
                    <a:pt x="15652" y="18088"/>
                  </a:cubicBezTo>
                  <a:cubicBezTo>
                    <a:pt x="15903" y="17685"/>
                    <a:pt x="15478" y="17276"/>
                    <a:pt x="14801" y="17274"/>
                  </a:cubicBezTo>
                  <a:cubicBezTo>
                    <a:pt x="13400" y="17270"/>
                    <a:pt x="12000" y="17273"/>
                    <a:pt x="10600" y="17273"/>
                  </a:cubicBezTo>
                  <a:close/>
                  <a:moveTo>
                    <a:pt x="7154" y="19053"/>
                  </a:moveTo>
                  <a:cubicBezTo>
                    <a:pt x="7141" y="19663"/>
                    <a:pt x="7823" y="20191"/>
                    <a:pt x="8729" y="20210"/>
                  </a:cubicBezTo>
                  <a:cubicBezTo>
                    <a:pt x="9955" y="20236"/>
                    <a:pt x="11183" y="20236"/>
                    <a:pt x="12408" y="20210"/>
                  </a:cubicBezTo>
                  <a:cubicBezTo>
                    <a:pt x="13314" y="20191"/>
                    <a:pt x="13998" y="19660"/>
                    <a:pt x="13981" y="19053"/>
                  </a:cubicBezTo>
                  <a:cubicBezTo>
                    <a:pt x="11706" y="19053"/>
                    <a:pt x="9430" y="19053"/>
                    <a:pt x="7154" y="19053"/>
                  </a:cubicBezTo>
                  <a:close/>
                  <a:moveTo>
                    <a:pt x="7154" y="1905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190"/>
            <p:cNvGrpSpPr/>
            <p:nvPr/>
          </p:nvGrpSpPr>
          <p:grpSpPr bwMode="auto">
            <a:xfrm>
              <a:off x="5361395" y="3669235"/>
              <a:ext cx="343187" cy="349680"/>
              <a:chOff x="0" y="0"/>
              <a:chExt cx="370" cy="377"/>
            </a:xfrm>
            <a:effectLst/>
          </p:grpSpPr>
          <p:sp>
            <p:nvSpPr>
              <p:cNvPr id="48" name="Freeform: Shape 201"/>
              <p:cNvSpPr/>
              <p:nvPr/>
            </p:nvSpPr>
            <p:spPr bwMode="auto">
              <a:xfrm>
                <a:off x="0" y="0"/>
                <a:ext cx="370" cy="266"/>
              </a:xfrm>
              <a:custGeom>
                <a:avLst/>
                <a:gdLst/>
                <a:ahLst/>
                <a:cxnLst/>
                <a:rect l="0" t="0" r="r" b="b"/>
                <a:pathLst>
                  <a:path w="21598" h="21600">
                    <a:moveTo>
                      <a:pt x="20627" y="0"/>
                    </a:moveTo>
                    <a:cubicBezTo>
                      <a:pt x="20980" y="176"/>
                      <a:pt x="21300" y="427"/>
                      <a:pt x="21446" y="932"/>
                    </a:cubicBezTo>
                    <a:cubicBezTo>
                      <a:pt x="21529" y="1215"/>
                      <a:pt x="21591" y="1533"/>
                      <a:pt x="21592" y="1835"/>
                    </a:cubicBezTo>
                    <a:cubicBezTo>
                      <a:pt x="21600" y="7811"/>
                      <a:pt x="21600" y="13787"/>
                      <a:pt x="21596" y="19763"/>
                    </a:cubicBezTo>
                    <a:cubicBezTo>
                      <a:pt x="21596" y="20903"/>
                      <a:pt x="21080" y="21600"/>
                      <a:pt x="20260" y="21600"/>
                    </a:cubicBezTo>
                    <a:cubicBezTo>
                      <a:pt x="13983" y="21600"/>
                      <a:pt x="7705" y="21600"/>
                      <a:pt x="1428" y="21600"/>
                    </a:cubicBezTo>
                    <a:cubicBezTo>
                      <a:pt x="615" y="21600"/>
                      <a:pt x="291" y="21279"/>
                      <a:pt x="27" y="20210"/>
                    </a:cubicBezTo>
                    <a:cubicBezTo>
                      <a:pt x="21" y="20183"/>
                      <a:pt x="9" y="20159"/>
                      <a:pt x="0" y="20133"/>
                    </a:cubicBezTo>
                    <a:cubicBezTo>
                      <a:pt x="0" y="13911"/>
                      <a:pt x="0" y="7689"/>
                      <a:pt x="0" y="1467"/>
                    </a:cubicBezTo>
                    <a:cubicBezTo>
                      <a:pt x="40" y="1312"/>
                      <a:pt x="75" y="1155"/>
                      <a:pt x="121" y="1004"/>
                    </a:cubicBezTo>
                    <a:cubicBezTo>
                      <a:pt x="282" y="471"/>
                      <a:pt x="595" y="183"/>
                      <a:pt x="971" y="0"/>
                    </a:cubicBezTo>
                    <a:cubicBezTo>
                      <a:pt x="7522" y="0"/>
                      <a:pt x="14075" y="0"/>
                      <a:pt x="20627" y="0"/>
                    </a:cubicBezTo>
                    <a:close/>
                    <a:moveTo>
                      <a:pt x="20233" y="19710"/>
                    </a:moveTo>
                    <a:cubicBezTo>
                      <a:pt x="20233" y="13756"/>
                      <a:pt x="20233" y="7824"/>
                      <a:pt x="20233" y="1902"/>
                    </a:cubicBezTo>
                    <a:cubicBezTo>
                      <a:pt x="13931" y="1902"/>
                      <a:pt x="7644" y="1902"/>
                      <a:pt x="1361" y="1902"/>
                    </a:cubicBezTo>
                    <a:cubicBezTo>
                      <a:pt x="1361" y="7850"/>
                      <a:pt x="1361" y="13774"/>
                      <a:pt x="1361" y="19710"/>
                    </a:cubicBezTo>
                    <a:cubicBezTo>
                      <a:pt x="7654" y="19710"/>
                      <a:pt x="13936" y="19710"/>
                      <a:pt x="20233" y="19710"/>
                    </a:cubicBezTo>
                    <a:close/>
                    <a:moveTo>
                      <a:pt x="20233" y="1971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202"/>
              <p:cNvSpPr/>
              <p:nvPr/>
            </p:nvSpPr>
            <p:spPr bwMode="auto">
              <a:xfrm>
                <a:off x="96" y="296"/>
                <a:ext cx="185" cy="81"/>
              </a:xfrm>
              <a:custGeom>
                <a:avLst/>
                <a:gdLst/>
                <a:ahLst/>
                <a:cxnLst/>
                <a:rect l="0" t="0" r="r" b="b"/>
                <a:pathLst>
                  <a:path w="21588" h="21597">
                    <a:moveTo>
                      <a:pt x="6745" y="0"/>
                    </a:moveTo>
                    <a:cubicBezTo>
                      <a:pt x="9463" y="0"/>
                      <a:pt x="12127" y="0"/>
                      <a:pt x="14822" y="0"/>
                    </a:cubicBezTo>
                    <a:cubicBezTo>
                      <a:pt x="14830" y="341"/>
                      <a:pt x="14842" y="653"/>
                      <a:pt x="14842" y="964"/>
                    </a:cubicBezTo>
                    <a:cubicBezTo>
                      <a:pt x="14844" y="3634"/>
                      <a:pt x="14835" y="6306"/>
                      <a:pt x="14845" y="8976"/>
                    </a:cubicBezTo>
                    <a:cubicBezTo>
                      <a:pt x="14861" y="12778"/>
                      <a:pt x="16002" y="15373"/>
                      <a:pt x="17668" y="15412"/>
                    </a:cubicBezTo>
                    <a:cubicBezTo>
                      <a:pt x="18482" y="15431"/>
                      <a:pt x="19297" y="15405"/>
                      <a:pt x="20113" y="15418"/>
                    </a:cubicBezTo>
                    <a:cubicBezTo>
                      <a:pt x="20980" y="15431"/>
                      <a:pt x="21583" y="16695"/>
                      <a:pt x="21588" y="18484"/>
                    </a:cubicBezTo>
                    <a:cubicBezTo>
                      <a:pt x="21594" y="20278"/>
                      <a:pt x="20991" y="21591"/>
                      <a:pt x="20132" y="21591"/>
                    </a:cubicBezTo>
                    <a:cubicBezTo>
                      <a:pt x="13906" y="21598"/>
                      <a:pt x="7681" y="21600"/>
                      <a:pt x="1455" y="21591"/>
                    </a:cubicBezTo>
                    <a:cubicBezTo>
                      <a:pt x="597" y="21589"/>
                      <a:pt x="-6" y="20274"/>
                      <a:pt x="1" y="18480"/>
                    </a:cubicBezTo>
                    <a:cubicBezTo>
                      <a:pt x="7" y="16691"/>
                      <a:pt x="610" y="15431"/>
                      <a:pt x="1478" y="15418"/>
                    </a:cubicBezTo>
                    <a:cubicBezTo>
                      <a:pt x="2292" y="15405"/>
                      <a:pt x="3107" y="15431"/>
                      <a:pt x="3922" y="15412"/>
                    </a:cubicBezTo>
                    <a:cubicBezTo>
                      <a:pt x="5587" y="15373"/>
                      <a:pt x="6728" y="12776"/>
                      <a:pt x="6742" y="8971"/>
                    </a:cubicBezTo>
                    <a:cubicBezTo>
                      <a:pt x="6753" y="6014"/>
                      <a:pt x="6745" y="3058"/>
                      <a:pt x="6745" y="0"/>
                    </a:cubicBezTo>
                    <a:close/>
                    <a:moveTo>
                      <a:pt x="6745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4" name="Freeform: Shape 191"/>
            <p:cNvSpPr/>
            <p:nvPr/>
          </p:nvSpPr>
          <p:spPr bwMode="auto">
            <a:xfrm>
              <a:off x="5397569" y="4210914"/>
              <a:ext cx="282898" cy="451708"/>
            </a:xfrm>
            <a:custGeom>
              <a:avLst/>
              <a:gdLst/>
              <a:ahLst/>
              <a:cxnLst/>
              <a:rect l="0" t="0" r="r" b="b"/>
              <a:pathLst>
                <a:path w="21596" h="21600">
                  <a:moveTo>
                    <a:pt x="19774" y="0"/>
                  </a:moveTo>
                  <a:cubicBezTo>
                    <a:pt x="20458" y="119"/>
                    <a:pt x="21065" y="323"/>
                    <a:pt x="21346" y="750"/>
                  </a:cubicBezTo>
                  <a:cubicBezTo>
                    <a:pt x="21500" y="983"/>
                    <a:pt x="21585" y="1251"/>
                    <a:pt x="21585" y="1504"/>
                  </a:cubicBezTo>
                  <a:cubicBezTo>
                    <a:pt x="21600" y="5145"/>
                    <a:pt x="21595" y="8785"/>
                    <a:pt x="21595" y="12426"/>
                  </a:cubicBezTo>
                  <a:cubicBezTo>
                    <a:pt x="21595" y="14978"/>
                    <a:pt x="21595" y="17529"/>
                    <a:pt x="21595" y="20080"/>
                  </a:cubicBezTo>
                  <a:cubicBezTo>
                    <a:pt x="21595" y="21053"/>
                    <a:pt x="20727" y="21600"/>
                    <a:pt x="19180" y="21600"/>
                  </a:cubicBezTo>
                  <a:cubicBezTo>
                    <a:pt x="13592" y="21600"/>
                    <a:pt x="8004" y="21600"/>
                    <a:pt x="2415" y="21600"/>
                  </a:cubicBezTo>
                  <a:cubicBezTo>
                    <a:pt x="869" y="21600"/>
                    <a:pt x="0" y="21053"/>
                    <a:pt x="0" y="20080"/>
                  </a:cubicBezTo>
                  <a:cubicBezTo>
                    <a:pt x="0" y="13944"/>
                    <a:pt x="0" y="7809"/>
                    <a:pt x="0" y="1672"/>
                  </a:cubicBezTo>
                  <a:cubicBezTo>
                    <a:pt x="0" y="673"/>
                    <a:pt x="359" y="343"/>
                    <a:pt x="1822" y="0"/>
                  </a:cubicBezTo>
                  <a:cubicBezTo>
                    <a:pt x="7806" y="0"/>
                    <a:pt x="13789" y="0"/>
                    <a:pt x="19774" y="0"/>
                  </a:cubicBezTo>
                  <a:close/>
                  <a:moveTo>
                    <a:pt x="19413" y="18215"/>
                  </a:moveTo>
                  <a:cubicBezTo>
                    <a:pt x="19413" y="13261"/>
                    <a:pt x="19413" y="8324"/>
                    <a:pt x="19413" y="3392"/>
                  </a:cubicBezTo>
                  <a:cubicBezTo>
                    <a:pt x="13650" y="3392"/>
                    <a:pt x="7910" y="3392"/>
                    <a:pt x="2177" y="3392"/>
                  </a:cubicBezTo>
                  <a:cubicBezTo>
                    <a:pt x="2177" y="8341"/>
                    <a:pt x="2177" y="13273"/>
                    <a:pt x="2177" y="18215"/>
                  </a:cubicBezTo>
                  <a:cubicBezTo>
                    <a:pt x="7926" y="18215"/>
                    <a:pt x="13657" y="18215"/>
                    <a:pt x="19413" y="18215"/>
                  </a:cubicBezTo>
                  <a:close/>
                  <a:moveTo>
                    <a:pt x="10796" y="1350"/>
                  </a:moveTo>
                  <a:cubicBezTo>
                    <a:pt x="9673" y="1350"/>
                    <a:pt x="8551" y="1350"/>
                    <a:pt x="7428" y="1350"/>
                  </a:cubicBezTo>
                  <a:cubicBezTo>
                    <a:pt x="7293" y="1350"/>
                    <a:pt x="7157" y="1346"/>
                    <a:pt x="7024" y="1352"/>
                  </a:cubicBezTo>
                  <a:cubicBezTo>
                    <a:pt x="6703" y="1369"/>
                    <a:pt x="6482" y="1509"/>
                    <a:pt x="6484" y="1688"/>
                  </a:cubicBezTo>
                  <a:cubicBezTo>
                    <a:pt x="6484" y="1868"/>
                    <a:pt x="6705" y="2005"/>
                    <a:pt x="7026" y="2023"/>
                  </a:cubicBezTo>
                  <a:cubicBezTo>
                    <a:pt x="7105" y="2027"/>
                    <a:pt x="7183" y="2025"/>
                    <a:pt x="7262" y="2025"/>
                  </a:cubicBezTo>
                  <a:cubicBezTo>
                    <a:pt x="9620" y="2025"/>
                    <a:pt x="11978" y="2025"/>
                    <a:pt x="14336" y="2024"/>
                  </a:cubicBezTo>
                  <a:cubicBezTo>
                    <a:pt x="14459" y="2024"/>
                    <a:pt x="14587" y="2026"/>
                    <a:pt x="14703" y="2007"/>
                  </a:cubicBezTo>
                  <a:cubicBezTo>
                    <a:pt x="14960" y="1965"/>
                    <a:pt x="15108" y="1852"/>
                    <a:pt x="15107" y="1686"/>
                  </a:cubicBezTo>
                  <a:cubicBezTo>
                    <a:pt x="15107" y="1521"/>
                    <a:pt x="14957" y="1408"/>
                    <a:pt x="14701" y="1367"/>
                  </a:cubicBezTo>
                  <a:cubicBezTo>
                    <a:pt x="14584" y="1347"/>
                    <a:pt x="14456" y="1351"/>
                    <a:pt x="14333" y="1350"/>
                  </a:cubicBezTo>
                  <a:cubicBezTo>
                    <a:pt x="13154" y="1350"/>
                    <a:pt x="11976" y="1350"/>
                    <a:pt x="10796" y="1350"/>
                  </a:cubicBezTo>
                  <a:close/>
                  <a:moveTo>
                    <a:pt x="12415" y="19915"/>
                  </a:moveTo>
                  <a:cubicBezTo>
                    <a:pt x="12418" y="19365"/>
                    <a:pt x="11692" y="18906"/>
                    <a:pt x="10811" y="18901"/>
                  </a:cubicBezTo>
                  <a:cubicBezTo>
                    <a:pt x="9932" y="18896"/>
                    <a:pt x="9193" y="19348"/>
                    <a:pt x="9180" y="19898"/>
                  </a:cubicBezTo>
                  <a:cubicBezTo>
                    <a:pt x="9167" y="20456"/>
                    <a:pt x="9907" y="20925"/>
                    <a:pt x="10800" y="20923"/>
                  </a:cubicBezTo>
                  <a:cubicBezTo>
                    <a:pt x="11681" y="20922"/>
                    <a:pt x="12412" y="20466"/>
                    <a:pt x="12415" y="19915"/>
                  </a:cubicBezTo>
                  <a:close/>
                  <a:moveTo>
                    <a:pt x="12415" y="1991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5" name="Group 192"/>
            <p:cNvGrpSpPr/>
            <p:nvPr/>
          </p:nvGrpSpPr>
          <p:grpSpPr bwMode="auto">
            <a:xfrm>
              <a:off x="4677804" y="2422632"/>
              <a:ext cx="246724" cy="241158"/>
              <a:chOff x="0" y="0"/>
              <a:chExt cx="265" cy="260"/>
            </a:xfrm>
            <a:effectLst/>
          </p:grpSpPr>
          <p:sp>
            <p:nvSpPr>
              <p:cNvPr id="46" name="Freeform: Shape 199"/>
              <p:cNvSpPr/>
              <p:nvPr/>
            </p:nvSpPr>
            <p:spPr bwMode="auto">
              <a:xfrm>
                <a:off x="0" y="0"/>
                <a:ext cx="265" cy="260"/>
              </a:xfrm>
              <a:custGeom>
                <a:avLst/>
                <a:gdLst/>
                <a:ahLst/>
                <a:cxnLst/>
                <a:rect l="0" t="0" r="r" b="b"/>
                <a:pathLst>
                  <a:path w="21561" h="21555">
                    <a:moveTo>
                      <a:pt x="10829" y="21545"/>
                    </a:moveTo>
                    <a:cubicBezTo>
                      <a:pt x="10472" y="21545"/>
                      <a:pt x="10115" y="21538"/>
                      <a:pt x="9758" y="21547"/>
                    </a:cubicBezTo>
                    <a:cubicBezTo>
                      <a:pt x="9500" y="21553"/>
                      <a:pt x="9298" y="21460"/>
                      <a:pt x="9176" y="21231"/>
                    </a:cubicBezTo>
                    <a:cubicBezTo>
                      <a:pt x="8991" y="20883"/>
                      <a:pt x="8808" y="20535"/>
                      <a:pt x="8647" y="20176"/>
                    </a:cubicBezTo>
                    <a:cubicBezTo>
                      <a:pt x="8451" y="19738"/>
                      <a:pt x="8272" y="19291"/>
                      <a:pt x="8099" y="18843"/>
                    </a:cubicBezTo>
                    <a:cubicBezTo>
                      <a:pt x="8038" y="18684"/>
                      <a:pt x="7938" y="18603"/>
                      <a:pt x="7794" y="18520"/>
                    </a:cubicBezTo>
                    <a:cubicBezTo>
                      <a:pt x="7405" y="18296"/>
                      <a:pt x="7061" y="18340"/>
                      <a:pt x="6664" y="18533"/>
                    </a:cubicBezTo>
                    <a:cubicBezTo>
                      <a:pt x="6036" y="18839"/>
                      <a:pt x="5377" y="19077"/>
                      <a:pt x="4727" y="19334"/>
                    </a:cubicBezTo>
                    <a:cubicBezTo>
                      <a:pt x="4412" y="19460"/>
                      <a:pt x="4142" y="19378"/>
                      <a:pt x="3901" y="19132"/>
                    </a:cubicBezTo>
                    <a:cubicBezTo>
                      <a:pt x="3420" y="18637"/>
                      <a:pt x="2930" y="18152"/>
                      <a:pt x="2437" y="17669"/>
                    </a:cubicBezTo>
                    <a:cubicBezTo>
                      <a:pt x="2252" y="17488"/>
                      <a:pt x="2162" y="17286"/>
                      <a:pt x="2245" y="17030"/>
                    </a:cubicBezTo>
                    <a:cubicBezTo>
                      <a:pt x="2373" y="16633"/>
                      <a:pt x="2496" y="16234"/>
                      <a:pt x="2644" y="15844"/>
                    </a:cubicBezTo>
                    <a:cubicBezTo>
                      <a:pt x="2813" y="15402"/>
                      <a:pt x="3014" y="14973"/>
                      <a:pt x="3182" y="14531"/>
                    </a:cubicBezTo>
                    <a:cubicBezTo>
                      <a:pt x="3223" y="14421"/>
                      <a:pt x="3208" y="14278"/>
                      <a:pt x="3185" y="14157"/>
                    </a:cubicBezTo>
                    <a:cubicBezTo>
                      <a:pt x="3100" y="13718"/>
                      <a:pt x="2816" y="13510"/>
                      <a:pt x="2402" y="13371"/>
                    </a:cubicBezTo>
                    <a:cubicBezTo>
                      <a:pt x="1764" y="13156"/>
                      <a:pt x="1148" y="12870"/>
                      <a:pt x="525" y="12607"/>
                    </a:cubicBezTo>
                    <a:cubicBezTo>
                      <a:pt x="159" y="12453"/>
                      <a:pt x="-20" y="12197"/>
                      <a:pt x="2" y="11761"/>
                    </a:cubicBezTo>
                    <a:cubicBezTo>
                      <a:pt x="36" y="11090"/>
                      <a:pt x="18" y="10416"/>
                      <a:pt x="7" y="9743"/>
                    </a:cubicBezTo>
                    <a:cubicBezTo>
                      <a:pt x="3" y="9475"/>
                      <a:pt x="96" y="9277"/>
                      <a:pt x="323" y="9157"/>
                    </a:cubicBezTo>
                    <a:cubicBezTo>
                      <a:pt x="659" y="8978"/>
                      <a:pt x="997" y="8800"/>
                      <a:pt x="1344" y="8646"/>
                    </a:cubicBezTo>
                    <a:cubicBezTo>
                      <a:pt x="1806" y="8441"/>
                      <a:pt x="2282" y="8269"/>
                      <a:pt x="2743" y="8063"/>
                    </a:cubicBezTo>
                    <a:cubicBezTo>
                      <a:pt x="2855" y="8013"/>
                      <a:pt x="2953" y="7896"/>
                      <a:pt x="3025" y="7787"/>
                    </a:cubicBezTo>
                    <a:cubicBezTo>
                      <a:pt x="3264" y="7425"/>
                      <a:pt x="3221" y="7082"/>
                      <a:pt x="3025" y="6690"/>
                    </a:cubicBezTo>
                    <a:cubicBezTo>
                      <a:pt x="2720" y="6079"/>
                      <a:pt x="2484" y="5433"/>
                      <a:pt x="2228" y="4797"/>
                    </a:cubicBezTo>
                    <a:cubicBezTo>
                      <a:pt x="2082" y="4437"/>
                      <a:pt x="2149" y="4140"/>
                      <a:pt x="2450" y="3865"/>
                    </a:cubicBezTo>
                    <a:cubicBezTo>
                      <a:pt x="2930" y="3427"/>
                      <a:pt x="3379" y="2955"/>
                      <a:pt x="3836" y="2491"/>
                    </a:cubicBezTo>
                    <a:cubicBezTo>
                      <a:pt x="4067" y="2256"/>
                      <a:pt x="4332" y="2163"/>
                      <a:pt x="4640" y="2279"/>
                    </a:cubicBezTo>
                    <a:cubicBezTo>
                      <a:pt x="5418" y="2570"/>
                      <a:pt x="6195" y="2867"/>
                      <a:pt x="6967" y="3175"/>
                    </a:cubicBezTo>
                    <a:cubicBezTo>
                      <a:pt x="7138" y="3244"/>
                      <a:pt x="7277" y="3229"/>
                      <a:pt x="7450" y="3179"/>
                    </a:cubicBezTo>
                    <a:cubicBezTo>
                      <a:pt x="7853" y="3063"/>
                      <a:pt x="8058" y="2811"/>
                      <a:pt x="8196" y="2408"/>
                    </a:cubicBezTo>
                    <a:cubicBezTo>
                      <a:pt x="8417" y="1761"/>
                      <a:pt x="8707" y="1137"/>
                      <a:pt x="8974" y="506"/>
                    </a:cubicBezTo>
                    <a:cubicBezTo>
                      <a:pt x="9130" y="140"/>
                      <a:pt x="9396" y="-17"/>
                      <a:pt x="9803" y="1"/>
                    </a:cubicBezTo>
                    <a:cubicBezTo>
                      <a:pt x="10447" y="29"/>
                      <a:pt x="11092" y="21"/>
                      <a:pt x="11736" y="3"/>
                    </a:cubicBezTo>
                    <a:cubicBezTo>
                      <a:pt x="12075" y="-7"/>
                      <a:pt x="12306" y="128"/>
                      <a:pt x="12452" y="424"/>
                    </a:cubicBezTo>
                    <a:cubicBezTo>
                      <a:pt x="12646" y="819"/>
                      <a:pt x="12835" y="1217"/>
                      <a:pt x="13014" y="1620"/>
                    </a:cubicBezTo>
                    <a:cubicBezTo>
                      <a:pt x="13176" y="1987"/>
                      <a:pt x="13312" y="2368"/>
                      <a:pt x="13481" y="2731"/>
                    </a:cubicBezTo>
                    <a:cubicBezTo>
                      <a:pt x="13534" y="2845"/>
                      <a:pt x="13644" y="2947"/>
                      <a:pt x="13752" y="3017"/>
                    </a:cubicBezTo>
                    <a:cubicBezTo>
                      <a:pt x="14129" y="3261"/>
                      <a:pt x="14489" y="3223"/>
                      <a:pt x="14899" y="3020"/>
                    </a:cubicBezTo>
                    <a:cubicBezTo>
                      <a:pt x="15531" y="2707"/>
                      <a:pt x="16200" y="2470"/>
                      <a:pt x="16859" y="2214"/>
                    </a:cubicBezTo>
                    <a:cubicBezTo>
                      <a:pt x="17154" y="2101"/>
                      <a:pt x="17418" y="2179"/>
                      <a:pt x="17646" y="2410"/>
                    </a:cubicBezTo>
                    <a:cubicBezTo>
                      <a:pt x="18108" y="2879"/>
                      <a:pt x="18567" y="3353"/>
                      <a:pt x="19050" y="3799"/>
                    </a:cubicBezTo>
                    <a:cubicBezTo>
                      <a:pt x="19331" y="4059"/>
                      <a:pt x="19410" y="4340"/>
                      <a:pt x="19277" y="4688"/>
                    </a:cubicBezTo>
                    <a:cubicBezTo>
                      <a:pt x="19002" y="5410"/>
                      <a:pt x="18734" y="6134"/>
                      <a:pt x="18437" y="6846"/>
                    </a:cubicBezTo>
                    <a:cubicBezTo>
                      <a:pt x="18333" y="7098"/>
                      <a:pt x="18324" y="7303"/>
                      <a:pt x="18426" y="7560"/>
                    </a:cubicBezTo>
                    <a:cubicBezTo>
                      <a:pt x="18544" y="7854"/>
                      <a:pt x="18710" y="8019"/>
                      <a:pt x="19009" y="8127"/>
                    </a:cubicBezTo>
                    <a:cubicBezTo>
                      <a:pt x="19702" y="8378"/>
                      <a:pt x="20379" y="8674"/>
                      <a:pt x="21059" y="8960"/>
                    </a:cubicBezTo>
                    <a:cubicBezTo>
                      <a:pt x="21407" y="9106"/>
                      <a:pt x="21580" y="9352"/>
                      <a:pt x="21560" y="9771"/>
                    </a:cubicBezTo>
                    <a:cubicBezTo>
                      <a:pt x="21527" y="10458"/>
                      <a:pt x="21546" y="11148"/>
                      <a:pt x="21553" y="11837"/>
                    </a:cubicBezTo>
                    <a:cubicBezTo>
                      <a:pt x="21556" y="12075"/>
                      <a:pt x="21476" y="12260"/>
                      <a:pt x="21273" y="12369"/>
                    </a:cubicBezTo>
                    <a:cubicBezTo>
                      <a:pt x="20925" y="12558"/>
                      <a:pt x="20574" y="12746"/>
                      <a:pt x="20214" y="12908"/>
                    </a:cubicBezTo>
                    <a:cubicBezTo>
                      <a:pt x="19760" y="13112"/>
                      <a:pt x="19297" y="13296"/>
                      <a:pt x="18833" y="13473"/>
                    </a:cubicBezTo>
                    <a:cubicBezTo>
                      <a:pt x="18671" y="13534"/>
                      <a:pt x="18597" y="13640"/>
                      <a:pt x="18517" y="13785"/>
                    </a:cubicBezTo>
                    <a:cubicBezTo>
                      <a:pt x="18315" y="14149"/>
                      <a:pt x="18344" y="14469"/>
                      <a:pt x="18528" y="14845"/>
                    </a:cubicBezTo>
                    <a:cubicBezTo>
                      <a:pt x="18832" y="15465"/>
                      <a:pt x="19076" y="16117"/>
                      <a:pt x="19335" y="16760"/>
                    </a:cubicBezTo>
                    <a:cubicBezTo>
                      <a:pt x="19480" y="17119"/>
                      <a:pt x="19413" y="17418"/>
                      <a:pt x="19111" y="17692"/>
                    </a:cubicBezTo>
                    <a:cubicBezTo>
                      <a:pt x="18643" y="18118"/>
                      <a:pt x="18199" y="18575"/>
                      <a:pt x="17759" y="19033"/>
                    </a:cubicBezTo>
                    <a:cubicBezTo>
                      <a:pt x="17495" y="19307"/>
                      <a:pt x="17204" y="19395"/>
                      <a:pt x="16853" y="19260"/>
                    </a:cubicBezTo>
                    <a:cubicBezTo>
                      <a:pt x="16099" y="18969"/>
                      <a:pt x="15344" y="18682"/>
                      <a:pt x="14595" y="18378"/>
                    </a:cubicBezTo>
                    <a:cubicBezTo>
                      <a:pt x="14422" y="18308"/>
                      <a:pt x="14285" y="18327"/>
                      <a:pt x="14112" y="18376"/>
                    </a:cubicBezTo>
                    <a:cubicBezTo>
                      <a:pt x="13708" y="18492"/>
                      <a:pt x="13503" y="18744"/>
                      <a:pt x="13366" y="19147"/>
                    </a:cubicBezTo>
                    <a:cubicBezTo>
                      <a:pt x="13146" y="19795"/>
                      <a:pt x="12855" y="20418"/>
                      <a:pt x="12589" y="21049"/>
                    </a:cubicBezTo>
                    <a:cubicBezTo>
                      <a:pt x="12438" y="21405"/>
                      <a:pt x="12183" y="21583"/>
                      <a:pt x="11783" y="21551"/>
                    </a:cubicBezTo>
                    <a:cubicBezTo>
                      <a:pt x="11468" y="21525"/>
                      <a:pt x="11148" y="21545"/>
                      <a:pt x="10829" y="21545"/>
                    </a:cubicBezTo>
                    <a:close/>
                    <a:moveTo>
                      <a:pt x="18069" y="4560"/>
                    </a:moveTo>
                    <a:cubicBezTo>
                      <a:pt x="18030" y="4514"/>
                      <a:pt x="17990" y="4459"/>
                      <a:pt x="17942" y="4412"/>
                    </a:cubicBezTo>
                    <a:cubicBezTo>
                      <a:pt x="17671" y="4139"/>
                      <a:pt x="17393" y="3874"/>
                      <a:pt x="17130" y="3595"/>
                    </a:cubicBezTo>
                    <a:cubicBezTo>
                      <a:pt x="17017" y="3474"/>
                      <a:pt x="16921" y="3449"/>
                      <a:pt x="16768" y="3518"/>
                    </a:cubicBezTo>
                    <a:cubicBezTo>
                      <a:pt x="16101" y="3819"/>
                      <a:pt x="15426" y="4099"/>
                      <a:pt x="14761" y="4403"/>
                    </a:cubicBezTo>
                    <a:cubicBezTo>
                      <a:pt x="14487" y="4528"/>
                      <a:pt x="14236" y="4550"/>
                      <a:pt x="13958" y="4420"/>
                    </a:cubicBezTo>
                    <a:cubicBezTo>
                      <a:pt x="13642" y="4272"/>
                      <a:pt x="13314" y="4146"/>
                      <a:pt x="12988" y="4021"/>
                    </a:cubicBezTo>
                    <a:cubicBezTo>
                      <a:pt x="12746" y="3929"/>
                      <a:pt x="12595" y="3766"/>
                      <a:pt x="12497" y="3521"/>
                    </a:cubicBezTo>
                    <a:cubicBezTo>
                      <a:pt x="12213" y="2820"/>
                      <a:pt x="11907" y="2128"/>
                      <a:pt x="11622" y="1427"/>
                    </a:cubicBezTo>
                    <a:cubicBezTo>
                      <a:pt x="11557" y="1268"/>
                      <a:pt x="11472" y="1221"/>
                      <a:pt x="11310" y="1226"/>
                    </a:cubicBezTo>
                    <a:cubicBezTo>
                      <a:pt x="10945" y="1238"/>
                      <a:pt x="10579" y="1242"/>
                      <a:pt x="10215" y="1225"/>
                    </a:cubicBezTo>
                    <a:cubicBezTo>
                      <a:pt x="10016" y="1215"/>
                      <a:pt x="9915" y="1271"/>
                      <a:pt x="9841" y="1471"/>
                    </a:cubicBezTo>
                    <a:cubicBezTo>
                      <a:pt x="9584" y="2166"/>
                      <a:pt x="9301" y="2851"/>
                      <a:pt x="9037" y="3543"/>
                    </a:cubicBezTo>
                    <a:cubicBezTo>
                      <a:pt x="8949" y="3773"/>
                      <a:pt x="8807" y="3927"/>
                      <a:pt x="8582" y="4017"/>
                    </a:cubicBezTo>
                    <a:cubicBezTo>
                      <a:pt x="8235" y="4154"/>
                      <a:pt x="7891" y="4298"/>
                      <a:pt x="7548" y="4445"/>
                    </a:cubicBezTo>
                    <a:cubicBezTo>
                      <a:pt x="7314" y="4545"/>
                      <a:pt x="7091" y="4546"/>
                      <a:pt x="6851" y="4445"/>
                    </a:cubicBezTo>
                    <a:cubicBezTo>
                      <a:pt x="6142" y="4147"/>
                      <a:pt x="5425" y="3867"/>
                      <a:pt x="4714" y="3572"/>
                    </a:cubicBezTo>
                    <a:cubicBezTo>
                      <a:pt x="4581" y="3517"/>
                      <a:pt x="4494" y="3530"/>
                      <a:pt x="4391" y="3639"/>
                    </a:cubicBezTo>
                    <a:cubicBezTo>
                      <a:pt x="4122" y="3925"/>
                      <a:pt x="3843" y="4200"/>
                      <a:pt x="3559" y="4470"/>
                    </a:cubicBezTo>
                    <a:cubicBezTo>
                      <a:pt x="3454" y="4571"/>
                      <a:pt x="3429" y="4650"/>
                      <a:pt x="3494" y="4793"/>
                    </a:cubicBezTo>
                    <a:cubicBezTo>
                      <a:pt x="3803" y="5475"/>
                      <a:pt x="4092" y="6165"/>
                      <a:pt x="4399" y="6848"/>
                    </a:cubicBezTo>
                    <a:cubicBezTo>
                      <a:pt x="4511" y="7096"/>
                      <a:pt x="4525" y="7326"/>
                      <a:pt x="4413" y="7576"/>
                    </a:cubicBezTo>
                    <a:cubicBezTo>
                      <a:pt x="4262" y="7914"/>
                      <a:pt x="4119" y="8256"/>
                      <a:pt x="3986" y="8602"/>
                    </a:cubicBezTo>
                    <a:cubicBezTo>
                      <a:pt x="3894" y="8841"/>
                      <a:pt x="3735" y="8984"/>
                      <a:pt x="3503" y="9079"/>
                    </a:cubicBezTo>
                    <a:cubicBezTo>
                      <a:pt x="2790" y="9369"/>
                      <a:pt x="2085" y="9676"/>
                      <a:pt x="1372" y="9968"/>
                    </a:cubicBezTo>
                    <a:cubicBezTo>
                      <a:pt x="1234" y="10025"/>
                      <a:pt x="1188" y="10102"/>
                      <a:pt x="1192" y="10251"/>
                    </a:cubicBezTo>
                    <a:cubicBezTo>
                      <a:pt x="1201" y="10630"/>
                      <a:pt x="1205" y="11011"/>
                      <a:pt x="1191" y="11390"/>
                    </a:cubicBezTo>
                    <a:cubicBezTo>
                      <a:pt x="1185" y="11556"/>
                      <a:pt x="1246" y="11627"/>
                      <a:pt x="1390" y="11682"/>
                    </a:cubicBezTo>
                    <a:cubicBezTo>
                      <a:pt x="2088" y="11947"/>
                      <a:pt x="2779" y="12228"/>
                      <a:pt x="3478" y="12489"/>
                    </a:cubicBezTo>
                    <a:cubicBezTo>
                      <a:pt x="3738" y="12586"/>
                      <a:pt x="3910" y="12746"/>
                      <a:pt x="4010" y="13010"/>
                    </a:cubicBezTo>
                    <a:cubicBezTo>
                      <a:pt x="4135" y="13341"/>
                      <a:pt x="4269" y="13670"/>
                      <a:pt x="4413" y="13993"/>
                    </a:cubicBezTo>
                    <a:cubicBezTo>
                      <a:pt x="4525" y="14242"/>
                      <a:pt x="4515" y="14473"/>
                      <a:pt x="4410" y="14724"/>
                    </a:cubicBezTo>
                    <a:cubicBezTo>
                      <a:pt x="4116" y="15421"/>
                      <a:pt x="3841" y="16126"/>
                      <a:pt x="3550" y="16824"/>
                    </a:cubicBezTo>
                    <a:cubicBezTo>
                      <a:pt x="3492" y="16963"/>
                      <a:pt x="3510" y="17050"/>
                      <a:pt x="3617" y="17152"/>
                    </a:cubicBezTo>
                    <a:cubicBezTo>
                      <a:pt x="3901" y="17423"/>
                      <a:pt x="4179" y="17700"/>
                      <a:pt x="4448" y="17985"/>
                    </a:cubicBezTo>
                    <a:cubicBezTo>
                      <a:pt x="4551" y="18094"/>
                      <a:pt x="4640" y="18105"/>
                      <a:pt x="4772" y="18046"/>
                    </a:cubicBezTo>
                    <a:cubicBezTo>
                      <a:pt x="5447" y="17745"/>
                      <a:pt x="6128" y="17460"/>
                      <a:pt x="6800" y="17153"/>
                    </a:cubicBezTo>
                    <a:cubicBezTo>
                      <a:pt x="7074" y="17028"/>
                      <a:pt x="7327" y="17009"/>
                      <a:pt x="7604" y="17139"/>
                    </a:cubicBezTo>
                    <a:cubicBezTo>
                      <a:pt x="7913" y="17285"/>
                      <a:pt x="8231" y="17412"/>
                      <a:pt x="8551" y="17531"/>
                    </a:cubicBezTo>
                    <a:cubicBezTo>
                      <a:pt x="8811" y="17629"/>
                      <a:pt x="8967" y="17804"/>
                      <a:pt x="9071" y="18065"/>
                    </a:cubicBezTo>
                    <a:cubicBezTo>
                      <a:pt x="9351" y="18759"/>
                      <a:pt x="9654" y="19444"/>
                      <a:pt x="9940" y="20135"/>
                    </a:cubicBezTo>
                    <a:cubicBezTo>
                      <a:pt x="9999" y="20278"/>
                      <a:pt x="10069" y="20340"/>
                      <a:pt x="10231" y="20334"/>
                    </a:cubicBezTo>
                    <a:cubicBezTo>
                      <a:pt x="10627" y="20320"/>
                      <a:pt x="11023" y="20322"/>
                      <a:pt x="11419" y="20333"/>
                    </a:cubicBezTo>
                    <a:cubicBezTo>
                      <a:pt x="11566" y="20337"/>
                      <a:pt x="11639" y="20290"/>
                      <a:pt x="11692" y="20150"/>
                    </a:cubicBezTo>
                    <a:cubicBezTo>
                      <a:pt x="11962" y="19443"/>
                      <a:pt x="12246" y="18741"/>
                      <a:pt x="12514" y="18034"/>
                    </a:cubicBezTo>
                    <a:cubicBezTo>
                      <a:pt x="12608" y="17789"/>
                      <a:pt x="12759" y="17624"/>
                      <a:pt x="13002" y="17531"/>
                    </a:cubicBezTo>
                    <a:cubicBezTo>
                      <a:pt x="13342" y="17400"/>
                      <a:pt x="13679" y="17257"/>
                      <a:pt x="14016" y="17114"/>
                    </a:cubicBezTo>
                    <a:cubicBezTo>
                      <a:pt x="14250" y="17015"/>
                      <a:pt x="14473" y="17013"/>
                      <a:pt x="14712" y="17115"/>
                    </a:cubicBezTo>
                    <a:cubicBezTo>
                      <a:pt x="15420" y="17415"/>
                      <a:pt x="16136" y="17696"/>
                      <a:pt x="16847" y="17993"/>
                    </a:cubicBezTo>
                    <a:cubicBezTo>
                      <a:pt x="16980" y="18048"/>
                      <a:pt x="17067" y="18033"/>
                      <a:pt x="17169" y="17924"/>
                    </a:cubicBezTo>
                    <a:cubicBezTo>
                      <a:pt x="17438" y="17638"/>
                      <a:pt x="17717" y="17362"/>
                      <a:pt x="18000" y="17092"/>
                    </a:cubicBezTo>
                    <a:cubicBezTo>
                      <a:pt x="18105" y="16991"/>
                      <a:pt x="18131" y="16912"/>
                      <a:pt x="18066" y="16769"/>
                    </a:cubicBezTo>
                    <a:cubicBezTo>
                      <a:pt x="17754" y="16080"/>
                      <a:pt x="17460" y="15383"/>
                      <a:pt x="17150" y="14693"/>
                    </a:cubicBezTo>
                    <a:cubicBezTo>
                      <a:pt x="17046" y="14461"/>
                      <a:pt x="17037" y="14241"/>
                      <a:pt x="17137" y="14008"/>
                    </a:cubicBezTo>
                    <a:cubicBezTo>
                      <a:pt x="17282" y="13667"/>
                      <a:pt x="17429" y="13327"/>
                      <a:pt x="17561" y="12981"/>
                    </a:cubicBezTo>
                    <a:cubicBezTo>
                      <a:pt x="17654" y="12735"/>
                      <a:pt x="17814" y="12582"/>
                      <a:pt x="18055" y="12484"/>
                    </a:cubicBezTo>
                    <a:cubicBezTo>
                      <a:pt x="18768" y="12195"/>
                      <a:pt x="19473" y="11886"/>
                      <a:pt x="20185" y="11594"/>
                    </a:cubicBezTo>
                    <a:cubicBezTo>
                      <a:pt x="20322" y="11537"/>
                      <a:pt x="20369" y="11460"/>
                      <a:pt x="20365" y="11312"/>
                    </a:cubicBezTo>
                    <a:cubicBezTo>
                      <a:pt x="20356" y="10932"/>
                      <a:pt x="20353" y="10552"/>
                      <a:pt x="20366" y="10172"/>
                    </a:cubicBezTo>
                    <a:cubicBezTo>
                      <a:pt x="20372" y="10008"/>
                      <a:pt x="20313" y="9935"/>
                      <a:pt x="20168" y="9880"/>
                    </a:cubicBezTo>
                    <a:cubicBezTo>
                      <a:pt x="19463" y="9613"/>
                      <a:pt x="18763" y="9332"/>
                      <a:pt x="18058" y="9067"/>
                    </a:cubicBezTo>
                    <a:cubicBezTo>
                      <a:pt x="17815" y="8975"/>
                      <a:pt x="17652" y="8825"/>
                      <a:pt x="17557" y="8577"/>
                    </a:cubicBezTo>
                    <a:cubicBezTo>
                      <a:pt x="17425" y="8231"/>
                      <a:pt x="17280" y="7890"/>
                      <a:pt x="17134" y="7550"/>
                    </a:cubicBezTo>
                    <a:cubicBezTo>
                      <a:pt x="17034" y="7318"/>
                      <a:pt x="17037" y="7098"/>
                      <a:pt x="17135" y="6863"/>
                    </a:cubicBezTo>
                    <a:cubicBezTo>
                      <a:pt x="17424" y="6173"/>
                      <a:pt x="17703" y="5478"/>
                      <a:pt x="17985" y="4785"/>
                    </a:cubicBezTo>
                    <a:cubicBezTo>
                      <a:pt x="18015" y="4716"/>
                      <a:pt x="18036" y="4649"/>
                      <a:pt x="18069" y="4560"/>
                    </a:cubicBezTo>
                    <a:close/>
                    <a:moveTo>
                      <a:pt x="18069" y="456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00"/>
              <p:cNvSpPr/>
              <p:nvPr/>
            </p:nvSpPr>
            <p:spPr bwMode="auto">
              <a:xfrm>
                <a:off x="88" y="87"/>
                <a:ext cx="95" cy="94"/>
              </a:xfrm>
              <a:custGeom>
                <a:avLst/>
                <a:gdLst/>
                <a:ahLst/>
                <a:cxnLst/>
                <a:rect l="0" t="0" r="r" b="b"/>
                <a:pathLst>
                  <a:path w="21537" h="21552">
                    <a:moveTo>
                      <a:pt x="10796" y="21552"/>
                    </a:moveTo>
                    <a:cubicBezTo>
                      <a:pt x="4882" y="21576"/>
                      <a:pt x="33" y="16749"/>
                      <a:pt x="0" y="10805"/>
                    </a:cubicBezTo>
                    <a:cubicBezTo>
                      <a:pt x="-34" y="4891"/>
                      <a:pt x="4804" y="24"/>
                      <a:pt x="10740" y="0"/>
                    </a:cubicBezTo>
                    <a:cubicBezTo>
                      <a:pt x="16656" y="-24"/>
                      <a:pt x="21506" y="4804"/>
                      <a:pt x="21537" y="10745"/>
                    </a:cubicBezTo>
                    <a:cubicBezTo>
                      <a:pt x="21566" y="16661"/>
                      <a:pt x="16728" y="21528"/>
                      <a:pt x="10796" y="21552"/>
                    </a:cubicBezTo>
                    <a:close/>
                    <a:moveTo>
                      <a:pt x="18191" y="10829"/>
                    </a:moveTo>
                    <a:cubicBezTo>
                      <a:pt x="18215" y="6734"/>
                      <a:pt x="14903" y="3399"/>
                      <a:pt x="10790" y="3377"/>
                    </a:cubicBezTo>
                    <a:cubicBezTo>
                      <a:pt x="6729" y="3355"/>
                      <a:pt x="3372" y="6667"/>
                      <a:pt x="3348" y="10721"/>
                    </a:cubicBezTo>
                    <a:cubicBezTo>
                      <a:pt x="3323" y="14811"/>
                      <a:pt x="6642" y="18155"/>
                      <a:pt x="10751" y="18177"/>
                    </a:cubicBezTo>
                    <a:cubicBezTo>
                      <a:pt x="14807" y="18201"/>
                      <a:pt x="18167" y="14883"/>
                      <a:pt x="18191" y="10829"/>
                    </a:cubicBezTo>
                    <a:close/>
                    <a:moveTo>
                      <a:pt x="18191" y="1082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6" name="Freeform: Shape 193"/>
            <p:cNvSpPr/>
            <p:nvPr/>
          </p:nvSpPr>
          <p:spPr bwMode="auto">
            <a:xfrm>
              <a:off x="5346555" y="2853007"/>
              <a:ext cx="199420" cy="276405"/>
            </a:xfrm>
            <a:custGeom>
              <a:avLst/>
              <a:gdLst/>
              <a:ahLst/>
              <a:cxnLst/>
              <a:rect l="0" t="0" r="r" b="b"/>
              <a:pathLst>
                <a:path w="21587" h="20762">
                  <a:moveTo>
                    <a:pt x="9" y="20762"/>
                  </a:moveTo>
                  <a:cubicBezTo>
                    <a:pt x="9" y="16351"/>
                    <a:pt x="-13" y="11939"/>
                    <a:pt x="13" y="7527"/>
                  </a:cubicBezTo>
                  <a:cubicBezTo>
                    <a:pt x="34" y="3937"/>
                    <a:pt x="3453" y="992"/>
                    <a:pt x="8467" y="187"/>
                  </a:cubicBezTo>
                  <a:cubicBezTo>
                    <a:pt x="14850" y="-838"/>
                    <a:pt x="21184" y="2477"/>
                    <a:pt x="21560" y="7042"/>
                  </a:cubicBezTo>
                  <a:cubicBezTo>
                    <a:pt x="21581" y="7303"/>
                    <a:pt x="21585" y="7565"/>
                    <a:pt x="21585" y="7826"/>
                  </a:cubicBezTo>
                  <a:cubicBezTo>
                    <a:pt x="21587" y="12138"/>
                    <a:pt x="21587" y="16450"/>
                    <a:pt x="21587" y="20762"/>
                  </a:cubicBezTo>
                  <a:cubicBezTo>
                    <a:pt x="14395" y="20762"/>
                    <a:pt x="7202" y="20762"/>
                    <a:pt x="9" y="20762"/>
                  </a:cubicBezTo>
                  <a:close/>
                  <a:moveTo>
                    <a:pt x="9" y="2076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94"/>
            <p:cNvSpPr/>
            <p:nvPr/>
          </p:nvSpPr>
          <p:spPr bwMode="auto">
            <a:xfrm>
              <a:off x="5383656" y="2704602"/>
              <a:ext cx="127072" cy="127072"/>
            </a:xfrm>
            <a:custGeom>
              <a:avLst/>
              <a:gdLst/>
              <a:ahLst/>
              <a:cxnLst/>
              <a:rect l="0" t="0" r="r" b="b"/>
              <a:pathLst>
                <a:path w="20067" h="21556">
                  <a:moveTo>
                    <a:pt x="11304" y="0"/>
                  </a:moveTo>
                  <a:cubicBezTo>
                    <a:pt x="12025" y="223"/>
                    <a:pt x="12761" y="401"/>
                    <a:pt x="13465" y="674"/>
                  </a:cubicBezTo>
                  <a:cubicBezTo>
                    <a:pt x="18041" y="2449"/>
                    <a:pt x="20727" y="7436"/>
                    <a:pt x="19927" y="12635"/>
                  </a:cubicBezTo>
                  <a:cubicBezTo>
                    <a:pt x="19150" y="17692"/>
                    <a:pt x="14931" y="21512"/>
                    <a:pt x="10073" y="21556"/>
                  </a:cubicBezTo>
                  <a:cubicBezTo>
                    <a:pt x="5300" y="21600"/>
                    <a:pt x="1081" y="17864"/>
                    <a:pt x="177" y="12792"/>
                  </a:cubicBezTo>
                  <a:cubicBezTo>
                    <a:pt x="-873" y="6899"/>
                    <a:pt x="2852" y="1154"/>
                    <a:pt x="8361" y="164"/>
                  </a:cubicBezTo>
                  <a:cubicBezTo>
                    <a:pt x="8508" y="137"/>
                    <a:pt x="8645" y="55"/>
                    <a:pt x="8786" y="0"/>
                  </a:cubicBezTo>
                  <a:cubicBezTo>
                    <a:pt x="9626" y="0"/>
                    <a:pt x="10464" y="0"/>
                    <a:pt x="11304" y="0"/>
                  </a:cubicBezTo>
                  <a:close/>
                  <a:moveTo>
                    <a:pt x="11304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95"/>
            <p:cNvSpPr/>
            <p:nvPr/>
          </p:nvSpPr>
          <p:spPr bwMode="auto">
            <a:xfrm>
              <a:off x="5242671" y="1636085"/>
              <a:ext cx="422027" cy="256926"/>
            </a:xfrm>
            <a:custGeom>
              <a:avLst/>
              <a:gdLst/>
              <a:ahLst/>
              <a:cxnLst/>
              <a:rect l="0" t="0" r="r" b="b"/>
              <a:pathLst>
                <a:path w="21373" h="21321">
                  <a:moveTo>
                    <a:pt x="2847" y="9318"/>
                  </a:moveTo>
                  <a:cubicBezTo>
                    <a:pt x="2847" y="9318"/>
                    <a:pt x="158" y="10543"/>
                    <a:pt x="8" y="13972"/>
                  </a:cubicBezTo>
                  <a:cubicBezTo>
                    <a:pt x="-141" y="17402"/>
                    <a:pt x="1652" y="21321"/>
                    <a:pt x="3594" y="21321"/>
                  </a:cubicBezTo>
                  <a:cubicBezTo>
                    <a:pt x="5536" y="21321"/>
                    <a:pt x="16739" y="21321"/>
                    <a:pt x="17785" y="21321"/>
                  </a:cubicBezTo>
                  <a:cubicBezTo>
                    <a:pt x="18831" y="21321"/>
                    <a:pt x="21459" y="17889"/>
                    <a:pt x="21370" y="13972"/>
                  </a:cubicBezTo>
                  <a:cubicBezTo>
                    <a:pt x="21221" y="7358"/>
                    <a:pt x="16142" y="5889"/>
                    <a:pt x="16142" y="5889"/>
                  </a:cubicBezTo>
                  <a:cubicBezTo>
                    <a:pt x="16142" y="5889"/>
                    <a:pt x="16139" y="-279"/>
                    <a:pt x="11212" y="10"/>
                  </a:cubicBezTo>
                  <a:cubicBezTo>
                    <a:pt x="7029" y="255"/>
                    <a:pt x="6581" y="5154"/>
                    <a:pt x="6581" y="5154"/>
                  </a:cubicBezTo>
                  <a:cubicBezTo>
                    <a:pt x="6581" y="5154"/>
                    <a:pt x="4883" y="3808"/>
                    <a:pt x="3444" y="5644"/>
                  </a:cubicBezTo>
                  <a:cubicBezTo>
                    <a:pt x="2100" y="7359"/>
                    <a:pt x="2847" y="9318"/>
                    <a:pt x="2847" y="9318"/>
                  </a:cubicBezTo>
                  <a:close/>
                  <a:moveTo>
                    <a:pt x="2847" y="931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96"/>
            <p:cNvSpPr/>
            <p:nvPr/>
          </p:nvSpPr>
          <p:spPr bwMode="auto">
            <a:xfrm>
              <a:off x="5992118" y="3684076"/>
              <a:ext cx="332984" cy="3246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9033"/>
                  </a:moveTo>
                  <a:lnTo>
                    <a:pt x="13190" y="9033"/>
                  </a:lnTo>
                  <a:lnTo>
                    <a:pt x="13190" y="0"/>
                  </a:lnTo>
                  <a:lnTo>
                    <a:pt x="8984" y="0"/>
                  </a:lnTo>
                  <a:lnTo>
                    <a:pt x="8984" y="9033"/>
                  </a:lnTo>
                  <a:lnTo>
                    <a:pt x="0" y="9033"/>
                  </a:lnTo>
                  <a:lnTo>
                    <a:pt x="0" y="13352"/>
                  </a:lnTo>
                  <a:lnTo>
                    <a:pt x="8984" y="13352"/>
                  </a:lnTo>
                  <a:lnTo>
                    <a:pt x="8984" y="21600"/>
                  </a:lnTo>
                  <a:lnTo>
                    <a:pt x="13190" y="21600"/>
                  </a:lnTo>
                  <a:lnTo>
                    <a:pt x="13190" y="13352"/>
                  </a:lnTo>
                  <a:lnTo>
                    <a:pt x="21600" y="13352"/>
                  </a:lnTo>
                  <a:close/>
                  <a:moveTo>
                    <a:pt x="21600" y="903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97"/>
            <p:cNvSpPr/>
            <p:nvPr/>
          </p:nvSpPr>
          <p:spPr bwMode="auto">
            <a:xfrm>
              <a:off x="5264932" y="4789694"/>
              <a:ext cx="1187242" cy="1091705"/>
            </a:xfrm>
            <a:custGeom>
              <a:avLst/>
              <a:gdLst/>
              <a:ahLst/>
              <a:cxnLst/>
              <a:rect l="0" t="0" r="r" b="b"/>
              <a:pathLst>
                <a:path w="21555" h="21600">
                  <a:moveTo>
                    <a:pt x="169" y="0"/>
                  </a:moveTo>
                  <a:lnTo>
                    <a:pt x="21073" y="0"/>
                  </a:lnTo>
                  <a:lnTo>
                    <a:pt x="21073" y="1868"/>
                  </a:lnTo>
                  <a:cubicBezTo>
                    <a:pt x="21073" y="1868"/>
                    <a:pt x="21555" y="2277"/>
                    <a:pt x="21555" y="2977"/>
                  </a:cubicBezTo>
                  <a:cubicBezTo>
                    <a:pt x="21555" y="3678"/>
                    <a:pt x="20537" y="4203"/>
                    <a:pt x="20537" y="4729"/>
                  </a:cubicBezTo>
                  <a:cubicBezTo>
                    <a:pt x="20537" y="5254"/>
                    <a:pt x="21394" y="5546"/>
                    <a:pt x="21394" y="6246"/>
                  </a:cubicBezTo>
                  <a:cubicBezTo>
                    <a:pt x="21394" y="6947"/>
                    <a:pt x="20483" y="7531"/>
                    <a:pt x="20537" y="8231"/>
                  </a:cubicBezTo>
                  <a:cubicBezTo>
                    <a:pt x="20590" y="8932"/>
                    <a:pt x="21394" y="8990"/>
                    <a:pt x="21341" y="9574"/>
                  </a:cubicBezTo>
                  <a:cubicBezTo>
                    <a:pt x="21287" y="10158"/>
                    <a:pt x="20537" y="10683"/>
                    <a:pt x="20537" y="11209"/>
                  </a:cubicBezTo>
                  <a:cubicBezTo>
                    <a:pt x="20537" y="11734"/>
                    <a:pt x="21341" y="12143"/>
                    <a:pt x="21341" y="12726"/>
                  </a:cubicBezTo>
                  <a:cubicBezTo>
                    <a:pt x="21341" y="13310"/>
                    <a:pt x="20537" y="13836"/>
                    <a:pt x="20483" y="14419"/>
                  </a:cubicBezTo>
                  <a:cubicBezTo>
                    <a:pt x="20429" y="15003"/>
                    <a:pt x="21019" y="15120"/>
                    <a:pt x="21019" y="15529"/>
                  </a:cubicBezTo>
                  <a:cubicBezTo>
                    <a:pt x="21019" y="15937"/>
                    <a:pt x="20751" y="16813"/>
                    <a:pt x="19304" y="18156"/>
                  </a:cubicBezTo>
                  <a:cubicBezTo>
                    <a:pt x="17857" y="19498"/>
                    <a:pt x="15659" y="21600"/>
                    <a:pt x="15659" y="21600"/>
                  </a:cubicBezTo>
                  <a:lnTo>
                    <a:pt x="5797" y="21600"/>
                  </a:lnTo>
                  <a:lnTo>
                    <a:pt x="1245" y="17452"/>
                  </a:lnTo>
                  <a:cubicBezTo>
                    <a:pt x="1134" y="16930"/>
                    <a:pt x="1134" y="16054"/>
                    <a:pt x="1027" y="15704"/>
                  </a:cubicBezTo>
                  <a:cubicBezTo>
                    <a:pt x="920" y="15353"/>
                    <a:pt x="9" y="14828"/>
                    <a:pt x="9" y="14244"/>
                  </a:cubicBezTo>
                  <a:cubicBezTo>
                    <a:pt x="9" y="13660"/>
                    <a:pt x="813" y="13427"/>
                    <a:pt x="813" y="13018"/>
                  </a:cubicBezTo>
                  <a:cubicBezTo>
                    <a:pt x="813" y="12610"/>
                    <a:pt x="-45" y="11559"/>
                    <a:pt x="9" y="10800"/>
                  </a:cubicBezTo>
                  <a:cubicBezTo>
                    <a:pt x="62" y="10041"/>
                    <a:pt x="652" y="9866"/>
                    <a:pt x="706" y="9457"/>
                  </a:cubicBezTo>
                  <a:cubicBezTo>
                    <a:pt x="759" y="9049"/>
                    <a:pt x="116" y="8406"/>
                    <a:pt x="116" y="7823"/>
                  </a:cubicBezTo>
                  <a:cubicBezTo>
                    <a:pt x="116" y="7239"/>
                    <a:pt x="759" y="6655"/>
                    <a:pt x="759" y="6130"/>
                  </a:cubicBezTo>
                  <a:cubicBezTo>
                    <a:pt x="759" y="5604"/>
                    <a:pt x="62" y="5254"/>
                    <a:pt x="9" y="4378"/>
                  </a:cubicBezTo>
                  <a:cubicBezTo>
                    <a:pt x="-45" y="3503"/>
                    <a:pt x="169" y="0"/>
                    <a:pt x="169" y="0"/>
                  </a:cubicBezTo>
                  <a:close/>
                  <a:moveTo>
                    <a:pt x="169" y="0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98"/>
            <p:cNvSpPr/>
            <p:nvPr/>
          </p:nvSpPr>
          <p:spPr bwMode="auto">
            <a:xfrm>
              <a:off x="5598844" y="5917573"/>
              <a:ext cx="492520" cy="67710"/>
            </a:xfrm>
            <a:custGeom>
              <a:avLst/>
              <a:gdLst/>
              <a:ahLst/>
              <a:cxnLst/>
              <a:rect l="0" t="0" r="r" b="b"/>
              <a:pathLst>
                <a:path w="21600" h="21598">
                  <a:moveTo>
                    <a:pt x="0" y="0"/>
                  </a:moveTo>
                  <a:lnTo>
                    <a:pt x="21600" y="0"/>
                  </a:lnTo>
                  <a:cubicBezTo>
                    <a:pt x="21600" y="0"/>
                    <a:pt x="19272" y="21598"/>
                    <a:pt x="18108" y="21598"/>
                  </a:cubicBezTo>
                  <a:cubicBezTo>
                    <a:pt x="16944" y="21598"/>
                    <a:pt x="5044" y="21598"/>
                    <a:pt x="4010" y="21598"/>
                  </a:cubicBezTo>
                  <a:cubicBezTo>
                    <a:pt x="2975" y="21600"/>
                    <a:pt x="0" y="0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1036378" y="2080558"/>
            <a:ext cx="2354881" cy="862234"/>
            <a:chOff x="1036378" y="1627264"/>
            <a:chExt cx="2354881" cy="862234"/>
          </a:xfrm>
        </p:grpSpPr>
        <p:sp>
          <p:nvSpPr>
            <p:cNvPr id="21" name="Rectangle 211"/>
            <p:cNvSpPr/>
            <p:nvPr/>
          </p:nvSpPr>
          <p:spPr>
            <a:xfrm>
              <a:off x="1036378" y="1627264"/>
              <a:ext cx="2354881" cy="307777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</a:rPr>
                <a:t>60% 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Rectangle 36"/>
            <p:cNvSpPr/>
            <p:nvPr/>
          </p:nvSpPr>
          <p:spPr>
            <a:xfrm>
              <a:off x="1036378" y="1947811"/>
              <a:ext cx="2354881" cy="541687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3"/>
          <p:cNvGrpSpPr/>
          <p:nvPr>
            <p:custDataLst>
              <p:tags r:id="rId3"/>
            </p:custDataLst>
          </p:nvPr>
        </p:nvGrpSpPr>
        <p:grpSpPr>
          <a:xfrm>
            <a:off x="1036378" y="4078113"/>
            <a:ext cx="2354881" cy="860653"/>
            <a:chOff x="1036378" y="3624819"/>
            <a:chExt cx="2354881" cy="860653"/>
          </a:xfrm>
        </p:grpSpPr>
        <p:sp>
          <p:nvSpPr>
            <p:cNvPr id="19" name="Rectangle 212"/>
            <p:cNvSpPr/>
            <p:nvPr/>
          </p:nvSpPr>
          <p:spPr>
            <a:xfrm>
              <a:off x="1036378" y="3624819"/>
              <a:ext cx="2354881" cy="307777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/>
              <a:r>
                <a:rPr lang="en-US" altLang="zh-CN" sz="2000" b="1" dirty="0">
                  <a:solidFill>
                    <a:schemeClr val="accent4"/>
                  </a:solidFill>
                </a:rPr>
                <a:t>40% </a:t>
              </a:r>
              <a:r>
                <a:rPr lang="zh-CN" altLang="en-US" sz="20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4"/>
                </a:solidFill>
              </a:endParaRPr>
            </a:p>
          </p:txBody>
        </p:sp>
        <p:sp>
          <p:nvSpPr>
            <p:cNvPr id="20" name="Rectangle 38"/>
            <p:cNvSpPr/>
            <p:nvPr/>
          </p:nvSpPr>
          <p:spPr>
            <a:xfrm>
              <a:off x="1036378" y="3943785"/>
              <a:ext cx="2354881" cy="541687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53" name="千图PPT彼岸天：ID 8661124库_组合 52"/>
          <p:cNvGrpSpPr/>
          <p:nvPr>
            <p:custDataLst>
              <p:tags r:id="rId4"/>
            </p:custDataLst>
          </p:nvPr>
        </p:nvGrpSpPr>
        <p:grpSpPr>
          <a:xfrm>
            <a:off x="6797339" y="1538589"/>
            <a:ext cx="3774048" cy="650178"/>
            <a:chOff x="6797339" y="1538589"/>
            <a:chExt cx="3774048" cy="650178"/>
          </a:xfrm>
        </p:grpSpPr>
        <p:cxnSp>
          <p:nvCxnSpPr>
            <p:cNvPr id="42" name="Straight Connector 207"/>
            <p:cNvCxnSpPr/>
            <p:nvPr/>
          </p:nvCxnSpPr>
          <p:spPr>
            <a:xfrm>
              <a:off x="6797339" y="1857491"/>
              <a:ext cx="1442248" cy="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41"/>
            <p:cNvGrpSpPr/>
            <p:nvPr/>
          </p:nvGrpSpPr>
          <p:grpSpPr>
            <a:xfrm>
              <a:off x="8400256" y="1538589"/>
              <a:ext cx="2171131" cy="650178"/>
              <a:chOff x="810691" y="4795941"/>
              <a:chExt cx="1544952" cy="650178"/>
            </a:xfrm>
          </p:grpSpPr>
          <p:sp>
            <p:nvSpPr>
              <p:cNvPr id="17" name="TextBox 42"/>
              <p:cNvSpPr txBox="1"/>
              <p:nvPr/>
            </p:nvSpPr>
            <p:spPr>
              <a:xfrm>
                <a:off x="814300" y="4795941"/>
                <a:ext cx="973474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TextBox 43"/>
              <p:cNvSpPr txBox="1"/>
              <p:nvPr/>
            </p:nvSpPr>
            <p:spPr>
              <a:xfrm>
                <a:off x="810691" y="5030621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tx1"/>
                    </a:solidFill>
                  </a:rPr>
                  <a:t>58PIC.COM</a:t>
                </a:r>
                <a:endParaRPr lang="zh-CN" altLang="en-US" sz="9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2" name="千图PPT彼岸天：ID 8661124库_组合 51"/>
          <p:cNvGrpSpPr/>
          <p:nvPr>
            <p:custDataLst>
              <p:tags r:id="rId5"/>
            </p:custDataLst>
          </p:nvPr>
        </p:nvGrpSpPr>
        <p:grpSpPr>
          <a:xfrm>
            <a:off x="7100518" y="2563618"/>
            <a:ext cx="3470869" cy="650178"/>
            <a:chOff x="7100518" y="2563618"/>
            <a:chExt cx="3470869" cy="650178"/>
          </a:xfrm>
        </p:grpSpPr>
        <p:cxnSp>
          <p:nvCxnSpPr>
            <p:cNvPr id="43" name="Straight Connector 208"/>
            <p:cNvCxnSpPr/>
            <p:nvPr/>
          </p:nvCxnSpPr>
          <p:spPr>
            <a:xfrm>
              <a:off x="7100518" y="2853006"/>
              <a:ext cx="1139069" cy="0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44"/>
            <p:cNvGrpSpPr/>
            <p:nvPr/>
          </p:nvGrpSpPr>
          <p:grpSpPr>
            <a:xfrm>
              <a:off x="8400256" y="2563618"/>
              <a:ext cx="2171131" cy="650178"/>
              <a:chOff x="810691" y="4795941"/>
              <a:chExt cx="1544952" cy="650178"/>
            </a:xfrm>
          </p:grpSpPr>
          <p:sp>
            <p:nvSpPr>
              <p:cNvPr id="15" name="TextBox 45"/>
              <p:cNvSpPr txBox="1"/>
              <p:nvPr/>
            </p:nvSpPr>
            <p:spPr>
              <a:xfrm>
                <a:off x="814300" y="4795941"/>
                <a:ext cx="973474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6" name="TextBox 46"/>
              <p:cNvSpPr txBox="1"/>
              <p:nvPr/>
            </p:nvSpPr>
            <p:spPr>
              <a:xfrm>
                <a:off x="810691" y="5030621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tx1"/>
                    </a:solidFill>
                  </a:rPr>
                  <a:t>58PIC.COM</a:t>
                </a:r>
                <a:endParaRPr lang="zh-CN" altLang="en-US" sz="9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1" name="千图PPT彼岸天：ID 8661124库_组合 50"/>
          <p:cNvGrpSpPr/>
          <p:nvPr>
            <p:custDataLst>
              <p:tags r:id="rId6"/>
            </p:custDataLst>
          </p:nvPr>
        </p:nvGrpSpPr>
        <p:grpSpPr>
          <a:xfrm>
            <a:off x="6797339" y="3588647"/>
            <a:ext cx="3774048" cy="650178"/>
            <a:chOff x="6797339" y="3588647"/>
            <a:chExt cx="3774048" cy="650178"/>
          </a:xfrm>
        </p:grpSpPr>
        <p:cxnSp>
          <p:nvCxnSpPr>
            <p:cNvPr id="44" name="Straight Connector 209"/>
            <p:cNvCxnSpPr/>
            <p:nvPr/>
          </p:nvCxnSpPr>
          <p:spPr>
            <a:xfrm>
              <a:off x="6797339" y="3876321"/>
              <a:ext cx="1442248" cy="0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47"/>
            <p:cNvGrpSpPr/>
            <p:nvPr/>
          </p:nvGrpSpPr>
          <p:grpSpPr>
            <a:xfrm>
              <a:off x="8400256" y="3588647"/>
              <a:ext cx="2171131" cy="650178"/>
              <a:chOff x="810691" y="4795941"/>
              <a:chExt cx="1544952" cy="650178"/>
            </a:xfrm>
          </p:grpSpPr>
          <p:sp>
            <p:nvSpPr>
              <p:cNvPr id="13" name="TextBox 48"/>
              <p:cNvSpPr txBox="1"/>
              <p:nvPr/>
            </p:nvSpPr>
            <p:spPr>
              <a:xfrm>
                <a:off x="814300" y="4795941"/>
                <a:ext cx="973474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4" name="TextBox 49"/>
              <p:cNvSpPr txBox="1"/>
              <p:nvPr/>
            </p:nvSpPr>
            <p:spPr>
              <a:xfrm>
                <a:off x="810691" y="5030621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tx1"/>
                    </a:solidFill>
                  </a:rPr>
                  <a:t>58PIC.COM</a:t>
                </a:r>
                <a:endParaRPr lang="zh-CN" altLang="en-US" sz="9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0" name="千图PPT彼岸天：ID 8661124库_组合 49"/>
          <p:cNvGrpSpPr/>
          <p:nvPr>
            <p:custDataLst>
              <p:tags r:id="rId7"/>
            </p:custDataLst>
          </p:nvPr>
        </p:nvGrpSpPr>
        <p:grpSpPr>
          <a:xfrm>
            <a:off x="6452174" y="4613677"/>
            <a:ext cx="4119213" cy="650178"/>
            <a:chOff x="6452174" y="4613677"/>
            <a:chExt cx="4119213" cy="650178"/>
          </a:xfrm>
        </p:grpSpPr>
        <p:cxnSp>
          <p:nvCxnSpPr>
            <p:cNvPr id="45" name="Straight Connector 210"/>
            <p:cNvCxnSpPr/>
            <p:nvPr/>
          </p:nvCxnSpPr>
          <p:spPr>
            <a:xfrm>
              <a:off x="6452174" y="4662622"/>
              <a:ext cx="1787412" cy="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50"/>
            <p:cNvGrpSpPr/>
            <p:nvPr/>
          </p:nvGrpSpPr>
          <p:grpSpPr>
            <a:xfrm>
              <a:off x="8400256" y="4613677"/>
              <a:ext cx="2171131" cy="650178"/>
              <a:chOff x="810691" y="4795941"/>
              <a:chExt cx="1544952" cy="650178"/>
            </a:xfrm>
          </p:grpSpPr>
          <p:sp>
            <p:nvSpPr>
              <p:cNvPr id="11" name="TextBox 51"/>
              <p:cNvSpPr txBox="1"/>
              <p:nvPr/>
            </p:nvSpPr>
            <p:spPr>
              <a:xfrm>
                <a:off x="814300" y="4795941"/>
                <a:ext cx="973474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" name="TextBox 52"/>
              <p:cNvSpPr txBox="1"/>
              <p:nvPr/>
            </p:nvSpPr>
            <p:spPr>
              <a:xfrm>
                <a:off x="810691" y="5030621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小木头</a:t>
                </a:r>
                <a:r>
                  <a:rPr lang="en-US" altLang="zh-CN" sz="900" dirty="0">
                    <a:solidFill>
                      <a:schemeClr val="tx1"/>
                    </a:solidFill>
                  </a:rPr>
                  <a:t>58PIC.COM</a:t>
                </a:r>
                <a:endParaRPr lang="zh-CN" altLang="en-US" sz="9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5414963" y="3458164"/>
            <a:ext cx="6057899" cy="1635536"/>
            <a:chOff x="5414963" y="3458164"/>
            <a:chExt cx="6057899" cy="1635536"/>
          </a:xfrm>
        </p:grpSpPr>
        <p:sp>
          <p:nvSpPr>
            <p:cNvPr id="4" name="Arrow: Right 9"/>
            <p:cNvSpPr/>
            <p:nvPr/>
          </p:nvSpPr>
          <p:spPr>
            <a:xfrm>
              <a:off x="7156451" y="4307131"/>
              <a:ext cx="466725" cy="29228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ame 34"/>
            <p:cNvSpPr/>
            <p:nvPr/>
          </p:nvSpPr>
          <p:spPr>
            <a:xfrm>
              <a:off x="5414963" y="3458164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1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38"/>
            <p:cNvSpPr txBox="1"/>
            <p:nvPr/>
          </p:nvSpPr>
          <p:spPr>
            <a:xfrm>
              <a:off x="5422583" y="4424888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Oval 29"/>
            <p:cNvSpPr/>
            <p:nvPr/>
          </p:nvSpPr>
          <p:spPr bwMode="auto">
            <a:xfrm flipH="1">
              <a:off x="7776700" y="4370420"/>
              <a:ext cx="147396" cy="1473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12"/>
            <p:cNvGrpSpPr/>
            <p:nvPr/>
          </p:nvGrpSpPr>
          <p:grpSpPr>
            <a:xfrm>
              <a:off x="8002587" y="4269909"/>
              <a:ext cx="3470275" cy="587471"/>
              <a:chOff x="8002587" y="4269909"/>
              <a:chExt cx="3470275" cy="587471"/>
            </a:xfrm>
          </p:grpSpPr>
          <p:sp>
            <p:nvSpPr>
              <p:cNvPr id="30" name="TextBox 46"/>
              <p:cNvSpPr txBox="1"/>
              <p:nvPr/>
            </p:nvSpPr>
            <p:spPr bwMode="auto">
              <a:xfrm>
                <a:off x="8002588" y="426990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1" name="TextBox 47"/>
              <p:cNvSpPr txBox="1"/>
              <p:nvPr/>
            </p:nvSpPr>
            <p:spPr bwMode="auto">
              <a:xfrm>
                <a:off x="8002587" y="4579867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3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719667" y="2968640"/>
            <a:ext cx="6057371" cy="1635536"/>
            <a:chOff x="719667" y="2968640"/>
            <a:chExt cx="6057371" cy="1635536"/>
          </a:xfrm>
        </p:grpSpPr>
        <p:sp>
          <p:nvSpPr>
            <p:cNvPr id="6" name="Arrow: Right 40"/>
            <p:cNvSpPr/>
            <p:nvPr/>
          </p:nvSpPr>
          <p:spPr>
            <a:xfrm flipH="1">
              <a:off x="4568826" y="3743732"/>
              <a:ext cx="466725" cy="292283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ame 33"/>
            <p:cNvSpPr/>
            <p:nvPr/>
          </p:nvSpPr>
          <p:spPr>
            <a:xfrm>
              <a:off x="5414963" y="2968640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2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37"/>
            <p:cNvSpPr txBox="1"/>
            <p:nvPr/>
          </p:nvSpPr>
          <p:spPr>
            <a:xfrm>
              <a:off x="5422583" y="3938784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Oval 30"/>
            <p:cNvSpPr/>
            <p:nvPr/>
          </p:nvSpPr>
          <p:spPr bwMode="auto">
            <a:xfrm flipH="1">
              <a:off x="4199426" y="3837966"/>
              <a:ext cx="147396" cy="14739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10"/>
            <p:cNvGrpSpPr/>
            <p:nvPr/>
          </p:nvGrpSpPr>
          <p:grpSpPr>
            <a:xfrm>
              <a:off x="719667" y="3729659"/>
              <a:ext cx="3483643" cy="587471"/>
              <a:chOff x="719667" y="3729659"/>
              <a:chExt cx="3483643" cy="587471"/>
            </a:xfrm>
          </p:grpSpPr>
          <p:sp>
            <p:nvSpPr>
              <p:cNvPr id="28" name="TextBox 48"/>
              <p:cNvSpPr txBox="1"/>
              <p:nvPr/>
            </p:nvSpPr>
            <p:spPr bwMode="auto">
              <a:xfrm>
                <a:off x="2944334" y="372965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9" name="TextBox 49"/>
              <p:cNvSpPr txBox="1"/>
              <p:nvPr/>
            </p:nvSpPr>
            <p:spPr bwMode="auto">
              <a:xfrm>
                <a:off x="719667" y="4039617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5414963" y="2479116"/>
            <a:ext cx="6057899" cy="1635536"/>
            <a:chOff x="5414963" y="2479116"/>
            <a:chExt cx="6057899" cy="1635536"/>
          </a:xfrm>
        </p:grpSpPr>
        <p:sp>
          <p:nvSpPr>
            <p:cNvPr id="5" name="Arrow: Right 39"/>
            <p:cNvSpPr/>
            <p:nvPr/>
          </p:nvSpPr>
          <p:spPr>
            <a:xfrm>
              <a:off x="7156451" y="3316785"/>
              <a:ext cx="466725" cy="292283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ame 32"/>
            <p:cNvSpPr/>
            <p:nvPr/>
          </p:nvSpPr>
          <p:spPr>
            <a:xfrm>
              <a:off x="5414963" y="2479116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3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36"/>
            <p:cNvSpPr txBox="1"/>
            <p:nvPr/>
          </p:nvSpPr>
          <p:spPr>
            <a:xfrm>
              <a:off x="5422583" y="343595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Oval 31"/>
            <p:cNvSpPr/>
            <p:nvPr/>
          </p:nvSpPr>
          <p:spPr bwMode="auto">
            <a:xfrm flipH="1">
              <a:off x="7776700" y="3414173"/>
              <a:ext cx="147396" cy="14739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Group 11"/>
            <p:cNvGrpSpPr/>
            <p:nvPr/>
          </p:nvGrpSpPr>
          <p:grpSpPr>
            <a:xfrm>
              <a:off x="8002587" y="3299110"/>
              <a:ext cx="3470275" cy="587471"/>
              <a:chOff x="8002587" y="3299110"/>
              <a:chExt cx="3470275" cy="587471"/>
            </a:xfrm>
          </p:grpSpPr>
          <p:sp>
            <p:nvSpPr>
              <p:cNvPr id="26" name="TextBox 50"/>
              <p:cNvSpPr txBox="1"/>
              <p:nvPr/>
            </p:nvSpPr>
            <p:spPr bwMode="auto">
              <a:xfrm>
                <a:off x="8002588" y="329911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7" name="TextBox 51"/>
              <p:cNvSpPr txBox="1"/>
              <p:nvPr/>
            </p:nvSpPr>
            <p:spPr bwMode="auto">
              <a:xfrm>
                <a:off x="8002587" y="3609068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719667" y="1989592"/>
            <a:ext cx="6057371" cy="1635536"/>
            <a:chOff x="719667" y="1989592"/>
            <a:chExt cx="6057371" cy="1635536"/>
          </a:xfrm>
        </p:grpSpPr>
        <p:sp>
          <p:nvSpPr>
            <p:cNvPr id="7" name="Arrow: Right 41"/>
            <p:cNvSpPr/>
            <p:nvPr/>
          </p:nvSpPr>
          <p:spPr>
            <a:xfrm flipH="1">
              <a:off x="4568826" y="2761545"/>
              <a:ext cx="466725" cy="292283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ame 4"/>
            <p:cNvSpPr/>
            <p:nvPr/>
          </p:nvSpPr>
          <p:spPr>
            <a:xfrm>
              <a:off x="5414963" y="1989592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4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5422583" y="2943241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Oval 35"/>
            <p:cNvSpPr/>
            <p:nvPr/>
          </p:nvSpPr>
          <p:spPr bwMode="auto">
            <a:xfrm flipH="1">
              <a:off x="4199426" y="2847360"/>
              <a:ext cx="147396" cy="14739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7"/>
            <p:cNvGrpSpPr/>
            <p:nvPr/>
          </p:nvGrpSpPr>
          <p:grpSpPr>
            <a:xfrm>
              <a:off x="719667" y="2761545"/>
              <a:ext cx="3483643" cy="587471"/>
              <a:chOff x="719667" y="2761545"/>
              <a:chExt cx="3483643" cy="587471"/>
            </a:xfrm>
          </p:grpSpPr>
          <p:sp>
            <p:nvSpPr>
              <p:cNvPr id="24" name="TextBox 52"/>
              <p:cNvSpPr txBox="1"/>
              <p:nvPr/>
            </p:nvSpPr>
            <p:spPr bwMode="auto">
              <a:xfrm>
                <a:off x="2944334" y="276154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25" name="TextBox 53"/>
              <p:cNvSpPr txBox="1"/>
              <p:nvPr/>
            </p:nvSpPr>
            <p:spPr bwMode="auto">
              <a:xfrm>
                <a:off x="719667" y="3071503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千图PPT彼岸天：ID 8661124库_组合 42"/>
          <p:cNvGrpSpPr/>
          <p:nvPr>
            <p:custDataLst>
              <p:tags r:id="rId1"/>
            </p:custDataLst>
          </p:nvPr>
        </p:nvGrpSpPr>
        <p:grpSpPr>
          <a:xfrm>
            <a:off x="2725405" y="1557437"/>
            <a:ext cx="3419308" cy="1196667"/>
            <a:chOff x="2725405" y="1557437"/>
            <a:chExt cx="3419308" cy="1196667"/>
          </a:xfrm>
        </p:grpSpPr>
        <p:grpSp>
          <p:nvGrpSpPr>
            <p:cNvPr id="20" name="Group 58"/>
            <p:cNvGrpSpPr/>
            <p:nvPr/>
          </p:nvGrpSpPr>
          <p:grpSpPr>
            <a:xfrm>
              <a:off x="3292392" y="1683323"/>
              <a:ext cx="2852321" cy="1070781"/>
              <a:chOff x="3597275" y="1522413"/>
              <a:chExt cx="1949450" cy="731837"/>
            </a:xfrm>
          </p:grpSpPr>
          <p:sp>
            <p:nvSpPr>
              <p:cNvPr id="38" name="Freeform: Shape 59"/>
              <p:cNvSpPr/>
              <p:nvPr/>
            </p:nvSpPr>
            <p:spPr bwMode="auto">
              <a:xfrm>
                <a:off x="3597275" y="1687513"/>
                <a:ext cx="1949450" cy="566737"/>
              </a:xfrm>
              <a:custGeom>
                <a:avLst/>
                <a:gdLst/>
                <a:ahLst/>
                <a:cxnLst>
                  <a:cxn ang="0">
                    <a:pos x="1228" y="0"/>
                  </a:cxn>
                  <a:cxn ang="0">
                    <a:pos x="848" y="357"/>
                  </a:cxn>
                  <a:cxn ang="0">
                    <a:pos x="368" y="357"/>
                  </a:cxn>
                  <a:cxn ang="0">
                    <a:pos x="0" y="0"/>
                  </a:cxn>
                  <a:cxn ang="0">
                    <a:pos x="1228" y="0"/>
                  </a:cxn>
                </a:cxnLst>
                <a:rect l="0" t="0" r="r" b="b"/>
                <a:pathLst>
                  <a:path w="1228" h="357">
                    <a:moveTo>
                      <a:pt x="1228" y="0"/>
                    </a:moveTo>
                    <a:lnTo>
                      <a:pt x="848" y="357"/>
                    </a:lnTo>
                    <a:lnTo>
                      <a:pt x="368" y="357"/>
                    </a:lnTo>
                    <a:lnTo>
                      <a:pt x="0" y="0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Rectangle 60"/>
              <p:cNvSpPr/>
              <p:nvPr/>
            </p:nvSpPr>
            <p:spPr bwMode="auto">
              <a:xfrm>
                <a:off x="3597275" y="1522413"/>
                <a:ext cx="1949450" cy="1651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TextBox 107"/>
            <p:cNvSpPr txBox="1"/>
            <p:nvPr/>
          </p:nvSpPr>
          <p:spPr>
            <a:xfrm>
              <a:off x="2725405" y="1557437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5"/>
                  </a:solidFill>
                </a:rPr>
                <a:t>05</a:t>
              </a:r>
              <a:endParaRPr lang="en-US" sz="1600" b="1">
                <a:solidFill>
                  <a:schemeClr val="accent5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726645" y="4407893"/>
            <a:ext cx="3418068" cy="1377383"/>
            <a:chOff x="2726645" y="4407893"/>
            <a:chExt cx="3418068" cy="1377383"/>
          </a:xfrm>
        </p:grpSpPr>
        <p:grpSp>
          <p:nvGrpSpPr>
            <p:cNvPr id="23" name="Group 97"/>
            <p:cNvGrpSpPr/>
            <p:nvPr/>
          </p:nvGrpSpPr>
          <p:grpSpPr>
            <a:xfrm>
              <a:off x="3292392" y="4407893"/>
              <a:ext cx="2852321" cy="1377383"/>
              <a:chOff x="3597275" y="3116263"/>
              <a:chExt cx="1949450" cy="941387"/>
            </a:xfrm>
          </p:grpSpPr>
          <p:sp>
            <p:nvSpPr>
              <p:cNvPr id="32" name="Freeform: Shape 98"/>
              <p:cNvSpPr/>
              <p:nvPr/>
            </p:nvSpPr>
            <p:spPr bwMode="auto">
              <a:xfrm>
                <a:off x="3597275" y="3116263"/>
                <a:ext cx="1949450" cy="776287"/>
              </a:xfrm>
              <a:custGeom>
                <a:avLst/>
                <a:gdLst/>
                <a:ahLst/>
                <a:cxnLst>
                  <a:cxn ang="0">
                    <a:pos x="1228" y="489"/>
                  </a:cxn>
                  <a:cxn ang="0">
                    <a:pos x="848" y="0"/>
                  </a:cxn>
                  <a:cxn ang="0">
                    <a:pos x="368" y="0"/>
                  </a:cxn>
                  <a:cxn ang="0">
                    <a:pos x="0" y="489"/>
                  </a:cxn>
                  <a:cxn ang="0">
                    <a:pos x="1228" y="489"/>
                  </a:cxn>
                </a:cxnLst>
                <a:rect l="0" t="0" r="r" b="b"/>
                <a:pathLst>
                  <a:path w="1228" h="489">
                    <a:moveTo>
                      <a:pt x="1228" y="489"/>
                    </a:moveTo>
                    <a:lnTo>
                      <a:pt x="848" y="0"/>
                    </a:lnTo>
                    <a:lnTo>
                      <a:pt x="368" y="0"/>
                    </a:lnTo>
                    <a:lnTo>
                      <a:pt x="0" y="489"/>
                    </a:lnTo>
                    <a:lnTo>
                      <a:pt x="1228" y="48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99"/>
              <p:cNvSpPr/>
              <p:nvPr/>
            </p:nvSpPr>
            <p:spPr bwMode="auto">
              <a:xfrm>
                <a:off x="3597275" y="3892550"/>
                <a:ext cx="1949450" cy="165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5" name="TextBox 103"/>
            <p:cNvSpPr txBox="1"/>
            <p:nvPr/>
          </p:nvSpPr>
          <p:spPr>
            <a:xfrm>
              <a:off x="2726645" y="5408476"/>
              <a:ext cx="43794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ar-SA" sz="1600" b="1">
                  <a:solidFill>
                    <a:schemeClr val="accent1"/>
                  </a:solidFill>
                </a:rPr>
                <a:t>01</a:t>
              </a:r>
              <a:endParaRPr lang="ar-SA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2045307" y="3907518"/>
            <a:ext cx="4777645" cy="859413"/>
            <a:chOff x="2045307" y="3907518"/>
            <a:chExt cx="4777645" cy="859413"/>
          </a:xfrm>
        </p:grpSpPr>
        <p:grpSp>
          <p:nvGrpSpPr>
            <p:cNvPr id="24" name="Group 100"/>
            <p:cNvGrpSpPr/>
            <p:nvPr/>
          </p:nvGrpSpPr>
          <p:grpSpPr>
            <a:xfrm>
              <a:off x="2618798" y="3907518"/>
              <a:ext cx="4204154" cy="859413"/>
              <a:chOff x="3136900" y="2890838"/>
              <a:chExt cx="2873375" cy="587375"/>
            </a:xfrm>
          </p:grpSpPr>
          <p:sp>
            <p:nvSpPr>
              <p:cNvPr id="30" name="Freeform: Shape 101"/>
              <p:cNvSpPr/>
              <p:nvPr/>
            </p:nvSpPr>
            <p:spPr bwMode="auto">
              <a:xfrm>
                <a:off x="3140075" y="2890838"/>
                <a:ext cx="2863850" cy="425450"/>
              </a:xfrm>
              <a:custGeom>
                <a:avLst/>
                <a:gdLst/>
                <a:ahLst/>
                <a:cxnLst>
                  <a:cxn ang="0">
                    <a:pos x="1804" y="268"/>
                  </a:cxn>
                  <a:cxn ang="0">
                    <a:pos x="1248" y="0"/>
                  </a:cxn>
                  <a:cxn ang="0">
                    <a:pos x="544" y="0"/>
                  </a:cxn>
                  <a:cxn ang="0">
                    <a:pos x="0" y="268"/>
                  </a:cxn>
                  <a:cxn ang="0">
                    <a:pos x="1804" y="268"/>
                  </a:cxn>
                </a:cxnLst>
                <a:rect l="0" t="0" r="r" b="b"/>
                <a:pathLst>
                  <a:path w="1804" h="268">
                    <a:moveTo>
                      <a:pt x="1804" y="268"/>
                    </a:moveTo>
                    <a:lnTo>
                      <a:pt x="1248" y="0"/>
                    </a:lnTo>
                    <a:lnTo>
                      <a:pt x="544" y="0"/>
                    </a:lnTo>
                    <a:lnTo>
                      <a:pt x="0" y="268"/>
                    </a:lnTo>
                    <a:lnTo>
                      <a:pt x="1804" y="26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02"/>
              <p:cNvSpPr/>
              <p:nvPr/>
            </p:nvSpPr>
            <p:spPr bwMode="auto">
              <a:xfrm>
                <a:off x="3136900" y="3316288"/>
                <a:ext cx="2873375" cy="161925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1048" y="59"/>
                  </a:cxn>
                  <a:cxn ang="0">
                    <a:pos x="1048" y="0"/>
                  </a:cxn>
                  <a:cxn ang="0">
                    <a:pos x="0" y="0"/>
                  </a:cxn>
                  <a:cxn ang="0">
                    <a:pos x="0" y="59"/>
                  </a:cxn>
                </a:cxnLst>
                <a:rect l="0" t="0" r="r" b="b"/>
                <a:pathLst>
                  <a:path w="1048" h="59">
                    <a:moveTo>
                      <a:pt x="0" y="59"/>
                    </a:moveTo>
                    <a:cubicBezTo>
                      <a:pt x="350" y="59"/>
                      <a:pt x="699" y="59"/>
                      <a:pt x="1048" y="59"/>
                    </a:cubicBezTo>
                    <a:cubicBezTo>
                      <a:pt x="1048" y="40"/>
                      <a:pt x="1048" y="20"/>
                      <a:pt x="1048" y="0"/>
                    </a:cubicBezTo>
                    <a:cubicBezTo>
                      <a:pt x="699" y="0"/>
                      <a:pt x="350" y="0"/>
                      <a:pt x="0" y="0"/>
                    </a:cubicBezTo>
                    <a:cubicBezTo>
                      <a:pt x="0" y="20"/>
                      <a:pt x="0" y="40"/>
                      <a:pt x="0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6" name="TextBox 104"/>
            <p:cNvSpPr txBox="1"/>
            <p:nvPr/>
          </p:nvSpPr>
          <p:spPr>
            <a:xfrm>
              <a:off x="2045307" y="4388331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02</a:t>
              </a:r>
              <a:endParaRPr 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4"/>
            </p:custDataLst>
          </p:nvPr>
        </p:nvGrpSpPr>
        <p:grpSpPr>
          <a:xfrm>
            <a:off x="1365210" y="3336793"/>
            <a:ext cx="6131337" cy="414208"/>
            <a:chOff x="1365210" y="3336793"/>
            <a:chExt cx="6131337" cy="414208"/>
          </a:xfrm>
        </p:grpSpPr>
        <p:grpSp>
          <p:nvGrpSpPr>
            <p:cNvPr id="22" name="Group 94"/>
            <p:cNvGrpSpPr/>
            <p:nvPr/>
          </p:nvGrpSpPr>
          <p:grpSpPr>
            <a:xfrm>
              <a:off x="1949850" y="3458337"/>
              <a:ext cx="5546697" cy="292664"/>
              <a:chOff x="2679700" y="2641600"/>
              <a:chExt cx="3790950" cy="200025"/>
            </a:xfrm>
          </p:grpSpPr>
          <p:sp>
            <p:nvSpPr>
              <p:cNvPr id="34" name="Freeform: Shape 95"/>
              <p:cNvSpPr/>
              <p:nvPr/>
            </p:nvSpPr>
            <p:spPr bwMode="auto">
              <a:xfrm>
                <a:off x="2682875" y="2641600"/>
                <a:ext cx="3776663" cy="36512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720" y="0"/>
                  </a:cxn>
                  <a:cxn ang="0">
                    <a:pos x="1648" y="0"/>
                  </a:cxn>
                  <a:cxn ang="0">
                    <a:pos x="2379" y="23"/>
                  </a:cxn>
                  <a:cxn ang="0">
                    <a:pos x="0" y="23"/>
                  </a:cxn>
                </a:cxnLst>
                <a:rect l="0" t="0" r="r" b="b"/>
                <a:pathLst>
                  <a:path w="2379" h="23">
                    <a:moveTo>
                      <a:pt x="0" y="23"/>
                    </a:moveTo>
                    <a:lnTo>
                      <a:pt x="720" y="0"/>
                    </a:lnTo>
                    <a:lnTo>
                      <a:pt x="1648" y="0"/>
                    </a:lnTo>
                    <a:lnTo>
                      <a:pt x="2379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 96"/>
              <p:cNvSpPr/>
              <p:nvPr/>
            </p:nvSpPr>
            <p:spPr bwMode="auto">
              <a:xfrm>
                <a:off x="2679700" y="2678113"/>
                <a:ext cx="3790950" cy="163512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7" name="TextBox 105"/>
            <p:cNvSpPr txBox="1"/>
            <p:nvPr/>
          </p:nvSpPr>
          <p:spPr>
            <a:xfrm>
              <a:off x="1365210" y="333679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3"/>
                  </a:solidFill>
                </a:rPr>
                <a:t>03</a:t>
              </a:r>
              <a:endParaRPr lang="en-US" sz="16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5"/>
            </p:custDataLst>
          </p:nvPr>
        </p:nvGrpSpPr>
        <p:grpSpPr>
          <a:xfrm>
            <a:off x="2045307" y="2531121"/>
            <a:ext cx="4768355" cy="690304"/>
            <a:chOff x="2045307" y="2531121"/>
            <a:chExt cx="4768355" cy="690304"/>
          </a:xfrm>
        </p:grpSpPr>
        <p:grpSp>
          <p:nvGrpSpPr>
            <p:cNvPr id="21" name="Group 61"/>
            <p:cNvGrpSpPr/>
            <p:nvPr/>
          </p:nvGrpSpPr>
          <p:grpSpPr>
            <a:xfrm>
              <a:off x="2614153" y="2663969"/>
              <a:ext cx="4199509" cy="557456"/>
              <a:chOff x="3133725" y="2098675"/>
              <a:chExt cx="2870200" cy="381000"/>
            </a:xfrm>
          </p:grpSpPr>
          <p:sp>
            <p:nvSpPr>
              <p:cNvPr id="36" name="Freeform: Shape 62"/>
              <p:cNvSpPr/>
              <p:nvPr/>
            </p:nvSpPr>
            <p:spPr bwMode="auto">
              <a:xfrm>
                <a:off x="3140075" y="2263775"/>
                <a:ext cx="2863850" cy="215900"/>
              </a:xfrm>
              <a:custGeom>
                <a:avLst/>
                <a:gdLst/>
                <a:ahLst/>
                <a:cxnLst>
                  <a:cxn ang="0">
                    <a:pos x="1804" y="0"/>
                  </a:cxn>
                  <a:cxn ang="0">
                    <a:pos x="1248" y="136"/>
                  </a:cxn>
                  <a:cxn ang="0">
                    <a:pos x="544" y="136"/>
                  </a:cxn>
                  <a:cxn ang="0">
                    <a:pos x="0" y="0"/>
                  </a:cxn>
                  <a:cxn ang="0">
                    <a:pos x="1804" y="0"/>
                  </a:cxn>
                </a:cxnLst>
                <a:rect l="0" t="0" r="r" b="b"/>
                <a:pathLst>
                  <a:path w="1804" h="136">
                    <a:moveTo>
                      <a:pt x="1804" y="0"/>
                    </a:moveTo>
                    <a:lnTo>
                      <a:pt x="1248" y="136"/>
                    </a:lnTo>
                    <a:lnTo>
                      <a:pt x="544" y="136"/>
                    </a:lnTo>
                    <a:lnTo>
                      <a:pt x="0" y="0"/>
                    </a:lnTo>
                    <a:lnTo>
                      <a:pt x="180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93"/>
              <p:cNvSpPr/>
              <p:nvPr/>
            </p:nvSpPr>
            <p:spPr bwMode="auto">
              <a:xfrm>
                <a:off x="3133725" y="2098675"/>
                <a:ext cx="2854325" cy="165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1" y="0"/>
                  </a:cxn>
                  <a:cxn ang="0">
                    <a:pos x="1041" y="60"/>
                  </a:cxn>
                  <a:cxn ang="0">
                    <a:pos x="0" y="60"/>
                  </a:cxn>
                  <a:cxn ang="0">
                    <a:pos x="0" y="0"/>
                  </a:cxn>
                </a:cxnLst>
                <a:rect l="0" t="0" r="r" b="b"/>
                <a:pathLst>
                  <a:path w="1041" h="60">
                    <a:moveTo>
                      <a:pt x="0" y="0"/>
                    </a:moveTo>
                    <a:cubicBezTo>
                      <a:pt x="347" y="0"/>
                      <a:pt x="694" y="0"/>
                      <a:pt x="1041" y="0"/>
                    </a:cubicBezTo>
                    <a:cubicBezTo>
                      <a:pt x="1041" y="20"/>
                      <a:pt x="1041" y="40"/>
                      <a:pt x="1041" y="60"/>
                    </a:cubicBezTo>
                    <a:cubicBezTo>
                      <a:pt x="694" y="60"/>
                      <a:pt x="347" y="60"/>
                      <a:pt x="0" y="60"/>
                    </a:cubicBezTo>
                    <a:cubicBezTo>
                      <a:pt x="0" y="40"/>
                      <a:pt x="0" y="2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8" name="TextBox 106"/>
            <p:cNvSpPr txBox="1"/>
            <p:nvPr/>
          </p:nvSpPr>
          <p:spPr>
            <a:xfrm>
              <a:off x="2045307" y="2531121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4"/>
                  </a:solidFill>
                </a:rPr>
                <a:t>04</a:t>
              </a:r>
              <a:endParaRPr lang="en-US" sz="1600" b="1">
                <a:solidFill>
                  <a:schemeClr val="accent4"/>
                </a:solidFill>
              </a:endParaRPr>
            </a:p>
          </p:txBody>
        </p:sp>
      </p:grpSp>
      <p:grpSp>
        <p:nvGrpSpPr>
          <p:cNvPr id="5" name="千图PPT彼岸天：ID 8661124库_组合 42"/>
          <p:cNvGrpSpPr/>
          <p:nvPr>
            <p:custDataLst>
              <p:tags r:id="rId6"/>
            </p:custDataLst>
          </p:nvPr>
        </p:nvGrpSpPr>
        <p:grpSpPr>
          <a:xfrm>
            <a:off x="7496546" y="5305029"/>
            <a:ext cx="3279973" cy="866137"/>
            <a:chOff x="8601584" y="1451933"/>
            <a:chExt cx="2196245" cy="866137"/>
          </a:xfrm>
        </p:grpSpPr>
        <p:sp>
          <p:nvSpPr>
            <p:cNvPr id="18" name="TextBox 4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TextBox 4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51"/>
          <p:cNvGrpSpPr/>
          <p:nvPr>
            <p:custDataLst>
              <p:tags r:id="rId7"/>
            </p:custDataLst>
          </p:nvPr>
        </p:nvGrpSpPr>
        <p:grpSpPr>
          <a:xfrm>
            <a:off x="7496546" y="4333862"/>
            <a:ext cx="3279973" cy="866137"/>
            <a:chOff x="8601584" y="1451933"/>
            <a:chExt cx="2196245" cy="866137"/>
          </a:xfrm>
        </p:grpSpPr>
        <p:sp>
          <p:nvSpPr>
            <p:cNvPr id="16" name="TextBox 52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7" name="TextBox 53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54"/>
          <p:cNvGrpSpPr/>
          <p:nvPr>
            <p:custDataLst>
              <p:tags r:id="rId8"/>
            </p:custDataLst>
          </p:nvPr>
        </p:nvGrpSpPr>
        <p:grpSpPr>
          <a:xfrm>
            <a:off x="7496546" y="3362695"/>
            <a:ext cx="3279973" cy="866137"/>
            <a:chOff x="8601584" y="1451933"/>
            <a:chExt cx="2196245" cy="866137"/>
          </a:xfrm>
        </p:grpSpPr>
        <p:sp>
          <p:nvSpPr>
            <p:cNvPr id="14" name="TextBox 55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5" name="TextBox 56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57"/>
          <p:cNvGrpSpPr/>
          <p:nvPr>
            <p:custDataLst>
              <p:tags r:id="rId9"/>
            </p:custDataLst>
          </p:nvPr>
        </p:nvGrpSpPr>
        <p:grpSpPr>
          <a:xfrm>
            <a:off x="7496546" y="2391528"/>
            <a:ext cx="3279973" cy="866137"/>
            <a:chOff x="8601584" y="1451933"/>
            <a:chExt cx="2196245" cy="866137"/>
          </a:xfrm>
        </p:grpSpPr>
        <p:sp>
          <p:nvSpPr>
            <p:cNvPr id="12" name="TextBox 6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3" name="TextBox 6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65"/>
          <p:cNvGrpSpPr/>
          <p:nvPr>
            <p:custDataLst>
              <p:tags r:id="rId10"/>
            </p:custDataLst>
          </p:nvPr>
        </p:nvGrpSpPr>
        <p:grpSpPr>
          <a:xfrm>
            <a:off x="7496546" y="1420361"/>
            <a:ext cx="3279973" cy="866137"/>
            <a:chOff x="8601584" y="1451933"/>
            <a:chExt cx="2196245" cy="866137"/>
          </a:xfrm>
        </p:grpSpPr>
        <p:sp>
          <p:nvSpPr>
            <p:cNvPr id="10" name="TextBox 66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1" name="TextBox 67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3" name="TextBox 76"/>
          <p:cNvSpPr txBox="1"/>
          <p:nvPr userDrawn="1"/>
        </p:nvSpPr>
        <p:spPr>
          <a:xfrm>
            <a:off x="4098748" y="253225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年度工作概述</a:t>
            </a:r>
            <a:endParaRPr lang="zh-CN" altLang="en-US" sz="3600" dirty="0">
              <a:solidFill>
                <a:schemeClr val="tx1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7335" y="4533007"/>
            <a:ext cx="3191900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Please add the title here</a:t>
            </a:r>
            <a:endParaRPr lang="en-US" altLang="zh-CN" sz="20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746033" y="3968681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工作完成情况</a:t>
            </a:r>
            <a:endParaRPr lang="zh-CN" altLang="en-US" sz="36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4" name="文本框 21"/>
          <p:cNvSpPr txBox="1"/>
          <p:nvPr/>
        </p:nvSpPr>
        <p:spPr>
          <a:xfrm>
            <a:off x="3569027" y="4980013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Fresh business general template</a:t>
            </a:r>
            <a:endParaRPr lang="en-US" altLang="zh-CN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latin typeface="汉仪南宫体简" panose="02010609000101010101" pitchFamily="49" charset="-122"/>
                <a:ea typeface="汉仪南宫体简" panose="02010609000101010101" pitchFamily="49" charset="-122"/>
              </a:rPr>
              <a:t>dataa</a:t>
            </a:r>
            <a:endParaRPr lang="zh-CN" altLang="en-US" sz="800" dirty="0"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24171"/>
      </a:accent1>
      <a:accent2>
        <a:srgbClr val="7E6E52"/>
      </a:accent2>
      <a:accent3>
        <a:srgbClr val="EED643"/>
      </a:accent3>
      <a:accent4>
        <a:srgbClr val="AD6F33"/>
      </a:accent4>
      <a:accent5>
        <a:srgbClr val="224171"/>
      </a:accent5>
      <a:accent6>
        <a:srgbClr val="7E6E52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3851</Words>
  <Application>WPS 演示</Application>
  <PresentationFormat>宽屏</PresentationFormat>
  <Paragraphs>490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汉仪南宫体简</vt:lpstr>
      <vt:lpstr>楷体</vt:lpstr>
      <vt:lpstr>Calibri</vt:lpstr>
      <vt:lpstr>方正苏新诗柳楷简体</vt:lpstr>
      <vt:lpstr>叶根友毛笔行书2.0版</vt:lpstr>
      <vt:lpstr>Impact</vt:lpstr>
      <vt:lpstr>微软雅黑</vt:lpstr>
      <vt:lpstr>Arial Unicode MS</vt:lpstr>
      <vt:lpstr>等线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2018-05-12T14:43:49Z</dcterms:created>
  <dcterms:modified xsi:type="dcterms:W3CDTF">2018-05-12T14:44:39Z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