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2.xml" ContentType="application/vnd.openxmlformats-officedocument.presentationml.tags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4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5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6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7.xml" ContentType="application/vnd.openxmlformats-officedocument.presentationml.notesSlid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notesSlides/notesSlide10.xml" ContentType="application/vnd.openxmlformats-officedocument.presentationml.notesSlide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notesSlides/notesSlide11.xml" ContentType="application/vnd.openxmlformats-officedocument.presentationml.notesSlide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notesSlides/notesSlide12.xml" ContentType="application/vnd.openxmlformats-officedocument.presentationml.notesSlide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notesSlides/notesSlide15.xml" ContentType="application/vnd.openxmlformats-officedocument.presentationml.notesSlide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notesSlides/notesSlide16.xml" ContentType="application/vnd.openxmlformats-officedocument.presentationml.notesSlide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notesSlides/notesSlide17.xml" ContentType="application/vnd.openxmlformats-officedocument.presentationml.notesSlide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notesSlides/notesSlide20.xml" ContentType="application/vnd.openxmlformats-officedocument.presentationml.notesSlide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notesSlides/notesSlide21.xml" ContentType="application/vnd.openxmlformats-officedocument.presentationml.notesSlide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notesSlides/notesSlide22.xml" ContentType="application/vnd.openxmlformats-officedocument.presentationml.notesSlide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  <p:sldMasterId id="2147483679" r:id="rId2"/>
  </p:sldMasterIdLst>
  <p:notesMasterIdLst>
    <p:notesMasterId r:id="rId27"/>
  </p:notesMasterIdLst>
  <p:sldIdLst>
    <p:sldId id="256" r:id="rId3"/>
    <p:sldId id="257" r:id="rId4"/>
    <p:sldId id="258" r:id="rId5"/>
    <p:sldId id="273" r:id="rId6"/>
    <p:sldId id="266" r:id="rId7"/>
    <p:sldId id="277" r:id="rId8"/>
    <p:sldId id="267" r:id="rId9"/>
    <p:sldId id="279" r:id="rId10"/>
    <p:sldId id="284" r:id="rId11"/>
    <p:sldId id="268" r:id="rId12"/>
    <p:sldId id="274" r:id="rId13"/>
    <p:sldId id="269" r:id="rId14"/>
    <p:sldId id="265" r:id="rId15"/>
    <p:sldId id="285" r:id="rId16"/>
    <p:sldId id="276" r:id="rId17"/>
    <p:sldId id="270" r:id="rId18"/>
    <p:sldId id="271" r:id="rId19"/>
    <p:sldId id="272" r:id="rId20"/>
    <p:sldId id="286" r:id="rId21"/>
    <p:sldId id="278" r:id="rId22"/>
    <p:sldId id="280" r:id="rId23"/>
    <p:sldId id="281" r:id="rId24"/>
    <p:sldId id="283" r:id="rId25"/>
    <p:sldId id="261" r:id="rId26"/>
  </p:sldIdLst>
  <p:sldSz cx="12192000" cy="6858000"/>
  <p:notesSz cx="6858000" cy="9144000"/>
  <p:embeddedFontLst>
    <p:embeddedFont>
      <p:font typeface="等线" panose="02010600030101010101" charset="-122"/>
      <p:regular r:id="rId28"/>
      <p:bold r:id="rId29"/>
    </p:embeddedFont>
    <p:embeddedFont>
      <p:font typeface="微软雅黑" panose="020B0503020204020204" pitchFamily="34" charset="-122"/>
      <p:regular r:id="rId30"/>
      <p:bold r:id="rId31"/>
    </p:embeddedFont>
    <p:embeddedFont>
      <p:font typeface="黑体" panose="02010609060101010101" pitchFamily="49" charset="-122"/>
      <p:regular r:id="rId32"/>
    </p:embeddedFont>
    <p:embeddedFont>
      <p:font typeface="Britannic Bold" panose="020B0903060703020204" pitchFamily="34" charset="0"/>
      <p:regular r:id="rId33"/>
    </p:embeddedFont>
    <p:embeddedFont>
      <p:font typeface="Impact" panose="020B0806030902050204" pitchFamily="34" charset="0"/>
      <p:regular r:id="rId34"/>
    </p:embeddedFont>
    <p:embeddedFont>
      <p:font typeface="造字工房方黑（非商用）常规体" panose="02010600030101010101" charset="-122"/>
      <p:regular r:id="rId35"/>
    </p:embeddedFont>
  </p:embeddedFontLst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" userDrawn="1">
          <p15:clr>
            <a:srgbClr val="A4A3A4"/>
          </p15:clr>
        </p15:guide>
        <p15:guide id="2" orient="horz" pos="4190" userDrawn="1">
          <p15:clr>
            <a:srgbClr val="A4A3A4"/>
          </p15:clr>
        </p15:guide>
        <p15:guide id="3" pos="230" userDrawn="1">
          <p15:clr>
            <a:srgbClr val="A4A3A4"/>
          </p15:clr>
        </p15:guide>
        <p15:guide id="4" pos="7449" userDrawn="1">
          <p15:clr>
            <a:srgbClr val="A4A3A4"/>
          </p15:clr>
        </p15:guide>
        <p15:guide id="5" orient="horz" pos="561" userDrawn="1">
          <p15:clr>
            <a:srgbClr val="A4A3A4"/>
          </p15:clr>
        </p15:guide>
        <p15:guide id="6" orient="horz" pos="691" userDrawn="1">
          <p15:clr>
            <a:srgbClr val="A4A3A4"/>
          </p15:clr>
        </p15:guide>
        <p15:guide id="7" orient="horz" pos="4017" userDrawn="1">
          <p15:clr>
            <a:srgbClr val="A4A3A4"/>
          </p15:clr>
        </p15:guide>
        <p15:guide id="8" orient="horz" pos="38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44BE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18" autoAdjust="0"/>
  </p:normalViewPr>
  <p:slideViewPr>
    <p:cSldViewPr snapToGrid="0" showGuides="1">
      <p:cViewPr varScale="1">
        <p:scale>
          <a:sx n="72" d="100"/>
          <a:sy n="72" d="100"/>
        </p:scale>
        <p:origin x="84" y="174"/>
      </p:cViewPr>
      <p:guideLst>
        <p:guide orient="horz" pos="129"/>
        <p:guide orient="horz" pos="4190"/>
        <p:guide pos="230"/>
        <p:guide pos="7449"/>
        <p:guide orient="horz" pos="561"/>
        <p:guide orient="horz" pos="691"/>
        <p:guide orient="horz" pos="4017"/>
        <p:guide orient="horz" pos="388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21" Type="http://schemas.openxmlformats.org/officeDocument/2006/relationships/slide" Target="slides/slide19.xml"/><Relationship Id="rId34" Type="http://schemas.openxmlformats.org/officeDocument/2006/relationships/font" Target="fonts/font7.fntdata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2.fntdata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5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font" Target="fonts/font1.fntdata"/><Relationship Id="rId36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4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6.fntdata"/><Relationship Id="rId38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743F9-9B08-422F-9ECE-BE7148BC7DDC}" type="datetimeFigureOut">
              <a:rPr lang="zh-CN" altLang="en-US" smtClean="0"/>
              <a:t>2018-07-08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C0232-94FA-4EBE-BB9B-79FBE48603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738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 完成后关闭编辑母版即可。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2436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5671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27614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14317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8038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1439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694971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21595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26242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50164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1563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73582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93152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023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291387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097559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27468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3152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7209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9425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0841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4023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5175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2368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2682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1538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度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8428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1BCB40C5-4AA7-4298-9160-A6985D8738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87" y="204788"/>
            <a:ext cx="549275" cy="575481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C46998D-F3F0-4E1F-A234-388439FF2CEF}"/>
              </a:ext>
            </a:extLst>
          </p:cNvPr>
          <p:cNvSpPr/>
          <p:nvPr userDrawn="1"/>
        </p:nvSpPr>
        <p:spPr>
          <a:xfrm>
            <a:off x="639762" y="233237"/>
            <a:ext cx="75245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前期工作总体概述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EB5EF112-B3AC-4AD5-80BA-E19A97AE486B}"/>
              </a:ext>
            </a:extLst>
          </p:cNvPr>
          <p:cNvCxnSpPr/>
          <p:nvPr userDrawn="1"/>
        </p:nvCxnSpPr>
        <p:spPr>
          <a:xfrm>
            <a:off x="131271" y="890588"/>
            <a:ext cx="11694017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 descr="图片包含 就坐, 室内&#10;&#10;已生成极高可信度的说明">
            <a:extLst>
              <a:ext uri="{FF2B5EF4-FFF2-40B4-BE49-F238E27FC236}">
                <a16:creationId xmlns:a16="http://schemas.microsoft.com/office/drawing/2014/main" xmlns="" id="{20002079-A42A-44C9-93C3-D5722289BAE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13432"/>
            <a:ext cx="12192000" cy="195072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3C0C3A3A-5634-47EE-A3B4-C015C0EE38E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0326" y="5168511"/>
            <a:ext cx="1374962" cy="1440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259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504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版权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A_矩形 1">
            <a:extLst>
              <a:ext uri="{FF2B5EF4-FFF2-40B4-BE49-F238E27FC236}">
                <a16:creationId xmlns:a16="http://schemas.microsoft.com/office/drawing/2014/main" xmlns="" id="{52628317-0CCC-43E6-A63D-DE2E96A2A581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7D155B7E-8720-4CD7-BB49-D0562EC47F36}"/>
              </a:ext>
            </a:extLst>
          </p:cNvPr>
          <p:cNvSpPr/>
          <p:nvPr userDrawn="1"/>
        </p:nvSpPr>
        <p:spPr>
          <a:xfrm>
            <a:off x="5079543" y="890588"/>
            <a:ext cx="2031325" cy="64633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altLang="zh-CN" sz="3600" b="0" dirty="0" err="1">
                <a:solidFill>
                  <a:srgbClr val="FFFFFF"/>
                </a:solidFill>
                <a:latin typeface="+mn-lt"/>
                <a:cs typeface="+mn-ea"/>
                <a:sym typeface="+mn-lt"/>
              </a:rPr>
              <a:t>版权声明</a:t>
            </a:r>
            <a:endParaRPr lang="en-US" altLang="zh-CN" sz="3600" b="0" dirty="0">
              <a:solidFill>
                <a:srgbClr val="FFFFFF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B6534FA3-E9C3-4234-8B60-3071E3EFFE03}"/>
              </a:ext>
            </a:extLst>
          </p:cNvPr>
          <p:cNvSpPr/>
          <p:nvPr userDrawn="1"/>
        </p:nvSpPr>
        <p:spPr>
          <a:xfrm>
            <a:off x="365124" y="1854012"/>
            <a:ext cx="11460162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altLang="zh-CN" sz="2400" dirty="0" err="1">
                <a:solidFill>
                  <a:srgbClr val="44BE9B"/>
                </a:solidFill>
                <a:latin typeface="+mn-lt"/>
                <a:cs typeface="+mn-ea"/>
                <a:sym typeface="+mn-lt"/>
              </a:rPr>
              <a:t>感谢您支持原创设计事业，支持设计版权产</a:t>
            </a:r>
            <a:r>
              <a:rPr lang="en-US" altLang="zh-CN" sz="2400" dirty="0">
                <a:solidFill>
                  <a:srgbClr val="44BE9B"/>
                </a:solidFill>
                <a:latin typeface="+mn-lt"/>
                <a:cs typeface="+mn-ea"/>
                <a:sym typeface="+mn-lt"/>
              </a:rPr>
              <a:t>！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22DE9F6-2180-43C3-8788-F59E398AFCCE}"/>
              </a:ext>
            </a:extLst>
          </p:cNvPr>
          <p:cNvSpPr/>
          <p:nvPr userDrawn="1"/>
        </p:nvSpPr>
        <p:spPr>
          <a:xfrm>
            <a:off x="976709" y="2632770"/>
            <a:ext cx="10238582" cy="353943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l">
              <a:lnSpc>
                <a:spcPct val="200000"/>
              </a:lnSpc>
            </a:pPr>
            <a:r>
              <a:rPr lang="en-US" altLang="zh-CN" sz="1400" dirty="0">
                <a:solidFill>
                  <a:srgbClr val="FFFFFF"/>
                </a:solidFill>
                <a:latin typeface="+mn-lt"/>
                <a:cs typeface="+mn-ea"/>
                <a:sym typeface="+mn-lt"/>
              </a:rPr>
              <a:t>        感谢您下载PPT千图网平台上提供的产品，为了您和千图网以及原创作者的利益，请勿复制、传播、销售，否则将承担法律责任！千图网将对作品进行维权，按照传播下载次数的十倍进行索取赔偿！</a:t>
            </a:r>
          </a:p>
          <a:p>
            <a:pPr algn="l">
              <a:lnSpc>
                <a:spcPct val="200000"/>
              </a:lnSpc>
            </a:pPr>
            <a:r>
              <a:rPr lang="en-US" altLang="zh-CN" sz="1400" dirty="0">
                <a:solidFill>
                  <a:srgbClr val="FFFFFF"/>
                </a:solidFill>
                <a:latin typeface="+mn-lt"/>
                <a:cs typeface="+mn-ea"/>
                <a:sym typeface="+mn-lt"/>
              </a:rPr>
              <a:t>1、千图网网站出售的PPT模版是免版税类（RF：Royalty-free）正版受《中华人民共和国著作法》和《世界版权公约》的保护，作品的所有权、版权和著作权归千图网所有，您下载的是PPT模版素材使用权。</a:t>
            </a:r>
          </a:p>
          <a:p>
            <a:pPr algn="l">
              <a:lnSpc>
                <a:spcPct val="200000"/>
              </a:lnSpc>
            </a:pPr>
            <a:r>
              <a:rPr lang="en-US" altLang="zh-CN" sz="1400" dirty="0">
                <a:solidFill>
                  <a:srgbClr val="FFFFFF"/>
                </a:solidFill>
                <a:latin typeface="+mn-lt"/>
                <a:cs typeface="+mn-ea"/>
                <a:sym typeface="+mn-lt"/>
              </a:rPr>
              <a:t>2、不得将千图网的PPT模版、PPT素材，本身用于再出售，或者出租、出借、转让、分销、发布或者作为礼物供他人使用，不得转授权、出卖、转让本协议或本协议中的权利。</a:t>
            </a:r>
          </a:p>
          <a:p>
            <a:pPr algn="l">
              <a:lnSpc>
                <a:spcPct val="200000"/>
              </a:lnSpc>
            </a:pPr>
            <a:r>
              <a:rPr lang="en-US" altLang="zh-CN" sz="1400" dirty="0">
                <a:solidFill>
                  <a:srgbClr val="FFFFFF"/>
                </a:solidFill>
                <a:latin typeface="+mn-lt"/>
                <a:cs typeface="+mn-ea"/>
                <a:sym typeface="+mn-lt"/>
              </a:rPr>
              <a:t>3、禁止把作品纳入商标或服务标记。</a:t>
            </a:r>
          </a:p>
          <a:p>
            <a:pPr algn="l">
              <a:lnSpc>
                <a:spcPct val="200000"/>
              </a:lnSpc>
            </a:pPr>
            <a:r>
              <a:rPr lang="en-US" altLang="zh-CN" sz="1400" dirty="0">
                <a:solidFill>
                  <a:srgbClr val="FFFFFF"/>
                </a:solidFill>
                <a:latin typeface="+mn-lt"/>
                <a:cs typeface="+mn-ea"/>
                <a:sym typeface="+mn-lt"/>
              </a:rPr>
              <a:t>4、禁止用户用下载格式在网上传播作品。或者作品可以让第三方单独付费或共享免费下载、或通过转移电话服务系统传播。</a:t>
            </a:r>
          </a:p>
        </p:txBody>
      </p:sp>
    </p:spTree>
    <p:extLst>
      <p:ext uri="{BB962C8B-B14F-4D97-AF65-F5344CB8AC3E}">
        <p14:creationId xmlns:p14="http://schemas.microsoft.com/office/powerpoint/2010/main" val="3774728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xmlns="" id="{DD0478C1-A3AB-4AD7-B87D-D0054643EE04}"/>
              </a:ext>
            </a:extLst>
          </p:cNvPr>
          <p:cNvSpPr/>
          <p:nvPr userDrawn="1"/>
        </p:nvSpPr>
        <p:spPr>
          <a:xfrm>
            <a:off x="875874" y="170094"/>
            <a:ext cx="5072165" cy="5355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xmlns="" id="{96ED7222-3D23-4A7D-AD13-52DAF733147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75874" y="170095"/>
            <a:ext cx="9138138" cy="5355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>
              <a:buFontTx/>
              <a:buNone/>
              <a:defRPr lang="zh-CN" altLang="en-US" sz="24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 marL="0" lvl="0">
              <a:lnSpc>
                <a:spcPct val="120000"/>
              </a:lnSpc>
            </a:pPr>
            <a:r>
              <a:rPr lang="zh-CN" altLang="en-US" dirty="0"/>
              <a:t>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738313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>
        <p:tmplLst>
          <p:tmpl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固定模板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1207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2988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7" r:id="rId3"/>
    <p:sldLayoutId id="2147483672" r:id="rId4"/>
    <p:sldLayoutId id="2147483678" r:id="rId5"/>
    <p:sldLayoutId id="2147483677" r:id="rId6"/>
  </p:sldLayoutIdLst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117DD16C-B53A-44B1-9288-038C6BAD0E44}"/>
              </a:ext>
            </a:extLst>
          </p:cNvPr>
          <p:cNvSpPr/>
          <p:nvPr userDrawn="1"/>
        </p:nvSpPr>
        <p:spPr>
          <a:xfrm>
            <a:off x="875874" y="613132"/>
            <a:ext cx="91381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 panose="020B0503020204020204" pitchFamily="34" charset="-122"/>
                <a:cs typeface="Arial" panose="020B0604020202020204" pitchFamily="34" charset="0"/>
              </a:rPr>
              <a:t>Please replace text, click add relevant headline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37B46E6E-0951-4358-B524-35928ED321C1}"/>
              </a:ext>
            </a:extLst>
          </p:cNvPr>
          <p:cNvSpPr txBox="1"/>
          <p:nvPr userDrawn="1"/>
        </p:nvSpPr>
        <p:spPr>
          <a:xfrm>
            <a:off x="875874" y="188883"/>
            <a:ext cx="7716583" cy="4979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在此处输入标题文字内容</a:t>
            </a:r>
            <a:endParaRPr lang="en-US" altLang="zh-CN" sz="2400" spc="3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9F2B0A0D-1193-4283-95D3-81AFEC62E62C}"/>
              </a:ext>
            </a:extLst>
          </p:cNvPr>
          <p:cNvSpPr/>
          <p:nvPr userDrawn="1"/>
        </p:nvSpPr>
        <p:spPr>
          <a:xfrm>
            <a:off x="232229" y="292199"/>
            <a:ext cx="643645" cy="6418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6156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</p:sldLayoutIdLst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7" grpId="0" animBg="1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11" Type="http://schemas.openxmlformats.org/officeDocument/2006/relationships/image" Target="../media/image9.png"/><Relationship Id="rId5" Type="http://schemas.openxmlformats.org/officeDocument/2006/relationships/image" Target="../media/image5.png"/><Relationship Id="rId10" Type="http://schemas.openxmlformats.org/officeDocument/2006/relationships/image" Target="../media/image8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55.xml"/><Relationship Id="rId13" Type="http://schemas.openxmlformats.org/officeDocument/2006/relationships/tags" Target="../tags/tag60.xml"/><Relationship Id="rId3" Type="http://schemas.openxmlformats.org/officeDocument/2006/relationships/tags" Target="../tags/tag50.xml"/><Relationship Id="rId7" Type="http://schemas.openxmlformats.org/officeDocument/2006/relationships/tags" Target="../tags/tag54.xml"/><Relationship Id="rId12" Type="http://schemas.openxmlformats.org/officeDocument/2006/relationships/tags" Target="../tags/tag59.xml"/><Relationship Id="rId2" Type="http://schemas.openxmlformats.org/officeDocument/2006/relationships/tags" Target="../tags/tag49.xml"/><Relationship Id="rId16" Type="http://schemas.openxmlformats.org/officeDocument/2006/relationships/notesSlide" Target="../notesSlides/notesSlide10.xml"/><Relationship Id="rId1" Type="http://schemas.openxmlformats.org/officeDocument/2006/relationships/tags" Target="../tags/tag48.xml"/><Relationship Id="rId6" Type="http://schemas.openxmlformats.org/officeDocument/2006/relationships/tags" Target="../tags/tag53.xml"/><Relationship Id="rId11" Type="http://schemas.openxmlformats.org/officeDocument/2006/relationships/tags" Target="../tags/tag58.xml"/><Relationship Id="rId5" Type="http://schemas.openxmlformats.org/officeDocument/2006/relationships/tags" Target="../tags/tag52.xml"/><Relationship Id="rId15" Type="http://schemas.openxmlformats.org/officeDocument/2006/relationships/slideLayout" Target="../slideLayouts/slideLayout4.xml"/><Relationship Id="rId10" Type="http://schemas.openxmlformats.org/officeDocument/2006/relationships/tags" Target="../tags/tag57.xml"/><Relationship Id="rId4" Type="http://schemas.openxmlformats.org/officeDocument/2006/relationships/tags" Target="../tags/tag51.xml"/><Relationship Id="rId9" Type="http://schemas.openxmlformats.org/officeDocument/2006/relationships/tags" Target="../tags/tag56.xml"/><Relationship Id="rId14" Type="http://schemas.openxmlformats.org/officeDocument/2006/relationships/tags" Target="../tags/tag6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3" Type="http://schemas.openxmlformats.org/officeDocument/2006/relationships/tags" Target="../tags/tag64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10" Type="http://schemas.openxmlformats.org/officeDocument/2006/relationships/image" Target="../media/image16.jpg"/><Relationship Id="rId4" Type="http://schemas.openxmlformats.org/officeDocument/2006/relationships/tags" Target="../tags/tag65.xml"/><Relationship Id="rId9" Type="http://schemas.openxmlformats.org/officeDocument/2006/relationships/image" Target="../media/image15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75.xml"/><Relationship Id="rId3" Type="http://schemas.openxmlformats.org/officeDocument/2006/relationships/tags" Target="../tags/tag70.xml"/><Relationship Id="rId7" Type="http://schemas.openxmlformats.org/officeDocument/2006/relationships/tags" Target="../tags/tag74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6" Type="http://schemas.openxmlformats.org/officeDocument/2006/relationships/tags" Target="../tags/tag73.xml"/><Relationship Id="rId5" Type="http://schemas.openxmlformats.org/officeDocument/2006/relationships/tags" Target="../tags/tag72.xml"/><Relationship Id="rId10" Type="http://schemas.openxmlformats.org/officeDocument/2006/relationships/notesSlide" Target="../notesSlides/notesSlide12.xml"/><Relationship Id="rId4" Type="http://schemas.openxmlformats.org/officeDocument/2006/relationships/tags" Target="../tags/tag71.xml"/><Relationship Id="rId9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83.xml"/><Relationship Id="rId13" Type="http://schemas.openxmlformats.org/officeDocument/2006/relationships/tags" Target="../tags/tag88.xml"/><Relationship Id="rId18" Type="http://schemas.openxmlformats.org/officeDocument/2006/relationships/tags" Target="../tags/tag93.xml"/><Relationship Id="rId3" Type="http://schemas.openxmlformats.org/officeDocument/2006/relationships/tags" Target="../tags/tag78.xml"/><Relationship Id="rId21" Type="http://schemas.openxmlformats.org/officeDocument/2006/relationships/notesSlide" Target="../notesSlides/notesSlide13.xml"/><Relationship Id="rId7" Type="http://schemas.openxmlformats.org/officeDocument/2006/relationships/tags" Target="../tags/tag82.xml"/><Relationship Id="rId12" Type="http://schemas.openxmlformats.org/officeDocument/2006/relationships/tags" Target="../tags/tag87.xml"/><Relationship Id="rId17" Type="http://schemas.openxmlformats.org/officeDocument/2006/relationships/tags" Target="../tags/tag92.xml"/><Relationship Id="rId2" Type="http://schemas.openxmlformats.org/officeDocument/2006/relationships/tags" Target="../tags/tag77.xml"/><Relationship Id="rId16" Type="http://schemas.openxmlformats.org/officeDocument/2006/relationships/tags" Target="../tags/tag91.xml"/><Relationship Id="rId20" Type="http://schemas.openxmlformats.org/officeDocument/2006/relationships/slideLayout" Target="../slideLayouts/slideLayout4.xml"/><Relationship Id="rId1" Type="http://schemas.openxmlformats.org/officeDocument/2006/relationships/tags" Target="../tags/tag76.xml"/><Relationship Id="rId6" Type="http://schemas.openxmlformats.org/officeDocument/2006/relationships/tags" Target="../tags/tag81.xml"/><Relationship Id="rId11" Type="http://schemas.openxmlformats.org/officeDocument/2006/relationships/tags" Target="../tags/tag86.xml"/><Relationship Id="rId5" Type="http://schemas.openxmlformats.org/officeDocument/2006/relationships/tags" Target="../tags/tag80.xml"/><Relationship Id="rId15" Type="http://schemas.openxmlformats.org/officeDocument/2006/relationships/tags" Target="../tags/tag90.xml"/><Relationship Id="rId10" Type="http://schemas.openxmlformats.org/officeDocument/2006/relationships/tags" Target="../tags/tag85.xml"/><Relationship Id="rId19" Type="http://schemas.openxmlformats.org/officeDocument/2006/relationships/tags" Target="../tags/tag94.xml"/><Relationship Id="rId4" Type="http://schemas.openxmlformats.org/officeDocument/2006/relationships/tags" Target="../tags/tag79.xml"/><Relationship Id="rId9" Type="http://schemas.openxmlformats.org/officeDocument/2006/relationships/tags" Target="../tags/tag84.xml"/><Relationship Id="rId14" Type="http://schemas.openxmlformats.org/officeDocument/2006/relationships/tags" Target="../tags/tag8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3" Type="http://schemas.openxmlformats.org/officeDocument/2006/relationships/tags" Target="../tags/tag97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96.xml"/><Relationship Id="rId1" Type="http://schemas.openxmlformats.org/officeDocument/2006/relationships/tags" Target="../tags/tag95.xml"/><Relationship Id="rId6" Type="http://schemas.openxmlformats.org/officeDocument/2006/relationships/tags" Target="../tags/tag100.xml"/><Relationship Id="rId5" Type="http://schemas.openxmlformats.org/officeDocument/2006/relationships/tags" Target="../tags/tag99.xml"/><Relationship Id="rId10" Type="http://schemas.openxmlformats.org/officeDocument/2006/relationships/image" Target="../media/image18.jpg"/><Relationship Id="rId4" Type="http://schemas.openxmlformats.org/officeDocument/2006/relationships/tags" Target="../tags/tag98.xml"/><Relationship Id="rId9" Type="http://schemas.openxmlformats.org/officeDocument/2006/relationships/image" Target="../media/image17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3" Type="http://schemas.openxmlformats.org/officeDocument/2006/relationships/tags" Target="../tags/tag103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6" Type="http://schemas.openxmlformats.org/officeDocument/2006/relationships/tags" Target="../tags/tag106.xml"/><Relationship Id="rId5" Type="http://schemas.openxmlformats.org/officeDocument/2006/relationships/tags" Target="../tags/tag105.xml"/><Relationship Id="rId4" Type="http://schemas.openxmlformats.org/officeDocument/2006/relationships/tags" Target="../tags/tag10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3" Type="http://schemas.openxmlformats.org/officeDocument/2006/relationships/tags" Target="../tags/tag109.xml"/><Relationship Id="rId7" Type="http://schemas.openxmlformats.org/officeDocument/2006/relationships/tags" Target="../tags/tag113.xml"/><Relationship Id="rId2" Type="http://schemas.openxmlformats.org/officeDocument/2006/relationships/tags" Target="../tags/tag108.xml"/><Relationship Id="rId1" Type="http://schemas.openxmlformats.org/officeDocument/2006/relationships/tags" Target="../tags/tag107.xml"/><Relationship Id="rId6" Type="http://schemas.openxmlformats.org/officeDocument/2006/relationships/tags" Target="../tags/tag112.xml"/><Relationship Id="rId5" Type="http://schemas.openxmlformats.org/officeDocument/2006/relationships/tags" Target="../tags/tag111.xml"/><Relationship Id="rId4" Type="http://schemas.openxmlformats.org/officeDocument/2006/relationships/tags" Target="../tags/tag110.xml"/><Relationship Id="rId9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16.xml"/><Relationship Id="rId2" Type="http://schemas.openxmlformats.org/officeDocument/2006/relationships/tags" Target="../tags/tag115.xml"/><Relationship Id="rId1" Type="http://schemas.openxmlformats.org/officeDocument/2006/relationships/tags" Target="../tags/tag114.xml"/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1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image" Target="../media/image3.png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image" Target="../media/image2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image" Target="../media/image5.png"/><Relationship Id="rId5" Type="http://schemas.openxmlformats.org/officeDocument/2006/relationships/tags" Target="../tags/tag7.xml"/><Relationship Id="rId10" Type="http://schemas.openxmlformats.org/officeDocument/2006/relationships/notesSlide" Target="../notesSlides/notesSlide2.xml"/><Relationship Id="rId4" Type="http://schemas.openxmlformats.org/officeDocument/2006/relationships/tags" Target="../tags/tag6.xml"/><Relationship Id="rId9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g"/><Relationship Id="rId3" Type="http://schemas.openxmlformats.org/officeDocument/2006/relationships/tags" Target="../tags/tag120.xml"/><Relationship Id="rId7" Type="http://schemas.openxmlformats.org/officeDocument/2006/relationships/image" Target="../media/image19.jpg"/><Relationship Id="rId2" Type="http://schemas.openxmlformats.org/officeDocument/2006/relationships/tags" Target="../tags/tag119.xml"/><Relationship Id="rId1" Type="http://schemas.openxmlformats.org/officeDocument/2006/relationships/tags" Target="../tags/tag118.xml"/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1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124.xml"/><Relationship Id="rId2" Type="http://schemas.openxmlformats.org/officeDocument/2006/relationships/tags" Target="../tags/tag123.xml"/><Relationship Id="rId1" Type="http://schemas.openxmlformats.org/officeDocument/2006/relationships/tags" Target="../tags/tag122.xml"/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125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2.xml"/><Relationship Id="rId3" Type="http://schemas.openxmlformats.org/officeDocument/2006/relationships/tags" Target="../tags/tag128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127.xml"/><Relationship Id="rId1" Type="http://schemas.openxmlformats.org/officeDocument/2006/relationships/tags" Target="../tags/tag126.xml"/><Relationship Id="rId6" Type="http://schemas.openxmlformats.org/officeDocument/2006/relationships/tags" Target="../tags/tag131.xml"/><Relationship Id="rId5" Type="http://schemas.openxmlformats.org/officeDocument/2006/relationships/tags" Target="../tags/tag130.xml"/><Relationship Id="rId10" Type="http://schemas.openxmlformats.org/officeDocument/2006/relationships/image" Target="../media/image17.jpg"/><Relationship Id="rId4" Type="http://schemas.openxmlformats.org/officeDocument/2006/relationships/tags" Target="../tags/tag129.xml"/><Relationship Id="rId9" Type="http://schemas.openxmlformats.org/officeDocument/2006/relationships/image" Target="../media/image21.jp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139.xml"/><Relationship Id="rId3" Type="http://schemas.openxmlformats.org/officeDocument/2006/relationships/tags" Target="../tags/tag134.xml"/><Relationship Id="rId7" Type="http://schemas.openxmlformats.org/officeDocument/2006/relationships/tags" Target="../tags/tag138.xml"/><Relationship Id="rId2" Type="http://schemas.openxmlformats.org/officeDocument/2006/relationships/tags" Target="../tags/tag133.xml"/><Relationship Id="rId1" Type="http://schemas.openxmlformats.org/officeDocument/2006/relationships/tags" Target="../tags/tag132.xml"/><Relationship Id="rId6" Type="http://schemas.openxmlformats.org/officeDocument/2006/relationships/tags" Target="../tags/tag137.xml"/><Relationship Id="rId5" Type="http://schemas.openxmlformats.org/officeDocument/2006/relationships/tags" Target="../tags/tag136.xml"/><Relationship Id="rId10" Type="http://schemas.openxmlformats.org/officeDocument/2006/relationships/notesSlide" Target="../notesSlides/notesSlide23.xml"/><Relationship Id="rId4" Type="http://schemas.openxmlformats.org/officeDocument/2006/relationships/tags" Target="../tags/tag135.xml"/><Relationship Id="rId9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5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8.xml"/><Relationship Id="rId13" Type="http://schemas.openxmlformats.org/officeDocument/2006/relationships/image" Target="../media/image10.jpg"/><Relationship Id="rId3" Type="http://schemas.openxmlformats.org/officeDocument/2006/relationships/tags" Target="../tags/tag13.xml"/><Relationship Id="rId7" Type="http://schemas.openxmlformats.org/officeDocument/2006/relationships/tags" Target="../tags/tag17.xml"/><Relationship Id="rId12" Type="http://schemas.openxmlformats.org/officeDocument/2006/relationships/notesSlide" Target="../notesSlides/notesSlide4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slideLayout" Target="../slideLayouts/slideLayout4.xml"/><Relationship Id="rId5" Type="http://schemas.openxmlformats.org/officeDocument/2006/relationships/tags" Target="../tags/tag15.xml"/><Relationship Id="rId10" Type="http://schemas.openxmlformats.org/officeDocument/2006/relationships/tags" Target="../tags/tag20.xml"/><Relationship Id="rId4" Type="http://schemas.openxmlformats.org/officeDocument/2006/relationships/tags" Target="../tags/tag14.xml"/><Relationship Id="rId9" Type="http://schemas.openxmlformats.org/officeDocument/2006/relationships/tags" Target="../tags/tag1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notesSlide" Target="../notesSlides/notesSlide5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tags" Target="../tags/tag28.xml"/><Relationship Id="rId7" Type="http://schemas.openxmlformats.org/officeDocument/2006/relationships/notesSlide" Target="../notesSlides/notesSlide6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9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3" Type="http://schemas.openxmlformats.org/officeDocument/2006/relationships/tags" Target="../tags/tag33.xml"/><Relationship Id="rId7" Type="http://schemas.openxmlformats.org/officeDocument/2006/relationships/tags" Target="../tags/tag37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9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45.xml"/><Relationship Id="rId13" Type="http://schemas.openxmlformats.org/officeDocument/2006/relationships/image" Target="../media/image13.jpg"/><Relationship Id="rId3" Type="http://schemas.openxmlformats.org/officeDocument/2006/relationships/tags" Target="../tags/tag40.xml"/><Relationship Id="rId7" Type="http://schemas.openxmlformats.org/officeDocument/2006/relationships/tags" Target="../tags/tag44.xml"/><Relationship Id="rId12" Type="http://schemas.openxmlformats.org/officeDocument/2006/relationships/notesSlide" Target="../notesSlides/notesSlide8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6" Type="http://schemas.openxmlformats.org/officeDocument/2006/relationships/tags" Target="../tags/tag43.xml"/><Relationship Id="rId11" Type="http://schemas.openxmlformats.org/officeDocument/2006/relationships/slideLayout" Target="../slideLayouts/slideLayout4.xml"/><Relationship Id="rId5" Type="http://schemas.openxmlformats.org/officeDocument/2006/relationships/tags" Target="../tags/tag42.xml"/><Relationship Id="rId10" Type="http://schemas.openxmlformats.org/officeDocument/2006/relationships/tags" Target="../tags/tag47.xml"/><Relationship Id="rId4" Type="http://schemas.openxmlformats.org/officeDocument/2006/relationships/tags" Target="../tags/tag41.xml"/><Relationship Id="rId9" Type="http://schemas.openxmlformats.org/officeDocument/2006/relationships/tags" Target="../tags/tag46.xml"/><Relationship Id="rId14" Type="http://schemas.openxmlformats.org/officeDocument/2006/relationships/image" Target="../media/image1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水&#10;&#10;已生成高可信度的说明">
            <a:extLst>
              <a:ext uri="{FF2B5EF4-FFF2-40B4-BE49-F238E27FC236}">
                <a16:creationId xmlns:a16="http://schemas.microsoft.com/office/drawing/2014/main" xmlns="" id="{3801FD86-B8DE-45A5-8FE7-7FE2E888F89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6223F86-C347-4726-81F2-1B71E870F430}"/>
              </a:ext>
            </a:extLst>
          </p:cNvPr>
          <p:cNvSpPr/>
          <p:nvPr/>
        </p:nvSpPr>
        <p:spPr>
          <a:xfrm>
            <a:off x="4249271" y="2723357"/>
            <a:ext cx="62279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听党指挥 能打胜仗 作风优良 热情服务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4573997-475D-4D4C-8B5B-094CB1FE82F6}"/>
              </a:ext>
            </a:extLst>
          </p:cNvPr>
          <p:cNvSpPr/>
          <p:nvPr/>
        </p:nvSpPr>
        <p:spPr>
          <a:xfrm>
            <a:off x="4249271" y="3307963"/>
            <a:ext cx="6096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000" dirty="0"/>
              <a:t>中国走和平发展道路的决心是坚定不移的，维护国家主权和领土完整的意志是不可动摇的。</a:t>
            </a:r>
          </a:p>
          <a:p>
            <a:r>
              <a:rPr lang="zh-CN" altLang="en-US" sz="1000" dirty="0"/>
              <a:t>中国走和平发展道路的决心是坚定不移的，维护国家主权和领土完整的</a:t>
            </a:r>
          </a:p>
          <a:p>
            <a:r>
              <a:rPr lang="zh-CN" altLang="en-US" sz="1000" dirty="0"/>
              <a:t>意志是不可动摇的。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3C2BEE2-D978-457E-A309-5744B7EE0CAC}"/>
              </a:ext>
            </a:extLst>
          </p:cNvPr>
          <p:cNvSpPr/>
          <p:nvPr/>
        </p:nvSpPr>
        <p:spPr>
          <a:xfrm>
            <a:off x="4249271" y="3908073"/>
            <a:ext cx="6096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000" dirty="0"/>
              <a:t>汇报人</a:t>
            </a:r>
            <a:r>
              <a:rPr lang="zh-CN" altLang="en-US" sz="1000" dirty="0" smtClean="0"/>
              <a:t>：豌豆素材       </a:t>
            </a:r>
            <a:r>
              <a:rPr lang="zh-CN" altLang="en-US" sz="1000" dirty="0"/>
              <a:t>汇报时间：</a:t>
            </a:r>
            <a:r>
              <a:rPr lang="en-US" altLang="zh-CN" sz="1000" dirty="0"/>
              <a:t>xx</a:t>
            </a:r>
            <a:r>
              <a:rPr lang="zh-CN" altLang="en-US" sz="1000" dirty="0"/>
              <a:t>年</a:t>
            </a:r>
            <a:r>
              <a:rPr lang="en-US" altLang="zh-CN" sz="1000" dirty="0"/>
              <a:t>xx</a:t>
            </a:r>
            <a:r>
              <a:rPr lang="zh-CN" altLang="en-US" sz="1000" dirty="0"/>
              <a:t>月</a:t>
            </a:r>
          </a:p>
        </p:txBody>
      </p:sp>
      <p:pic>
        <p:nvPicPr>
          <p:cNvPr id="8" name="图片 7" descr="图片包含 卫星, 运输, 户外, 天空&#10;&#10;已生成高可信度的说明">
            <a:extLst>
              <a:ext uri="{FF2B5EF4-FFF2-40B4-BE49-F238E27FC236}">
                <a16:creationId xmlns:a16="http://schemas.microsoft.com/office/drawing/2014/main" xmlns="" id="{B88016BF-8416-484E-8EA0-A4D5B7A7134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191" y="-247993"/>
            <a:ext cx="2934322" cy="1538911"/>
          </a:xfrm>
          <a:prstGeom prst="rect">
            <a:avLst/>
          </a:prstGeom>
        </p:spPr>
      </p:pic>
      <p:pic>
        <p:nvPicPr>
          <p:cNvPr id="10" name="图片 9" descr="图片包含 人员, 军装, 服装, 户外&#10;&#10;已生成极高可信度的说明">
            <a:extLst>
              <a:ext uri="{FF2B5EF4-FFF2-40B4-BE49-F238E27FC236}">
                <a16:creationId xmlns:a16="http://schemas.microsoft.com/office/drawing/2014/main" xmlns="" id="{ADDE8F26-CDDE-47F5-ABAA-E841D5326C8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810490"/>
            <a:ext cx="4294094" cy="4047509"/>
          </a:xfrm>
          <a:prstGeom prst="rect">
            <a:avLst/>
          </a:prstGeom>
        </p:spPr>
      </p:pic>
      <p:pic>
        <p:nvPicPr>
          <p:cNvPr id="12" name="图片 11" descr="图片包含 就坐, 室内&#10;&#10;已生成极高可信度的说明">
            <a:extLst>
              <a:ext uri="{FF2B5EF4-FFF2-40B4-BE49-F238E27FC236}">
                <a16:creationId xmlns:a16="http://schemas.microsoft.com/office/drawing/2014/main" xmlns="" id="{39C489FC-232A-43E3-A9DD-4AC803686C2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13432"/>
            <a:ext cx="12192000" cy="195072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7719AC01-4B74-4023-AB98-A454B3457E0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0326" y="5168511"/>
            <a:ext cx="1374962" cy="1440561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459B2401-8810-4EB2-AE23-2A3629FE2421}"/>
              </a:ext>
            </a:extLst>
          </p:cNvPr>
          <p:cNvSpPr txBox="1"/>
          <p:nvPr/>
        </p:nvSpPr>
        <p:spPr>
          <a:xfrm>
            <a:off x="4137213" y="1192138"/>
            <a:ext cx="7386917" cy="1660170"/>
          </a:xfrm>
          <a:prstGeom prst="rect">
            <a:avLst/>
          </a:prstGeom>
          <a:noFill/>
        </p:spPr>
        <p:txBody>
          <a:bodyPr wrap="square" rtlCol="0" anchor="ctr">
            <a:normAutofit fontScale="85000"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7200" b="1" dirty="0">
                <a:ln w="12700">
                  <a:solidFill>
                    <a:schemeClr val="bg1"/>
                  </a:solidFill>
                </a:ln>
                <a:blipFill>
                  <a:blip r:embed="rId10"/>
                  <a:stretch>
                    <a:fillRect/>
                  </a:stretch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忠诚无畏 能打胜仗</a:t>
            </a:r>
          </a:p>
        </p:txBody>
      </p:sp>
      <p:pic>
        <p:nvPicPr>
          <p:cNvPr id="18" name="王岗岗 - 入党(八路军的进行曲)">
            <a:hlinkClick r:id="" action="ppaction://media"/>
            <a:extLst>
              <a:ext uri="{FF2B5EF4-FFF2-40B4-BE49-F238E27FC236}">
                <a16:creationId xmlns:a16="http://schemas.microsoft.com/office/drawing/2014/main" xmlns="" id="{CC4A8661-9A7A-4497-83EE-6901442A546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092325" y="-16224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030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80"/>
                            </p:stCondLst>
                            <p:childTnLst>
                              <p:par>
                                <p:cTn id="3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23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2" grpId="0"/>
      <p:bldP spid="3" grpId="0"/>
      <p:bldP spid="4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库_椭圆 5">
            <a:extLst>
              <a:ext uri="{FF2B5EF4-FFF2-40B4-BE49-F238E27FC236}">
                <a16:creationId xmlns:a16="http://schemas.microsoft.com/office/drawing/2014/main" xmlns="" id="{AA16F515-C09E-44E5-90F6-C4DDBB5577F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093439" y="2574906"/>
            <a:ext cx="2005124" cy="2005124"/>
          </a:xfrm>
          <a:prstGeom prst="ellipse">
            <a:avLst/>
          </a:prstGeom>
          <a:noFill/>
          <a:ln w="28575">
            <a:solidFill>
              <a:schemeClr val="bg1">
                <a:lumMod val="75000"/>
              </a:schemeClr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b" anchorCtr="1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</a:rPr>
              <a:t>此部分内容作为文字排</a:t>
            </a:r>
            <a:b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</a:rPr>
              <a:t>版占位显示（建议使</a:t>
            </a:r>
            <a:b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</a:rPr>
              <a:t>用主题字体）。</a:t>
            </a:r>
          </a:p>
        </p:txBody>
      </p:sp>
      <p:grpSp>
        <p:nvGrpSpPr>
          <p:cNvPr id="27" name="PA_库_组合 26">
            <a:extLst>
              <a:ext uri="{FF2B5EF4-FFF2-40B4-BE49-F238E27FC236}">
                <a16:creationId xmlns:a16="http://schemas.microsoft.com/office/drawing/2014/main" xmlns="" id="{8ACF4955-5A43-4AE7-8075-F95DA3B9B8BD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4507373" y="1891819"/>
            <a:ext cx="3177256" cy="3274277"/>
            <a:chOff x="4507373" y="1891819"/>
            <a:chExt cx="3177256" cy="3274277"/>
          </a:xfrm>
        </p:grpSpPr>
        <p:sp>
          <p:nvSpPr>
            <p:cNvPr id="5" name="Isosceles Triangle 7">
              <a:extLst>
                <a:ext uri="{FF2B5EF4-FFF2-40B4-BE49-F238E27FC236}">
                  <a16:creationId xmlns:a16="http://schemas.microsoft.com/office/drawing/2014/main" xmlns="" id="{C7AAC71B-E89E-4D1B-8786-DD4138EB8A5D}"/>
                </a:ext>
              </a:extLst>
            </p:cNvPr>
            <p:cNvSpPr/>
            <p:nvPr/>
          </p:nvSpPr>
          <p:spPr>
            <a:xfrm rot="14400000" flipH="1" flipV="1">
              <a:off x="5319689" y="1936839"/>
              <a:ext cx="652791" cy="562751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Block Arc 6">
              <a:extLst>
                <a:ext uri="{FF2B5EF4-FFF2-40B4-BE49-F238E27FC236}">
                  <a16:creationId xmlns:a16="http://schemas.microsoft.com/office/drawing/2014/main" xmlns="" id="{14A5D7C0-62D0-4DFE-992B-E81F23FC7A25}"/>
                </a:ext>
              </a:extLst>
            </p:cNvPr>
            <p:cNvSpPr/>
            <p:nvPr/>
          </p:nvSpPr>
          <p:spPr>
            <a:xfrm rot="17100000" flipH="1" flipV="1">
              <a:off x="4507373" y="1988840"/>
              <a:ext cx="3177256" cy="3177256"/>
            </a:xfrm>
            <a:prstGeom prst="blockArc">
              <a:avLst>
                <a:gd name="adj1" fmla="val 21599999"/>
                <a:gd name="adj2" fmla="val 8180671"/>
                <a:gd name="adj3" fmla="val 11913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8" name="PA_库_组合 27">
            <a:extLst>
              <a:ext uri="{FF2B5EF4-FFF2-40B4-BE49-F238E27FC236}">
                <a16:creationId xmlns:a16="http://schemas.microsoft.com/office/drawing/2014/main" xmlns="" id="{8508A44A-C19A-4BF8-A1BB-2241F65208A2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4507373" y="1988840"/>
            <a:ext cx="3177256" cy="3270771"/>
            <a:chOff x="4507373" y="1988840"/>
            <a:chExt cx="3177256" cy="3270771"/>
          </a:xfrm>
        </p:grpSpPr>
        <p:sp>
          <p:nvSpPr>
            <p:cNvPr id="24" name="Block Arc 8">
              <a:extLst>
                <a:ext uri="{FF2B5EF4-FFF2-40B4-BE49-F238E27FC236}">
                  <a16:creationId xmlns:a16="http://schemas.microsoft.com/office/drawing/2014/main" xmlns="" id="{D6821139-60F9-44CB-ADD6-F6C29FBA005C}"/>
                </a:ext>
              </a:extLst>
            </p:cNvPr>
            <p:cNvSpPr/>
            <p:nvPr/>
          </p:nvSpPr>
          <p:spPr>
            <a:xfrm rot="17100000">
              <a:off x="4507373" y="1988840"/>
              <a:ext cx="3177256" cy="3177256"/>
            </a:xfrm>
            <a:prstGeom prst="blockArc">
              <a:avLst>
                <a:gd name="adj1" fmla="val 21599999"/>
                <a:gd name="adj2" fmla="val 8180671"/>
                <a:gd name="adj3" fmla="val 1191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sosceles Triangle 9">
              <a:extLst>
                <a:ext uri="{FF2B5EF4-FFF2-40B4-BE49-F238E27FC236}">
                  <a16:creationId xmlns:a16="http://schemas.microsoft.com/office/drawing/2014/main" xmlns="" id="{1D3D88C9-54D4-4D97-B2A6-0FCD642A7A28}"/>
                </a:ext>
              </a:extLst>
            </p:cNvPr>
            <p:cNvSpPr/>
            <p:nvPr/>
          </p:nvSpPr>
          <p:spPr>
            <a:xfrm rot="3600000" flipV="1">
              <a:off x="6237385" y="4651840"/>
              <a:ext cx="652791" cy="562751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8" name="PA_库_椭圆 13">
            <a:extLst>
              <a:ext uri="{FF2B5EF4-FFF2-40B4-BE49-F238E27FC236}">
                <a16:creationId xmlns:a16="http://schemas.microsoft.com/office/drawing/2014/main" xmlns="" id="{3A3ADC7E-06E9-4B13-88E1-DD426F90DEFE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998721" y="3872348"/>
            <a:ext cx="1081372" cy="10813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PA_库_椭圆 14">
            <a:extLst>
              <a:ext uri="{FF2B5EF4-FFF2-40B4-BE49-F238E27FC236}">
                <a16:creationId xmlns:a16="http://schemas.microsoft.com/office/drawing/2014/main" xmlns="" id="{D9FADC41-3D67-4A89-A9AB-45C98D82D29B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3191959" y="3872348"/>
            <a:ext cx="1081372" cy="10813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PA_库_椭圆 15">
            <a:extLst>
              <a:ext uri="{FF2B5EF4-FFF2-40B4-BE49-F238E27FC236}">
                <a16:creationId xmlns:a16="http://schemas.microsoft.com/office/drawing/2014/main" xmlns="" id="{CCED3C2F-348D-47C4-9BC8-DEEC3A39339C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8041667" y="3872348"/>
            <a:ext cx="1081372" cy="108137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" name="PA_库_椭圆 16">
            <a:extLst>
              <a:ext uri="{FF2B5EF4-FFF2-40B4-BE49-F238E27FC236}">
                <a16:creationId xmlns:a16="http://schemas.microsoft.com/office/drawing/2014/main" xmlns="" id="{04CC76C6-BA7C-4A32-956A-E72DF54F05B9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9234905" y="3872348"/>
            <a:ext cx="1081372" cy="108137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" name="PA_库_Freeform: Shape 20">
            <a:extLst>
              <a:ext uri="{FF2B5EF4-FFF2-40B4-BE49-F238E27FC236}">
                <a16:creationId xmlns:a16="http://schemas.microsoft.com/office/drawing/2014/main" xmlns="" id="{52C4ABC0-896F-4093-BCCC-73716E5E5894}"/>
              </a:ext>
            </a:extLst>
          </p:cNvPr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2264906" y="4139028"/>
            <a:ext cx="548999" cy="548007"/>
          </a:xfrm>
          <a:custGeom>
            <a:avLst/>
            <a:gdLst>
              <a:gd name="T0" fmla="*/ 616 w 1108"/>
              <a:gd name="T1" fmla="*/ 812 h 1105"/>
              <a:gd name="T2" fmla="*/ 660 w 1108"/>
              <a:gd name="T3" fmla="*/ 767 h 1105"/>
              <a:gd name="T4" fmla="*/ 766 w 1108"/>
              <a:gd name="T5" fmla="*/ 654 h 1105"/>
              <a:gd name="T6" fmla="*/ 879 w 1108"/>
              <a:gd name="T7" fmla="*/ 449 h 1105"/>
              <a:gd name="T8" fmla="*/ 856 w 1108"/>
              <a:gd name="T9" fmla="*/ 277 h 1105"/>
              <a:gd name="T10" fmla="*/ 749 w 1108"/>
              <a:gd name="T11" fmla="*/ 142 h 1105"/>
              <a:gd name="T12" fmla="*/ 588 w 1108"/>
              <a:gd name="T13" fmla="*/ 80 h 1105"/>
              <a:gd name="T14" fmla="*/ 427 w 1108"/>
              <a:gd name="T15" fmla="*/ 104 h 1105"/>
              <a:gd name="T16" fmla="*/ 292 w 1108"/>
              <a:gd name="T17" fmla="*/ 209 h 1105"/>
              <a:gd name="T18" fmla="*/ 229 w 1108"/>
              <a:gd name="T19" fmla="*/ 371 h 1105"/>
              <a:gd name="T20" fmla="*/ 273 w 1108"/>
              <a:gd name="T21" fmla="*/ 571 h 1105"/>
              <a:gd name="T22" fmla="*/ 420 w 1108"/>
              <a:gd name="T23" fmla="*/ 708 h 1105"/>
              <a:gd name="T24" fmla="*/ 623 w 1108"/>
              <a:gd name="T25" fmla="*/ 1079 h 1105"/>
              <a:gd name="T26" fmla="*/ 506 w 1108"/>
              <a:gd name="T27" fmla="*/ 1098 h 1105"/>
              <a:gd name="T28" fmla="*/ 424 w 1108"/>
              <a:gd name="T29" fmla="*/ 1055 h 1105"/>
              <a:gd name="T30" fmla="*/ 373 w 1108"/>
              <a:gd name="T31" fmla="*/ 989 h 1105"/>
              <a:gd name="T32" fmla="*/ 292 w 1108"/>
              <a:gd name="T33" fmla="*/ 714 h 1105"/>
              <a:gd name="T34" fmla="*/ 153 w 1108"/>
              <a:gd name="T35" fmla="*/ 459 h 1105"/>
              <a:gd name="T36" fmla="*/ 181 w 1108"/>
              <a:gd name="T37" fmla="*/ 247 h 1105"/>
              <a:gd name="T38" fmla="*/ 312 w 1108"/>
              <a:gd name="T39" fmla="*/ 81 h 1105"/>
              <a:gd name="T40" fmla="*/ 513 w 1108"/>
              <a:gd name="T41" fmla="*/ 2 h 1105"/>
              <a:gd name="T42" fmla="*/ 712 w 1108"/>
              <a:gd name="T43" fmla="*/ 32 h 1105"/>
              <a:gd name="T44" fmla="*/ 879 w 1108"/>
              <a:gd name="T45" fmla="*/ 163 h 1105"/>
              <a:gd name="T46" fmla="*/ 956 w 1108"/>
              <a:gd name="T47" fmla="*/ 363 h 1105"/>
              <a:gd name="T48" fmla="*/ 903 w 1108"/>
              <a:gd name="T49" fmla="*/ 611 h 1105"/>
              <a:gd name="T50" fmla="*/ 739 w 1108"/>
              <a:gd name="T51" fmla="*/ 770 h 1105"/>
              <a:gd name="T52" fmla="*/ 716 w 1108"/>
              <a:gd name="T53" fmla="*/ 1032 h 1105"/>
              <a:gd name="T54" fmla="*/ 631 w 1108"/>
              <a:gd name="T55" fmla="*/ 1062 h 1105"/>
              <a:gd name="T56" fmla="*/ 939 w 1108"/>
              <a:gd name="T57" fmla="*/ 623 h 1105"/>
              <a:gd name="T58" fmla="*/ 1029 w 1108"/>
              <a:gd name="T59" fmla="*/ 646 h 1105"/>
              <a:gd name="T60" fmla="*/ 1023 w 1108"/>
              <a:gd name="T61" fmla="*/ 688 h 1105"/>
              <a:gd name="T62" fmla="*/ 965 w 1108"/>
              <a:gd name="T63" fmla="*/ 191 h 1105"/>
              <a:gd name="T64" fmla="*/ 937 w 1108"/>
              <a:gd name="T65" fmla="*/ 159 h 1105"/>
              <a:gd name="T66" fmla="*/ 1023 w 1108"/>
              <a:gd name="T67" fmla="*/ 113 h 1105"/>
              <a:gd name="T68" fmla="*/ 1029 w 1108"/>
              <a:gd name="T69" fmla="*/ 156 h 1105"/>
              <a:gd name="T70" fmla="*/ 1002 w 1108"/>
              <a:gd name="T71" fmla="*/ 411 h 1105"/>
              <a:gd name="T72" fmla="*/ 1025 w 1108"/>
              <a:gd name="T73" fmla="*/ 375 h 1105"/>
              <a:gd name="T74" fmla="*/ 1108 w 1108"/>
              <a:gd name="T75" fmla="*/ 401 h 1105"/>
              <a:gd name="T76" fmla="*/ 160 w 1108"/>
              <a:gd name="T77" fmla="*/ 143 h 1105"/>
              <a:gd name="T78" fmla="*/ 166 w 1108"/>
              <a:gd name="T79" fmla="*/ 182 h 1105"/>
              <a:gd name="T80" fmla="*/ 76 w 1108"/>
              <a:gd name="T81" fmla="*/ 152 h 1105"/>
              <a:gd name="T82" fmla="*/ 90 w 1108"/>
              <a:gd name="T83" fmla="*/ 112 h 1105"/>
              <a:gd name="T84" fmla="*/ 148 w 1108"/>
              <a:gd name="T85" fmla="*/ 610 h 1105"/>
              <a:gd name="T86" fmla="*/ 169 w 1108"/>
              <a:gd name="T87" fmla="*/ 648 h 1105"/>
              <a:gd name="T88" fmla="*/ 81 w 1108"/>
              <a:gd name="T89" fmla="*/ 686 h 1105"/>
              <a:gd name="T90" fmla="*/ 84 w 1108"/>
              <a:gd name="T91" fmla="*/ 643 h 1105"/>
              <a:gd name="T92" fmla="*/ 109 w 1108"/>
              <a:gd name="T93" fmla="*/ 396 h 1105"/>
              <a:gd name="T94" fmla="*/ 26 w 1108"/>
              <a:gd name="T95" fmla="*/ 427 h 1105"/>
              <a:gd name="T96" fmla="*/ 0 w 1108"/>
              <a:gd name="T97" fmla="*/ 396 h 1105"/>
              <a:gd name="T98" fmla="*/ 359 w 1108"/>
              <a:gd name="T99" fmla="*/ 286 h 1105"/>
              <a:gd name="T100" fmla="*/ 387 w 1108"/>
              <a:gd name="T101" fmla="*/ 253 h 1105"/>
              <a:gd name="T102" fmla="*/ 479 w 1108"/>
              <a:gd name="T103" fmla="*/ 306 h 1105"/>
              <a:gd name="T104" fmla="*/ 540 w 1108"/>
              <a:gd name="T105" fmla="*/ 238 h 1105"/>
              <a:gd name="T106" fmla="*/ 579 w 1108"/>
              <a:gd name="T107" fmla="*/ 254 h 1105"/>
              <a:gd name="T108" fmla="*/ 700 w 1108"/>
              <a:gd name="T109" fmla="*/ 272 h 1105"/>
              <a:gd name="T110" fmla="*/ 737 w 1108"/>
              <a:gd name="T111" fmla="*/ 256 h 1105"/>
              <a:gd name="T112" fmla="*/ 649 w 1108"/>
              <a:gd name="T113" fmla="*/ 620 h 1105"/>
              <a:gd name="T114" fmla="*/ 607 w 1108"/>
              <a:gd name="T115" fmla="*/ 616 h 1105"/>
              <a:gd name="T116" fmla="*/ 600 w 1108"/>
              <a:gd name="T117" fmla="*/ 353 h 1105"/>
              <a:gd name="T118" fmla="*/ 554 w 1108"/>
              <a:gd name="T119" fmla="*/ 440 h 1105"/>
              <a:gd name="T120" fmla="*/ 528 w 1108"/>
              <a:gd name="T121" fmla="*/ 350 h 1105"/>
              <a:gd name="T122" fmla="*/ 505 w 1108"/>
              <a:gd name="T123" fmla="*/ 607 h 1105"/>
              <a:gd name="T124" fmla="*/ 467 w 1108"/>
              <a:gd name="T125" fmla="*/ 626 h 1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08" h="1105">
                <a:moveTo>
                  <a:pt x="451" y="781"/>
                </a:moveTo>
                <a:lnTo>
                  <a:pt x="451" y="781"/>
                </a:lnTo>
                <a:lnTo>
                  <a:pt x="453" y="787"/>
                </a:lnTo>
                <a:lnTo>
                  <a:pt x="455" y="794"/>
                </a:lnTo>
                <a:lnTo>
                  <a:pt x="459" y="799"/>
                </a:lnTo>
                <a:lnTo>
                  <a:pt x="465" y="803"/>
                </a:lnTo>
                <a:lnTo>
                  <a:pt x="471" y="808"/>
                </a:lnTo>
                <a:lnTo>
                  <a:pt x="478" y="810"/>
                </a:lnTo>
                <a:lnTo>
                  <a:pt x="485" y="812"/>
                </a:lnTo>
                <a:lnTo>
                  <a:pt x="493" y="812"/>
                </a:lnTo>
                <a:lnTo>
                  <a:pt x="616" y="812"/>
                </a:lnTo>
                <a:lnTo>
                  <a:pt x="616" y="812"/>
                </a:lnTo>
                <a:lnTo>
                  <a:pt x="623" y="812"/>
                </a:lnTo>
                <a:lnTo>
                  <a:pt x="631" y="810"/>
                </a:lnTo>
                <a:lnTo>
                  <a:pt x="637" y="806"/>
                </a:lnTo>
                <a:lnTo>
                  <a:pt x="644" y="803"/>
                </a:lnTo>
                <a:lnTo>
                  <a:pt x="649" y="799"/>
                </a:lnTo>
                <a:lnTo>
                  <a:pt x="654" y="794"/>
                </a:lnTo>
                <a:lnTo>
                  <a:pt x="656" y="787"/>
                </a:lnTo>
                <a:lnTo>
                  <a:pt x="658" y="781"/>
                </a:lnTo>
                <a:lnTo>
                  <a:pt x="658" y="781"/>
                </a:lnTo>
                <a:lnTo>
                  <a:pt x="660" y="767"/>
                </a:lnTo>
                <a:lnTo>
                  <a:pt x="663" y="754"/>
                </a:lnTo>
                <a:lnTo>
                  <a:pt x="668" y="741"/>
                </a:lnTo>
                <a:lnTo>
                  <a:pt x="674" y="729"/>
                </a:lnTo>
                <a:lnTo>
                  <a:pt x="680" y="718"/>
                </a:lnTo>
                <a:lnTo>
                  <a:pt x="689" y="708"/>
                </a:lnTo>
                <a:lnTo>
                  <a:pt x="700" y="700"/>
                </a:lnTo>
                <a:lnTo>
                  <a:pt x="712" y="692"/>
                </a:lnTo>
                <a:lnTo>
                  <a:pt x="712" y="692"/>
                </a:lnTo>
                <a:lnTo>
                  <a:pt x="731" y="680"/>
                </a:lnTo>
                <a:lnTo>
                  <a:pt x="748" y="668"/>
                </a:lnTo>
                <a:lnTo>
                  <a:pt x="766" y="654"/>
                </a:lnTo>
                <a:lnTo>
                  <a:pt x="782" y="639"/>
                </a:lnTo>
                <a:lnTo>
                  <a:pt x="797" y="624"/>
                </a:lnTo>
                <a:lnTo>
                  <a:pt x="811" y="607"/>
                </a:lnTo>
                <a:lnTo>
                  <a:pt x="824" y="590"/>
                </a:lnTo>
                <a:lnTo>
                  <a:pt x="836" y="571"/>
                </a:lnTo>
                <a:lnTo>
                  <a:pt x="846" y="553"/>
                </a:lnTo>
                <a:lnTo>
                  <a:pt x="855" y="533"/>
                </a:lnTo>
                <a:lnTo>
                  <a:pt x="863" y="513"/>
                </a:lnTo>
                <a:lnTo>
                  <a:pt x="869" y="492"/>
                </a:lnTo>
                <a:lnTo>
                  <a:pt x="875" y="471"/>
                </a:lnTo>
                <a:lnTo>
                  <a:pt x="879" y="449"/>
                </a:lnTo>
                <a:lnTo>
                  <a:pt x="881" y="427"/>
                </a:lnTo>
                <a:lnTo>
                  <a:pt x="881" y="404"/>
                </a:lnTo>
                <a:lnTo>
                  <a:pt x="881" y="404"/>
                </a:lnTo>
                <a:lnTo>
                  <a:pt x="881" y="388"/>
                </a:lnTo>
                <a:lnTo>
                  <a:pt x="880" y="371"/>
                </a:lnTo>
                <a:lnTo>
                  <a:pt x="878" y="355"/>
                </a:lnTo>
                <a:lnTo>
                  <a:pt x="875" y="339"/>
                </a:lnTo>
                <a:lnTo>
                  <a:pt x="871" y="323"/>
                </a:lnTo>
                <a:lnTo>
                  <a:pt x="867" y="307"/>
                </a:lnTo>
                <a:lnTo>
                  <a:pt x="862" y="292"/>
                </a:lnTo>
                <a:lnTo>
                  <a:pt x="856" y="277"/>
                </a:lnTo>
                <a:lnTo>
                  <a:pt x="849" y="263"/>
                </a:lnTo>
                <a:lnTo>
                  <a:pt x="842" y="249"/>
                </a:lnTo>
                <a:lnTo>
                  <a:pt x="834" y="235"/>
                </a:lnTo>
                <a:lnTo>
                  <a:pt x="826" y="222"/>
                </a:lnTo>
                <a:lnTo>
                  <a:pt x="816" y="209"/>
                </a:lnTo>
                <a:lnTo>
                  <a:pt x="807" y="196"/>
                </a:lnTo>
                <a:lnTo>
                  <a:pt x="797" y="184"/>
                </a:lnTo>
                <a:lnTo>
                  <a:pt x="785" y="174"/>
                </a:lnTo>
                <a:lnTo>
                  <a:pt x="774" y="163"/>
                </a:lnTo>
                <a:lnTo>
                  <a:pt x="762" y="152"/>
                </a:lnTo>
                <a:lnTo>
                  <a:pt x="749" y="142"/>
                </a:lnTo>
                <a:lnTo>
                  <a:pt x="738" y="134"/>
                </a:lnTo>
                <a:lnTo>
                  <a:pt x="724" y="125"/>
                </a:lnTo>
                <a:lnTo>
                  <a:pt x="711" y="118"/>
                </a:lnTo>
                <a:lnTo>
                  <a:pt x="697" y="110"/>
                </a:lnTo>
                <a:lnTo>
                  <a:pt x="682" y="104"/>
                </a:lnTo>
                <a:lnTo>
                  <a:pt x="666" y="97"/>
                </a:lnTo>
                <a:lnTo>
                  <a:pt x="651" y="93"/>
                </a:lnTo>
                <a:lnTo>
                  <a:pt x="636" y="88"/>
                </a:lnTo>
                <a:lnTo>
                  <a:pt x="620" y="84"/>
                </a:lnTo>
                <a:lnTo>
                  <a:pt x="604" y="82"/>
                </a:lnTo>
                <a:lnTo>
                  <a:pt x="588" y="80"/>
                </a:lnTo>
                <a:lnTo>
                  <a:pt x="572" y="78"/>
                </a:lnTo>
                <a:lnTo>
                  <a:pt x="554" y="78"/>
                </a:lnTo>
                <a:lnTo>
                  <a:pt x="554" y="78"/>
                </a:lnTo>
                <a:lnTo>
                  <a:pt x="537" y="78"/>
                </a:lnTo>
                <a:lnTo>
                  <a:pt x="521" y="80"/>
                </a:lnTo>
                <a:lnTo>
                  <a:pt x="505" y="82"/>
                </a:lnTo>
                <a:lnTo>
                  <a:pt x="489" y="84"/>
                </a:lnTo>
                <a:lnTo>
                  <a:pt x="472" y="88"/>
                </a:lnTo>
                <a:lnTo>
                  <a:pt x="457" y="93"/>
                </a:lnTo>
                <a:lnTo>
                  <a:pt x="442" y="97"/>
                </a:lnTo>
                <a:lnTo>
                  <a:pt x="427" y="104"/>
                </a:lnTo>
                <a:lnTo>
                  <a:pt x="412" y="110"/>
                </a:lnTo>
                <a:lnTo>
                  <a:pt x="398" y="118"/>
                </a:lnTo>
                <a:lnTo>
                  <a:pt x="385" y="125"/>
                </a:lnTo>
                <a:lnTo>
                  <a:pt x="371" y="134"/>
                </a:lnTo>
                <a:lnTo>
                  <a:pt x="359" y="142"/>
                </a:lnTo>
                <a:lnTo>
                  <a:pt x="346" y="152"/>
                </a:lnTo>
                <a:lnTo>
                  <a:pt x="334" y="163"/>
                </a:lnTo>
                <a:lnTo>
                  <a:pt x="324" y="174"/>
                </a:lnTo>
                <a:lnTo>
                  <a:pt x="312" y="184"/>
                </a:lnTo>
                <a:lnTo>
                  <a:pt x="302" y="196"/>
                </a:lnTo>
                <a:lnTo>
                  <a:pt x="292" y="209"/>
                </a:lnTo>
                <a:lnTo>
                  <a:pt x="283" y="222"/>
                </a:lnTo>
                <a:lnTo>
                  <a:pt x="275" y="235"/>
                </a:lnTo>
                <a:lnTo>
                  <a:pt x="266" y="249"/>
                </a:lnTo>
                <a:lnTo>
                  <a:pt x="260" y="263"/>
                </a:lnTo>
                <a:lnTo>
                  <a:pt x="252" y="277"/>
                </a:lnTo>
                <a:lnTo>
                  <a:pt x="247" y="292"/>
                </a:lnTo>
                <a:lnTo>
                  <a:pt x="242" y="307"/>
                </a:lnTo>
                <a:lnTo>
                  <a:pt x="237" y="323"/>
                </a:lnTo>
                <a:lnTo>
                  <a:pt x="234" y="339"/>
                </a:lnTo>
                <a:lnTo>
                  <a:pt x="231" y="355"/>
                </a:lnTo>
                <a:lnTo>
                  <a:pt x="229" y="371"/>
                </a:lnTo>
                <a:lnTo>
                  <a:pt x="228" y="388"/>
                </a:lnTo>
                <a:lnTo>
                  <a:pt x="228" y="404"/>
                </a:lnTo>
                <a:lnTo>
                  <a:pt x="228" y="404"/>
                </a:lnTo>
                <a:lnTo>
                  <a:pt x="228" y="427"/>
                </a:lnTo>
                <a:lnTo>
                  <a:pt x="230" y="449"/>
                </a:lnTo>
                <a:lnTo>
                  <a:pt x="234" y="471"/>
                </a:lnTo>
                <a:lnTo>
                  <a:pt x="240" y="492"/>
                </a:lnTo>
                <a:lnTo>
                  <a:pt x="246" y="513"/>
                </a:lnTo>
                <a:lnTo>
                  <a:pt x="254" y="533"/>
                </a:lnTo>
                <a:lnTo>
                  <a:pt x="262" y="553"/>
                </a:lnTo>
                <a:lnTo>
                  <a:pt x="273" y="571"/>
                </a:lnTo>
                <a:lnTo>
                  <a:pt x="285" y="590"/>
                </a:lnTo>
                <a:lnTo>
                  <a:pt x="298" y="607"/>
                </a:lnTo>
                <a:lnTo>
                  <a:pt x="312" y="624"/>
                </a:lnTo>
                <a:lnTo>
                  <a:pt x="327" y="639"/>
                </a:lnTo>
                <a:lnTo>
                  <a:pt x="343" y="654"/>
                </a:lnTo>
                <a:lnTo>
                  <a:pt x="360" y="668"/>
                </a:lnTo>
                <a:lnTo>
                  <a:pt x="379" y="680"/>
                </a:lnTo>
                <a:lnTo>
                  <a:pt x="397" y="692"/>
                </a:lnTo>
                <a:lnTo>
                  <a:pt x="397" y="692"/>
                </a:lnTo>
                <a:lnTo>
                  <a:pt x="409" y="700"/>
                </a:lnTo>
                <a:lnTo>
                  <a:pt x="420" y="708"/>
                </a:lnTo>
                <a:lnTo>
                  <a:pt x="428" y="718"/>
                </a:lnTo>
                <a:lnTo>
                  <a:pt x="435" y="729"/>
                </a:lnTo>
                <a:lnTo>
                  <a:pt x="441" y="741"/>
                </a:lnTo>
                <a:lnTo>
                  <a:pt x="445" y="754"/>
                </a:lnTo>
                <a:lnTo>
                  <a:pt x="449" y="767"/>
                </a:lnTo>
                <a:lnTo>
                  <a:pt x="451" y="781"/>
                </a:lnTo>
                <a:lnTo>
                  <a:pt x="451" y="781"/>
                </a:lnTo>
                <a:close/>
                <a:moveTo>
                  <a:pt x="631" y="1062"/>
                </a:moveTo>
                <a:lnTo>
                  <a:pt x="631" y="1062"/>
                </a:lnTo>
                <a:lnTo>
                  <a:pt x="628" y="1071"/>
                </a:lnTo>
                <a:lnTo>
                  <a:pt x="623" y="1079"/>
                </a:lnTo>
                <a:lnTo>
                  <a:pt x="618" y="1087"/>
                </a:lnTo>
                <a:lnTo>
                  <a:pt x="610" y="1093"/>
                </a:lnTo>
                <a:lnTo>
                  <a:pt x="603" y="1098"/>
                </a:lnTo>
                <a:lnTo>
                  <a:pt x="594" y="1102"/>
                </a:lnTo>
                <a:lnTo>
                  <a:pt x="586" y="1104"/>
                </a:lnTo>
                <a:lnTo>
                  <a:pt x="576" y="1105"/>
                </a:lnTo>
                <a:lnTo>
                  <a:pt x="533" y="1105"/>
                </a:lnTo>
                <a:lnTo>
                  <a:pt x="533" y="1105"/>
                </a:lnTo>
                <a:lnTo>
                  <a:pt x="523" y="1104"/>
                </a:lnTo>
                <a:lnTo>
                  <a:pt x="513" y="1102"/>
                </a:lnTo>
                <a:lnTo>
                  <a:pt x="506" y="1098"/>
                </a:lnTo>
                <a:lnTo>
                  <a:pt x="497" y="1093"/>
                </a:lnTo>
                <a:lnTo>
                  <a:pt x="491" y="1087"/>
                </a:lnTo>
                <a:lnTo>
                  <a:pt x="485" y="1079"/>
                </a:lnTo>
                <a:lnTo>
                  <a:pt x="481" y="1071"/>
                </a:lnTo>
                <a:lnTo>
                  <a:pt x="478" y="1062"/>
                </a:lnTo>
                <a:lnTo>
                  <a:pt x="456" y="1062"/>
                </a:lnTo>
                <a:lnTo>
                  <a:pt x="456" y="1062"/>
                </a:lnTo>
                <a:lnTo>
                  <a:pt x="448" y="1062"/>
                </a:lnTo>
                <a:lnTo>
                  <a:pt x="439" y="1060"/>
                </a:lnTo>
                <a:lnTo>
                  <a:pt x="431" y="1059"/>
                </a:lnTo>
                <a:lnTo>
                  <a:pt x="424" y="1055"/>
                </a:lnTo>
                <a:lnTo>
                  <a:pt x="416" y="1052"/>
                </a:lnTo>
                <a:lnTo>
                  <a:pt x="410" y="1048"/>
                </a:lnTo>
                <a:lnTo>
                  <a:pt x="403" y="1044"/>
                </a:lnTo>
                <a:lnTo>
                  <a:pt x="398" y="1038"/>
                </a:lnTo>
                <a:lnTo>
                  <a:pt x="393" y="1032"/>
                </a:lnTo>
                <a:lnTo>
                  <a:pt x="387" y="1025"/>
                </a:lnTo>
                <a:lnTo>
                  <a:pt x="383" y="1019"/>
                </a:lnTo>
                <a:lnTo>
                  <a:pt x="380" y="1012"/>
                </a:lnTo>
                <a:lnTo>
                  <a:pt x="378" y="1005"/>
                </a:lnTo>
                <a:lnTo>
                  <a:pt x="375" y="996"/>
                </a:lnTo>
                <a:lnTo>
                  <a:pt x="373" y="989"/>
                </a:lnTo>
                <a:lnTo>
                  <a:pt x="373" y="980"/>
                </a:lnTo>
                <a:lnTo>
                  <a:pt x="374" y="783"/>
                </a:lnTo>
                <a:lnTo>
                  <a:pt x="374" y="783"/>
                </a:lnTo>
                <a:lnTo>
                  <a:pt x="373" y="775"/>
                </a:lnTo>
                <a:lnTo>
                  <a:pt x="370" y="770"/>
                </a:lnTo>
                <a:lnTo>
                  <a:pt x="366" y="764"/>
                </a:lnTo>
                <a:lnTo>
                  <a:pt x="360" y="760"/>
                </a:lnTo>
                <a:lnTo>
                  <a:pt x="360" y="760"/>
                </a:lnTo>
                <a:lnTo>
                  <a:pt x="337" y="746"/>
                </a:lnTo>
                <a:lnTo>
                  <a:pt x="314" y="730"/>
                </a:lnTo>
                <a:lnTo>
                  <a:pt x="292" y="714"/>
                </a:lnTo>
                <a:lnTo>
                  <a:pt x="273" y="695"/>
                </a:lnTo>
                <a:lnTo>
                  <a:pt x="254" y="676"/>
                </a:lnTo>
                <a:lnTo>
                  <a:pt x="236" y="656"/>
                </a:lnTo>
                <a:lnTo>
                  <a:pt x="221" y="634"/>
                </a:lnTo>
                <a:lnTo>
                  <a:pt x="206" y="611"/>
                </a:lnTo>
                <a:lnTo>
                  <a:pt x="193" y="588"/>
                </a:lnTo>
                <a:lnTo>
                  <a:pt x="182" y="564"/>
                </a:lnTo>
                <a:lnTo>
                  <a:pt x="173" y="538"/>
                </a:lnTo>
                <a:lnTo>
                  <a:pt x="164" y="512"/>
                </a:lnTo>
                <a:lnTo>
                  <a:pt x="158" y="486"/>
                </a:lnTo>
                <a:lnTo>
                  <a:pt x="153" y="459"/>
                </a:lnTo>
                <a:lnTo>
                  <a:pt x="151" y="432"/>
                </a:lnTo>
                <a:lnTo>
                  <a:pt x="150" y="404"/>
                </a:lnTo>
                <a:lnTo>
                  <a:pt x="150" y="404"/>
                </a:lnTo>
                <a:lnTo>
                  <a:pt x="150" y="384"/>
                </a:lnTo>
                <a:lnTo>
                  <a:pt x="152" y="363"/>
                </a:lnTo>
                <a:lnTo>
                  <a:pt x="154" y="343"/>
                </a:lnTo>
                <a:lnTo>
                  <a:pt x="158" y="323"/>
                </a:lnTo>
                <a:lnTo>
                  <a:pt x="162" y="304"/>
                </a:lnTo>
                <a:lnTo>
                  <a:pt x="168" y="285"/>
                </a:lnTo>
                <a:lnTo>
                  <a:pt x="174" y="265"/>
                </a:lnTo>
                <a:lnTo>
                  <a:pt x="181" y="247"/>
                </a:lnTo>
                <a:lnTo>
                  <a:pt x="190" y="230"/>
                </a:lnTo>
                <a:lnTo>
                  <a:pt x="199" y="211"/>
                </a:lnTo>
                <a:lnTo>
                  <a:pt x="208" y="195"/>
                </a:lnTo>
                <a:lnTo>
                  <a:pt x="219" y="179"/>
                </a:lnTo>
                <a:lnTo>
                  <a:pt x="230" y="163"/>
                </a:lnTo>
                <a:lnTo>
                  <a:pt x="242" y="148"/>
                </a:lnTo>
                <a:lnTo>
                  <a:pt x="255" y="133"/>
                </a:lnTo>
                <a:lnTo>
                  <a:pt x="269" y="119"/>
                </a:lnTo>
                <a:lnTo>
                  <a:pt x="283" y="106"/>
                </a:lnTo>
                <a:lnTo>
                  <a:pt x="297" y="93"/>
                </a:lnTo>
                <a:lnTo>
                  <a:pt x="312" y="81"/>
                </a:lnTo>
                <a:lnTo>
                  <a:pt x="328" y="69"/>
                </a:lnTo>
                <a:lnTo>
                  <a:pt x="344" y="58"/>
                </a:lnTo>
                <a:lnTo>
                  <a:pt x="361" y="49"/>
                </a:lnTo>
                <a:lnTo>
                  <a:pt x="379" y="40"/>
                </a:lnTo>
                <a:lnTo>
                  <a:pt x="397" y="32"/>
                </a:lnTo>
                <a:lnTo>
                  <a:pt x="415" y="25"/>
                </a:lnTo>
                <a:lnTo>
                  <a:pt x="434" y="18"/>
                </a:lnTo>
                <a:lnTo>
                  <a:pt x="453" y="13"/>
                </a:lnTo>
                <a:lnTo>
                  <a:pt x="472" y="9"/>
                </a:lnTo>
                <a:lnTo>
                  <a:pt x="493" y="4"/>
                </a:lnTo>
                <a:lnTo>
                  <a:pt x="513" y="2"/>
                </a:lnTo>
                <a:lnTo>
                  <a:pt x="534" y="1"/>
                </a:lnTo>
                <a:lnTo>
                  <a:pt x="554" y="0"/>
                </a:lnTo>
                <a:lnTo>
                  <a:pt x="554" y="0"/>
                </a:lnTo>
                <a:lnTo>
                  <a:pt x="575" y="1"/>
                </a:lnTo>
                <a:lnTo>
                  <a:pt x="595" y="2"/>
                </a:lnTo>
                <a:lnTo>
                  <a:pt x="616" y="4"/>
                </a:lnTo>
                <a:lnTo>
                  <a:pt x="636" y="9"/>
                </a:lnTo>
                <a:lnTo>
                  <a:pt x="656" y="13"/>
                </a:lnTo>
                <a:lnTo>
                  <a:pt x="675" y="18"/>
                </a:lnTo>
                <a:lnTo>
                  <a:pt x="693" y="25"/>
                </a:lnTo>
                <a:lnTo>
                  <a:pt x="712" y="32"/>
                </a:lnTo>
                <a:lnTo>
                  <a:pt x="730" y="40"/>
                </a:lnTo>
                <a:lnTo>
                  <a:pt x="747" y="49"/>
                </a:lnTo>
                <a:lnTo>
                  <a:pt x="765" y="58"/>
                </a:lnTo>
                <a:lnTo>
                  <a:pt x="781" y="69"/>
                </a:lnTo>
                <a:lnTo>
                  <a:pt x="797" y="81"/>
                </a:lnTo>
                <a:lnTo>
                  <a:pt x="812" y="93"/>
                </a:lnTo>
                <a:lnTo>
                  <a:pt x="826" y="106"/>
                </a:lnTo>
                <a:lnTo>
                  <a:pt x="840" y="119"/>
                </a:lnTo>
                <a:lnTo>
                  <a:pt x="854" y="133"/>
                </a:lnTo>
                <a:lnTo>
                  <a:pt x="867" y="148"/>
                </a:lnTo>
                <a:lnTo>
                  <a:pt x="879" y="163"/>
                </a:lnTo>
                <a:lnTo>
                  <a:pt x="890" y="179"/>
                </a:lnTo>
                <a:lnTo>
                  <a:pt x="900" y="195"/>
                </a:lnTo>
                <a:lnTo>
                  <a:pt x="910" y="211"/>
                </a:lnTo>
                <a:lnTo>
                  <a:pt x="919" y="230"/>
                </a:lnTo>
                <a:lnTo>
                  <a:pt x="927" y="247"/>
                </a:lnTo>
                <a:lnTo>
                  <a:pt x="935" y="265"/>
                </a:lnTo>
                <a:lnTo>
                  <a:pt x="940" y="285"/>
                </a:lnTo>
                <a:lnTo>
                  <a:pt x="947" y="304"/>
                </a:lnTo>
                <a:lnTo>
                  <a:pt x="951" y="323"/>
                </a:lnTo>
                <a:lnTo>
                  <a:pt x="954" y="343"/>
                </a:lnTo>
                <a:lnTo>
                  <a:pt x="956" y="363"/>
                </a:lnTo>
                <a:lnTo>
                  <a:pt x="959" y="384"/>
                </a:lnTo>
                <a:lnTo>
                  <a:pt x="959" y="404"/>
                </a:lnTo>
                <a:lnTo>
                  <a:pt x="959" y="404"/>
                </a:lnTo>
                <a:lnTo>
                  <a:pt x="958" y="432"/>
                </a:lnTo>
                <a:lnTo>
                  <a:pt x="955" y="459"/>
                </a:lnTo>
                <a:lnTo>
                  <a:pt x="951" y="486"/>
                </a:lnTo>
                <a:lnTo>
                  <a:pt x="945" y="512"/>
                </a:lnTo>
                <a:lnTo>
                  <a:pt x="936" y="538"/>
                </a:lnTo>
                <a:lnTo>
                  <a:pt x="926" y="564"/>
                </a:lnTo>
                <a:lnTo>
                  <a:pt x="915" y="588"/>
                </a:lnTo>
                <a:lnTo>
                  <a:pt x="903" y="611"/>
                </a:lnTo>
                <a:lnTo>
                  <a:pt x="887" y="634"/>
                </a:lnTo>
                <a:lnTo>
                  <a:pt x="872" y="656"/>
                </a:lnTo>
                <a:lnTo>
                  <a:pt x="855" y="676"/>
                </a:lnTo>
                <a:lnTo>
                  <a:pt x="836" y="695"/>
                </a:lnTo>
                <a:lnTo>
                  <a:pt x="816" y="714"/>
                </a:lnTo>
                <a:lnTo>
                  <a:pt x="795" y="730"/>
                </a:lnTo>
                <a:lnTo>
                  <a:pt x="772" y="746"/>
                </a:lnTo>
                <a:lnTo>
                  <a:pt x="748" y="760"/>
                </a:lnTo>
                <a:lnTo>
                  <a:pt x="748" y="760"/>
                </a:lnTo>
                <a:lnTo>
                  <a:pt x="743" y="764"/>
                </a:lnTo>
                <a:lnTo>
                  <a:pt x="739" y="770"/>
                </a:lnTo>
                <a:lnTo>
                  <a:pt x="735" y="775"/>
                </a:lnTo>
                <a:lnTo>
                  <a:pt x="735" y="783"/>
                </a:lnTo>
                <a:lnTo>
                  <a:pt x="735" y="980"/>
                </a:lnTo>
                <a:lnTo>
                  <a:pt x="735" y="980"/>
                </a:lnTo>
                <a:lnTo>
                  <a:pt x="735" y="989"/>
                </a:lnTo>
                <a:lnTo>
                  <a:pt x="733" y="996"/>
                </a:lnTo>
                <a:lnTo>
                  <a:pt x="732" y="1005"/>
                </a:lnTo>
                <a:lnTo>
                  <a:pt x="729" y="1012"/>
                </a:lnTo>
                <a:lnTo>
                  <a:pt x="726" y="1019"/>
                </a:lnTo>
                <a:lnTo>
                  <a:pt x="721" y="1025"/>
                </a:lnTo>
                <a:lnTo>
                  <a:pt x="716" y="1032"/>
                </a:lnTo>
                <a:lnTo>
                  <a:pt x="711" y="1038"/>
                </a:lnTo>
                <a:lnTo>
                  <a:pt x="705" y="1044"/>
                </a:lnTo>
                <a:lnTo>
                  <a:pt x="699" y="1048"/>
                </a:lnTo>
                <a:lnTo>
                  <a:pt x="692" y="1052"/>
                </a:lnTo>
                <a:lnTo>
                  <a:pt x="685" y="1055"/>
                </a:lnTo>
                <a:lnTo>
                  <a:pt x="677" y="1059"/>
                </a:lnTo>
                <a:lnTo>
                  <a:pt x="670" y="1060"/>
                </a:lnTo>
                <a:lnTo>
                  <a:pt x="661" y="1062"/>
                </a:lnTo>
                <a:lnTo>
                  <a:pt x="652" y="1062"/>
                </a:lnTo>
                <a:lnTo>
                  <a:pt x="631" y="1062"/>
                </a:lnTo>
                <a:lnTo>
                  <a:pt x="631" y="1062"/>
                </a:lnTo>
                <a:close/>
                <a:moveTo>
                  <a:pt x="949" y="659"/>
                </a:moveTo>
                <a:lnTo>
                  <a:pt x="949" y="659"/>
                </a:lnTo>
                <a:lnTo>
                  <a:pt x="945" y="656"/>
                </a:lnTo>
                <a:lnTo>
                  <a:pt x="941" y="651"/>
                </a:lnTo>
                <a:lnTo>
                  <a:pt x="939" y="648"/>
                </a:lnTo>
                <a:lnTo>
                  <a:pt x="937" y="643"/>
                </a:lnTo>
                <a:lnTo>
                  <a:pt x="936" y="638"/>
                </a:lnTo>
                <a:lnTo>
                  <a:pt x="936" y="633"/>
                </a:lnTo>
                <a:lnTo>
                  <a:pt x="937" y="627"/>
                </a:lnTo>
                <a:lnTo>
                  <a:pt x="939" y="623"/>
                </a:lnTo>
                <a:lnTo>
                  <a:pt x="939" y="623"/>
                </a:lnTo>
                <a:lnTo>
                  <a:pt x="942" y="619"/>
                </a:lnTo>
                <a:lnTo>
                  <a:pt x="947" y="616"/>
                </a:lnTo>
                <a:lnTo>
                  <a:pt x="951" y="613"/>
                </a:lnTo>
                <a:lnTo>
                  <a:pt x="955" y="611"/>
                </a:lnTo>
                <a:lnTo>
                  <a:pt x="961" y="610"/>
                </a:lnTo>
                <a:lnTo>
                  <a:pt x="965" y="610"/>
                </a:lnTo>
                <a:lnTo>
                  <a:pt x="970" y="611"/>
                </a:lnTo>
                <a:lnTo>
                  <a:pt x="975" y="613"/>
                </a:lnTo>
                <a:lnTo>
                  <a:pt x="1024" y="643"/>
                </a:lnTo>
                <a:lnTo>
                  <a:pt x="1024" y="643"/>
                </a:lnTo>
                <a:lnTo>
                  <a:pt x="1029" y="646"/>
                </a:lnTo>
                <a:lnTo>
                  <a:pt x="1033" y="649"/>
                </a:lnTo>
                <a:lnTo>
                  <a:pt x="1035" y="653"/>
                </a:lnTo>
                <a:lnTo>
                  <a:pt x="1037" y="659"/>
                </a:lnTo>
                <a:lnTo>
                  <a:pt x="1037" y="663"/>
                </a:lnTo>
                <a:lnTo>
                  <a:pt x="1037" y="668"/>
                </a:lnTo>
                <a:lnTo>
                  <a:pt x="1036" y="673"/>
                </a:lnTo>
                <a:lnTo>
                  <a:pt x="1034" y="678"/>
                </a:lnTo>
                <a:lnTo>
                  <a:pt x="1034" y="678"/>
                </a:lnTo>
                <a:lnTo>
                  <a:pt x="1031" y="682"/>
                </a:lnTo>
                <a:lnTo>
                  <a:pt x="1028" y="686"/>
                </a:lnTo>
                <a:lnTo>
                  <a:pt x="1023" y="688"/>
                </a:lnTo>
                <a:lnTo>
                  <a:pt x="1019" y="690"/>
                </a:lnTo>
                <a:lnTo>
                  <a:pt x="1014" y="691"/>
                </a:lnTo>
                <a:lnTo>
                  <a:pt x="1008" y="691"/>
                </a:lnTo>
                <a:lnTo>
                  <a:pt x="1004" y="690"/>
                </a:lnTo>
                <a:lnTo>
                  <a:pt x="999" y="688"/>
                </a:lnTo>
                <a:lnTo>
                  <a:pt x="949" y="659"/>
                </a:lnTo>
                <a:lnTo>
                  <a:pt x="949" y="659"/>
                </a:lnTo>
                <a:close/>
                <a:moveTo>
                  <a:pt x="975" y="188"/>
                </a:moveTo>
                <a:lnTo>
                  <a:pt x="975" y="188"/>
                </a:lnTo>
                <a:lnTo>
                  <a:pt x="970" y="190"/>
                </a:lnTo>
                <a:lnTo>
                  <a:pt x="965" y="191"/>
                </a:lnTo>
                <a:lnTo>
                  <a:pt x="961" y="191"/>
                </a:lnTo>
                <a:lnTo>
                  <a:pt x="955" y="191"/>
                </a:lnTo>
                <a:lnTo>
                  <a:pt x="951" y="189"/>
                </a:lnTo>
                <a:lnTo>
                  <a:pt x="947" y="187"/>
                </a:lnTo>
                <a:lnTo>
                  <a:pt x="942" y="182"/>
                </a:lnTo>
                <a:lnTo>
                  <a:pt x="939" y="178"/>
                </a:lnTo>
                <a:lnTo>
                  <a:pt x="939" y="178"/>
                </a:lnTo>
                <a:lnTo>
                  <a:pt x="937" y="174"/>
                </a:lnTo>
                <a:lnTo>
                  <a:pt x="936" y="168"/>
                </a:lnTo>
                <a:lnTo>
                  <a:pt x="936" y="164"/>
                </a:lnTo>
                <a:lnTo>
                  <a:pt x="937" y="159"/>
                </a:lnTo>
                <a:lnTo>
                  <a:pt x="939" y="154"/>
                </a:lnTo>
                <a:lnTo>
                  <a:pt x="941" y="150"/>
                </a:lnTo>
                <a:lnTo>
                  <a:pt x="945" y="147"/>
                </a:lnTo>
                <a:lnTo>
                  <a:pt x="949" y="143"/>
                </a:lnTo>
                <a:lnTo>
                  <a:pt x="999" y="114"/>
                </a:lnTo>
                <a:lnTo>
                  <a:pt x="999" y="114"/>
                </a:lnTo>
                <a:lnTo>
                  <a:pt x="1004" y="112"/>
                </a:lnTo>
                <a:lnTo>
                  <a:pt x="1008" y="111"/>
                </a:lnTo>
                <a:lnTo>
                  <a:pt x="1014" y="111"/>
                </a:lnTo>
                <a:lnTo>
                  <a:pt x="1019" y="112"/>
                </a:lnTo>
                <a:lnTo>
                  <a:pt x="1023" y="113"/>
                </a:lnTo>
                <a:lnTo>
                  <a:pt x="1028" y="116"/>
                </a:lnTo>
                <a:lnTo>
                  <a:pt x="1031" y="120"/>
                </a:lnTo>
                <a:lnTo>
                  <a:pt x="1034" y="124"/>
                </a:lnTo>
                <a:lnTo>
                  <a:pt x="1034" y="124"/>
                </a:lnTo>
                <a:lnTo>
                  <a:pt x="1036" y="128"/>
                </a:lnTo>
                <a:lnTo>
                  <a:pt x="1037" y="134"/>
                </a:lnTo>
                <a:lnTo>
                  <a:pt x="1037" y="138"/>
                </a:lnTo>
                <a:lnTo>
                  <a:pt x="1037" y="143"/>
                </a:lnTo>
                <a:lnTo>
                  <a:pt x="1035" y="148"/>
                </a:lnTo>
                <a:lnTo>
                  <a:pt x="1033" y="152"/>
                </a:lnTo>
                <a:lnTo>
                  <a:pt x="1029" y="156"/>
                </a:lnTo>
                <a:lnTo>
                  <a:pt x="1024" y="159"/>
                </a:lnTo>
                <a:lnTo>
                  <a:pt x="975" y="188"/>
                </a:lnTo>
                <a:lnTo>
                  <a:pt x="975" y="188"/>
                </a:lnTo>
                <a:close/>
                <a:moveTo>
                  <a:pt x="1025" y="427"/>
                </a:moveTo>
                <a:lnTo>
                  <a:pt x="1025" y="427"/>
                </a:lnTo>
                <a:lnTo>
                  <a:pt x="1020" y="426"/>
                </a:lnTo>
                <a:lnTo>
                  <a:pt x="1015" y="425"/>
                </a:lnTo>
                <a:lnTo>
                  <a:pt x="1010" y="423"/>
                </a:lnTo>
                <a:lnTo>
                  <a:pt x="1007" y="419"/>
                </a:lnTo>
                <a:lnTo>
                  <a:pt x="1004" y="415"/>
                </a:lnTo>
                <a:lnTo>
                  <a:pt x="1002" y="411"/>
                </a:lnTo>
                <a:lnTo>
                  <a:pt x="1000" y="406"/>
                </a:lnTo>
                <a:lnTo>
                  <a:pt x="1000" y="401"/>
                </a:lnTo>
                <a:lnTo>
                  <a:pt x="1000" y="401"/>
                </a:lnTo>
                <a:lnTo>
                  <a:pt x="1000" y="396"/>
                </a:lnTo>
                <a:lnTo>
                  <a:pt x="1002" y="390"/>
                </a:lnTo>
                <a:lnTo>
                  <a:pt x="1004" y="386"/>
                </a:lnTo>
                <a:lnTo>
                  <a:pt x="1007" y="383"/>
                </a:lnTo>
                <a:lnTo>
                  <a:pt x="1010" y="380"/>
                </a:lnTo>
                <a:lnTo>
                  <a:pt x="1015" y="377"/>
                </a:lnTo>
                <a:lnTo>
                  <a:pt x="1020" y="375"/>
                </a:lnTo>
                <a:lnTo>
                  <a:pt x="1025" y="375"/>
                </a:lnTo>
                <a:lnTo>
                  <a:pt x="1083" y="375"/>
                </a:lnTo>
                <a:lnTo>
                  <a:pt x="1083" y="375"/>
                </a:lnTo>
                <a:lnTo>
                  <a:pt x="1088" y="375"/>
                </a:lnTo>
                <a:lnTo>
                  <a:pt x="1092" y="377"/>
                </a:lnTo>
                <a:lnTo>
                  <a:pt x="1097" y="380"/>
                </a:lnTo>
                <a:lnTo>
                  <a:pt x="1101" y="383"/>
                </a:lnTo>
                <a:lnTo>
                  <a:pt x="1104" y="386"/>
                </a:lnTo>
                <a:lnTo>
                  <a:pt x="1106" y="390"/>
                </a:lnTo>
                <a:lnTo>
                  <a:pt x="1108" y="396"/>
                </a:lnTo>
                <a:lnTo>
                  <a:pt x="1108" y="401"/>
                </a:lnTo>
                <a:lnTo>
                  <a:pt x="1108" y="401"/>
                </a:lnTo>
                <a:lnTo>
                  <a:pt x="1108" y="406"/>
                </a:lnTo>
                <a:lnTo>
                  <a:pt x="1106" y="411"/>
                </a:lnTo>
                <a:lnTo>
                  <a:pt x="1104" y="415"/>
                </a:lnTo>
                <a:lnTo>
                  <a:pt x="1101" y="419"/>
                </a:lnTo>
                <a:lnTo>
                  <a:pt x="1097" y="423"/>
                </a:lnTo>
                <a:lnTo>
                  <a:pt x="1092" y="425"/>
                </a:lnTo>
                <a:lnTo>
                  <a:pt x="1088" y="426"/>
                </a:lnTo>
                <a:lnTo>
                  <a:pt x="1083" y="427"/>
                </a:lnTo>
                <a:lnTo>
                  <a:pt x="1025" y="427"/>
                </a:lnTo>
                <a:lnTo>
                  <a:pt x="1025" y="427"/>
                </a:lnTo>
                <a:close/>
                <a:moveTo>
                  <a:pt x="160" y="143"/>
                </a:moveTo>
                <a:lnTo>
                  <a:pt x="160" y="143"/>
                </a:lnTo>
                <a:lnTo>
                  <a:pt x="164" y="147"/>
                </a:lnTo>
                <a:lnTo>
                  <a:pt x="167" y="150"/>
                </a:lnTo>
                <a:lnTo>
                  <a:pt x="169" y="154"/>
                </a:lnTo>
                <a:lnTo>
                  <a:pt x="172" y="159"/>
                </a:lnTo>
                <a:lnTo>
                  <a:pt x="173" y="164"/>
                </a:lnTo>
                <a:lnTo>
                  <a:pt x="173" y="168"/>
                </a:lnTo>
                <a:lnTo>
                  <a:pt x="172" y="174"/>
                </a:lnTo>
                <a:lnTo>
                  <a:pt x="169" y="178"/>
                </a:lnTo>
                <a:lnTo>
                  <a:pt x="169" y="178"/>
                </a:lnTo>
                <a:lnTo>
                  <a:pt x="166" y="182"/>
                </a:lnTo>
                <a:lnTo>
                  <a:pt x="162" y="187"/>
                </a:lnTo>
                <a:lnTo>
                  <a:pt x="158" y="189"/>
                </a:lnTo>
                <a:lnTo>
                  <a:pt x="153" y="191"/>
                </a:lnTo>
                <a:lnTo>
                  <a:pt x="148" y="191"/>
                </a:lnTo>
                <a:lnTo>
                  <a:pt x="144" y="191"/>
                </a:lnTo>
                <a:lnTo>
                  <a:pt x="138" y="190"/>
                </a:lnTo>
                <a:lnTo>
                  <a:pt x="134" y="188"/>
                </a:lnTo>
                <a:lnTo>
                  <a:pt x="84" y="159"/>
                </a:lnTo>
                <a:lnTo>
                  <a:pt x="84" y="159"/>
                </a:lnTo>
                <a:lnTo>
                  <a:pt x="80" y="156"/>
                </a:lnTo>
                <a:lnTo>
                  <a:pt x="76" y="152"/>
                </a:lnTo>
                <a:lnTo>
                  <a:pt x="74" y="148"/>
                </a:lnTo>
                <a:lnTo>
                  <a:pt x="71" y="143"/>
                </a:lnTo>
                <a:lnTo>
                  <a:pt x="71" y="138"/>
                </a:lnTo>
                <a:lnTo>
                  <a:pt x="71" y="134"/>
                </a:lnTo>
                <a:lnTo>
                  <a:pt x="72" y="128"/>
                </a:lnTo>
                <a:lnTo>
                  <a:pt x="75" y="124"/>
                </a:lnTo>
                <a:lnTo>
                  <a:pt x="75" y="124"/>
                </a:lnTo>
                <a:lnTo>
                  <a:pt x="78" y="120"/>
                </a:lnTo>
                <a:lnTo>
                  <a:pt x="81" y="116"/>
                </a:lnTo>
                <a:lnTo>
                  <a:pt x="85" y="113"/>
                </a:lnTo>
                <a:lnTo>
                  <a:pt x="90" y="112"/>
                </a:lnTo>
                <a:lnTo>
                  <a:pt x="95" y="111"/>
                </a:lnTo>
                <a:lnTo>
                  <a:pt x="100" y="111"/>
                </a:lnTo>
                <a:lnTo>
                  <a:pt x="105" y="112"/>
                </a:lnTo>
                <a:lnTo>
                  <a:pt x="110" y="114"/>
                </a:lnTo>
                <a:lnTo>
                  <a:pt x="160" y="143"/>
                </a:lnTo>
                <a:lnTo>
                  <a:pt x="160" y="143"/>
                </a:lnTo>
                <a:close/>
                <a:moveTo>
                  <a:pt x="134" y="613"/>
                </a:moveTo>
                <a:lnTo>
                  <a:pt x="134" y="613"/>
                </a:lnTo>
                <a:lnTo>
                  <a:pt x="138" y="611"/>
                </a:lnTo>
                <a:lnTo>
                  <a:pt x="144" y="610"/>
                </a:lnTo>
                <a:lnTo>
                  <a:pt x="148" y="610"/>
                </a:lnTo>
                <a:lnTo>
                  <a:pt x="153" y="611"/>
                </a:lnTo>
                <a:lnTo>
                  <a:pt x="158" y="613"/>
                </a:lnTo>
                <a:lnTo>
                  <a:pt x="162" y="616"/>
                </a:lnTo>
                <a:lnTo>
                  <a:pt x="166" y="619"/>
                </a:lnTo>
                <a:lnTo>
                  <a:pt x="169" y="623"/>
                </a:lnTo>
                <a:lnTo>
                  <a:pt x="169" y="623"/>
                </a:lnTo>
                <a:lnTo>
                  <a:pt x="172" y="627"/>
                </a:lnTo>
                <a:lnTo>
                  <a:pt x="173" y="633"/>
                </a:lnTo>
                <a:lnTo>
                  <a:pt x="173" y="638"/>
                </a:lnTo>
                <a:lnTo>
                  <a:pt x="172" y="643"/>
                </a:lnTo>
                <a:lnTo>
                  <a:pt x="169" y="648"/>
                </a:lnTo>
                <a:lnTo>
                  <a:pt x="167" y="651"/>
                </a:lnTo>
                <a:lnTo>
                  <a:pt x="164" y="656"/>
                </a:lnTo>
                <a:lnTo>
                  <a:pt x="160" y="659"/>
                </a:lnTo>
                <a:lnTo>
                  <a:pt x="110" y="688"/>
                </a:lnTo>
                <a:lnTo>
                  <a:pt x="110" y="688"/>
                </a:lnTo>
                <a:lnTo>
                  <a:pt x="105" y="690"/>
                </a:lnTo>
                <a:lnTo>
                  <a:pt x="100" y="691"/>
                </a:lnTo>
                <a:lnTo>
                  <a:pt x="95" y="691"/>
                </a:lnTo>
                <a:lnTo>
                  <a:pt x="90" y="690"/>
                </a:lnTo>
                <a:lnTo>
                  <a:pt x="85" y="688"/>
                </a:lnTo>
                <a:lnTo>
                  <a:pt x="81" y="686"/>
                </a:lnTo>
                <a:lnTo>
                  <a:pt x="78" y="682"/>
                </a:lnTo>
                <a:lnTo>
                  <a:pt x="75" y="678"/>
                </a:lnTo>
                <a:lnTo>
                  <a:pt x="75" y="678"/>
                </a:lnTo>
                <a:lnTo>
                  <a:pt x="72" y="673"/>
                </a:lnTo>
                <a:lnTo>
                  <a:pt x="71" y="668"/>
                </a:lnTo>
                <a:lnTo>
                  <a:pt x="71" y="663"/>
                </a:lnTo>
                <a:lnTo>
                  <a:pt x="71" y="659"/>
                </a:lnTo>
                <a:lnTo>
                  <a:pt x="74" y="653"/>
                </a:lnTo>
                <a:lnTo>
                  <a:pt x="76" y="649"/>
                </a:lnTo>
                <a:lnTo>
                  <a:pt x="80" y="646"/>
                </a:lnTo>
                <a:lnTo>
                  <a:pt x="84" y="643"/>
                </a:lnTo>
                <a:lnTo>
                  <a:pt x="134" y="613"/>
                </a:lnTo>
                <a:lnTo>
                  <a:pt x="134" y="613"/>
                </a:lnTo>
                <a:close/>
                <a:moveTo>
                  <a:pt x="83" y="375"/>
                </a:moveTo>
                <a:lnTo>
                  <a:pt x="83" y="375"/>
                </a:lnTo>
                <a:lnTo>
                  <a:pt x="89" y="375"/>
                </a:lnTo>
                <a:lnTo>
                  <a:pt x="94" y="377"/>
                </a:lnTo>
                <a:lnTo>
                  <a:pt x="98" y="380"/>
                </a:lnTo>
                <a:lnTo>
                  <a:pt x="102" y="383"/>
                </a:lnTo>
                <a:lnTo>
                  <a:pt x="105" y="386"/>
                </a:lnTo>
                <a:lnTo>
                  <a:pt x="107" y="390"/>
                </a:lnTo>
                <a:lnTo>
                  <a:pt x="109" y="396"/>
                </a:lnTo>
                <a:lnTo>
                  <a:pt x="109" y="401"/>
                </a:lnTo>
                <a:lnTo>
                  <a:pt x="109" y="401"/>
                </a:lnTo>
                <a:lnTo>
                  <a:pt x="109" y="406"/>
                </a:lnTo>
                <a:lnTo>
                  <a:pt x="107" y="411"/>
                </a:lnTo>
                <a:lnTo>
                  <a:pt x="105" y="415"/>
                </a:lnTo>
                <a:lnTo>
                  <a:pt x="102" y="419"/>
                </a:lnTo>
                <a:lnTo>
                  <a:pt x="98" y="423"/>
                </a:lnTo>
                <a:lnTo>
                  <a:pt x="94" y="425"/>
                </a:lnTo>
                <a:lnTo>
                  <a:pt x="89" y="426"/>
                </a:lnTo>
                <a:lnTo>
                  <a:pt x="83" y="427"/>
                </a:lnTo>
                <a:lnTo>
                  <a:pt x="26" y="427"/>
                </a:lnTo>
                <a:lnTo>
                  <a:pt x="26" y="427"/>
                </a:lnTo>
                <a:lnTo>
                  <a:pt x="21" y="426"/>
                </a:lnTo>
                <a:lnTo>
                  <a:pt x="16" y="425"/>
                </a:lnTo>
                <a:lnTo>
                  <a:pt x="12" y="423"/>
                </a:lnTo>
                <a:lnTo>
                  <a:pt x="8" y="419"/>
                </a:lnTo>
                <a:lnTo>
                  <a:pt x="5" y="415"/>
                </a:lnTo>
                <a:lnTo>
                  <a:pt x="2" y="411"/>
                </a:lnTo>
                <a:lnTo>
                  <a:pt x="0" y="406"/>
                </a:lnTo>
                <a:lnTo>
                  <a:pt x="0" y="401"/>
                </a:lnTo>
                <a:lnTo>
                  <a:pt x="0" y="401"/>
                </a:lnTo>
                <a:lnTo>
                  <a:pt x="0" y="396"/>
                </a:lnTo>
                <a:lnTo>
                  <a:pt x="2" y="390"/>
                </a:lnTo>
                <a:lnTo>
                  <a:pt x="5" y="386"/>
                </a:lnTo>
                <a:lnTo>
                  <a:pt x="8" y="383"/>
                </a:lnTo>
                <a:lnTo>
                  <a:pt x="12" y="380"/>
                </a:lnTo>
                <a:lnTo>
                  <a:pt x="16" y="377"/>
                </a:lnTo>
                <a:lnTo>
                  <a:pt x="21" y="375"/>
                </a:lnTo>
                <a:lnTo>
                  <a:pt x="26" y="375"/>
                </a:lnTo>
                <a:lnTo>
                  <a:pt x="83" y="375"/>
                </a:lnTo>
                <a:lnTo>
                  <a:pt x="83" y="375"/>
                </a:lnTo>
                <a:close/>
                <a:moveTo>
                  <a:pt x="359" y="286"/>
                </a:moveTo>
                <a:lnTo>
                  <a:pt x="359" y="286"/>
                </a:lnTo>
                <a:lnTo>
                  <a:pt x="359" y="280"/>
                </a:lnTo>
                <a:lnTo>
                  <a:pt x="359" y="276"/>
                </a:lnTo>
                <a:lnTo>
                  <a:pt x="360" y="271"/>
                </a:lnTo>
                <a:lnTo>
                  <a:pt x="361" y="266"/>
                </a:lnTo>
                <a:lnTo>
                  <a:pt x="365" y="262"/>
                </a:lnTo>
                <a:lnTo>
                  <a:pt x="368" y="259"/>
                </a:lnTo>
                <a:lnTo>
                  <a:pt x="372" y="256"/>
                </a:lnTo>
                <a:lnTo>
                  <a:pt x="378" y="253"/>
                </a:lnTo>
                <a:lnTo>
                  <a:pt x="378" y="253"/>
                </a:lnTo>
                <a:lnTo>
                  <a:pt x="383" y="253"/>
                </a:lnTo>
                <a:lnTo>
                  <a:pt x="387" y="253"/>
                </a:lnTo>
                <a:lnTo>
                  <a:pt x="393" y="254"/>
                </a:lnTo>
                <a:lnTo>
                  <a:pt x="397" y="256"/>
                </a:lnTo>
                <a:lnTo>
                  <a:pt x="401" y="259"/>
                </a:lnTo>
                <a:lnTo>
                  <a:pt x="404" y="262"/>
                </a:lnTo>
                <a:lnTo>
                  <a:pt x="408" y="266"/>
                </a:lnTo>
                <a:lnTo>
                  <a:pt x="409" y="272"/>
                </a:lnTo>
                <a:lnTo>
                  <a:pt x="424" y="322"/>
                </a:lnTo>
                <a:lnTo>
                  <a:pt x="424" y="322"/>
                </a:lnTo>
                <a:lnTo>
                  <a:pt x="451" y="313"/>
                </a:lnTo>
                <a:lnTo>
                  <a:pt x="479" y="306"/>
                </a:lnTo>
                <a:lnTo>
                  <a:pt x="479" y="306"/>
                </a:lnTo>
                <a:lnTo>
                  <a:pt x="480" y="305"/>
                </a:lnTo>
                <a:lnTo>
                  <a:pt x="480" y="305"/>
                </a:lnTo>
                <a:lnTo>
                  <a:pt x="504" y="301"/>
                </a:lnTo>
                <a:lnTo>
                  <a:pt x="528" y="299"/>
                </a:lnTo>
                <a:lnTo>
                  <a:pt x="528" y="260"/>
                </a:lnTo>
                <a:lnTo>
                  <a:pt x="528" y="260"/>
                </a:lnTo>
                <a:lnTo>
                  <a:pt x="528" y="254"/>
                </a:lnTo>
                <a:lnTo>
                  <a:pt x="531" y="249"/>
                </a:lnTo>
                <a:lnTo>
                  <a:pt x="533" y="245"/>
                </a:lnTo>
                <a:lnTo>
                  <a:pt x="536" y="242"/>
                </a:lnTo>
                <a:lnTo>
                  <a:pt x="540" y="238"/>
                </a:lnTo>
                <a:lnTo>
                  <a:pt x="545" y="236"/>
                </a:lnTo>
                <a:lnTo>
                  <a:pt x="549" y="234"/>
                </a:lnTo>
                <a:lnTo>
                  <a:pt x="554" y="234"/>
                </a:lnTo>
                <a:lnTo>
                  <a:pt x="554" y="234"/>
                </a:lnTo>
                <a:lnTo>
                  <a:pt x="560" y="234"/>
                </a:lnTo>
                <a:lnTo>
                  <a:pt x="564" y="236"/>
                </a:lnTo>
                <a:lnTo>
                  <a:pt x="568" y="238"/>
                </a:lnTo>
                <a:lnTo>
                  <a:pt x="573" y="242"/>
                </a:lnTo>
                <a:lnTo>
                  <a:pt x="576" y="245"/>
                </a:lnTo>
                <a:lnTo>
                  <a:pt x="578" y="249"/>
                </a:lnTo>
                <a:lnTo>
                  <a:pt x="579" y="254"/>
                </a:lnTo>
                <a:lnTo>
                  <a:pt x="580" y="260"/>
                </a:lnTo>
                <a:lnTo>
                  <a:pt x="580" y="299"/>
                </a:lnTo>
                <a:lnTo>
                  <a:pt x="580" y="299"/>
                </a:lnTo>
                <a:lnTo>
                  <a:pt x="605" y="301"/>
                </a:lnTo>
                <a:lnTo>
                  <a:pt x="630" y="306"/>
                </a:lnTo>
                <a:lnTo>
                  <a:pt x="630" y="306"/>
                </a:lnTo>
                <a:lnTo>
                  <a:pt x="630" y="306"/>
                </a:lnTo>
                <a:lnTo>
                  <a:pt x="630" y="306"/>
                </a:lnTo>
                <a:lnTo>
                  <a:pt x="658" y="313"/>
                </a:lnTo>
                <a:lnTo>
                  <a:pt x="685" y="322"/>
                </a:lnTo>
                <a:lnTo>
                  <a:pt x="700" y="272"/>
                </a:lnTo>
                <a:lnTo>
                  <a:pt x="700" y="272"/>
                </a:lnTo>
                <a:lnTo>
                  <a:pt x="701" y="266"/>
                </a:lnTo>
                <a:lnTo>
                  <a:pt x="704" y="262"/>
                </a:lnTo>
                <a:lnTo>
                  <a:pt x="707" y="259"/>
                </a:lnTo>
                <a:lnTo>
                  <a:pt x="712" y="256"/>
                </a:lnTo>
                <a:lnTo>
                  <a:pt x="716" y="254"/>
                </a:lnTo>
                <a:lnTo>
                  <a:pt x="721" y="253"/>
                </a:lnTo>
                <a:lnTo>
                  <a:pt x="726" y="253"/>
                </a:lnTo>
                <a:lnTo>
                  <a:pt x="731" y="253"/>
                </a:lnTo>
                <a:lnTo>
                  <a:pt x="731" y="253"/>
                </a:lnTo>
                <a:lnTo>
                  <a:pt x="737" y="256"/>
                </a:lnTo>
                <a:lnTo>
                  <a:pt x="741" y="259"/>
                </a:lnTo>
                <a:lnTo>
                  <a:pt x="744" y="262"/>
                </a:lnTo>
                <a:lnTo>
                  <a:pt x="746" y="266"/>
                </a:lnTo>
                <a:lnTo>
                  <a:pt x="748" y="271"/>
                </a:lnTo>
                <a:lnTo>
                  <a:pt x="749" y="276"/>
                </a:lnTo>
                <a:lnTo>
                  <a:pt x="749" y="280"/>
                </a:lnTo>
                <a:lnTo>
                  <a:pt x="748" y="286"/>
                </a:lnTo>
                <a:lnTo>
                  <a:pt x="655" y="610"/>
                </a:lnTo>
                <a:lnTo>
                  <a:pt x="655" y="610"/>
                </a:lnTo>
                <a:lnTo>
                  <a:pt x="652" y="616"/>
                </a:lnTo>
                <a:lnTo>
                  <a:pt x="649" y="620"/>
                </a:lnTo>
                <a:lnTo>
                  <a:pt x="646" y="623"/>
                </a:lnTo>
                <a:lnTo>
                  <a:pt x="642" y="626"/>
                </a:lnTo>
                <a:lnTo>
                  <a:pt x="637" y="627"/>
                </a:lnTo>
                <a:lnTo>
                  <a:pt x="632" y="629"/>
                </a:lnTo>
                <a:lnTo>
                  <a:pt x="628" y="630"/>
                </a:lnTo>
                <a:lnTo>
                  <a:pt x="622" y="629"/>
                </a:lnTo>
                <a:lnTo>
                  <a:pt x="622" y="629"/>
                </a:lnTo>
                <a:lnTo>
                  <a:pt x="617" y="626"/>
                </a:lnTo>
                <a:lnTo>
                  <a:pt x="613" y="623"/>
                </a:lnTo>
                <a:lnTo>
                  <a:pt x="609" y="620"/>
                </a:lnTo>
                <a:lnTo>
                  <a:pt x="607" y="616"/>
                </a:lnTo>
                <a:lnTo>
                  <a:pt x="605" y="611"/>
                </a:lnTo>
                <a:lnTo>
                  <a:pt x="604" y="607"/>
                </a:lnTo>
                <a:lnTo>
                  <a:pt x="604" y="602"/>
                </a:lnTo>
                <a:lnTo>
                  <a:pt x="605" y="596"/>
                </a:lnTo>
                <a:lnTo>
                  <a:pt x="670" y="372"/>
                </a:lnTo>
                <a:lnTo>
                  <a:pt x="670" y="372"/>
                </a:lnTo>
                <a:lnTo>
                  <a:pt x="645" y="363"/>
                </a:lnTo>
                <a:lnTo>
                  <a:pt x="619" y="356"/>
                </a:lnTo>
                <a:lnTo>
                  <a:pt x="619" y="356"/>
                </a:lnTo>
                <a:lnTo>
                  <a:pt x="619" y="356"/>
                </a:lnTo>
                <a:lnTo>
                  <a:pt x="600" y="353"/>
                </a:lnTo>
                <a:lnTo>
                  <a:pt x="580" y="350"/>
                </a:lnTo>
                <a:lnTo>
                  <a:pt x="580" y="414"/>
                </a:lnTo>
                <a:lnTo>
                  <a:pt x="580" y="414"/>
                </a:lnTo>
                <a:lnTo>
                  <a:pt x="579" y="418"/>
                </a:lnTo>
                <a:lnTo>
                  <a:pt x="578" y="424"/>
                </a:lnTo>
                <a:lnTo>
                  <a:pt x="576" y="428"/>
                </a:lnTo>
                <a:lnTo>
                  <a:pt x="573" y="431"/>
                </a:lnTo>
                <a:lnTo>
                  <a:pt x="568" y="434"/>
                </a:lnTo>
                <a:lnTo>
                  <a:pt x="564" y="438"/>
                </a:lnTo>
                <a:lnTo>
                  <a:pt x="560" y="439"/>
                </a:lnTo>
                <a:lnTo>
                  <a:pt x="554" y="440"/>
                </a:lnTo>
                <a:lnTo>
                  <a:pt x="554" y="440"/>
                </a:lnTo>
                <a:lnTo>
                  <a:pt x="549" y="439"/>
                </a:lnTo>
                <a:lnTo>
                  <a:pt x="545" y="438"/>
                </a:lnTo>
                <a:lnTo>
                  <a:pt x="540" y="434"/>
                </a:lnTo>
                <a:lnTo>
                  <a:pt x="536" y="431"/>
                </a:lnTo>
                <a:lnTo>
                  <a:pt x="533" y="428"/>
                </a:lnTo>
                <a:lnTo>
                  <a:pt x="531" y="424"/>
                </a:lnTo>
                <a:lnTo>
                  <a:pt x="528" y="418"/>
                </a:lnTo>
                <a:lnTo>
                  <a:pt x="528" y="414"/>
                </a:lnTo>
                <a:lnTo>
                  <a:pt x="528" y="350"/>
                </a:lnTo>
                <a:lnTo>
                  <a:pt x="528" y="350"/>
                </a:lnTo>
                <a:lnTo>
                  <a:pt x="509" y="353"/>
                </a:lnTo>
                <a:lnTo>
                  <a:pt x="491" y="356"/>
                </a:lnTo>
                <a:lnTo>
                  <a:pt x="491" y="356"/>
                </a:lnTo>
                <a:lnTo>
                  <a:pt x="490" y="356"/>
                </a:lnTo>
                <a:lnTo>
                  <a:pt x="490" y="356"/>
                </a:lnTo>
                <a:lnTo>
                  <a:pt x="464" y="363"/>
                </a:lnTo>
                <a:lnTo>
                  <a:pt x="439" y="372"/>
                </a:lnTo>
                <a:lnTo>
                  <a:pt x="504" y="596"/>
                </a:lnTo>
                <a:lnTo>
                  <a:pt x="504" y="596"/>
                </a:lnTo>
                <a:lnTo>
                  <a:pt x="505" y="602"/>
                </a:lnTo>
                <a:lnTo>
                  <a:pt x="505" y="607"/>
                </a:lnTo>
                <a:lnTo>
                  <a:pt x="504" y="611"/>
                </a:lnTo>
                <a:lnTo>
                  <a:pt x="502" y="616"/>
                </a:lnTo>
                <a:lnTo>
                  <a:pt x="499" y="620"/>
                </a:lnTo>
                <a:lnTo>
                  <a:pt x="495" y="623"/>
                </a:lnTo>
                <a:lnTo>
                  <a:pt x="492" y="626"/>
                </a:lnTo>
                <a:lnTo>
                  <a:pt x="486" y="629"/>
                </a:lnTo>
                <a:lnTo>
                  <a:pt x="486" y="629"/>
                </a:lnTo>
                <a:lnTo>
                  <a:pt x="481" y="630"/>
                </a:lnTo>
                <a:lnTo>
                  <a:pt x="477" y="629"/>
                </a:lnTo>
                <a:lnTo>
                  <a:pt x="471" y="627"/>
                </a:lnTo>
                <a:lnTo>
                  <a:pt x="467" y="626"/>
                </a:lnTo>
                <a:lnTo>
                  <a:pt x="463" y="623"/>
                </a:lnTo>
                <a:lnTo>
                  <a:pt x="459" y="620"/>
                </a:lnTo>
                <a:lnTo>
                  <a:pt x="456" y="616"/>
                </a:lnTo>
                <a:lnTo>
                  <a:pt x="454" y="610"/>
                </a:lnTo>
                <a:lnTo>
                  <a:pt x="359" y="286"/>
                </a:lnTo>
                <a:lnTo>
                  <a:pt x="359" y="28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" name="PA_库_Freeform: Shape 21">
            <a:extLst>
              <a:ext uri="{FF2B5EF4-FFF2-40B4-BE49-F238E27FC236}">
                <a16:creationId xmlns:a16="http://schemas.microsoft.com/office/drawing/2014/main" xmlns="" id="{DA99A3CB-77C1-4573-99D6-62D2EE372229}"/>
              </a:ext>
            </a:extLst>
          </p:cNvPr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3459135" y="4139524"/>
            <a:ext cx="547015" cy="547015"/>
          </a:xfrm>
          <a:custGeom>
            <a:avLst/>
            <a:gdLst>
              <a:gd name="T0" fmla="*/ 1040 w 1104"/>
              <a:gd name="T1" fmla="*/ 3 h 1104"/>
              <a:gd name="T2" fmla="*/ 800 w 1104"/>
              <a:gd name="T3" fmla="*/ 51 h 1104"/>
              <a:gd name="T4" fmla="*/ 817 w 1104"/>
              <a:gd name="T5" fmla="*/ 333 h 1104"/>
              <a:gd name="T6" fmla="*/ 1001 w 1104"/>
              <a:gd name="T7" fmla="*/ 207 h 1104"/>
              <a:gd name="T8" fmla="*/ 1048 w 1104"/>
              <a:gd name="T9" fmla="*/ 372 h 1104"/>
              <a:gd name="T10" fmla="*/ 695 w 1104"/>
              <a:gd name="T11" fmla="*/ 383 h 1104"/>
              <a:gd name="T12" fmla="*/ 673 w 1104"/>
              <a:gd name="T13" fmla="*/ 372 h 1104"/>
              <a:gd name="T14" fmla="*/ 670 w 1104"/>
              <a:gd name="T15" fmla="*/ 20 h 1104"/>
              <a:gd name="T16" fmla="*/ 689 w 1104"/>
              <a:gd name="T17" fmla="*/ 1 h 1104"/>
              <a:gd name="T18" fmla="*/ 332 w 1104"/>
              <a:gd name="T19" fmla="*/ 1063 h 1104"/>
              <a:gd name="T20" fmla="*/ 288 w 1104"/>
              <a:gd name="T21" fmla="*/ 1102 h 1104"/>
              <a:gd name="T22" fmla="*/ 239 w 1104"/>
              <a:gd name="T23" fmla="*/ 1093 h 1104"/>
              <a:gd name="T24" fmla="*/ 219 w 1104"/>
              <a:gd name="T25" fmla="*/ 1081 h 1104"/>
              <a:gd name="T26" fmla="*/ 201 w 1104"/>
              <a:gd name="T27" fmla="*/ 1093 h 1104"/>
              <a:gd name="T28" fmla="*/ 151 w 1104"/>
              <a:gd name="T29" fmla="*/ 1102 h 1104"/>
              <a:gd name="T30" fmla="*/ 107 w 1104"/>
              <a:gd name="T31" fmla="*/ 1063 h 1104"/>
              <a:gd name="T32" fmla="*/ 61 w 1104"/>
              <a:gd name="T33" fmla="*/ 690 h 1104"/>
              <a:gd name="T34" fmla="*/ 20 w 1104"/>
              <a:gd name="T35" fmla="*/ 650 h 1104"/>
              <a:gd name="T36" fmla="*/ 2 w 1104"/>
              <a:gd name="T37" fmla="*/ 471 h 1104"/>
              <a:gd name="T38" fmla="*/ 25 w 1104"/>
              <a:gd name="T39" fmla="*/ 331 h 1104"/>
              <a:gd name="T40" fmla="*/ 156 w 1104"/>
              <a:gd name="T41" fmla="*/ 300 h 1104"/>
              <a:gd name="T42" fmla="*/ 219 w 1104"/>
              <a:gd name="T43" fmla="*/ 380 h 1104"/>
              <a:gd name="T44" fmla="*/ 284 w 1104"/>
              <a:gd name="T45" fmla="*/ 300 h 1104"/>
              <a:gd name="T46" fmla="*/ 377 w 1104"/>
              <a:gd name="T47" fmla="*/ 318 h 1104"/>
              <a:gd name="T48" fmla="*/ 440 w 1104"/>
              <a:gd name="T49" fmla="*/ 392 h 1104"/>
              <a:gd name="T50" fmla="*/ 474 w 1104"/>
              <a:gd name="T51" fmla="*/ 405 h 1104"/>
              <a:gd name="T52" fmla="*/ 542 w 1104"/>
              <a:gd name="T53" fmla="*/ 354 h 1104"/>
              <a:gd name="T54" fmla="*/ 597 w 1104"/>
              <a:gd name="T55" fmla="*/ 353 h 1104"/>
              <a:gd name="T56" fmla="*/ 624 w 1104"/>
              <a:gd name="T57" fmla="*/ 402 h 1104"/>
              <a:gd name="T58" fmla="*/ 573 w 1104"/>
              <a:gd name="T59" fmla="*/ 461 h 1104"/>
              <a:gd name="T60" fmla="*/ 476 w 1104"/>
              <a:gd name="T61" fmla="*/ 521 h 1104"/>
              <a:gd name="T62" fmla="*/ 446 w 1104"/>
              <a:gd name="T63" fmla="*/ 525 h 1104"/>
              <a:gd name="T64" fmla="*/ 396 w 1104"/>
              <a:gd name="T65" fmla="*/ 493 h 1104"/>
              <a:gd name="T66" fmla="*/ 334 w 1104"/>
              <a:gd name="T67" fmla="*/ 1052 h 1104"/>
              <a:gd name="T68" fmla="*/ 257 w 1104"/>
              <a:gd name="T69" fmla="*/ 61 h 1104"/>
              <a:gd name="T70" fmla="*/ 297 w 1104"/>
              <a:gd name="T71" fmla="*/ 97 h 1104"/>
              <a:gd name="T72" fmla="*/ 312 w 1104"/>
              <a:gd name="T73" fmla="*/ 152 h 1104"/>
              <a:gd name="T74" fmla="*/ 300 w 1104"/>
              <a:gd name="T75" fmla="*/ 202 h 1104"/>
              <a:gd name="T76" fmla="*/ 261 w 1104"/>
              <a:gd name="T77" fmla="*/ 252 h 1104"/>
              <a:gd name="T78" fmla="*/ 217 w 1104"/>
              <a:gd name="T79" fmla="*/ 268 h 1104"/>
              <a:gd name="T80" fmla="*/ 166 w 1104"/>
              <a:gd name="T81" fmla="*/ 243 h 1104"/>
              <a:gd name="T82" fmla="*/ 134 w 1104"/>
              <a:gd name="T83" fmla="*/ 188 h 1104"/>
              <a:gd name="T84" fmla="*/ 129 w 1104"/>
              <a:gd name="T85" fmla="*/ 138 h 1104"/>
              <a:gd name="T86" fmla="*/ 150 w 1104"/>
              <a:gd name="T87" fmla="*/ 87 h 1104"/>
              <a:gd name="T88" fmla="*/ 195 w 1104"/>
              <a:gd name="T89" fmla="*/ 57 h 1104"/>
              <a:gd name="T90" fmla="*/ 817 w 1104"/>
              <a:gd name="T91" fmla="*/ 106 h 1104"/>
              <a:gd name="T92" fmla="*/ 791 w 1104"/>
              <a:gd name="T93" fmla="*/ 94 h 1104"/>
              <a:gd name="T94" fmla="*/ 769 w 1104"/>
              <a:gd name="T95" fmla="*/ 113 h 1104"/>
              <a:gd name="T96" fmla="*/ 784 w 1104"/>
              <a:gd name="T97" fmla="*/ 255 h 1104"/>
              <a:gd name="T98" fmla="*/ 821 w 1104"/>
              <a:gd name="T99" fmla="*/ 291 h 1104"/>
              <a:gd name="T100" fmla="*/ 875 w 1104"/>
              <a:gd name="T101" fmla="*/ 258 h 1104"/>
              <a:gd name="T102" fmla="*/ 1099 w 1104"/>
              <a:gd name="T103" fmla="*/ 50 h 1104"/>
              <a:gd name="T104" fmla="*/ 1097 w 1104"/>
              <a:gd name="T105" fmla="*/ 30 h 1104"/>
              <a:gd name="T106" fmla="*/ 1016 w 1104"/>
              <a:gd name="T107" fmla="*/ 75 h 1104"/>
              <a:gd name="T108" fmla="*/ 825 w 1104"/>
              <a:gd name="T109" fmla="*/ 142 h 1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104" h="1104">
                <a:moveTo>
                  <a:pt x="695" y="0"/>
                </a:moveTo>
                <a:lnTo>
                  <a:pt x="1027" y="0"/>
                </a:lnTo>
                <a:lnTo>
                  <a:pt x="1027" y="0"/>
                </a:lnTo>
                <a:lnTo>
                  <a:pt x="1031" y="0"/>
                </a:lnTo>
                <a:lnTo>
                  <a:pt x="1035" y="2"/>
                </a:lnTo>
                <a:lnTo>
                  <a:pt x="1040" y="3"/>
                </a:lnTo>
                <a:lnTo>
                  <a:pt x="1043" y="6"/>
                </a:lnTo>
                <a:lnTo>
                  <a:pt x="1043" y="6"/>
                </a:lnTo>
                <a:lnTo>
                  <a:pt x="1008" y="29"/>
                </a:lnTo>
                <a:lnTo>
                  <a:pt x="973" y="51"/>
                </a:lnTo>
                <a:lnTo>
                  <a:pt x="800" y="51"/>
                </a:lnTo>
                <a:lnTo>
                  <a:pt x="800" y="51"/>
                </a:lnTo>
                <a:lnTo>
                  <a:pt x="791" y="51"/>
                </a:lnTo>
                <a:lnTo>
                  <a:pt x="721" y="51"/>
                </a:lnTo>
                <a:lnTo>
                  <a:pt x="721" y="332"/>
                </a:lnTo>
                <a:lnTo>
                  <a:pt x="808" y="332"/>
                </a:lnTo>
                <a:lnTo>
                  <a:pt x="808" y="332"/>
                </a:lnTo>
                <a:lnTo>
                  <a:pt x="817" y="333"/>
                </a:lnTo>
                <a:lnTo>
                  <a:pt x="825" y="334"/>
                </a:lnTo>
                <a:lnTo>
                  <a:pt x="833" y="334"/>
                </a:lnTo>
                <a:lnTo>
                  <a:pt x="841" y="332"/>
                </a:lnTo>
                <a:lnTo>
                  <a:pt x="1001" y="332"/>
                </a:lnTo>
                <a:lnTo>
                  <a:pt x="1001" y="207"/>
                </a:lnTo>
                <a:lnTo>
                  <a:pt x="1001" y="207"/>
                </a:lnTo>
                <a:lnTo>
                  <a:pt x="1053" y="156"/>
                </a:lnTo>
                <a:lnTo>
                  <a:pt x="1053" y="357"/>
                </a:lnTo>
                <a:lnTo>
                  <a:pt x="1053" y="357"/>
                </a:lnTo>
                <a:lnTo>
                  <a:pt x="1053" y="363"/>
                </a:lnTo>
                <a:lnTo>
                  <a:pt x="1050" y="367"/>
                </a:lnTo>
                <a:lnTo>
                  <a:pt x="1048" y="372"/>
                </a:lnTo>
                <a:lnTo>
                  <a:pt x="1045" y="376"/>
                </a:lnTo>
                <a:lnTo>
                  <a:pt x="1041" y="379"/>
                </a:lnTo>
                <a:lnTo>
                  <a:pt x="1036" y="381"/>
                </a:lnTo>
                <a:lnTo>
                  <a:pt x="1032" y="382"/>
                </a:lnTo>
                <a:lnTo>
                  <a:pt x="1027" y="383"/>
                </a:lnTo>
                <a:lnTo>
                  <a:pt x="695" y="383"/>
                </a:lnTo>
                <a:lnTo>
                  <a:pt x="695" y="383"/>
                </a:lnTo>
                <a:lnTo>
                  <a:pt x="689" y="382"/>
                </a:lnTo>
                <a:lnTo>
                  <a:pt x="685" y="381"/>
                </a:lnTo>
                <a:lnTo>
                  <a:pt x="681" y="379"/>
                </a:lnTo>
                <a:lnTo>
                  <a:pt x="676" y="376"/>
                </a:lnTo>
                <a:lnTo>
                  <a:pt x="673" y="372"/>
                </a:lnTo>
                <a:lnTo>
                  <a:pt x="671" y="367"/>
                </a:lnTo>
                <a:lnTo>
                  <a:pt x="670" y="363"/>
                </a:lnTo>
                <a:lnTo>
                  <a:pt x="669" y="357"/>
                </a:lnTo>
                <a:lnTo>
                  <a:pt x="669" y="25"/>
                </a:lnTo>
                <a:lnTo>
                  <a:pt x="669" y="25"/>
                </a:lnTo>
                <a:lnTo>
                  <a:pt x="670" y="20"/>
                </a:lnTo>
                <a:lnTo>
                  <a:pt x="671" y="16"/>
                </a:lnTo>
                <a:lnTo>
                  <a:pt x="673" y="11"/>
                </a:lnTo>
                <a:lnTo>
                  <a:pt x="676" y="7"/>
                </a:lnTo>
                <a:lnTo>
                  <a:pt x="681" y="4"/>
                </a:lnTo>
                <a:lnTo>
                  <a:pt x="685" y="2"/>
                </a:lnTo>
                <a:lnTo>
                  <a:pt x="689" y="1"/>
                </a:lnTo>
                <a:lnTo>
                  <a:pt x="695" y="0"/>
                </a:lnTo>
                <a:lnTo>
                  <a:pt x="695" y="0"/>
                </a:lnTo>
                <a:close/>
                <a:moveTo>
                  <a:pt x="334" y="1052"/>
                </a:moveTo>
                <a:lnTo>
                  <a:pt x="334" y="1052"/>
                </a:lnTo>
                <a:lnTo>
                  <a:pt x="334" y="1057"/>
                </a:lnTo>
                <a:lnTo>
                  <a:pt x="332" y="1063"/>
                </a:lnTo>
                <a:lnTo>
                  <a:pt x="328" y="1072"/>
                </a:lnTo>
                <a:lnTo>
                  <a:pt x="323" y="1081"/>
                </a:lnTo>
                <a:lnTo>
                  <a:pt x="315" y="1088"/>
                </a:lnTo>
                <a:lnTo>
                  <a:pt x="307" y="1095"/>
                </a:lnTo>
                <a:lnTo>
                  <a:pt x="298" y="1099"/>
                </a:lnTo>
                <a:lnTo>
                  <a:pt x="288" y="1102"/>
                </a:lnTo>
                <a:lnTo>
                  <a:pt x="278" y="1104"/>
                </a:lnTo>
                <a:lnTo>
                  <a:pt x="278" y="1104"/>
                </a:lnTo>
                <a:lnTo>
                  <a:pt x="265" y="1102"/>
                </a:lnTo>
                <a:lnTo>
                  <a:pt x="251" y="1098"/>
                </a:lnTo>
                <a:lnTo>
                  <a:pt x="244" y="1096"/>
                </a:lnTo>
                <a:lnTo>
                  <a:pt x="239" y="1093"/>
                </a:lnTo>
                <a:lnTo>
                  <a:pt x="233" y="1090"/>
                </a:lnTo>
                <a:lnTo>
                  <a:pt x="229" y="1085"/>
                </a:lnTo>
                <a:lnTo>
                  <a:pt x="229" y="1085"/>
                </a:lnTo>
                <a:lnTo>
                  <a:pt x="228" y="1083"/>
                </a:lnTo>
                <a:lnTo>
                  <a:pt x="225" y="1082"/>
                </a:lnTo>
                <a:lnTo>
                  <a:pt x="219" y="1081"/>
                </a:lnTo>
                <a:lnTo>
                  <a:pt x="215" y="1082"/>
                </a:lnTo>
                <a:lnTo>
                  <a:pt x="212" y="1083"/>
                </a:lnTo>
                <a:lnTo>
                  <a:pt x="210" y="1085"/>
                </a:lnTo>
                <a:lnTo>
                  <a:pt x="210" y="1085"/>
                </a:lnTo>
                <a:lnTo>
                  <a:pt x="206" y="1090"/>
                </a:lnTo>
                <a:lnTo>
                  <a:pt x="201" y="1093"/>
                </a:lnTo>
                <a:lnTo>
                  <a:pt x="196" y="1096"/>
                </a:lnTo>
                <a:lnTo>
                  <a:pt x="189" y="1098"/>
                </a:lnTo>
                <a:lnTo>
                  <a:pt x="175" y="1102"/>
                </a:lnTo>
                <a:lnTo>
                  <a:pt x="161" y="1104"/>
                </a:lnTo>
                <a:lnTo>
                  <a:pt x="161" y="1104"/>
                </a:lnTo>
                <a:lnTo>
                  <a:pt x="151" y="1102"/>
                </a:lnTo>
                <a:lnTo>
                  <a:pt x="142" y="1099"/>
                </a:lnTo>
                <a:lnTo>
                  <a:pt x="133" y="1095"/>
                </a:lnTo>
                <a:lnTo>
                  <a:pt x="124" y="1088"/>
                </a:lnTo>
                <a:lnTo>
                  <a:pt x="117" y="1081"/>
                </a:lnTo>
                <a:lnTo>
                  <a:pt x="111" y="1072"/>
                </a:lnTo>
                <a:lnTo>
                  <a:pt x="107" y="1063"/>
                </a:lnTo>
                <a:lnTo>
                  <a:pt x="105" y="1052"/>
                </a:lnTo>
                <a:lnTo>
                  <a:pt x="94" y="696"/>
                </a:lnTo>
                <a:lnTo>
                  <a:pt x="80" y="695"/>
                </a:lnTo>
                <a:lnTo>
                  <a:pt x="80" y="695"/>
                </a:lnTo>
                <a:lnTo>
                  <a:pt x="71" y="693"/>
                </a:lnTo>
                <a:lnTo>
                  <a:pt x="61" y="690"/>
                </a:lnTo>
                <a:lnTo>
                  <a:pt x="51" y="685"/>
                </a:lnTo>
                <a:lnTo>
                  <a:pt x="42" y="680"/>
                </a:lnTo>
                <a:lnTo>
                  <a:pt x="34" y="674"/>
                </a:lnTo>
                <a:lnTo>
                  <a:pt x="27" y="667"/>
                </a:lnTo>
                <a:lnTo>
                  <a:pt x="23" y="658"/>
                </a:lnTo>
                <a:lnTo>
                  <a:pt x="20" y="650"/>
                </a:lnTo>
                <a:lnTo>
                  <a:pt x="20" y="650"/>
                </a:lnTo>
                <a:lnTo>
                  <a:pt x="10" y="600"/>
                </a:lnTo>
                <a:lnTo>
                  <a:pt x="5" y="561"/>
                </a:lnTo>
                <a:lnTo>
                  <a:pt x="2" y="529"/>
                </a:lnTo>
                <a:lnTo>
                  <a:pt x="0" y="500"/>
                </a:lnTo>
                <a:lnTo>
                  <a:pt x="2" y="471"/>
                </a:lnTo>
                <a:lnTo>
                  <a:pt x="6" y="438"/>
                </a:lnTo>
                <a:lnTo>
                  <a:pt x="18" y="346"/>
                </a:lnTo>
                <a:lnTo>
                  <a:pt x="18" y="346"/>
                </a:lnTo>
                <a:lnTo>
                  <a:pt x="19" y="341"/>
                </a:lnTo>
                <a:lnTo>
                  <a:pt x="22" y="336"/>
                </a:lnTo>
                <a:lnTo>
                  <a:pt x="25" y="331"/>
                </a:lnTo>
                <a:lnTo>
                  <a:pt x="30" y="325"/>
                </a:lnTo>
                <a:lnTo>
                  <a:pt x="35" y="321"/>
                </a:lnTo>
                <a:lnTo>
                  <a:pt x="41" y="317"/>
                </a:lnTo>
                <a:lnTo>
                  <a:pt x="48" y="313"/>
                </a:lnTo>
                <a:lnTo>
                  <a:pt x="57" y="312"/>
                </a:lnTo>
                <a:lnTo>
                  <a:pt x="156" y="300"/>
                </a:lnTo>
                <a:lnTo>
                  <a:pt x="156" y="300"/>
                </a:lnTo>
                <a:lnTo>
                  <a:pt x="160" y="300"/>
                </a:lnTo>
                <a:lnTo>
                  <a:pt x="164" y="301"/>
                </a:lnTo>
                <a:lnTo>
                  <a:pt x="168" y="304"/>
                </a:lnTo>
                <a:lnTo>
                  <a:pt x="171" y="307"/>
                </a:lnTo>
                <a:lnTo>
                  <a:pt x="219" y="380"/>
                </a:lnTo>
                <a:lnTo>
                  <a:pt x="269" y="307"/>
                </a:lnTo>
                <a:lnTo>
                  <a:pt x="269" y="307"/>
                </a:lnTo>
                <a:lnTo>
                  <a:pt x="271" y="304"/>
                </a:lnTo>
                <a:lnTo>
                  <a:pt x="275" y="301"/>
                </a:lnTo>
                <a:lnTo>
                  <a:pt x="280" y="300"/>
                </a:lnTo>
                <a:lnTo>
                  <a:pt x="284" y="300"/>
                </a:lnTo>
                <a:lnTo>
                  <a:pt x="340" y="307"/>
                </a:lnTo>
                <a:lnTo>
                  <a:pt x="340" y="307"/>
                </a:lnTo>
                <a:lnTo>
                  <a:pt x="358" y="310"/>
                </a:lnTo>
                <a:lnTo>
                  <a:pt x="366" y="312"/>
                </a:lnTo>
                <a:lnTo>
                  <a:pt x="371" y="314"/>
                </a:lnTo>
                <a:lnTo>
                  <a:pt x="377" y="318"/>
                </a:lnTo>
                <a:lnTo>
                  <a:pt x="381" y="321"/>
                </a:lnTo>
                <a:lnTo>
                  <a:pt x="389" y="329"/>
                </a:lnTo>
                <a:lnTo>
                  <a:pt x="389" y="329"/>
                </a:lnTo>
                <a:lnTo>
                  <a:pt x="417" y="364"/>
                </a:lnTo>
                <a:lnTo>
                  <a:pt x="440" y="392"/>
                </a:lnTo>
                <a:lnTo>
                  <a:pt x="440" y="392"/>
                </a:lnTo>
                <a:lnTo>
                  <a:pt x="451" y="403"/>
                </a:lnTo>
                <a:lnTo>
                  <a:pt x="451" y="403"/>
                </a:lnTo>
                <a:lnTo>
                  <a:pt x="456" y="406"/>
                </a:lnTo>
                <a:lnTo>
                  <a:pt x="462" y="408"/>
                </a:lnTo>
                <a:lnTo>
                  <a:pt x="467" y="407"/>
                </a:lnTo>
                <a:lnTo>
                  <a:pt x="474" y="405"/>
                </a:lnTo>
                <a:lnTo>
                  <a:pt x="474" y="405"/>
                </a:lnTo>
                <a:lnTo>
                  <a:pt x="482" y="398"/>
                </a:lnTo>
                <a:lnTo>
                  <a:pt x="482" y="398"/>
                </a:lnTo>
                <a:lnTo>
                  <a:pt x="511" y="378"/>
                </a:lnTo>
                <a:lnTo>
                  <a:pt x="542" y="354"/>
                </a:lnTo>
                <a:lnTo>
                  <a:pt x="542" y="354"/>
                </a:lnTo>
                <a:lnTo>
                  <a:pt x="551" y="349"/>
                </a:lnTo>
                <a:lnTo>
                  <a:pt x="561" y="346"/>
                </a:lnTo>
                <a:lnTo>
                  <a:pt x="571" y="345"/>
                </a:lnTo>
                <a:lnTo>
                  <a:pt x="579" y="346"/>
                </a:lnTo>
                <a:lnTo>
                  <a:pt x="589" y="349"/>
                </a:lnTo>
                <a:lnTo>
                  <a:pt x="597" y="353"/>
                </a:lnTo>
                <a:lnTo>
                  <a:pt x="604" y="360"/>
                </a:lnTo>
                <a:lnTo>
                  <a:pt x="612" y="366"/>
                </a:lnTo>
                <a:lnTo>
                  <a:pt x="616" y="375"/>
                </a:lnTo>
                <a:lnTo>
                  <a:pt x="620" y="383"/>
                </a:lnTo>
                <a:lnTo>
                  <a:pt x="623" y="392"/>
                </a:lnTo>
                <a:lnTo>
                  <a:pt x="624" y="402"/>
                </a:lnTo>
                <a:lnTo>
                  <a:pt x="623" y="410"/>
                </a:lnTo>
                <a:lnTo>
                  <a:pt x="619" y="420"/>
                </a:lnTo>
                <a:lnTo>
                  <a:pt x="613" y="429"/>
                </a:lnTo>
                <a:lnTo>
                  <a:pt x="605" y="436"/>
                </a:lnTo>
                <a:lnTo>
                  <a:pt x="605" y="436"/>
                </a:lnTo>
                <a:lnTo>
                  <a:pt x="573" y="461"/>
                </a:lnTo>
                <a:lnTo>
                  <a:pt x="542" y="484"/>
                </a:lnTo>
                <a:lnTo>
                  <a:pt x="542" y="484"/>
                </a:lnTo>
                <a:lnTo>
                  <a:pt x="522" y="495"/>
                </a:lnTo>
                <a:lnTo>
                  <a:pt x="505" y="506"/>
                </a:lnTo>
                <a:lnTo>
                  <a:pt x="490" y="515"/>
                </a:lnTo>
                <a:lnTo>
                  <a:pt x="476" y="521"/>
                </a:lnTo>
                <a:lnTo>
                  <a:pt x="476" y="521"/>
                </a:lnTo>
                <a:lnTo>
                  <a:pt x="470" y="524"/>
                </a:lnTo>
                <a:lnTo>
                  <a:pt x="464" y="525"/>
                </a:lnTo>
                <a:lnTo>
                  <a:pt x="458" y="526"/>
                </a:lnTo>
                <a:lnTo>
                  <a:pt x="452" y="526"/>
                </a:lnTo>
                <a:lnTo>
                  <a:pt x="446" y="525"/>
                </a:lnTo>
                <a:lnTo>
                  <a:pt x="439" y="524"/>
                </a:lnTo>
                <a:lnTo>
                  <a:pt x="433" y="520"/>
                </a:lnTo>
                <a:lnTo>
                  <a:pt x="427" y="517"/>
                </a:lnTo>
                <a:lnTo>
                  <a:pt x="427" y="517"/>
                </a:lnTo>
                <a:lnTo>
                  <a:pt x="411" y="506"/>
                </a:lnTo>
                <a:lnTo>
                  <a:pt x="396" y="493"/>
                </a:lnTo>
                <a:lnTo>
                  <a:pt x="380" y="478"/>
                </a:lnTo>
                <a:lnTo>
                  <a:pt x="365" y="461"/>
                </a:lnTo>
                <a:lnTo>
                  <a:pt x="365" y="461"/>
                </a:lnTo>
                <a:lnTo>
                  <a:pt x="352" y="447"/>
                </a:lnTo>
                <a:lnTo>
                  <a:pt x="334" y="1052"/>
                </a:lnTo>
                <a:lnTo>
                  <a:pt x="334" y="1052"/>
                </a:lnTo>
                <a:close/>
                <a:moveTo>
                  <a:pt x="221" y="52"/>
                </a:moveTo>
                <a:lnTo>
                  <a:pt x="221" y="52"/>
                </a:lnTo>
                <a:lnTo>
                  <a:pt x="231" y="53"/>
                </a:lnTo>
                <a:lnTo>
                  <a:pt x="240" y="55"/>
                </a:lnTo>
                <a:lnTo>
                  <a:pt x="248" y="58"/>
                </a:lnTo>
                <a:lnTo>
                  <a:pt x="257" y="61"/>
                </a:lnTo>
                <a:lnTo>
                  <a:pt x="266" y="65"/>
                </a:lnTo>
                <a:lnTo>
                  <a:pt x="273" y="70"/>
                </a:lnTo>
                <a:lnTo>
                  <a:pt x="280" y="76"/>
                </a:lnTo>
                <a:lnTo>
                  <a:pt x="286" y="83"/>
                </a:lnTo>
                <a:lnTo>
                  <a:pt x="292" y="89"/>
                </a:lnTo>
                <a:lnTo>
                  <a:pt x="297" y="97"/>
                </a:lnTo>
                <a:lnTo>
                  <a:pt x="301" y="105"/>
                </a:lnTo>
                <a:lnTo>
                  <a:pt x="306" y="114"/>
                </a:lnTo>
                <a:lnTo>
                  <a:pt x="309" y="122"/>
                </a:lnTo>
                <a:lnTo>
                  <a:pt x="310" y="132"/>
                </a:lnTo>
                <a:lnTo>
                  <a:pt x="312" y="141"/>
                </a:lnTo>
                <a:lnTo>
                  <a:pt x="312" y="152"/>
                </a:lnTo>
                <a:lnTo>
                  <a:pt x="312" y="152"/>
                </a:lnTo>
                <a:lnTo>
                  <a:pt x="311" y="161"/>
                </a:lnTo>
                <a:lnTo>
                  <a:pt x="310" y="172"/>
                </a:lnTo>
                <a:lnTo>
                  <a:pt x="308" y="182"/>
                </a:lnTo>
                <a:lnTo>
                  <a:pt x="303" y="193"/>
                </a:lnTo>
                <a:lnTo>
                  <a:pt x="300" y="202"/>
                </a:lnTo>
                <a:lnTo>
                  <a:pt x="295" y="212"/>
                </a:lnTo>
                <a:lnTo>
                  <a:pt x="289" y="221"/>
                </a:lnTo>
                <a:lnTo>
                  <a:pt x="284" y="230"/>
                </a:lnTo>
                <a:lnTo>
                  <a:pt x="276" y="238"/>
                </a:lnTo>
                <a:lnTo>
                  <a:pt x="270" y="245"/>
                </a:lnTo>
                <a:lnTo>
                  <a:pt x="261" y="252"/>
                </a:lnTo>
                <a:lnTo>
                  <a:pt x="254" y="257"/>
                </a:lnTo>
                <a:lnTo>
                  <a:pt x="245" y="262"/>
                </a:lnTo>
                <a:lnTo>
                  <a:pt x="237" y="265"/>
                </a:lnTo>
                <a:lnTo>
                  <a:pt x="227" y="267"/>
                </a:lnTo>
                <a:lnTo>
                  <a:pt x="217" y="268"/>
                </a:lnTo>
                <a:lnTo>
                  <a:pt x="217" y="268"/>
                </a:lnTo>
                <a:lnTo>
                  <a:pt x="209" y="267"/>
                </a:lnTo>
                <a:lnTo>
                  <a:pt x="199" y="265"/>
                </a:lnTo>
                <a:lnTo>
                  <a:pt x="190" y="260"/>
                </a:lnTo>
                <a:lnTo>
                  <a:pt x="182" y="256"/>
                </a:lnTo>
                <a:lnTo>
                  <a:pt x="174" y="250"/>
                </a:lnTo>
                <a:lnTo>
                  <a:pt x="166" y="243"/>
                </a:lnTo>
                <a:lnTo>
                  <a:pt x="160" y="236"/>
                </a:lnTo>
                <a:lnTo>
                  <a:pt x="154" y="227"/>
                </a:lnTo>
                <a:lnTo>
                  <a:pt x="147" y="218"/>
                </a:lnTo>
                <a:lnTo>
                  <a:pt x="143" y="209"/>
                </a:lnTo>
                <a:lnTo>
                  <a:pt x="137" y="199"/>
                </a:lnTo>
                <a:lnTo>
                  <a:pt x="134" y="188"/>
                </a:lnTo>
                <a:lnTo>
                  <a:pt x="131" y="179"/>
                </a:lnTo>
                <a:lnTo>
                  <a:pt x="129" y="168"/>
                </a:lnTo>
                <a:lnTo>
                  <a:pt x="128" y="158"/>
                </a:lnTo>
                <a:lnTo>
                  <a:pt x="128" y="147"/>
                </a:lnTo>
                <a:lnTo>
                  <a:pt x="128" y="147"/>
                </a:lnTo>
                <a:lnTo>
                  <a:pt x="129" y="138"/>
                </a:lnTo>
                <a:lnTo>
                  <a:pt x="130" y="128"/>
                </a:lnTo>
                <a:lnTo>
                  <a:pt x="132" y="119"/>
                </a:lnTo>
                <a:lnTo>
                  <a:pt x="135" y="110"/>
                </a:lnTo>
                <a:lnTo>
                  <a:pt x="140" y="102"/>
                </a:lnTo>
                <a:lnTo>
                  <a:pt x="144" y="93"/>
                </a:lnTo>
                <a:lnTo>
                  <a:pt x="150" y="87"/>
                </a:lnTo>
                <a:lnTo>
                  <a:pt x="156" y="79"/>
                </a:lnTo>
                <a:lnTo>
                  <a:pt x="162" y="74"/>
                </a:lnTo>
                <a:lnTo>
                  <a:pt x="170" y="69"/>
                </a:lnTo>
                <a:lnTo>
                  <a:pt x="177" y="63"/>
                </a:lnTo>
                <a:lnTo>
                  <a:pt x="186" y="60"/>
                </a:lnTo>
                <a:lnTo>
                  <a:pt x="195" y="57"/>
                </a:lnTo>
                <a:lnTo>
                  <a:pt x="203" y="55"/>
                </a:lnTo>
                <a:lnTo>
                  <a:pt x="212" y="52"/>
                </a:lnTo>
                <a:lnTo>
                  <a:pt x="221" y="52"/>
                </a:lnTo>
                <a:lnTo>
                  <a:pt x="221" y="52"/>
                </a:lnTo>
                <a:close/>
                <a:moveTo>
                  <a:pt x="817" y="106"/>
                </a:moveTo>
                <a:lnTo>
                  <a:pt x="817" y="106"/>
                </a:lnTo>
                <a:lnTo>
                  <a:pt x="814" y="103"/>
                </a:lnTo>
                <a:lnTo>
                  <a:pt x="812" y="101"/>
                </a:lnTo>
                <a:lnTo>
                  <a:pt x="810" y="98"/>
                </a:lnTo>
                <a:lnTo>
                  <a:pt x="807" y="97"/>
                </a:lnTo>
                <a:lnTo>
                  <a:pt x="799" y="94"/>
                </a:lnTo>
                <a:lnTo>
                  <a:pt x="791" y="94"/>
                </a:lnTo>
                <a:lnTo>
                  <a:pt x="783" y="97"/>
                </a:lnTo>
                <a:lnTo>
                  <a:pt x="776" y="100"/>
                </a:lnTo>
                <a:lnTo>
                  <a:pt x="773" y="102"/>
                </a:lnTo>
                <a:lnTo>
                  <a:pt x="771" y="105"/>
                </a:lnTo>
                <a:lnTo>
                  <a:pt x="770" y="108"/>
                </a:lnTo>
                <a:lnTo>
                  <a:pt x="769" y="113"/>
                </a:lnTo>
                <a:lnTo>
                  <a:pt x="769" y="113"/>
                </a:lnTo>
                <a:lnTo>
                  <a:pt x="770" y="154"/>
                </a:lnTo>
                <a:lnTo>
                  <a:pt x="773" y="186"/>
                </a:lnTo>
                <a:lnTo>
                  <a:pt x="778" y="218"/>
                </a:lnTo>
                <a:lnTo>
                  <a:pt x="784" y="255"/>
                </a:lnTo>
                <a:lnTo>
                  <a:pt x="784" y="255"/>
                </a:lnTo>
                <a:lnTo>
                  <a:pt x="787" y="263"/>
                </a:lnTo>
                <a:lnTo>
                  <a:pt x="792" y="270"/>
                </a:lnTo>
                <a:lnTo>
                  <a:pt x="797" y="278"/>
                </a:lnTo>
                <a:lnTo>
                  <a:pt x="805" y="283"/>
                </a:lnTo>
                <a:lnTo>
                  <a:pt x="812" y="287"/>
                </a:lnTo>
                <a:lnTo>
                  <a:pt x="821" y="291"/>
                </a:lnTo>
                <a:lnTo>
                  <a:pt x="824" y="291"/>
                </a:lnTo>
                <a:lnTo>
                  <a:pt x="828" y="291"/>
                </a:lnTo>
                <a:lnTo>
                  <a:pt x="832" y="290"/>
                </a:lnTo>
                <a:lnTo>
                  <a:pt x="835" y="287"/>
                </a:lnTo>
                <a:lnTo>
                  <a:pt x="835" y="287"/>
                </a:lnTo>
                <a:lnTo>
                  <a:pt x="875" y="258"/>
                </a:lnTo>
                <a:lnTo>
                  <a:pt x="910" y="230"/>
                </a:lnTo>
                <a:lnTo>
                  <a:pt x="942" y="202"/>
                </a:lnTo>
                <a:lnTo>
                  <a:pt x="972" y="175"/>
                </a:lnTo>
                <a:lnTo>
                  <a:pt x="1001" y="146"/>
                </a:lnTo>
                <a:lnTo>
                  <a:pt x="1031" y="117"/>
                </a:lnTo>
                <a:lnTo>
                  <a:pt x="1099" y="50"/>
                </a:lnTo>
                <a:lnTo>
                  <a:pt x="1099" y="50"/>
                </a:lnTo>
                <a:lnTo>
                  <a:pt x="1103" y="45"/>
                </a:lnTo>
                <a:lnTo>
                  <a:pt x="1104" y="39"/>
                </a:lnTo>
                <a:lnTo>
                  <a:pt x="1103" y="35"/>
                </a:lnTo>
                <a:lnTo>
                  <a:pt x="1101" y="32"/>
                </a:lnTo>
                <a:lnTo>
                  <a:pt x="1097" y="30"/>
                </a:lnTo>
                <a:lnTo>
                  <a:pt x="1093" y="29"/>
                </a:lnTo>
                <a:lnTo>
                  <a:pt x="1087" y="29"/>
                </a:lnTo>
                <a:lnTo>
                  <a:pt x="1082" y="32"/>
                </a:lnTo>
                <a:lnTo>
                  <a:pt x="1082" y="32"/>
                </a:lnTo>
                <a:lnTo>
                  <a:pt x="1047" y="55"/>
                </a:lnTo>
                <a:lnTo>
                  <a:pt x="1016" y="75"/>
                </a:lnTo>
                <a:lnTo>
                  <a:pt x="960" y="110"/>
                </a:lnTo>
                <a:lnTo>
                  <a:pt x="905" y="142"/>
                </a:lnTo>
                <a:lnTo>
                  <a:pt x="841" y="181"/>
                </a:lnTo>
                <a:lnTo>
                  <a:pt x="841" y="181"/>
                </a:lnTo>
                <a:lnTo>
                  <a:pt x="832" y="160"/>
                </a:lnTo>
                <a:lnTo>
                  <a:pt x="825" y="142"/>
                </a:lnTo>
                <a:lnTo>
                  <a:pt x="817" y="106"/>
                </a:lnTo>
                <a:lnTo>
                  <a:pt x="817" y="10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PA_库_Freeform: Shape 22">
            <a:extLst>
              <a:ext uri="{FF2B5EF4-FFF2-40B4-BE49-F238E27FC236}">
                <a16:creationId xmlns:a16="http://schemas.microsoft.com/office/drawing/2014/main" xmlns="" id="{1BE771B6-86FE-457A-ACCC-26272C6629DB}"/>
              </a:ext>
            </a:extLst>
          </p:cNvPr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8308843" y="4139524"/>
            <a:ext cx="547015" cy="547015"/>
          </a:xfrm>
          <a:custGeom>
            <a:avLst/>
            <a:gdLst>
              <a:gd name="T0" fmla="*/ 497 w 1104"/>
              <a:gd name="T1" fmla="*/ 19 h 1104"/>
              <a:gd name="T2" fmla="*/ 458 w 1104"/>
              <a:gd name="T3" fmla="*/ 82 h 1104"/>
              <a:gd name="T4" fmla="*/ 469 w 1104"/>
              <a:gd name="T5" fmla="*/ 155 h 1104"/>
              <a:gd name="T6" fmla="*/ 526 w 1104"/>
              <a:gd name="T7" fmla="*/ 217 h 1104"/>
              <a:gd name="T8" fmla="*/ 591 w 1104"/>
              <a:gd name="T9" fmla="*/ 212 h 1104"/>
              <a:gd name="T10" fmla="*/ 640 w 1104"/>
              <a:gd name="T11" fmla="*/ 141 h 1104"/>
              <a:gd name="T12" fmla="*/ 642 w 1104"/>
              <a:gd name="T13" fmla="*/ 69 h 1104"/>
              <a:gd name="T14" fmla="*/ 596 w 1104"/>
              <a:gd name="T15" fmla="*/ 11 h 1104"/>
              <a:gd name="T16" fmla="*/ 615 w 1104"/>
              <a:gd name="T17" fmla="*/ 264 h 1104"/>
              <a:gd name="T18" fmla="*/ 708 w 1104"/>
              <a:gd name="T19" fmla="*/ 272 h 1104"/>
              <a:gd name="T20" fmla="*/ 741 w 1104"/>
              <a:gd name="T21" fmla="*/ 304 h 1104"/>
              <a:gd name="T22" fmla="*/ 749 w 1104"/>
              <a:gd name="T23" fmla="*/ 469 h 1104"/>
              <a:gd name="T24" fmla="*/ 371 w 1104"/>
              <a:gd name="T25" fmla="*/ 478 h 1104"/>
              <a:gd name="T26" fmla="*/ 347 w 1104"/>
              <a:gd name="T27" fmla="*/ 447 h 1104"/>
              <a:gd name="T28" fmla="*/ 372 w 1104"/>
              <a:gd name="T29" fmla="*/ 289 h 1104"/>
              <a:gd name="T30" fmla="*/ 476 w 1104"/>
              <a:gd name="T31" fmla="*/ 257 h 1104"/>
              <a:gd name="T32" fmla="*/ 194 w 1104"/>
              <a:gd name="T33" fmla="*/ 557 h 1104"/>
              <a:gd name="T34" fmla="*/ 131 w 1104"/>
              <a:gd name="T35" fmla="*/ 594 h 1104"/>
              <a:gd name="T36" fmla="*/ 110 w 1104"/>
              <a:gd name="T37" fmla="*/ 658 h 1104"/>
              <a:gd name="T38" fmla="*/ 140 w 1104"/>
              <a:gd name="T39" fmla="*/ 740 h 1104"/>
              <a:gd name="T40" fmla="*/ 208 w 1104"/>
              <a:gd name="T41" fmla="*/ 779 h 1104"/>
              <a:gd name="T42" fmla="*/ 268 w 1104"/>
              <a:gd name="T43" fmla="*/ 746 h 1104"/>
              <a:gd name="T44" fmla="*/ 301 w 1104"/>
              <a:gd name="T45" fmla="*/ 665 h 1104"/>
              <a:gd name="T46" fmla="*/ 285 w 1104"/>
              <a:gd name="T47" fmla="*/ 599 h 1104"/>
              <a:gd name="T48" fmla="*/ 223 w 1104"/>
              <a:gd name="T49" fmla="*/ 558 h 1104"/>
              <a:gd name="T50" fmla="*/ 277 w 1104"/>
              <a:gd name="T51" fmla="*/ 814 h 1104"/>
              <a:gd name="T52" fmla="*/ 382 w 1104"/>
              <a:gd name="T53" fmla="*/ 840 h 1104"/>
              <a:gd name="T54" fmla="*/ 412 w 1104"/>
              <a:gd name="T55" fmla="*/ 1009 h 1104"/>
              <a:gd name="T56" fmla="*/ 400 w 1104"/>
              <a:gd name="T57" fmla="*/ 1097 h 1104"/>
              <a:gd name="T58" fmla="*/ 21 w 1104"/>
              <a:gd name="T59" fmla="*/ 1102 h 1104"/>
              <a:gd name="T60" fmla="*/ 1 w 1104"/>
              <a:gd name="T61" fmla="*/ 1054 h 1104"/>
              <a:gd name="T62" fmla="*/ 21 w 1104"/>
              <a:gd name="T63" fmla="*/ 851 h 1104"/>
              <a:gd name="T64" fmla="*/ 126 w 1104"/>
              <a:gd name="T65" fmla="*/ 813 h 1104"/>
              <a:gd name="T66" fmla="*/ 526 w 1104"/>
              <a:gd name="T67" fmla="*/ 557 h 1104"/>
              <a:gd name="T68" fmla="*/ 552 w 1104"/>
              <a:gd name="T69" fmla="*/ 531 h 1104"/>
              <a:gd name="T70" fmla="*/ 578 w 1104"/>
              <a:gd name="T71" fmla="*/ 551 h 1104"/>
              <a:gd name="T72" fmla="*/ 689 w 1104"/>
              <a:gd name="T73" fmla="*/ 738 h 1104"/>
              <a:gd name="T74" fmla="*/ 676 w 1104"/>
              <a:gd name="T75" fmla="*/ 768 h 1104"/>
              <a:gd name="T76" fmla="*/ 453 w 1104"/>
              <a:gd name="T77" fmla="*/ 767 h 1104"/>
              <a:gd name="T78" fmla="*/ 417 w 1104"/>
              <a:gd name="T79" fmla="*/ 757 h 1104"/>
              <a:gd name="T80" fmla="*/ 423 w 1104"/>
              <a:gd name="T81" fmla="*/ 725 h 1104"/>
              <a:gd name="T82" fmla="*/ 876 w 1104"/>
              <a:gd name="T83" fmla="*/ 559 h 1104"/>
              <a:gd name="T84" fmla="*/ 817 w 1104"/>
              <a:gd name="T85" fmla="*/ 602 h 1104"/>
              <a:gd name="T86" fmla="*/ 803 w 1104"/>
              <a:gd name="T87" fmla="*/ 669 h 1104"/>
              <a:gd name="T88" fmla="*/ 839 w 1104"/>
              <a:gd name="T89" fmla="*/ 748 h 1104"/>
              <a:gd name="T90" fmla="*/ 900 w 1104"/>
              <a:gd name="T91" fmla="*/ 779 h 1104"/>
              <a:gd name="T92" fmla="*/ 967 w 1104"/>
              <a:gd name="T93" fmla="*/ 738 h 1104"/>
              <a:gd name="T94" fmla="*/ 994 w 1104"/>
              <a:gd name="T95" fmla="*/ 655 h 1104"/>
              <a:gd name="T96" fmla="*/ 970 w 1104"/>
              <a:gd name="T97" fmla="*/ 591 h 1104"/>
              <a:gd name="T98" fmla="*/ 905 w 1104"/>
              <a:gd name="T99" fmla="*/ 557 h 1104"/>
              <a:gd name="T100" fmla="*/ 973 w 1104"/>
              <a:gd name="T101" fmla="*/ 813 h 1104"/>
              <a:gd name="T102" fmla="*/ 1078 w 1104"/>
              <a:gd name="T103" fmla="*/ 845 h 1104"/>
              <a:gd name="T104" fmla="*/ 1104 w 1104"/>
              <a:gd name="T105" fmla="*/ 1032 h 1104"/>
              <a:gd name="T106" fmla="*/ 1087 w 1104"/>
              <a:gd name="T107" fmla="*/ 1100 h 1104"/>
              <a:gd name="T108" fmla="*/ 708 w 1104"/>
              <a:gd name="T109" fmla="*/ 1100 h 1104"/>
              <a:gd name="T110" fmla="*/ 692 w 1104"/>
              <a:gd name="T111" fmla="*/ 1032 h 1104"/>
              <a:gd name="T112" fmla="*/ 717 w 1104"/>
              <a:gd name="T113" fmla="*/ 845 h 1104"/>
              <a:gd name="T114" fmla="*/ 822 w 1104"/>
              <a:gd name="T115" fmla="*/ 813 h 1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104" h="1104">
                <a:moveTo>
                  <a:pt x="550" y="0"/>
                </a:moveTo>
                <a:lnTo>
                  <a:pt x="550" y="0"/>
                </a:lnTo>
                <a:lnTo>
                  <a:pt x="540" y="1"/>
                </a:lnTo>
                <a:lnTo>
                  <a:pt x="530" y="2"/>
                </a:lnTo>
                <a:lnTo>
                  <a:pt x="522" y="6"/>
                </a:lnTo>
                <a:lnTo>
                  <a:pt x="513" y="9"/>
                </a:lnTo>
                <a:lnTo>
                  <a:pt x="504" y="13"/>
                </a:lnTo>
                <a:lnTo>
                  <a:pt x="497" y="19"/>
                </a:lnTo>
                <a:lnTo>
                  <a:pt x="489" y="24"/>
                </a:lnTo>
                <a:lnTo>
                  <a:pt x="483" y="31"/>
                </a:lnTo>
                <a:lnTo>
                  <a:pt x="478" y="38"/>
                </a:lnTo>
                <a:lnTo>
                  <a:pt x="472" y="47"/>
                </a:lnTo>
                <a:lnTo>
                  <a:pt x="467" y="54"/>
                </a:lnTo>
                <a:lnTo>
                  <a:pt x="463" y="64"/>
                </a:lnTo>
                <a:lnTo>
                  <a:pt x="460" y="72"/>
                </a:lnTo>
                <a:lnTo>
                  <a:pt x="458" y="82"/>
                </a:lnTo>
                <a:lnTo>
                  <a:pt x="457" y="92"/>
                </a:lnTo>
                <a:lnTo>
                  <a:pt x="456" y="103"/>
                </a:lnTo>
                <a:lnTo>
                  <a:pt x="456" y="103"/>
                </a:lnTo>
                <a:lnTo>
                  <a:pt x="457" y="113"/>
                </a:lnTo>
                <a:lnTo>
                  <a:pt x="458" y="124"/>
                </a:lnTo>
                <a:lnTo>
                  <a:pt x="461" y="134"/>
                </a:lnTo>
                <a:lnTo>
                  <a:pt x="465" y="145"/>
                </a:lnTo>
                <a:lnTo>
                  <a:pt x="469" y="155"/>
                </a:lnTo>
                <a:lnTo>
                  <a:pt x="474" y="165"/>
                </a:lnTo>
                <a:lnTo>
                  <a:pt x="480" y="175"/>
                </a:lnTo>
                <a:lnTo>
                  <a:pt x="486" y="185"/>
                </a:lnTo>
                <a:lnTo>
                  <a:pt x="493" y="192"/>
                </a:lnTo>
                <a:lnTo>
                  <a:pt x="500" y="200"/>
                </a:lnTo>
                <a:lnTo>
                  <a:pt x="508" y="207"/>
                </a:lnTo>
                <a:lnTo>
                  <a:pt x="516" y="213"/>
                </a:lnTo>
                <a:lnTo>
                  <a:pt x="526" y="217"/>
                </a:lnTo>
                <a:lnTo>
                  <a:pt x="535" y="220"/>
                </a:lnTo>
                <a:lnTo>
                  <a:pt x="544" y="222"/>
                </a:lnTo>
                <a:lnTo>
                  <a:pt x="554" y="223"/>
                </a:lnTo>
                <a:lnTo>
                  <a:pt x="554" y="223"/>
                </a:lnTo>
                <a:lnTo>
                  <a:pt x="564" y="222"/>
                </a:lnTo>
                <a:lnTo>
                  <a:pt x="573" y="220"/>
                </a:lnTo>
                <a:lnTo>
                  <a:pt x="582" y="216"/>
                </a:lnTo>
                <a:lnTo>
                  <a:pt x="591" y="212"/>
                </a:lnTo>
                <a:lnTo>
                  <a:pt x="599" y="205"/>
                </a:lnTo>
                <a:lnTo>
                  <a:pt x="607" y="198"/>
                </a:lnTo>
                <a:lnTo>
                  <a:pt x="614" y="190"/>
                </a:lnTo>
                <a:lnTo>
                  <a:pt x="621" y="181"/>
                </a:lnTo>
                <a:lnTo>
                  <a:pt x="627" y="172"/>
                </a:lnTo>
                <a:lnTo>
                  <a:pt x="633" y="162"/>
                </a:lnTo>
                <a:lnTo>
                  <a:pt x="637" y="152"/>
                </a:lnTo>
                <a:lnTo>
                  <a:pt x="640" y="141"/>
                </a:lnTo>
                <a:lnTo>
                  <a:pt x="644" y="131"/>
                </a:lnTo>
                <a:lnTo>
                  <a:pt x="646" y="120"/>
                </a:lnTo>
                <a:lnTo>
                  <a:pt x="647" y="109"/>
                </a:lnTo>
                <a:lnTo>
                  <a:pt x="648" y="98"/>
                </a:lnTo>
                <a:lnTo>
                  <a:pt x="648" y="98"/>
                </a:lnTo>
                <a:lnTo>
                  <a:pt x="647" y="89"/>
                </a:lnTo>
                <a:lnTo>
                  <a:pt x="646" y="79"/>
                </a:lnTo>
                <a:lnTo>
                  <a:pt x="642" y="69"/>
                </a:lnTo>
                <a:lnTo>
                  <a:pt x="639" y="60"/>
                </a:lnTo>
                <a:lnTo>
                  <a:pt x="635" y="51"/>
                </a:lnTo>
                <a:lnTo>
                  <a:pt x="631" y="43"/>
                </a:lnTo>
                <a:lnTo>
                  <a:pt x="624" y="36"/>
                </a:lnTo>
                <a:lnTo>
                  <a:pt x="619" y="28"/>
                </a:lnTo>
                <a:lnTo>
                  <a:pt x="611" y="22"/>
                </a:lnTo>
                <a:lnTo>
                  <a:pt x="604" y="16"/>
                </a:lnTo>
                <a:lnTo>
                  <a:pt x="596" y="11"/>
                </a:lnTo>
                <a:lnTo>
                  <a:pt x="587" y="8"/>
                </a:lnTo>
                <a:lnTo>
                  <a:pt x="579" y="5"/>
                </a:lnTo>
                <a:lnTo>
                  <a:pt x="569" y="2"/>
                </a:lnTo>
                <a:lnTo>
                  <a:pt x="559" y="0"/>
                </a:lnTo>
                <a:lnTo>
                  <a:pt x="550" y="0"/>
                </a:lnTo>
                <a:lnTo>
                  <a:pt x="550" y="0"/>
                </a:lnTo>
                <a:close/>
                <a:moveTo>
                  <a:pt x="552" y="354"/>
                </a:moveTo>
                <a:lnTo>
                  <a:pt x="615" y="264"/>
                </a:lnTo>
                <a:lnTo>
                  <a:pt x="615" y="264"/>
                </a:lnTo>
                <a:lnTo>
                  <a:pt x="619" y="261"/>
                </a:lnTo>
                <a:lnTo>
                  <a:pt x="623" y="258"/>
                </a:lnTo>
                <a:lnTo>
                  <a:pt x="627" y="257"/>
                </a:lnTo>
                <a:lnTo>
                  <a:pt x="632" y="257"/>
                </a:lnTo>
                <a:lnTo>
                  <a:pt x="700" y="270"/>
                </a:lnTo>
                <a:lnTo>
                  <a:pt x="700" y="270"/>
                </a:lnTo>
                <a:lnTo>
                  <a:pt x="708" y="272"/>
                </a:lnTo>
                <a:lnTo>
                  <a:pt x="716" y="275"/>
                </a:lnTo>
                <a:lnTo>
                  <a:pt x="722" y="279"/>
                </a:lnTo>
                <a:lnTo>
                  <a:pt x="728" y="284"/>
                </a:lnTo>
                <a:lnTo>
                  <a:pt x="732" y="289"/>
                </a:lnTo>
                <a:lnTo>
                  <a:pt x="736" y="295"/>
                </a:lnTo>
                <a:lnTo>
                  <a:pt x="738" y="300"/>
                </a:lnTo>
                <a:lnTo>
                  <a:pt x="741" y="304"/>
                </a:lnTo>
                <a:lnTo>
                  <a:pt x="741" y="304"/>
                </a:lnTo>
                <a:lnTo>
                  <a:pt x="751" y="387"/>
                </a:lnTo>
                <a:lnTo>
                  <a:pt x="755" y="419"/>
                </a:lnTo>
                <a:lnTo>
                  <a:pt x="757" y="447"/>
                </a:lnTo>
                <a:lnTo>
                  <a:pt x="757" y="447"/>
                </a:lnTo>
                <a:lnTo>
                  <a:pt x="757" y="453"/>
                </a:lnTo>
                <a:lnTo>
                  <a:pt x="756" y="458"/>
                </a:lnTo>
                <a:lnTo>
                  <a:pt x="752" y="465"/>
                </a:lnTo>
                <a:lnTo>
                  <a:pt x="749" y="469"/>
                </a:lnTo>
                <a:lnTo>
                  <a:pt x="749" y="469"/>
                </a:lnTo>
                <a:lnTo>
                  <a:pt x="744" y="474"/>
                </a:lnTo>
                <a:lnTo>
                  <a:pt x="738" y="477"/>
                </a:lnTo>
                <a:lnTo>
                  <a:pt x="733" y="478"/>
                </a:lnTo>
                <a:lnTo>
                  <a:pt x="727" y="479"/>
                </a:lnTo>
                <a:lnTo>
                  <a:pt x="377" y="479"/>
                </a:lnTo>
                <a:lnTo>
                  <a:pt x="377" y="479"/>
                </a:lnTo>
                <a:lnTo>
                  <a:pt x="371" y="478"/>
                </a:lnTo>
                <a:lnTo>
                  <a:pt x="365" y="477"/>
                </a:lnTo>
                <a:lnTo>
                  <a:pt x="360" y="474"/>
                </a:lnTo>
                <a:lnTo>
                  <a:pt x="355" y="469"/>
                </a:lnTo>
                <a:lnTo>
                  <a:pt x="355" y="469"/>
                </a:lnTo>
                <a:lnTo>
                  <a:pt x="351" y="465"/>
                </a:lnTo>
                <a:lnTo>
                  <a:pt x="348" y="458"/>
                </a:lnTo>
                <a:lnTo>
                  <a:pt x="347" y="453"/>
                </a:lnTo>
                <a:lnTo>
                  <a:pt x="347" y="447"/>
                </a:lnTo>
                <a:lnTo>
                  <a:pt x="347" y="447"/>
                </a:lnTo>
                <a:lnTo>
                  <a:pt x="349" y="419"/>
                </a:lnTo>
                <a:lnTo>
                  <a:pt x="352" y="387"/>
                </a:lnTo>
                <a:lnTo>
                  <a:pt x="363" y="304"/>
                </a:lnTo>
                <a:lnTo>
                  <a:pt x="363" y="304"/>
                </a:lnTo>
                <a:lnTo>
                  <a:pt x="365" y="300"/>
                </a:lnTo>
                <a:lnTo>
                  <a:pt x="368" y="295"/>
                </a:lnTo>
                <a:lnTo>
                  <a:pt x="372" y="289"/>
                </a:lnTo>
                <a:lnTo>
                  <a:pt x="376" y="284"/>
                </a:lnTo>
                <a:lnTo>
                  <a:pt x="382" y="279"/>
                </a:lnTo>
                <a:lnTo>
                  <a:pt x="388" y="275"/>
                </a:lnTo>
                <a:lnTo>
                  <a:pt x="396" y="272"/>
                </a:lnTo>
                <a:lnTo>
                  <a:pt x="404" y="270"/>
                </a:lnTo>
                <a:lnTo>
                  <a:pt x="472" y="257"/>
                </a:lnTo>
                <a:lnTo>
                  <a:pt x="472" y="257"/>
                </a:lnTo>
                <a:lnTo>
                  <a:pt x="476" y="257"/>
                </a:lnTo>
                <a:lnTo>
                  <a:pt x="481" y="258"/>
                </a:lnTo>
                <a:lnTo>
                  <a:pt x="485" y="261"/>
                </a:lnTo>
                <a:lnTo>
                  <a:pt x="488" y="264"/>
                </a:lnTo>
                <a:lnTo>
                  <a:pt x="552" y="354"/>
                </a:lnTo>
                <a:lnTo>
                  <a:pt x="552" y="354"/>
                </a:lnTo>
                <a:close/>
                <a:moveTo>
                  <a:pt x="204" y="557"/>
                </a:moveTo>
                <a:lnTo>
                  <a:pt x="204" y="557"/>
                </a:lnTo>
                <a:lnTo>
                  <a:pt x="194" y="557"/>
                </a:lnTo>
                <a:lnTo>
                  <a:pt x="185" y="559"/>
                </a:lnTo>
                <a:lnTo>
                  <a:pt x="176" y="561"/>
                </a:lnTo>
                <a:lnTo>
                  <a:pt x="167" y="565"/>
                </a:lnTo>
                <a:lnTo>
                  <a:pt x="158" y="569"/>
                </a:lnTo>
                <a:lnTo>
                  <a:pt x="151" y="574"/>
                </a:lnTo>
                <a:lnTo>
                  <a:pt x="143" y="580"/>
                </a:lnTo>
                <a:lnTo>
                  <a:pt x="137" y="587"/>
                </a:lnTo>
                <a:lnTo>
                  <a:pt x="131" y="594"/>
                </a:lnTo>
                <a:lnTo>
                  <a:pt x="126" y="602"/>
                </a:lnTo>
                <a:lnTo>
                  <a:pt x="121" y="610"/>
                </a:lnTo>
                <a:lnTo>
                  <a:pt x="117" y="619"/>
                </a:lnTo>
                <a:lnTo>
                  <a:pt x="114" y="629"/>
                </a:lnTo>
                <a:lnTo>
                  <a:pt x="112" y="638"/>
                </a:lnTo>
                <a:lnTo>
                  <a:pt x="111" y="648"/>
                </a:lnTo>
                <a:lnTo>
                  <a:pt x="110" y="658"/>
                </a:lnTo>
                <a:lnTo>
                  <a:pt x="110" y="658"/>
                </a:lnTo>
                <a:lnTo>
                  <a:pt x="111" y="669"/>
                </a:lnTo>
                <a:lnTo>
                  <a:pt x="113" y="679"/>
                </a:lnTo>
                <a:lnTo>
                  <a:pt x="115" y="690"/>
                </a:lnTo>
                <a:lnTo>
                  <a:pt x="119" y="701"/>
                </a:lnTo>
                <a:lnTo>
                  <a:pt x="123" y="711"/>
                </a:lnTo>
                <a:lnTo>
                  <a:pt x="128" y="721"/>
                </a:lnTo>
                <a:lnTo>
                  <a:pt x="134" y="731"/>
                </a:lnTo>
                <a:lnTo>
                  <a:pt x="140" y="740"/>
                </a:lnTo>
                <a:lnTo>
                  <a:pt x="147" y="748"/>
                </a:lnTo>
                <a:lnTo>
                  <a:pt x="154" y="756"/>
                </a:lnTo>
                <a:lnTo>
                  <a:pt x="163" y="762"/>
                </a:lnTo>
                <a:lnTo>
                  <a:pt x="170" y="769"/>
                </a:lnTo>
                <a:lnTo>
                  <a:pt x="180" y="773"/>
                </a:lnTo>
                <a:lnTo>
                  <a:pt x="189" y="776"/>
                </a:lnTo>
                <a:lnTo>
                  <a:pt x="198" y="779"/>
                </a:lnTo>
                <a:lnTo>
                  <a:pt x="208" y="779"/>
                </a:lnTo>
                <a:lnTo>
                  <a:pt x="208" y="779"/>
                </a:lnTo>
                <a:lnTo>
                  <a:pt x="218" y="779"/>
                </a:lnTo>
                <a:lnTo>
                  <a:pt x="227" y="775"/>
                </a:lnTo>
                <a:lnTo>
                  <a:pt x="236" y="772"/>
                </a:lnTo>
                <a:lnTo>
                  <a:pt x="245" y="767"/>
                </a:lnTo>
                <a:lnTo>
                  <a:pt x="253" y="761"/>
                </a:lnTo>
                <a:lnTo>
                  <a:pt x="261" y="754"/>
                </a:lnTo>
                <a:lnTo>
                  <a:pt x="268" y="746"/>
                </a:lnTo>
                <a:lnTo>
                  <a:pt x="275" y="738"/>
                </a:lnTo>
                <a:lnTo>
                  <a:pt x="281" y="728"/>
                </a:lnTo>
                <a:lnTo>
                  <a:pt x="287" y="718"/>
                </a:lnTo>
                <a:lnTo>
                  <a:pt x="291" y="707"/>
                </a:lnTo>
                <a:lnTo>
                  <a:pt x="294" y="698"/>
                </a:lnTo>
                <a:lnTo>
                  <a:pt x="297" y="687"/>
                </a:lnTo>
                <a:lnTo>
                  <a:pt x="300" y="676"/>
                </a:lnTo>
                <a:lnTo>
                  <a:pt x="301" y="665"/>
                </a:lnTo>
                <a:lnTo>
                  <a:pt x="302" y="655"/>
                </a:lnTo>
                <a:lnTo>
                  <a:pt x="302" y="655"/>
                </a:lnTo>
                <a:lnTo>
                  <a:pt x="301" y="644"/>
                </a:lnTo>
                <a:lnTo>
                  <a:pt x="300" y="634"/>
                </a:lnTo>
                <a:lnTo>
                  <a:pt x="296" y="624"/>
                </a:lnTo>
                <a:lnTo>
                  <a:pt x="293" y="616"/>
                </a:lnTo>
                <a:lnTo>
                  <a:pt x="289" y="607"/>
                </a:lnTo>
                <a:lnTo>
                  <a:pt x="285" y="599"/>
                </a:lnTo>
                <a:lnTo>
                  <a:pt x="278" y="591"/>
                </a:lnTo>
                <a:lnTo>
                  <a:pt x="273" y="585"/>
                </a:lnTo>
                <a:lnTo>
                  <a:pt x="265" y="578"/>
                </a:lnTo>
                <a:lnTo>
                  <a:pt x="258" y="572"/>
                </a:lnTo>
                <a:lnTo>
                  <a:pt x="250" y="567"/>
                </a:lnTo>
                <a:lnTo>
                  <a:pt x="241" y="563"/>
                </a:lnTo>
                <a:lnTo>
                  <a:pt x="233" y="560"/>
                </a:lnTo>
                <a:lnTo>
                  <a:pt x="223" y="558"/>
                </a:lnTo>
                <a:lnTo>
                  <a:pt x="213" y="557"/>
                </a:lnTo>
                <a:lnTo>
                  <a:pt x="204" y="557"/>
                </a:lnTo>
                <a:lnTo>
                  <a:pt x="204" y="557"/>
                </a:lnTo>
                <a:close/>
                <a:moveTo>
                  <a:pt x="206" y="909"/>
                </a:moveTo>
                <a:lnTo>
                  <a:pt x="269" y="821"/>
                </a:lnTo>
                <a:lnTo>
                  <a:pt x="269" y="821"/>
                </a:lnTo>
                <a:lnTo>
                  <a:pt x="273" y="816"/>
                </a:lnTo>
                <a:lnTo>
                  <a:pt x="277" y="814"/>
                </a:lnTo>
                <a:lnTo>
                  <a:pt x="281" y="813"/>
                </a:lnTo>
                <a:lnTo>
                  <a:pt x="286" y="813"/>
                </a:lnTo>
                <a:lnTo>
                  <a:pt x="354" y="825"/>
                </a:lnTo>
                <a:lnTo>
                  <a:pt x="354" y="825"/>
                </a:lnTo>
                <a:lnTo>
                  <a:pt x="362" y="827"/>
                </a:lnTo>
                <a:lnTo>
                  <a:pt x="370" y="830"/>
                </a:lnTo>
                <a:lnTo>
                  <a:pt x="376" y="835"/>
                </a:lnTo>
                <a:lnTo>
                  <a:pt x="382" y="840"/>
                </a:lnTo>
                <a:lnTo>
                  <a:pt x="387" y="845"/>
                </a:lnTo>
                <a:lnTo>
                  <a:pt x="390" y="851"/>
                </a:lnTo>
                <a:lnTo>
                  <a:pt x="392" y="855"/>
                </a:lnTo>
                <a:lnTo>
                  <a:pt x="394" y="861"/>
                </a:lnTo>
                <a:lnTo>
                  <a:pt x="394" y="861"/>
                </a:lnTo>
                <a:lnTo>
                  <a:pt x="404" y="933"/>
                </a:lnTo>
                <a:lnTo>
                  <a:pt x="410" y="987"/>
                </a:lnTo>
                <a:lnTo>
                  <a:pt x="412" y="1009"/>
                </a:lnTo>
                <a:lnTo>
                  <a:pt x="412" y="1032"/>
                </a:lnTo>
                <a:lnTo>
                  <a:pt x="411" y="1054"/>
                </a:lnTo>
                <a:lnTo>
                  <a:pt x="410" y="1077"/>
                </a:lnTo>
                <a:lnTo>
                  <a:pt x="410" y="1077"/>
                </a:lnTo>
                <a:lnTo>
                  <a:pt x="409" y="1083"/>
                </a:lnTo>
                <a:lnTo>
                  <a:pt x="406" y="1088"/>
                </a:lnTo>
                <a:lnTo>
                  <a:pt x="403" y="1092"/>
                </a:lnTo>
                <a:lnTo>
                  <a:pt x="400" y="1097"/>
                </a:lnTo>
                <a:lnTo>
                  <a:pt x="396" y="1100"/>
                </a:lnTo>
                <a:lnTo>
                  <a:pt x="390" y="1102"/>
                </a:lnTo>
                <a:lnTo>
                  <a:pt x="385" y="1104"/>
                </a:lnTo>
                <a:lnTo>
                  <a:pt x="379" y="1104"/>
                </a:lnTo>
                <a:lnTo>
                  <a:pt x="32" y="1104"/>
                </a:lnTo>
                <a:lnTo>
                  <a:pt x="32" y="1104"/>
                </a:lnTo>
                <a:lnTo>
                  <a:pt x="27" y="1104"/>
                </a:lnTo>
                <a:lnTo>
                  <a:pt x="21" y="1102"/>
                </a:lnTo>
                <a:lnTo>
                  <a:pt x="17" y="1100"/>
                </a:lnTo>
                <a:lnTo>
                  <a:pt x="13" y="1097"/>
                </a:lnTo>
                <a:lnTo>
                  <a:pt x="9" y="1092"/>
                </a:lnTo>
                <a:lnTo>
                  <a:pt x="5" y="1088"/>
                </a:lnTo>
                <a:lnTo>
                  <a:pt x="4" y="1083"/>
                </a:lnTo>
                <a:lnTo>
                  <a:pt x="2" y="1077"/>
                </a:lnTo>
                <a:lnTo>
                  <a:pt x="2" y="1077"/>
                </a:lnTo>
                <a:lnTo>
                  <a:pt x="1" y="1054"/>
                </a:lnTo>
                <a:lnTo>
                  <a:pt x="0" y="1032"/>
                </a:lnTo>
                <a:lnTo>
                  <a:pt x="0" y="1009"/>
                </a:lnTo>
                <a:lnTo>
                  <a:pt x="2" y="987"/>
                </a:lnTo>
                <a:lnTo>
                  <a:pt x="9" y="933"/>
                </a:lnTo>
                <a:lnTo>
                  <a:pt x="17" y="861"/>
                </a:lnTo>
                <a:lnTo>
                  <a:pt x="17" y="861"/>
                </a:lnTo>
                <a:lnTo>
                  <a:pt x="19" y="855"/>
                </a:lnTo>
                <a:lnTo>
                  <a:pt x="21" y="851"/>
                </a:lnTo>
                <a:lnTo>
                  <a:pt x="26" y="845"/>
                </a:lnTo>
                <a:lnTo>
                  <a:pt x="30" y="840"/>
                </a:lnTo>
                <a:lnTo>
                  <a:pt x="35" y="835"/>
                </a:lnTo>
                <a:lnTo>
                  <a:pt x="42" y="830"/>
                </a:lnTo>
                <a:lnTo>
                  <a:pt x="50" y="827"/>
                </a:lnTo>
                <a:lnTo>
                  <a:pt x="58" y="825"/>
                </a:lnTo>
                <a:lnTo>
                  <a:pt x="126" y="813"/>
                </a:lnTo>
                <a:lnTo>
                  <a:pt x="126" y="813"/>
                </a:lnTo>
                <a:lnTo>
                  <a:pt x="130" y="813"/>
                </a:lnTo>
                <a:lnTo>
                  <a:pt x="136" y="814"/>
                </a:lnTo>
                <a:lnTo>
                  <a:pt x="139" y="816"/>
                </a:lnTo>
                <a:lnTo>
                  <a:pt x="142" y="821"/>
                </a:lnTo>
                <a:lnTo>
                  <a:pt x="206" y="909"/>
                </a:lnTo>
                <a:lnTo>
                  <a:pt x="206" y="909"/>
                </a:lnTo>
                <a:close/>
                <a:moveTo>
                  <a:pt x="526" y="557"/>
                </a:moveTo>
                <a:lnTo>
                  <a:pt x="526" y="557"/>
                </a:lnTo>
                <a:lnTo>
                  <a:pt x="526" y="551"/>
                </a:lnTo>
                <a:lnTo>
                  <a:pt x="528" y="546"/>
                </a:lnTo>
                <a:lnTo>
                  <a:pt x="530" y="541"/>
                </a:lnTo>
                <a:lnTo>
                  <a:pt x="534" y="538"/>
                </a:lnTo>
                <a:lnTo>
                  <a:pt x="538" y="535"/>
                </a:lnTo>
                <a:lnTo>
                  <a:pt x="542" y="532"/>
                </a:lnTo>
                <a:lnTo>
                  <a:pt x="546" y="531"/>
                </a:lnTo>
                <a:lnTo>
                  <a:pt x="552" y="531"/>
                </a:lnTo>
                <a:lnTo>
                  <a:pt x="552" y="531"/>
                </a:lnTo>
                <a:lnTo>
                  <a:pt x="557" y="531"/>
                </a:lnTo>
                <a:lnTo>
                  <a:pt x="562" y="532"/>
                </a:lnTo>
                <a:lnTo>
                  <a:pt x="566" y="535"/>
                </a:lnTo>
                <a:lnTo>
                  <a:pt x="570" y="538"/>
                </a:lnTo>
                <a:lnTo>
                  <a:pt x="573" y="541"/>
                </a:lnTo>
                <a:lnTo>
                  <a:pt x="576" y="546"/>
                </a:lnTo>
                <a:lnTo>
                  <a:pt x="578" y="551"/>
                </a:lnTo>
                <a:lnTo>
                  <a:pt x="578" y="557"/>
                </a:lnTo>
                <a:lnTo>
                  <a:pt x="578" y="664"/>
                </a:lnTo>
                <a:lnTo>
                  <a:pt x="677" y="721"/>
                </a:lnTo>
                <a:lnTo>
                  <a:pt x="677" y="721"/>
                </a:lnTo>
                <a:lnTo>
                  <a:pt x="681" y="725"/>
                </a:lnTo>
                <a:lnTo>
                  <a:pt x="684" y="729"/>
                </a:lnTo>
                <a:lnTo>
                  <a:pt x="688" y="733"/>
                </a:lnTo>
                <a:lnTo>
                  <a:pt x="689" y="738"/>
                </a:lnTo>
                <a:lnTo>
                  <a:pt x="690" y="742"/>
                </a:lnTo>
                <a:lnTo>
                  <a:pt x="690" y="747"/>
                </a:lnTo>
                <a:lnTo>
                  <a:pt x="689" y="753"/>
                </a:lnTo>
                <a:lnTo>
                  <a:pt x="687" y="757"/>
                </a:lnTo>
                <a:lnTo>
                  <a:pt x="687" y="757"/>
                </a:lnTo>
                <a:lnTo>
                  <a:pt x="683" y="761"/>
                </a:lnTo>
                <a:lnTo>
                  <a:pt x="680" y="765"/>
                </a:lnTo>
                <a:lnTo>
                  <a:pt x="676" y="768"/>
                </a:lnTo>
                <a:lnTo>
                  <a:pt x="670" y="769"/>
                </a:lnTo>
                <a:lnTo>
                  <a:pt x="666" y="770"/>
                </a:lnTo>
                <a:lnTo>
                  <a:pt x="661" y="770"/>
                </a:lnTo>
                <a:lnTo>
                  <a:pt x="656" y="769"/>
                </a:lnTo>
                <a:lnTo>
                  <a:pt x="651" y="767"/>
                </a:lnTo>
                <a:lnTo>
                  <a:pt x="552" y="710"/>
                </a:lnTo>
                <a:lnTo>
                  <a:pt x="453" y="767"/>
                </a:lnTo>
                <a:lnTo>
                  <a:pt x="453" y="767"/>
                </a:lnTo>
                <a:lnTo>
                  <a:pt x="447" y="769"/>
                </a:lnTo>
                <a:lnTo>
                  <a:pt x="443" y="770"/>
                </a:lnTo>
                <a:lnTo>
                  <a:pt x="438" y="770"/>
                </a:lnTo>
                <a:lnTo>
                  <a:pt x="433" y="769"/>
                </a:lnTo>
                <a:lnTo>
                  <a:pt x="428" y="768"/>
                </a:lnTo>
                <a:lnTo>
                  <a:pt x="424" y="765"/>
                </a:lnTo>
                <a:lnTo>
                  <a:pt x="420" y="761"/>
                </a:lnTo>
                <a:lnTo>
                  <a:pt x="417" y="757"/>
                </a:lnTo>
                <a:lnTo>
                  <a:pt x="417" y="757"/>
                </a:lnTo>
                <a:lnTo>
                  <a:pt x="415" y="753"/>
                </a:lnTo>
                <a:lnTo>
                  <a:pt x="414" y="747"/>
                </a:lnTo>
                <a:lnTo>
                  <a:pt x="414" y="742"/>
                </a:lnTo>
                <a:lnTo>
                  <a:pt x="415" y="738"/>
                </a:lnTo>
                <a:lnTo>
                  <a:pt x="416" y="733"/>
                </a:lnTo>
                <a:lnTo>
                  <a:pt x="419" y="729"/>
                </a:lnTo>
                <a:lnTo>
                  <a:pt x="423" y="725"/>
                </a:lnTo>
                <a:lnTo>
                  <a:pt x="427" y="721"/>
                </a:lnTo>
                <a:lnTo>
                  <a:pt x="526" y="664"/>
                </a:lnTo>
                <a:lnTo>
                  <a:pt x="526" y="557"/>
                </a:lnTo>
                <a:lnTo>
                  <a:pt x="526" y="557"/>
                </a:lnTo>
                <a:close/>
                <a:moveTo>
                  <a:pt x="896" y="557"/>
                </a:moveTo>
                <a:lnTo>
                  <a:pt x="896" y="557"/>
                </a:lnTo>
                <a:lnTo>
                  <a:pt x="886" y="557"/>
                </a:lnTo>
                <a:lnTo>
                  <a:pt x="876" y="559"/>
                </a:lnTo>
                <a:lnTo>
                  <a:pt x="868" y="561"/>
                </a:lnTo>
                <a:lnTo>
                  <a:pt x="859" y="565"/>
                </a:lnTo>
                <a:lnTo>
                  <a:pt x="851" y="569"/>
                </a:lnTo>
                <a:lnTo>
                  <a:pt x="843" y="574"/>
                </a:lnTo>
                <a:lnTo>
                  <a:pt x="835" y="580"/>
                </a:lnTo>
                <a:lnTo>
                  <a:pt x="829" y="587"/>
                </a:lnTo>
                <a:lnTo>
                  <a:pt x="822" y="594"/>
                </a:lnTo>
                <a:lnTo>
                  <a:pt x="817" y="602"/>
                </a:lnTo>
                <a:lnTo>
                  <a:pt x="813" y="610"/>
                </a:lnTo>
                <a:lnTo>
                  <a:pt x="810" y="619"/>
                </a:lnTo>
                <a:lnTo>
                  <a:pt x="806" y="629"/>
                </a:lnTo>
                <a:lnTo>
                  <a:pt x="804" y="638"/>
                </a:lnTo>
                <a:lnTo>
                  <a:pt x="803" y="648"/>
                </a:lnTo>
                <a:lnTo>
                  <a:pt x="802" y="658"/>
                </a:lnTo>
                <a:lnTo>
                  <a:pt x="802" y="658"/>
                </a:lnTo>
                <a:lnTo>
                  <a:pt x="803" y="669"/>
                </a:lnTo>
                <a:lnTo>
                  <a:pt x="804" y="679"/>
                </a:lnTo>
                <a:lnTo>
                  <a:pt x="807" y="690"/>
                </a:lnTo>
                <a:lnTo>
                  <a:pt x="811" y="701"/>
                </a:lnTo>
                <a:lnTo>
                  <a:pt x="815" y="711"/>
                </a:lnTo>
                <a:lnTo>
                  <a:pt x="819" y="721"/>
                </a:lnTo>
                <a:lnTo>
                  <a:pt x="826" y="731"/>
                </a:lnTo>
                <a:lnTo>
                  <a:pt x="832" y="740"/>
                </a:lnTo>
                <a:lnTo>
                  <a:pt x="839" y="748"/>
                </a:lnTo>
                <a:lnTo>
                  <a:pt x="846" y="756"/>
                </a:lnTo>
                <a:lnTo>
                  <a:pt x="854" y="762"/>
                </a:lnTo>
                <a:lnTo>
                  <a:pt x="862" y="769"/>
                </a:lnTo>
                <a:lnTo>
                  <a:pt x="872" y="773"/>
                </a:lnTo>
                <a:lnTo>
                  <a:pt x="881" y="776"/>
                </a:lnTo>
                <a:lnTo>
                  <a:pt x="890" y="779"/>
                </a:lnTo>
                <a:lnTo>
                  <a:pt x="900" y="779"/>
                </a:lnTo>
                <a:lnTo>
                  <a:pt x="900" y="779"/>
                </a:lnTo>
                <a:lnTo>
                  <a:pt x="910" y="779"/>
                </a:lnTo>
                <a:lnTo>
                  <a:pt x="920" y="775"/>
                </a:lnTo>
                <a:lnTo>
                  <a:pt x="928" y="772"/>
                </a:lnTo>
                <a:lnTo>
                  <a:pt x="937" y="767"/>
                </a:lnTo>
                <a:lnTo>
                  <a:pt x="945" y="761"/>
                </a:lnTo>
                <a:lnTo>
                  <a:pt x="953" y="754"/>
                </a:lnTo>
                <a:lnTo>
                  <a:pt x="960" y="746"/>
                </a:lnTo>
                <a:lnTo>
                  <a:pt x="967" y="738"/>
                </a:lnTo>
                <a:lnTo>
                  <a:pt x="973" y="728"/>
                </a:lnTo>
                <a:lnTo>
                  <a:pt x="979" y="718"/>
                </a:lnTo>
                <a:lnTo>
                  <a:pt x="983" y="707"/>
                </a:lnTo>
                <a:lnTo>
                  <a:pt x="986" y="698"/>
                </a:lnTo>
                <a:lnTo>
                  <a:pt x="990" y="687"/>
                </a:lnTo>
                <a:lnTo>
                  <a:pt x="992" y="676"/>
                </a:lnTo>
                <a:lnTo>
                  <a:pt x="993" y="665"/>
                </a:lnTo>
                <a:lnTo>
                  <a:pt x="994" y="655"/>
                </a:lnTo>
                <a:lnTo>
                  <a:pt x="994" y="655"/>
                </a:lnTo>
                <a:lnTo>
                  <a:pt x="993" y="644"/>
                </a:lnTo>
                <a:lnTo>
                  <a:pt x="991" y="634"/>
                </a:lnTo>
                <a:lnTo>
                  <a:pt x="989" y="624"/>
                </a:lnTo>
                <a:lnTo>
                  <a:pt x="985" y="616"/>
                </a:lnTo>
                <a:lnTo>
                  <a:pt x="981" y="607"/>
                </a:lnTo>
                <a:lnTo>
                  <a:pt x="977" y="599"/>
                </a:lnTo>
                <a:lnTo>
                  <a:pt x="970" y="591"/>
                </a:lnTo>
                <a:lnTo>
                  <a:pt x="964" y="585"/>
                </a:lnTo>
                <a:lnTo>
                  <a:pt x="957" y="578"/>
                </a:lnTo>
                <a:lnTo>
                  <a:pt x="950" y="572"/>
                </a:lnTo>
                <a:lnTo>
                  <a:pt x="942" y="567"/>
                </a:lnTo>
                <a:lnTo>
                  <a:pt x="934" y="563"/>
                </a:lnTo>
                <a:lnTo>
                  <a:pt x="925" y="560"/>
                </a:lnTo>
                <a:lnTo>
                  <a:pt x="915" y="558"/>
                </a:lnTo>
                <a:lnTo>
                  <a:pt x="905" y="557"/>
                </a:lnTo>
                <a:lnTo>
                  <a:pt x="896" y="557"/>
                </a:lnTo>
                <a:lnTo>
                  <a:pt x="896" y="557"/>
                </a:lnTo>
                <a:close/>
                <a:moveTo>
                  <a:pt x="898" y="909"/>
                </a:moveTo>
                <a:lnTo>
                  <a:pt x="962" y="821"/>
                </a:lnTo>
                <a:lnTo>
                  <a:pt x="962" y="821"/>
                </a:lnTo>
                <a:lnTo>
                  <a:pt x="965" y="816"/>
                </a:lnTo>
                <a:lnTo>
                  <a:pt x="968" y="814"/>
                </a:lnTo>
                <a:lnTo>
                  <a:pt x="973" y="813"/>
                </a:lnTo>
                <a:lnTo>
                  <a:pt x="978" y="813"/>
                </a:lnTo>
                <a:lnTo>
                  <a:pt x="1046" y="825"/>
                </a:lnTo>
                <a:lnTo>
                  <a:pt x="1046" y="825"/>
                </a:lnTo>
                <a:lnTo>
                  <a:pt x="1054" y="827"/>
                </a:lnTo>
                <a:lnTo>
                  <a:pt x="1062" y="830"/>
                </a:lnTo>
                <a:lnTo>
                  <a:pt x="1068" y="835"/>
                </a:lnTo>
                <a:lnTo>
                  <a:pt x="1074" y="840"/>
                </a:lnTo>
                <a:lnTo>
                  <a:pt x="1078" y="845"/>
                </a:lnTo>
                <a:lnTo>
                  <a:pt x="1082" y="851"/>
                </a:lnTo>
                <a:lnTo>
                  <a:pt x="1084" y="855"/>
                </a:lnTo>
                <a:lnTo>
                  <a:pt x="1087" y="861"/>
                </a:lnTo>
                <a:lnTo>
                  <a:pt x="1087" y="861"/>
                </a:lnTo>
                <a:lnTo>
                  <a:pt x="1095" y="933"/>
                </a:lnTo>
                <a:lnTo>
                  <a:pt x="1102" y="987"/>
                </a:lnTo>
                <a:lnTo>
                  <a:pt x="1104" y="1009"/>
                </a:lnTo>
                <a:lnTo>
                  <a:pt x="1104" y="1032"/>
                </a:lnTo>
                <a:lnTo>
                  <a:pt x="1103" y="1054"/>
                </a:lnTo>
                <a:lnTo>
                  <a:pt x="1102" y="1077"/>
                </a:lnTo>
                <a:lnTo>
                  <a:pt x="1102" y="1077"/>
                </a:lnTo>
                <a:lnTo>
                  <a:pt x="1100" y="1083"/>
                </a:lnTo>
                <a:lnTo>
                  <a:pt x="1098" y="1088"/>
                </a:lnTo>
                <a:lnTo>
                  <a:pt x="1095" y="1092"/>
                </a:lnTo>
                <a:lnTo>
                  <a:pt x="1091" y="1097"/>
                </a:lnTo>
                <a:lnTo>
                  <a:pt x="1087" y="1100"/>
                </a:lnTo>
                <a:lnTo>
                  <a:pt x="1082" y="1102"/>
                </a:lnTo>
                <a:lnTo>
                  <a:pt x="1077" y="1104"/>
                </a:lnTo>
                <a:lnTo>
                  <a:pt x="1072" y="1104"/>
                </a:lnTo>
                <a:lnTo>
                  <a:pt x="724" y="1104"/>
                </a:lnTo>
                <a:lnTo>
                  <a:pt x="724" y="1104"/>
                </a:lnTo>
                <a:lnTo>
                  <a:pt x="719" y="1104"/>
                </a:lnTo>
                <a:lnTo>
                  <a:pt x="714" y="1102"/>
                </a:lnTo>
                <a:lnTo>
                  <a:pt x="708" y="1100"/>
                </a:lnTo>
                <a:lnTo>
                  <a:pt x="704" y="1097"/>
                </a:lnTo>
                <a:lnTo>
                  <a:pt x="701" y="1092"/>
                </a:lnTo>
                <a:lnTo>
                  <a:pt x="697" y="1088"/>
                </a:lnTo>
                <a:lnTo>
                  <a:pt x="695" y="1083"/>
                </a:lnTo>
                <a:lnTo>
                  <a:pt x="694" y="1077"/>
                </a:lnTo>
                <a:lnTo>
                  <a:pt x="694" y="1077"/>
                </a:lnTo>
                <a:lnTo>
                  <a:pt x="693" y="1054"/>
                </a:lnTo>
                <a:lnTo>
                  <a:pt x="692" y="1032"/>
                </a:lnTo>
                <a:lnTo>
                  <a:pt x="692" y="1009"/>
                </a:lnTo>
                <a:lnTo>
                  <a:pt x="694" y="987"/>
                </a:lnTo>
                <a:lnTo>
                  <a:pt x="700" y="933"/>
                </a:lnTo>
                <a:lnTo>
                  <a:pt x="709" y="861"/>
                </a:lnTo>
                <a:lnTo>
                  <a:pt x="709" y="861"/>
                </a:lnTo>
                <a:lnTo>
                  <a:pt x="711" y="855"/>
                </a:lnTo>
                <a:lnTo>
                  <a:pt x="714" y="851"/>
                </a:lnTo>
                <a:lnTo>
                  <a:pt x="717" y="845"/>
                </a:lnTo>
                <a:lnTo>
                  <a:pt x="722" y="840"/>
                </a:lnTo>
                <a:lnTo>
                  <a:pt x="728" y="835"/>
                </a:lnTo>
                <a:lnTo>
                  <a:pt x="734" y="830"/>
                </a:lnTo>
                <a:lnTo>
                  <a:pt x="742" y="827"/>
                </a:lnTo>
                <a:lnTo>
                  <a:pt x="750" y="825"/>
                </a:lnTo>
                <a:lnTo>
                  <a:pt x="818" y="813"/>
                </a:lnTo>
                <a:lnTo>
                  <a:pt x="818" y="813"/>
                </a:lnTo>
                <a:lnTo>
                  <a:pt x="822" y="813"/>
                </a:lnTo>
                <a:lnTo>
                  <a:pt x="827" y="814"/>
                </a:lnTo>
                <a:lnTo>
                  <a:pt x="831" y="816"/>
                </a:lnTo>
                <a:lnTo>
                  <a:pt x="834" y="821"/>
                </a:lnTo>
                <a:lnTo>
                  <a:pt x="898" y="909"/>
                </a:lnTo>
                <a:lnTo>
                  <a:pt x="898" y="90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PA_库_Freeform: Shape 23">
            <a:extLst>
              <a:ext uri="{FF2B5EF4-FFF2-40B4-BE49-F238E27FC236}">
                <a16:creationId xmlns:a16="http://schemas.microsoft.com/office/drawing/2014/main" xmlns="" id="{85077543-8DB5-41E9-A20A-B343C87D75B5}"/>
              </a:ext>
            </a:extLst>
          </p:cNvPr>
          <p:cNvSpPr>
            <a:spLocks/>
          </p:cNvSpPr>
          <p:nvPr>
            <p:custDataLst>
              <p:tags r:id="rId11"/>
            </p:custDataLst>
          </p:nvPr>
        </p:nvSpPr>
        <p:spPr bwMode="auto">
          <a:xfrm>
            <a:off x="9502577" y="4139524"/>
            <a:ext cx="546024" cy="547015"/>
          </a:xfrm>
          <a:custGeom>
            <a:avLst/>
            <a:gdLst>
              <a:gd name="T0" fmla="*/ 600 w 1102"/>
              <a:gd name="T1" fmla="*/ 929 h 1104"/>
              <a:gd name="T2" fmla="*/ 809 w 1102"/>
              <a:gd name="T3" fmla="*/ 836 h 1104"/>
              <a:gd name="T4" fmla="*/ 830 w 1102"/>
              <a:gd name="T5" fmla="*/ 805 h 1104"/>
              <a:gd name="T6" fmla="*/ 1099 w 1102"/>
              <a:gd name="T7" fmla="*/ 858 h 1104"/>
              <a:gd name="T8" fmla="*/ 886 w 1102"/>
              <a:gd name="T9" fmla="*/ 879 h 1104"/>
              <a:gd name="T10" fmla="*/ 871 w 1102"/>
              <a:gd name="T11" fmla="*/ 986 h 1104"/>
              <a:gd name="T12" fmla="*/ 670 w 1102"/>
              <a:gd name="T13" fmla="*/ 1076 h 1104"/>
              <a:gd name="T14" fmla="*/ 636 w 1102"/>
              <a:gd name="T15" fmla="*/ 1104 h 1104"/>
              <a:gd name="T16" fmla="*/ 388 w 1102"/>
              <a:gd name="T17" fmla="*/ 1036 h 1104"/>
              <a:gd name="T18" fmla="*/ 199 w 1102"/>
              <a:gd name="T19" fmla="*/ 690 h 1104"/>
              <a:gd name="T20" fmla="*/ 236 w 1102"/>
              <a:gd name="T21" fmla="*/ 669 h 1104"/>
              <a:gd name="T22" fmla="*/ 244 w 1102"/>
              <a:gd name="T23" fmla="*/ 543 h 1104"/>
              <a:gd name="T24" fmla="*/ 50 w 1102"/>
              <a:gd name="T25" fmla="*/ 510 h 1104"/>
              <a:gd name="T26" fmla="*/ 10 w 1102"/>
              <a:gd name="T27" fmla="*/ 536 h 1104"/>
              <a:gd name="T28" fmla="*/ 10 w 1102"/>
              <a:gd name="T29" fmla="*/ 662 h 1104"/>
              <a:gd name="T30" fmla="*/ 211 w 1102"/>
              <a:gd name="T31" fmla="*/ 900 h 1104"/>
              <a:gd name="T32" fmla="*/ 315 w 1102"/>
              <a:gd name="T33" fmla="*/ 753 h 1104"/>
              <a:gd name="T34" fmla="*/ 463 w 1102"/>
              <a:gd name="T35" fmla="*/ 691 h 1104"/>
              <a:gd name="T36" fmla="*/ 398 w 1102"/>
              <a:gd name="T37" fmla="*/ 848 h 1104"/>
              <a:gd name="T38" fmla="*/ 282 w 1102"/>
              <a:gd name="T39" fmla="*/ 979 h 1104"/>
              <a:gd name="T40" fmla="*/ 216 w 1102"/>
              <a:gd name="T41" fmla="*/ 974 h 1104"/>
              <a:gd name="T42" fmla="*/ 204 w 1102"/>
              <a:gd name="T43" fmla="*/ 910 h 1104"/>
              <a:gd name="T44" fmla="*/ 536 w 1102"/>
              <a:gd name="T45" fmla="*/ 10 h 1104"/>
              <a:gd name="T46" fmla="*/ 573 w 1102"/>
              <a:gd name="T47" fmla="*/ 55 h 1104"/>
              <a:gd name="T48" fmla="*/ 577 w 1102"/>
              <a:gd name="T49" fmla="*/ 106 h 1104"/>
              <a:gd name="T50" fmla="*/ 545 w 1102"/>
              <a:gd name="T51" fmla="*/ 166 h 1104"/>
              <a:gd name="T52" fmla="*/ 489 w 1102"/>
              <a:gd name="T53" fmla="*/ 196 h 1104"/>
              <a:gd name="T54" fmla="*/ 441 w 1102"/>
              <a:gd name="T55" fmla="*/ 179 h 1104"/>
              <a:gd name="T56" fmla="*/ 412 w 1102"/>
              <a:gd name="T57" fmla="*/ 119 h 1104"/>
              <a:gd name="T58" fmla="*/ 413 w 1102"/>
              <a:gd name="T59" fmla="*/ 62 h 1104"/>
              <a:gd name="T60" fmla="*/ 449 w 1102"/>
              <a:gd name="T61" fmla="*/ 15 h 1104"/>
              <a:gd name="T62" fmla="*/ 504 w 1102"/>
              <a:gd name="T63" fmla="*/ 1 h 1104"/>
              <a:gd name="T64" fmla="*/ 534 w 1102"/>
              <a:gd name="T65" fmla="*/ 253 h 1104"/>
              <a:gd name="T66" fmla="*/ 647 w 1102"/>
              <a:gd name="T67" fmla="*/ 356 h 1104"/>
              <a:gd name="T68" fmla="*/ 778 w 1102"/>
              <a:gd name="T69" fmla="*/ 369 h 1104"/>
              <a:gd name="T70" fmla="*/ 813 w 1102"/>
              <a:gd name="T71" fmla="*/ 394 h 1104"/>
              <a:gd name="T72" fmla="*/ 805 w 1102"/>
              <a:gd name="T73" fmla="*/ 445 h 1104"/>
              <a:gd name="T74" fmla="*/ 686 w 1102"/>
              <a:gd name="T75" fmla="*/ 462 h 1104"/>
              <a:gd name="T76" fmla="*/ 599 w 1102"/>
              <a:gd name="T77" fmla="*/ 441 h 1104"/>
              <a:gd name="T78" fmla="*/ 518 w 1102"/>
              <a:gd name="T79" fmla="*/ 528 h 1104"/>
              <a:gd name="T80" fmla="*/ 646 w 1102"/>
              <a:gd name="T81" fmla="*/ 595 h 1104"/>
              <a:gd name="T82" fmla="*/ 727 w 1102"/>
              <a:gd name="T83" fmla="*/ 705 h 1104"/>
              <a:gd name="T84" fmla="*/ 761 w 1102"/>
              <a:gd name="T85" fmla="*/ 829 h 1104"/>
              <a:gd name="T86" fmla="*/ 712 w 1102"/>
              <a:gd name="T87" fmla="*/ 869 h 1104"/>
              <a:gd name="T88" fmla="*/ 662 w 1102"/>
              <a:gd name="T89" fmla="*/ 841 h 1104"/>
              <a:gd name="T90" fmla="*/ 556 w 1102"/>
              <a:gd name="T91" fmla="*/ 687 h 1104"/>
              <a:gd name="T92" fmla="*/ 314 w 1102"/>
              <a:gd name="T93" fmla="*/ 598 h 1104"/>
              <a:gd name="T94" fmla="*/ 276 w 1102"/>
              <a:gd name="T95" fmla="*/ 547 h 1104"/>
              <a:gd name="T96" fmla="*/ 253 w 1102"/>
              <a:gd name="T97" fmla="*/ 338 h 1104"/>
              <a:gd name="T98" fmla="*/ 222 w 1102"/>
              <a:gd name="T99" fmla="*/ 391 h 1104"/>
              <a:gd name="T100" fmla="*/ 193 w 1102"/>
              <a:gd name="T101" fmla="*/ 482 h 1104"/>
              <a:gd name="T102" fmla="*/ 143 w 1102"/>
              <a:gd name="T103" fmla="*/ 479 h 1104"/>
              <a:gd name="T104" fmla="*/ 130 w 1102"/>
              <a:gd name="T105" fmla="*/ 413 h 1104"/>
              <a:gd name="T106" fmla="*/ 175 w 1102"/>
              <a:gd name="T107" fmla="*/ 281 h 1104"/>
              <a:gd name="T108" fmla="*/ 333 w 1102"/>
              <a:gd name="T109" fmla="*/ 201 h 1104"/>
              <a:gd name="T110" fmla="*/ 423 w 1102"/>
              <a:gd name="T111" fmla="*/ 213 h 1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102" h="1104">
                <a:moveTo>
                  <a:pt x="412" y="1026"/>
                </a:moveTo>
                <a:lnTo>
                  <a:pt x="593" y="1026"/>
                </a:lnTo>
                <a:lnTo>
                  <a:pt x="593" y="948"/>
                </a:lnTo>
                <a:lnTo>
                  <a:pt x="593" y="948"/>
                </a:lnTo>
                <a:lnTo>
                  <a:pt x="594" y="942"/>
                </a:lnTo>
                <a:lnTo>
                  <a:pt x="596" y="935"/>
                </a:lnTo>
                <a:lnTo>
                  <a:pt x="600" y="929"/>
                </a:lnTo>
                <a:lnTo>
                  <a:pt x="603" y="924"/>
                </a:lnTo>
                <a:lnTo>
                  <a:pt x="608" y="919"/>
                </a:lnTo>
                <a:lnTo>
                  <a:pt x="615" y="917"/>
                </a:lnTo>
                <a:lnTo>
                  <a:pt x="621" y="915"/>
                </a:lnTo>
                <a:lnTo>
                  <a:pt x="628" y="914"/>
                </a:lnTo>
                <a:lnTo>
                  <a:pt x="809" y="914"/>
                </a:lnTo>
                <a:lnTo>
                  <a:pt x="809" y="836"/>
                </a:lnTo>
                <a:lnTo>
                  <a:pt x="809" y="836"/>
                </a:lnTo>
                <a:lnTo>
                  <a:pt x="810" y="830"/>
                </a:lnTo>
                <a:lnTo>
                  <a:pt x="812" y="823"/>
                </a:lnTo>
                <a:lnTo>
                  <a:pt x="815" y="817"/>
                </a:lnTo>
                <a:lnTo>
                  <a:pt x="819" y="811"/>
                </a:lnTo>
                <a:lnTo>
                  <a:pt x="824" y="807"/>
                </a:lnTo>
                <a:lnTo>
                  <a:pt x="830" y="805"/>
                </a:lnTo>
                <a:lnTo>
                  <a:pt x="837" y="803"/>
                </a:lnTo>
                <a:lnTo>
                  <a:pt x="843" y="802"/>
                </a:lnTo>
                <a:lnTo>
                  <a:pt x="1102" y="802"/>
                </a:lnTo>
                <a:lnTo>
                  <a:pt x="1102" y="845"/>
                </a:lnTo>
                <a:lnTo>
                  <a:pt x="1102" y="845"/>
                </a:lnTo>
                <a:lnTo>
                  <a:pt x="1101" y="851"/>
                </a:lnTo>
                <a:lnTo>
                  <a:pt x="1099" y="858"/>
                </a:lnTo>
                <a:lnTo>
                  <a:pt x="1096" y="864"/>
                </a:lnTo>
                <a:lnTo>
                  <a:pt x="1092" y="870"/>
                </a:lnTo>
                <a:lnTo>
                  <a:pt x="1087" y="874"/>
                </a:lnTo>
                <a:lnTo>
                  <a:pt x="1081" y="876"/>
                </a:lnTo>
                <a:lnTo>
                  <a:pt x="1074" y="878"/>
                </a:lnTo>
                <a:lnTo>
                  <a:pt x="1068" y="879"/>
                </a:lnTo>
                <a:lnTo>
                  <a:pt x="886" y="879"/>
                </a:lnTo>
                <a:lnTo>
                  <a:pt x="886" y="957"/>
                </a:lnTo>
                <a:lnTo>
                  <a:pt x="886" y="957"/>
                </a:lnTo>
                <a:lnTo>
                  <a:pt x="885" y="963"/>
                </a:lnTo>
                <a:lnTo>
                  <a:pt x="883" y="970"/>
                </a:lnTo>
                <a:lnTo>
                  <a:pt x="881" y="976"/>
                </a:lnTo>
                <a:lnTo>
                  <a:pt x="877" y="982"/>
                </a:lnTo>
                <a:lnTo>
                  <a:pt x="871" y="986"/>
                </a:lnTo>
                <a:lnTo>
                  <a:pt x="865" y="988"/>
                </a:lnTo>
                <a:lnTo>
                  <a:pt x="858" y="990"/>
                </a:lnTo>
                <a:lnTo>
                  <a:pt x="852" y="991"/>
                </a:lnTo>
                <a:lnTo>
                  <a:pt x="671" y="991"/>
                </a:lnTo>
                <a:lnTo>
                  <a:pt x="671" y="1069"/>
                </a:lnTo>
                <a:lnTo>
                  <a:pt x="671" y="1069"/>
                </a:lnTo>
                <a:lnTo>
                  <a:pt x="670" y="1076"/>
                </a:lnTo>
                <a:lnTo>
                  <a:pt x="668" y="1082"/>
                </a:lnTo>
                <a:lnTo>
                  <a:pt x="664" y="1088"/>
                </a:lnTo>
                <a:lnTo>
                  <a:pt x="661" y="1094"/>
                </a:lnTo>
                <a:lnTo>
                  <a:pt x="656" y="1098"/>
                </a:lnTo>
                <a:lnTo>
                  <a:pt x="649" y="1100"/>
                </a:lnTo>
                <a:lnTo>
                  <a:pt x="643" y="1103"/>
                </a:lnTo>
                <a:lnTo>
                  <a:pt x="636" y="1104"/>
                </a:lnTo>
                <a:lnTo>
                  <a:pt x="378" y="1104"/>
                </a:lnTo>
                <a:lnTo>
                  <a:pt x="378" y="1060"/>
                </a:lnTo>
                <a:lnTo>
                  <a:pt x="378" y="1060"/>
                </a:lnTo>
                <a:lnTo>
                  <a:pt x="379" y="1054"/>
                </a:lnTo>
                <a:lnTo>
                  <a:pt x="381" y="1048"/>
                </a:lnTo>
                <a:lnTo>
                  <a:pt x="384" y="1041"/>
                </a:lnTo>
                <a:lnTo>
                  <a:pt x="388" y="1036"/>
                </a:lnTo>
                <a:lnTo>
                  <a:pt x="393" y="1031"/>
                </a:lnTo>
                <a:lnTo>
                  <a:pt x="399" y="1029"/>
                </a:lnTo>
                <a:lnTo>
                  <a:pt x="406" y="1027"/>
                </a:lnTo>
                <a:lnTo>
                  <a:pt x="412" y="1026"/>
                </a:lnTo>
                <a:lnTo>
                  <a:pt x="412" y="1026"/>
                </a:lnTo>
                <a:close/>
                <a:moveTo>
                  <a:pt x="36" y="676"/>
                </a:moveTo>
                <a:lnTo>
                  <a:pt x="199" y="690"/>
                </a:lnTo>
                <a:lnTo>
                  <a:pt x="199" y="690"/>
                </a:lnTo>
                <a:lnTo>
                  <a:pt x="206" y="690"/>
                </a:lnTo>
                <a:lnTo>
                  <a:pt x="214" y="687"/>
                </a:lnTo>
                <a:lnTo>
                  <a:pt x="221" y="684"/>
                </a:lnTo>
                <a:lnTo>
                  <a:pt x="227" y="681"/>
                </a:lnTo>
                <a:lnTo>
                  <a:pt x="232" y="676"/>
                </a:lnTo>
                <a:lnTo>
                  <a:pt x="236" y="669"/>
                </a:lnTo>
                <a:lnTo>
                  <a:pt x="240" y="662"/>
                </a:lnTo>
                <a:lnTo>
                  <a:pt x="241" y="654"/>
                </a:lnTo>
                <a:lnTo>
                  <a:pt x="248" y="566"/>
                </a:lnTo>
                <a:lnTo>
                  <a:pt x="248" y="566"/>
                </a:lnTo>
                <a:lnTo>
                  <a:pt x="248" y="557"/>
                </a:lnTo>
                <a:lnTo>
                  <a:pt x="247" y="549"/>
                </a:lnTo>
                <a:lnTo>
                  <a:pt x="244" y="543"/>
                </a:lnTo>
                <a:lnTo>
                  <a:pt x="240" y="536"/>
                </a:lnTo>
                <a:lnTo>
                  <a:pt x="234" y="531"/>
                </a:lnTo>
                <a:lnTo>
                  <a:pt x="228" y="528"/>
                </a:lnTo>
                <a:lnTo>
                  <a:pt x="221" y="525"/>
                </a:lnTo>
                <a:lnTo>
                  <a:pt x="213" y="524"/>
                </a:lnTo>
                <a:lnTo>
                  <a:pt x="50" y="510"/>
                </a:lnTo>
                <a:lnTo>
                  <a:pt x="50" y="510"/>
                </a:lnTo>
                <a:lnTo>
                  <a:pt x="42" y="510"/>
                </a:lnTo>
                <a:lnTo>
                  <a:pt x="35" y="511"/>
                </a:lnTo>
                <a:lnTo>
                  <a:pt x="28" y="514"/>
                </a:lnTo>
                <a:lnTo>
                  <a:pt x="22" y="518"/>
                </a:lnTo>
                <a:lnTo>
                  <a:pt x="16" y="524"/>
                </a:lnTo>
                <a:lnTo>
                  <a:pt x="12" y="530"/>
                </a:lnTo>
                <a:lnTo>
                  <a:pt x="10" y="536"/>
                </a:lnTo>
                <a:lnTo>
                  <a:pt x="8" y="544"/>
                </a:lnTo>
                <a:lnTo>
                  <a:pt x="0" y="634"/>
                </a:lnTo>
                <a:lnTo>
                  <a:pt x="0" y="634"/>
                </a:lnTo>
                <a:lnTo>
                  <a:pt x="0" y="641"/>
                </a:lnTo>
                <a:lnTo>
                  <a:pt x="2" y="649"/>
                </a:lnTo>
                <a:lnTo>
                  <a:pt x="6" y="655"/>
                </a:lnTo>
                <a:lnTo>
                  <a:pt x="10" y="662"/>
                </a:lnTo>
                <a:lnTo>
                  <a:pt x="15" y="667"/>
                </a:lnTo>
                <a:lnTo>
                  <a:pt x="21" y="671"/>
                </a:lnTo>
                <a:lnTo>
                  <a:pt x="28" y="674"/>
                </a:lnTo>
                <a:lnTo>
                  <a:pt x="36" y="676"/>
                </a:lnTo>
                <a:lnTo>
                  <a:pt x="36" y="676"/>
                </a:lnTo>
                <a:close/>
                <a:moveTo>
                  <a:pt x="211" y="900"/>
                </a:moveTo>
                <a:lnTo>
                  <a:pt x="211" y="900"/>
                </a:lnTo>
                <a:lnTo>
                  <a:pt x="263" y="839"/>
                </a:lnTo>
                <a:lnTo>
                  <a:pt x="282" y="815"/>
                </a:lnTo>
                <a:lnTo>
                  <a:pt x="289" y="804"/>
                </a:lnTo>
                <a:lnTo>
                  <a:pt x="297" y="792"/>
                </a:lnTo>
                <a:lnTo>
                  <a:pt x="303" y="780"/>
                </a:lnTo>
                <a:lnTo>
                  <a:pt x="310" y="767"/>
                </a:lnTo>
                <a:lnTo>
                  <a:pt x="315" y="753"/>
                </a:lnTo>
                <a:lnTo>
                  <a:pt x="320" y="737"/>
                </a:lnTo>
                <a:lnTo>
                  <a:pt x="331" y="700"/>
                </a:lnTo>
                <a:lnTo>
                  <a:pt x="342" y="653"/>
                </a:lnTo>
                <a:lnTo>
                  <a:pt x="342" y="653"/>
                </a:lnTo>
                <a:lnTo>
                  <a:pt x="451" y="687"/>
                </a:lnTo>
                <a:lnTo>
                  <a:pt x="451" y="687"/>
                </a:lnTo>
                <a:lnTo>
                  <a:pt x="463" y="691"/>
                </a:lnTo>
                <a:lnTo>
                  <a:pt x="463" y="691"/>
                </a:lnTo>
                <a:lnTo>
                  <a:pt x="444" y="745"/>
                </a:lnTo>
                <a:lnTo>
                  <a:pt x="428" y="786"/>
                </a:lnTo>
                <a:lnTo>
                  <a:pt x="421" y="804"/>
                </a:lnTo>
                <a:lnTo>
                  <a:pt x="413" y="820"/>
                </a:lnTo>
                <a:lnTo>
                  <a:pt x="406" y="834"/>
                </a:lnTo>
                <a:lnTo>
                  <a:pt x="398" y="848"/>
                </a:lnTo>
                <a:lnTo>
                  <a:pt x="388" y="861"/>
                </a:lnTo>
                <a:lnTo>
                  <a:pt x="379" y="874"/>
                </a:lnTo>
                <a:lnTo>
                  <a:pt x="356" y="901"/>
                </a:lnTo>
                <a:lnTo>
                  <a:pt x="328" y="932"/>
                </a:lnTo>
                <a:lnTo>
                  <a:pt x="291" y="971"/>
                </a:lnTo>
                <a:lnTo>
                  <a:pt x="291" y="971"/>
                </a:lnTo>
                <a:lnTo>
                  <a:pt x="282" y="979"/>
                </a:lnTo>
                <a:lnTo>
                  <a:pt x="272" y="985"/>
                </a:lnTo>
                <a:lnTo>
                  <a:pt x="262" y="988"/>
                </a:lnTo>
                <a:lnTo>
                  <a:pt x="251" y="988"/>
                </a:lnTo>
                <a:lnTo>
                  <a:pt x="242" y="988"/>
                </a:lnTo>
                <a:lnTo>
                  <a:pt x="232" y="985"/>
                </a:lnTo>
                <a:lnTo>
                  <a:pt x="223" y="981"/>
                </a:lnTo>
                <a:lnTo>
                  <a:pt x="216" y="974"/>
                </a:lnTo>
                <a:lnTo>
                  <a:pt x="208" y="968"/>
                </a:lnTo>
                <a:lnTo>
                  <a:pt x="203" y="959"/>
                </a:lnTo>
                <a:lnTo>
                  <a:pt x="199" y="950"/>
                </a:lnTo>
                <a:lnTo>
                  <a:pt x="198" y="941"/>
                </a:lnTo>
                <a:lnTo>
                  <a:pt x="197" y="931"/>
                </a:lnTo>
                <a:lnTo>
                  <a:pt x="199" y="920"/>
                </a:lnTo>
                <a:lnTo>
                  <a:pt x="204" y="910"/>
                </a:lnTo>
                <a:lnTo>
                  <a:pt x="211" y="900"/>
                </a:lnTo>
                <a:lnTo>
                  <a:pt x="211" y="900"/>
                </a:lnTo>
                <a:close/>
                <a:moveTo>
                  <a:pt x="512" y="2"/>
                </a:moveTo>
                <a:lnTo>
                  <a:pt x="512" y="2"/>
                </a:lnTo>
                <a:lnTo>
                  <a:pt x="521" y="4"/>
                </a:lnTo>
                <a:lnTo>
                  <a:pt x="529" y="7"/>
                </a:lnTo>
                <a:lnTo>
                  <a:pt x="536" y="10"/>
                </a:lnTo>
                <a:lnTo>
                  <a:pt x="544" y="16"/>
                </a:lnTo>
                <a:lnTo>
                  <a:pt x="550" y="20"/>
                </a:lnTo>
                <a:lnTo>
                  <a:pt x="556" y="27"/>
                </a:lnTo>
                <a:lnTo>
                  <a:pt x="561" y="33"/>
                </a:lnTo>
                <a:lnTo>
                  <a:pt x="565" y="39"/>
                </a:lnTo>
                <a:lnTo>
                  <a:pt x="570" y="47"/>
                </a:lnTo>
                <a:lnTo>
                  <a:pt x="573" y="55"/>
                </a:lnTo>
                <a:lnTo>
                  <a:pt x="576" y="62"/>
                </a:lnTo>
                <a:lnTo>
                  <a:pt x="577" y="71"/>
                </a:lnTo>
                <a:lnTo>
                  <a:pt x="578" y="79"/>
                </a:lnTo>
                <a:lnTo>
                  <a:pt x="579" y="88"/>
                </a:lnTo>
                <a:lnTo>
                  <a:pt x="578" y="98"/>
                </a:lnTo>
                <a:lnTo>
                  <a:pt x="577" y="106"/>
                </a:lnTo>
                <a:lnTo>
                  <a:pt x="577" y="106"/>
                </a:lnTo>
                <a:lnTo>
                  <a:pt x="575" y="115"/>
                </a:lnTo>
                <a:lnTo>
                  <a:pt x="572" y="125"/>
                </a:lnTo>
                <a:lnTo>
                  <a:pt x="567" y="133"/>
                </a:lnTo>
                <a:lnTo>
                  <a:pt x="563" y="142"/>
                </a:lnTo>
                <a:lnTo>
                  <a:pt x="558" y="149"/>
                </a:lnTo>
                <a:lnTo>
                  <a:pt x="551" y="158"/>
                </a:lnTo>
                <a:lnTo>
                  <a:pt x="545" y="166"/>
                </a:lnTo>
                <a:lnTo>
                  <a:pt x="538" y="172"/>
                </a:lnTo>
                <a:lnTo>
                  <a:pt x="531" y="179"/>
                </a:lnTo>
                <a:lnTo>
                  <a:pt x="522" y="184"/>
                </a:lnTo>
                <a:lnTo>
                  <a:pt x="515" y="188"/>
                </a:lnTo>
                <a:lnTo>
                  <a:pt x="506" y="192"/>
                </a:lnTo>
                <a:lnTo>
                  <a:pt x="497" y="195"/>
                </a:lnTo>
                <a:lnTo>
                  <a:pt x="489" y="196"/>
                </a:lnTo>
                <a:lnTo>
                  <a:pt x="480" y="196"/>
                </a:lnTo>
                <a:lnTo>
                  <a:pt x="471" y="195"/>
                </a:lnTo>
                <a:lnTo>
                  <a:pt x="471" y="195"/>
                </a:lnTo>
                <a:lnTo>
                  <a:pt x="464" y="193"/>
                </a:lnTo>
                <a:lnTo>
                  <a:pt x="455" y="188"/>
                </a:lnTo>
                <a:lnTo>
                  <a:pt x="449" y="184"/>
                </a:lnTo>
                <a:lnTo>
                  <a:pt x="441" y="179"/>
                </a:lnTo>
                <a:lnTo>
                  <a:pt x="436" y="171"/>
                </a:lnTo>
                <a:lnTo>
                  <a:pt x="430" y="165"/>
                </a:lnTo>
                <a:lnTo>
                  <a:pt x="425" y="156"/>
                </a:lnTo>
                <a:lnTo>
                  <a:pt x="421" y="147"/>
                </a:lnTo>
                <a:lnTo>
                  <a:pt x="418" y="139"/>
                </a:lnTo>
                <a:lnTo>
                  <a:pt x="414" y="129"/>
                </a:lnTo>
                <a:lnTo>
                  <a:pt x="412" y="119"/>
                </a:lnTo>
                <a:lnTo>
                  <a:pt x="410" y="110"/>
                </a:lnTo>
                <a:lnTo>
                  <a:pt x="409" y="100"/>
                </a:lnTo>
                <a:lnTo>
                  <a:pt x="409" y="90"/>
                </a:lnTo>
                <a:lnTo>
                  <a:pt x="410" y="80"/>
                </a:lnTo>
                <a:lnTo>
                  <a:pt x="411" y="71"/>
                </a:lnTo>
                <a:lnTo>
                  <a:pt x="411" y="71"/>
                </a:lnTo>
                <a:lnTo>
                  <a:pt x="413" y="62"/>
                </a:lnTo>
                <a:lnTo>
                  <a:pt x="416" y="54"/>
                </a:lnTo>
                <a:lnTo>
                  <a:pt x="421" y="46"/>
                </a:lnTo>
                <a:lnTo>
                  <a:pt x="425" y="38"/>
                </a:lnTo>
                <a:lnTo>
                  <a:pt x="430" y="32"/>
                </a:lnTo>
                <a:lnTo>
                  <a:pt x="436" y="25"/>
                </a:lnTo>
                <a:lnTo>
                  <a:pt x="442" y="20"/>
                </a:lnTo>
                <a:lnTo>
                  <a:pt x="449" y="15"/>
                </a:lnTo>
                <a:lnTo>
                  <a:pt x="455" y="10"/>
                </a:lnTo>
                <a:lnTo>
                  <a:pt x="463" y="7"/>
                </a:lnTo>
                <a:lnTo>
                  <a:pt x="470" y="4"/>
                </a:lnTo>
                <a:lnTo>
                  <a:pt x="479" y="2"/>
                </a:lnTo>
                <a:lnTo>
                  <a:pt x="487" y="1"/>
                </a:lnTo>
                <a:lnTo>
                  <a:pt x="495" y="0"/>
                </a:lnTo>
                <a:lnTo>
                  <a:pt x="504" y="1"/>
                </a:lnTo>
                <a:lnTo>
                  <a:pt x="512" y="2"/>
                </a:lnTo>
                <a:lnTo>
                  <a:pt x="512" y="2"/>
                </a:lnTo>
                <a:close/>
                <a:moveTo>
                  <a:pt x="503" y="239"/>
                </a:moveTo>
                <a:lnTo>
                  <a:pt x="503" y="239"/>
                </a:lnTo>
                <a:lnTo>
                  <a:pt x="510" y="242"/>
                </a:lnTo>
                <a:lnTo>
                  <a:pt x="522" y="246"/>
                </a:lnTo>
                <a:lnTo>
                  <a:pt x="534" y="253"/>
                </a:lnTo>
                <a:lnTo>
                  <a:pt x="539" y="257"/>
                </a:lnTo>
                <a:lnTo>
                  <a:pt x="545" y="262"/>
                </a:lnTo>
                <a:lnTo>
                  <a:pt x="545" y="262"/>
                </a:lnTo>
                <a:lnTo>
                  <a:pt x="614" y="330"/>
                </a:lnTo>
                <a:lnTo>
                  <a:pt x="627" y="340"/>
                </a:lnTo>
                <a:lnTo>
                  <a:pt x="637" y="349"/>
                </a:lnTo>
                <a:lnTo>
                  <a:pt x="647" y="356"/>
                </a:lnTo>
                <a:lnTo>
                  <a:pt x="657" y="362"/>
                </a:lnTo>
                <a:lnTo>
                  <a:pt x="667" y="366"/>
                </a:lnTo>
                <a:lnTo>
                  <a:pt x="677" y="368"/>
                </a:lnTo>
                <a:lnTo>
                  <a:pt x="688" y="370"/>
                </a:lnTo>
                <a:lnTo>
                  <a:pt x="701" y="372"/>
                </a:lnTo>
                <a:lnTo>
                  <a:pt x="733" y="372"/>
                </a:lnTo>
                <a:lnTo>
                  <a:pt x="778" y="369"/>
                </a:lnTo>
                <a:lnTo>
                  <a:pt x="778" y="369"/>
                </a:lnTo>
                <a:lnTo>
                  <a:pt x="786" y="370"/>
                </a:lnTo>
                <a:lnTo>
                  <a:pt x="794" y="373"/>
                </a:lnTo>
                <a:lnTo>
                  <a:pt x="800" y="376"/>
                </a:lnTo>
                <a:lnTo>
                  <a:pt x="807" y="381"/>
                </a:lnTo>
                <a:lnTo>
                  <a:pt x="810" y="388"/>
                </a:lnTo>
                <a:lnTo>
                  <a:pt x="813" y="394"/>
                </a:lnTo>
                <a:lnTo>
                  <a:pt x="815" y="402"/>
                </a:lnTo>
                <a:lnTo>
                  <a:pt x="816" y="409"/>
                </a:lnTo>
                <a:lnTo>
                  <a:pt x="816" y="418"/>
                </a:lnTo>
                <a:lnTo>
                  <a:pt x="814" y="425"/>
                </a:lnTo>
                <a:lnTo>
                  <a:pt x="812" y="432"/>
                </a:lnTo>
                <a:lnTo>
                  <a:pt x="809" y="438"/>
                </a:lnTo>
                <a:lnTo>
                  <a:pt x="805" y="445"/>
                </a:lnTo>
                <a:lnTo>
                  <a:pt x="798" y="449"/>
                </a:lnTo>
                <a:lnTo>
                  <a:pt x="792" y="452"/>
                </a:lnTo>
                <a:lnTo>
                  <a:pt x="784" y="453"/>
                </a:lnTo>
                <a:lnTo>
                  <a:pt x="784" y="453"/>
                </a:lnTo>
                <a:lnTo>
                  <a:pt x="738" y="459"/>
                </a:lnTo>
                <a:lnTo>
                  <a:pt x="701" y="462"/>
                </a:lnTo>
                <a:lnTo>
                  <a:pt x="686" y="462"/>
                </a:lnTo>
                <a:lnTo>
                  <a:pt x="671" y="462"/>
                </a:lnTo>
                <a:lnTo>
                  <a:pt x="658" y="462"/>
                </a:lnTo>
                <a:lnTo>
                  <a:pt x="646" y="460"/>
                </a:lnTo>
                <a:lnTo>
                  <a:pt x="634" y="457"/>
                </a:lnTo>
                <a:lnTo>
                  <a:pt x="622" y="452"/>
                </a:lnTo>
                <a:lnTo>
                  <a:pt x="610" y="447"/>
                </a:lnTo>
                <a:lnTo>
                  <a:pt x="599" y="441"/>
                </a:lnTo>
                <a:lnTo>
                  <a:pt x="586" y="431"/>
                </a:lnTo>
                <a:lnTo>
                  <a:pt x="571" y="421"/>
                </a:lnTo>
                <a:lnTo>
                  <a:pt x="538" y="393"/>
                </a:lnTo>
                <a:lnTo>
                  <a:pt x="516" y="514"/>
                </a:lnTo>
                <a:lnTo>
                  <a:pt x="516" y="514"/>
                </a:lnTo>
                <a:lnTo>
                  <a:pt x="516" y="521"/>
                </a:lnTo>
                <a:lnTo>
                  <a:pt x="518" y="528"/>
                </a:lnTo>
                <a:lnTo>
                  <a:pt x="521" y="533"/>
                </a:lnTo>
                <a:lnTo>
                  <a:pt x="526" y="538"/>
                </a:lnTo>
                <a:lnTo>
                  <a:pt x="526" y="538"/>
                </a:lnTo>
                <a:lnTo>
                  <a:pt x="575" y="558"/>
                </a:lnTo>
                <a:lnTo>
                  <a:pt x="614" y="576"/>
                </a:lnTo>
                <a:lnTo>
                  <a:pt x="631" y="585"/>
                </a:lnTo>
                <a:lnTo>
                  <a:pt x="646" y="595"/>
                </a:lnTo>
                <a:lnTo>
                  <a:pt x="660" y="604"/>
                </a:lnTo>
                <a:lnTo>
                  <a:pt x="673" y="616"/>
                </a:lnTo>
                <a:lnTo>
                  <a:pt x="685" y="629"/>
                </a:lnTo>
                <a:lnTo>
                  <a:pt x="696" y="644"/>
                </a:lnTo>
                <a:lnTo>
                  <a:pt x="706" y="662"/>
                </a:lnTo>
                <a:lnTo>
                  <a:pt x="716" y="682"/>
                </a:lnTo>
                <a:lnTo>
                  <a:pt x="727" y="705"/>
                </a:lnTo>
                <a:lnTo>
                  <a:pt x="738" y="732"/>
                </a:lnTo>
                <a:lnTo>
                  <a:pt x="748" y="762"/>
                </a:lnTo>
                <a:lnTo>
                  <a:pt x="759" y="796"/>
                </a:lnTo>
                <a:lnTo>
                  <a:pt x="759" y="796"/>
                </a:lnTo>
                <a:lnTo>
                  <a:pt x="762" y="808"/>
                </a:lnTo>
                <a:lnTo>
                  <a:pt x="764" y="819"/>
                </a:lnTo>
                <a:lnTo>
                  <a:pt x="761" y="829"/>
                </a:lnTo>
                <a:lnTo>
                  <a:pt x="758" y="837"/>
                </a:lnTo>
                <a:lnTo>
                  <a:pt x="753" y="846"/>
                </a:lnTo>
                <a:lnTo>
                  <a:pt x="746" y="852"/>
                </a:lnTo>
                <a:lnTo>
                  <a:pt x="739" y="859"/>
                </a:lnTo>
                <a:lnTo>
                  <a:pt x="730" y="863"/>
                </a:lnTo>
                <a:lnTo>
                  <a:pt x="722" y="866"/>
                </a:lnTo>
                <a:lnTo>
                  <a:pt x="712" y="869"/>
                </a:lnTo>
                <a:lnTo>
                  <a:pt x="702" y="869"/>
                </a:lnTo>
                <a:lnTo>
                  <a:pt x="692" y="866"/>
                </a:lnTo>
                <a:lnTo>
                  <a:pt x="684" y="863"/>
                </a:lnTo>
                <a:lnTo>
                  <a:pt x="675" y="858"/>
                </a:lnTo>
                <a:lnTo>
                  <a:pt x="669" y="850"/>
                </a:lnTo>
                <a:lnTo>
                  <a:pt x="662" y="841"/>
                </a:lnTo>
                <a:lnTo>
                  <a:pt x="662" y="841"/>
                </a:lnTo>
                <a:lnTo>
                  <a:pt x="645" y="807"/>
                </a:lnTo>
                <a:lnTo>
                  <a:pt x="629" y="778"/>
                </a:lnTo>
                <a:lnTo>
                  <a:pt x="614" y="754"/>
                </a:lnTo>
                <a:lnTo>
                  <a:pt x="600" y="733"/>
                </a:lnTo>
                <a:lnTo>
                  <a:pt x="586" y="715"/>
                </a:lnTo>
                <a:lnTo>
                  <a:pt x="571" y="700"/>
                </a:lnTo>
                <a:lnTo>
                  <a:pt x="556" y="687"/>
                </a:lnTo>
                <a:lnTo>
                  <a:pt x="539" y="677"/>
                </a:lnTo>
                <a:lnTo>
                  <a:pt x="521" y="668"/>
                </a:lnTo>
                <a:lnTo>
                  <a:pt x="502" y="659"/>
                </a:lnTo>
                <a:lnTo>
                  <a:pt x="479" y="651"/>
                </a:lnTo>
                <a:lnTo>
                  <a:pt x="453" y="642"/>
                </a:lnTo>
                <a:lnTo>
                  <a:pt x="393" y="624"/>
                </a:lnTo>
                <a:lnTo>
                  <a:pt x="314" y="598"/>
                </a:lnTo>
                <a:lnTo>
                  <a:pt x="314" y="598"/>
                </a:lnTo>
                <a:lnTo>
                  <a:pt x="303" y="591"/>
                </a:lnTo>
                <a:lnTo>
                  <a:pt x="296" y="584"/>
                </a:lnTo>
                <a:lnTo>
                  <a:pt x="288" y="576"/>
                </a:lnTo>
                <a:lnTo>
                  <a:pt x="283" y="567"/>
                </a:lnTo>
                <a:lnTo>
                  <a:pt x="278" y="557"/>
                </a:lnTo>
                <a:lnTo>
                  <a:pt x="276" y="547"/>
                </a:lnTo>
                <a:lnTo>
                  <a:pt x="274" y="535"/>
                </a:lnTo>
                <a:lnTo>
                  <a:pt x="274" y="525"/>
                </a:lnTo>
                <a:lnTo>
                  <a:pt x="312" y="317"/>
                </a:lnTo>
                <a:lnTo>
                  <a:pt x="312" y="317"/>
                </a:lnTo>
                <a:lnTo>
                  <a:pt x="283" y="326"/>
                </a:lnTo>
                <a:lnTo>
                  <a:pt x="261" y="334"/>
                </a:lnTo>
                <a:lnTo>
                  <a:pt x="253" y="338"/>
                </a:lnTo>
                <a:lnTo>
                  <a:pt x="245" y="344"/>
                </a:lnTo>
                <a:lnTo>
                  <a:pt x="240" y="349"/>
                </a:lnTo>
                <a:lnTo>
                  <a:pt x="235" y="354"/>
                </a:lnTo>
                <a:lnTo>
                  <a:pt x="231" y="362"/>
                </a:lnTo>
                <a:lnTo>
                  <a:pt x="228" y="370"/>
                </a:lnTo>
                <a:lnTo>
                  <a:pt x="225" y="380"/>
                </a:lnTo>
                <a:lnTo>
                  <a:pt x="222" y="391"/>
                </a:lnTo>
                <a:lnTo>
                  <a:pt x="217" y="420"/>
                </a:lnTo>
                <a:lnTo>
                  <a:pt x="211" y="458"/>
                </a:lnTo>
                <a:lnTo>
                  <a:pt x="211" y="458"/>
                </a:lnTo>
                <a:lnTo>
                  <a:pt x="208" y="465"/>
                </a:lnTo>
                <a:lnTo>
                  <a:pt x="205" y="472"/>
                </a:lnTo>
                <a:lnTo>
                  <a:pt x="200" y="477"/>
                </a:lnTo>
                <a:lnTo>
                  <a:pt x="193" y="482"/>
                </a:lnTo>
                <a:lnTo>
                  <a:pt x="187" y="485"/>
                </a:lnTo>
                <a:lnTo>
                  <a:pt x="179" y="487"/>
                </a:lnTo>
                <a:lnTo>
                  <a:pt x="172" y="488"/>
                </a:lnTo>
                <a:lnTo>
                  <a:pt x="164" y="487"/>
                </a:lnTo>
                <a:lnTo>
                  <a:pt x="157" y="486"/>
                </a:lnTo>
                <a:lnTo>
                  <a:pt x="149" y="483"/>
                </a:lnTo>
                <a:lnTo>
                  <a:pt x="143" y="479"/>
                </a:lnTo>
                <a:lnTo>
                  <a:pt x="136" y="474"/>
                </a:lnTo>
                <a:lnTo>
                  <a:pt x="132" y="467"/>
                </a:lnTo>
                <a:lnTo>
                  <a:pt x="129" y="461"/>
                </a:lnTo>
                <a:lnTo>
                  <a:pt x="126" y="452"/>
                </a:lnTo>
                <a:lnTo>
                  <a:pt x="126" y="443"/>
                </a:lnTo>
                <a:lnTo>
                  <a:pt x="126" y="443"/>
                </a:lnTo>
                <a:lnTo>
                  <a:pt x="130" y="413"/>
                </a:lnTo>
                <a:lnTo>
                  <a:pt x="134" y="386"/>
                </a:lnTo>
                <a:lnTo>
                  <a:pt x="138" y="362"/>
                </a:lnTo>
                <a:lnTo>
                  <a:pt x="143" y="341"/>
                </a:lnTo>
                <a:lnTo>
                  <a:pt x="149" y="323"/>
                </a:lnTo>
                <a:lnTo>
                  <a:pt x="157" y="307"/>
                </a:lnTo>
                <a:lnTo>
                  <a:pt x="165" y="293"/>
                </a:lnTo>
                <a:lnTo>
                  <a:pt x="175" y="281"/>
                </a:lnTo>
                <a:lnTo>
                  <a:pt x="187" y="269"/>
                </a:lnTo>
                <a:lnTo>
                  <a:pt x="201" y="259"/>
                </a:lnTo>
                <a:lnTo>
                  <a:pt x="216" y="250"/>
                </a:lnTo>
                <a:lnTo>
                  <a:pt x="234" y="241"/>
                </a:lnTo>
                <a:lnTo>
                  <a:pt x="255" y="231"/>
                </a:lnTo>
                <a:lnTo>
                  <a:pt x="278" y="223"/>
                </a:lnTo>
                <a:lnTo>
                  <a:pt x="333" y="201"/>
                </a:lnTo>
                <a:lnTo>
                  <a:pt x="333" y="201"/>
                </a:lnTo>
                <a:lnTo>
                  <a:pt x="343" y="199"/>
                </a:lnTo>
                <a:lnTo>
                  <a:pt x="355" y="199"/>
                </a:lnTo>
                <a:lnTo>
                  <a:pt x="369" y="200"/>
                </a:lnTo>
                <a:lnTo>
                  <a:pt x="382" y="202"/>
                </a:lnTo>
                <a:lnTo>
                  <a:pt x="407" y="208"/>
                </a:lnTo>
                <a:lnTo>
                  <a:pt x="423" y="213"/>
                </a:lnTo>
                <a:lnTo>
                  <a:pt x="472" y="300"/>
                </a:lnTo>
                <a:lnTo>
                  <a:pt x="503" y="239"/>
                </a:lnTo>
                <a:lnTo>
                  <a:pt x="503" y="23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PA_库_文本框 26">
            <a:extLst>
              <a:ext uri="{FF2B5EF4-FFF2-40B4-BE49-F238E27FC236}">
                <a16:creationId xmlns:a16="http://schemas.microsoft.com/office/drawing/2014/main" xmlns="" id="{B6322F18-D9B8-4C5B-8ECD-D03052A6A203}"/>
              </a:ext>
            </a:extLst>
          </p:cNvPr>
          <p:cNvSpPr txBox="1">
            <a:spLocks/>
          </p:cNvSpPr>
          <p:nvPr>
            <p:custDataLst>
              <p:tags r:id="rId12"/>
            </p:custDataLst>
          </p:nvPr>
        </p:nvSpPr>
        <p:spPr bwMode="auto">
          <a:xfrm>
            <a:off x="5511363" y="3161911"/>
            <a:ext cx="1231106" cy="246221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normAutofit/>
            <a:sp3d/>
          </a:bodyPr>
          <a:lstStyle/>
          <a:p>
            <a:pPr algn="ctr">
              <a:buClr>
                <a:prstClr val="white"/>
              </a:buClr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输入标题文本</a:t>
            </a:r>
          </a:p>
        </p:txBody>
      </p:sp>
      <p:grpSp>
        <p:nvGrpSpPr>
          <p:cNvPr id="17" name="PA_库_组合 24">
            <a:extLst>
              <a:ext uri="{FF2B5EF4-FFF2-40B4-BE49-F238E27FC236}">
                <a16:creationId xmlns:a16="http://schemas.microsoft.com/office/drawing/2014/main" xmlns="" id="{459BE343-F8BE-4683-AAC1-B463ECD3A9AB}"/>
              </a:ext>
            </a:extLst>
          </p:cNvPr>
          <p:cNvGrpSpPr/>
          <p:nvPr>
            <p:custDataLst>
              <p:tags r:id="rId13"/>
            </p:custDataLst>
          </p:nvPr>
        </p:nvGrpSpPr>
        <p:grpSpPr>
          <a:xfrm>
            <a:off x="1369597" y="1980249"/>
            <a:ext cx="2935893" cy="1006991"/>
            <a:chOff x="8328246" y="2276873"/>
            <a:chExt cx="2198694" cy="1006991"/>
          </a:xfrm>
        </p:grpSpPr>
        <p:sp>
          <p:nvSpPr>
            <p:cNvPr id="21" name="TextBox 32">
              <a:extLst>
                <a:ext uri="{FF2B5EF4-FFF2-40B4-BE49-F238E27FC236}">
                  <a16:creationId xmlns:a16="http://schemas.microsoft.com/office/drawing/2014/main" xmlns="" id="{42A29FEF-0D6D-4023-AAFC-40CE64A05EFA}"/>
                </a:ext>
              </a:extLst>
            </p:cNvPr>
            <p:cNvSpPr txBox="1"/>
            <p:nvPr/>
          </p:nvSpPr>
          <p:spPr>
            <a:xfrm>
              <a:off x="8328247" y="2276873"/>
              <a:ext cx="2198693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1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22" name="TextBox 33">
              <a:extLst>
                <a:ext uri="{FF2B5EF4-FFF2-40B4-BE49-F238E27FC236}">
                  <a16:creationId xmlns:a16="http://schemas.microsoft.com/office/drawing/2014/main" xmlns="" id="{59F633D0-371F-4269-89B4-5F7F316421F5}"/>
                </a:ext>
              </a:extLst>
            </p:cNvPr>
            <p:cNvSpPr txBox="1">
              <a:spLocks/>
            </p:cNvSpPr>
            <p:nvPr/>
          </p:nvSpPr>
          <p:spPr>
            <a:xfrm>
              <a:off x="8328246" y="2665098"/>
              <a:ext cx="2198693" cy="618766"/>
            </a:xfrm>
            <a:prstGeom prst="rect">
              <a:avLst/>
            </a:prstGeom>
          </p:spPr>
          <p:txBody>
            <a:bodyPr vert="horz" wrap="square" lIns="0" tIns="0" rIns="36000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点击输入替换内容点击输入替换内容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18" name="PA_库_组合 34">
            <a:extLst>
              <a:ext uri="{FF2B5EF4-FFF2-40B4-BE49-F238E27FC236}">
                <a16:creationId xmlns:a16="http://schemas.microsoft.com/office/drawing/2014/main" xmlns="" id="{960F22F4-9B5C-49D6-A14C-A67C779CD054}"/>
              </a:ext>
            </a:extLst>
          </p:cNvPr>
          <p:cNvGrpSpPr/>
          <p:nvPr>
            <p:custDataLst>
              <p:tags r:id="rId14"/>
            </p:custDataLst>
          </p:nvPr>
        </p:nvGrpSpPr>
        <p:grpSpPr>
          <a:xfrm>
            <a:off x="7998817" y="1980249"/>
            <a:ext cx="2823587" cy="1006991"/>
            <a:chOff x="1197898" y="2503545"/>
            <a:chExt cx="2198693" cy="1006991"/>
          </a:xfrm>
        </p:grpSpPr>
        <p:sp>
          <p:nvSpPr>
            <p:cNvPr id="19" name="TextBox 35">
              <a:extLst>
                <a:ext uri="{FF2B5EF4-FFF2-40B4-BE49-F238E27FC236}">
                  <a16:creationId xmlns:a16="http://schemas.microsoft.com/office/drawing/2014/main" xmlns="" id="{37582D75-D808-4812-B7FA-F65C530B791E}"/>
                </a:ext>
              </a:extLst>
            </p:cNvPr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2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20" name="TextBox 36">
              <a:extLst>
                <a:ext uri="{FF2B5EF4-FFF2-40B4-BE49-F238E27FC236}">
                  <a16:creationId xmlns:a16="http://schemas.microsoft.com/office/drawing/2014/main" xmlns="" id="{2C440795-C39D-49BC-8B03-85CC09F7DA58}"/>
                </a:ext>
              </a:extLst>
            </p:cNvPr>
            <p:cNvSpPr txBox="1">
              <a:spLocks/>
            </p:cNvSpPr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点击输入替换内容点击输入替换内容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12380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500"/>
                            </p:stCondLst>
                            <p:childTnLst>
                              <p:par>
                                <p:cTn id="7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500"/>
                            </p:stCondLst>
                            <p:childTnLst>
                              <p:par>
                                <p:cTn id="8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_库_组合 3">
            <a:extLst>
              <a:ext uri="{FF2B5EF4-FFF2-40B4-BE49-F238E27FC236}">
                <a16:creationId xmlns:a16="http://schemas.microsoft.com/office/drawing/2014/main" xmlns="" id="{B27B8DE0-CA55-4EB4-B3CD-B2E01293166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310624" y="1554034"/>
            <a:ext cx="802760" cy="398721"/>
            <a:chOff x="5202034" y="1617405"/>
            <a:chExt cx="802760" cy="398721"/>
          </a:xfrm>
        </p:grpSpPr>
        <p:sp>
          <p:nvSpPr>
            <p:cNvPr id="19" name="任意多边形 26">
              <a:extLst>
                <a:ext uri="{FF2B5EF4-FFF2-40B4-BE49-F238E27FC236}">
                  <a16:creationId xmlns:a16="http://schemas.microsoft.com/office/drawing/2014/main" xmlns="" id="{26EEC0A5-468F-4944-91C8-C1EFBC141A38}"/>
                </a:ext>
              </a:extLst>
            </p:cNvPr>
            <p:cNvSpPr/>
            <p:nvPr/>
          </p:nvSpPr>
          <p:spPr>
            <a:xfrm>
              <a:off x="5202034" y="1617405"/>
              <a:ext cx="401380" cy="398721"/>
            </a:xfrm>
            <a:custGeom>
              <a:avLst/>
              <a:gdLst>
                <a:gd name="connsiteX0" fmla="*/ 77089 w 401380"/>
                <a:gd name="connsiteY0" fmla="*/ 0 h 398721"/>
                <a:gd name="connsiteX1" fmla="*/ 199360 w 401380"/>
                <a:gd name="connsiteY1" fmla="*/ 0 h 398721"/>
                <a:gd name="connsiteX2" fmla="*/ 321632 w 401380"/>
                <a:gd name="connsiteY2" fmla="*/ 0 h 398721"/>
                <a:gd name="connsiteX3" fmla="*/ 401380 w 401380"/>
                <a:gd name="connsiteY3" fmla="*/ 0 h 398721"/>
                <a:gd name="connsiteX4" fmla="*/ 401380 w 401380"/>
                <a:gd name="connsiteY4" fmla="*/ 398721 h 398721"/>
                <a:gd name="connsiteX5" fmla="*/ 321632 w 401380"/>
                <a:gd name="connsiteY5" fmla="*/ 398721 h 398721"/>
                <a:gd name="connsiteX6" fmla="*/ 199360 w 401380"/>
                <a:gd name="connsiteY6" fmla="*/ 398721 h 398721"/>
                <a:gd name="connsiteX7" fmla="*/ 77089 w 401380"/>
                <a:gd name="connsiteY7" fmla="*/ 398721 h 398721"/>
                <a:gd name="connsiteX8" fmla="*/ 0 w 401380"/>
                <a:gd name="connsiteY8" fmla="*/ 321632 h 398721"/>
                <a:gd name="connsiteX9" fmla="*/ 0 w 401380"/>
                <a:gd name="connsiteY9" fmla="*/ 77089 h 398721"/>
                <a:gd name="connsiteX10" fmla="*/ 77089 w 401380"/>
                <a:gd name="connsiteY10" fmla="*/ 0 h 398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1380" h="398721">
                  <a:moveTo>
                    <a:pt x="77089" y="0"/>
                  </a:moveTo>
                  <a:lnTo>
                    <a:pt x="199360" y="0"/>
                  </a:lnTo>
                  <a:lnTo>
                    <a:pt x="321632" y="0"/>
                  </a:lnTo>
                  <a:lnTo>
                    <a:pt x="401380" y="0"/>
                  </a:lnTo>
                  <a:lnTo>
                    <a:pt x="401380" y="398721"/>
                  </a:lnTo>
                  <a:lnTo>
                    <a:pt x="321632" y="398721"/>
                  </a:lnTo>
                  <a:lnTo>
                    <a:pt x="199360" y="398721"/>
                  </a:lnTo>
                  <a:lnTo>
                    <a:pt x="77089" y="398721"/>
                  </a:lnTo>
                  <a:cubicBezTo>
                    <a:pt x="34514" y="398721"/>
                    <a:pt x="0" y="364207"/>
                    <a:pt x="0" y="321632"/>
                  </a:cubicBezTo>
                  <a:lnTo>
                    <a:pt x="0" y="77089"/>
                  </a:lnTo>
                  <a:cubicBezTo>
                    <a:pt x="0" y="34514"/>
                    <a:pt x="34514" y="0"/>
                    <a:pt x="77089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任意多边形 30">
              <a:extLst>
                <a:ext uri="{FF2B5EF4-FFF2-40B4-BE49-F238E27FC236}">
                  <a16:creationId xmlns:a16="http://schemas.microsoft.com/office/drawing/2014/main" xmlns="" id="{AE6DFA60-D72D-48E6-9502-F646E12EEC5C}"/>
                </a:ext>
              </a:extLst>
            </p:cNvPr>
            <p:cNvSpPr/>
            <p:nvPr/>
          </p:nvSpPr>
          <p:spPr>
            <a:xfrm flipH="1">
              <a:off x="5603414" y="1617405"/>
              <a:ext cx="401380" cy="398721"/>
            </a:xfrm>
            <a:custGeom>
              <a:avLst/>
              <a:gdLst>
                <a:gd name="connsiteX0" fmla="*/ 77089 w 401380"/>
                <a:gd name="connsiteY0" fmla="*/ 0 h 398721"/>
                <a:gd name="connsiteX1" fmla="*/ 199360 w 401380"/>
                <a:gd name="connsiteY1" fmla="*/ 0 h 398721"/>
                <a:gd name="connsiteX2" fmla="*/ 321632 w 401380"/>
                <a:gd name="connsiteY2" fmla="*/ 0 h 398721"/>
                <a:gd name="connsiteX3" fmla="*/ 401380 w 401380"/>
                <a:gd name="connsiteY3" fmla="*/ 0 h 398721"/>
                <a:gd name="connsiteX4" fmla="*/ 401380 w 401380"/>
                <a:gd name="connsiteY4" fmla="*/ 398721 h 398721"/>
                <a:gd name="connsiteX5" fmla="*/ 321632 w 401380"/>
                <a:gd name="connsiteY5" fmla="*/ 398721 h 398721"/>
                <a:gd name="connsiteX6" fmla="*/ 199360 w 401380"/>
                <a:gd name="connsiteY6" fmla="*/ 398721 h 398721"/>
                <a:gd name="connsiteX7" fmla="*/ 77089 w 401380"/>
                <a:gd name="connsiteY7" fmla="*/ 398721 h 398721"/>
                <a:gd name="connsiteX8" fmla="*/ 0 w 401380"/>
                <a:gd name="connsiteY8" fmla="*/ 321632 h 398721"/>
                <a:gd name="connsiteX9" fmla="*/ 0 w 401380"/>
                <a:gd name="connsiteY9" fmla="*/ 77089 h 398721"/>
                <a:gd name="connsiteX10" fmla="*/ 77089 w 401380"/>
                <a:gd name="connsiteY10" fmla="*/ 0 h 398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1380" h="398721">
                  <a:moveTo>
                    <a:pt x="77089" y="0"/>
                  </a:moveTo>
                  <a:lnTo>
                    <a:pt x="199360" y="0"/>
                  </a:lnTo>
                  <a:lnTo>
                    <a:pt x="321632" y="0"/>
                  </a:lnTo>
                  <a:lnTo>
                    <a:pt x="401380" y="0"/>
                  </a:lnTo>
                  <a:lnTo>
                    <a:pt x="401380" y="398721"/>
                  </a:lnTo>
                  <a:lnTo>
                    <a:pt x="321632" y="398721"/>
                  </a:lnTo>
                  <a:lnTo>
                    <a:pt x="199360" y="398721"/>
                  </a:lnTo>
                  <a:lnTo>
                    <a:pt x="77089" y="398721"/>
                  </a:lnTo>
                  <a:cubicBezTo>
                    <a:pt x="34514" y="398721"/>
                    <a:pt x="0" y="364207"/>
                    <a:pt x="0" y="321632"/>
                  </a:cubicBezTo>
                  <a:lnTo>
                    <a:pt x="0" y="77089"/>
                  </a:lnTo>
                  <a:cubicBezTo>
                    <a:pt x="0" y="34514"/>
                    <a:pt x="34514" y="0"/>
                    <a:pt x="77089" y="0"/>
                  </a:cubicBez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文本框 31">
              <a:extLst>
                <a:ext uri="{FF2B5EF4-FFF2-40B4-BE49-F238E27FC236}">
                  <a16:creationId xmlns:a16="http://schemas.microsoft.com/office/drawing/2014/main" xmlns="" id="{E2537CFF-8FF2-460E-A4D7-14364EDC296D}"/>
                </a:ext>
              </a:extLst>
            </p:cNvPr>
            <p:cNvSpPr txBox="1"/>
            <p:nvPr/>
          </p:nvSpPr>
          <p:spPr>
            <a:xfrm>
              <a:off x="5231927" y="1632099"/>
              <a:ext cx="370614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900">
                  <a:solidFill>
                    <a:schemeClr val="bg1"/>
                  </a:solidFill>
                  <a:latin typeface="Impact" panose="020B0806030902050204" pitchFamily="34" charset="0"/>
                </a:rPr>
                <a:t>08</a:t>
              </a:r>
              <a:br>
                <a:rPr lang="en-US" sz="900">
                  <a:solidFill>
                    <a:schemeClr val="bg1"/>
                  </a:solidFill>
                  <a:latin typeface="Impact" panose="020B0806030902050204" pitchFamily="34" charset="0"/>
                </a:rPr>
              </a:br>
              <a:r>
                <a:rPr lang="en-US" sz="900">
                  <a:solidFill>
                    <a:schemeClr val="bg1"/>
                  </a:solidFill>
                  <a:latin typeface="Impact" panose="020B0806030902050204" pitchFamily="34" charset="0"/>
                </a:rPr>
                <a:t>AUG</a:t>
              </a:r>
            </a:p>
          </p:txBody>
        </p:sp>
      </p:grpSp>
      <p:sp>
        <p:nvSpPr>
          <p:cNvPr id="5" name="PA_库_矩形 4">
            <a:extLst>
              <a:ext uri="{FF2B5EF4-FFF2-40B4-BE49-F238E27FC236}">
                <a16:creationId xmlns:a16="http://schemas.microsoft.com/office/drawing/2014/main" xmlns="" id="{23557D70-73EE-4A21-BA04-E972C33D39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308928" y="1550574"/>
            <a:ext cx="3499114" cy="1893307"/>
          </a:xfrm>
          <a:prstGeom prst="rect">
            <a:avLst/>
          </a:prstGeom>
          <a:blipFill dpi="0" rotWithShape="1">
            <a:blip r:embed="rId9"/>
            <a:srcRect/>
            <a:stretch>
              <a:fillRect t="-11815" b="-11815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6" name="PA_库_组合 5">
            <a:extLst>
              <a:ext uri="{FF2B5EF4-FFF2-40B4-BE49-F238E27FC236}">
                <a16:creationId xmlns:a16="http://schemas.microsoft.com/office/drawing/2014/main" xmlns="" id="{279E7161-7794-404C-A13B-836ED9718BEC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2284622" y="3654108"/>
            <a:ext cx="3632426" cy="1363372"/>
            <a:chOff x="2129457" y="3749358"/>
            <a:chExt cx="3632426" cy="1363372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E77B9EE2-9781-4B2D-8447-0633D50B81C1}"/>
                </a:ext>
              </a:extLst>
            </p:cNvPr>
            <p:cNvSpPr/>
            <p:nvPr/>
          </p:nvSpPr>
          <p:spPr>
            <a:xfrm>
              <a:off x="2129457" y="3749358"/>
              <a:ext cx="3632426" cy="328764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dk1">
                      <a:lumMod val="100000"/>
                    </a:schemeClr>
                  </a:solidFill>
                  <a:effectLst/>
                </a:rPr>
                <a:t>输入标题文本</a:t>
              </a: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226455F4-0A6E-4EAC-84FE-CFD0BB36E7AD}"/>
                </a:ext>
              </a:extLst>
            </p:cNvPr>
            <p:cNvSpPr/>
            <p:nvPr/>
          </p:nvSpPr>
          <p:spPr>
            <a:xfrm>
              <a:off x="2129457" y="4126199"/>
              <a:ext cx="3632426" cy="986531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effectLst/>
                </a:rPr>
                <a:t>点击输入替换内容点击输入替换内容</a:t>
              </a:r>
              <a:b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effectLst/>
                </a:rPr>
              </a:b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effectLst/>
                </a:rPr>
                <a:t>如需更改请在（设置形状格式）菜单下（文本选项）中调整</a:t>
              </a:r>
            </a:p>
          </p:txBody>
        </p:sp>
      </p:grpSp>
      <p:grpSp>
        <p:nvGrpSpPr>
          <p:cNvPr id="8" name="PA_库_组合 7">
            <a:extLst>
              <a:ext uri="{FF2B5EF4-FFF2-40B4-BE49-F238E27FC236}">
                <a16:creationId xmlns:a16="http://schemas.microsoft.com/office/drawing/2014/main" xmlns="" id="{EB487741-3002-4688-9923-6DB309EAC533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251165" y="1539339"/>
            <a:ext cx="802760" cy="398721"/>
            <a:chOff x="6439784" y="1614895"/>
            <a:chExt cx="802760" cy="398721"/>
          </a:xfrm>
        </p:grpSpPr>
        <p:sp>
          <p:nvSpPr>
            <p:cNvPr id="13" name="任意多边形 20">
              <a:extLst>
                <a:ext uri="{FF2B5EF4-FFF2-40B4-BE49-F238E27FC236}">
                  <a16:creationId xmlns:a16="http://schemas.microsoft.com/office/drawing/2014/main" xmlns="" id="{5FA03D13-87FC-4818-AAD8-637420645C80}"/>
                </a:ext>
              </a:extLst>
            </p:cNvPr>
            <p:cNvSpPr/>
            <p:nvPr/>
          </p:nvSpPr>
          <p:spPr>
            <a:xfrm>
              <a:off x="6439784" y="1614895"/>
              <a:ext cx="401380" cy="398721"/>
            </a:xfrm>
            <a:custGeom>
              <a:avLst/>
              <a:gdLst>
                <a:gd name="connsiteX0" fmla="*/ 77089 w 401380"/>
                <a:gd name="connsiteY0" fmla="*/ 0 h 398721"/>
                <a:gd name="connsiteX1" fmla="*/ 199360 w 401380"/>
                <a:gd name="connsiteY1" fmla="*/ 0 h 398721"/>
                <a:gd name="connsiteX2" fmla="*/ 321632 w 401380"/>
                <a:gd name="connsiteY2" fmla="*/ 0 h 398721"/>
                <a:gd name="connsiteX3" fmla="*/ 401380 w 401380"/>
                <a:gd name="connsiteY3" fmla="*/ 0 h 398721"/>
                <a:gd name="connsiteX4" fmla="*/ 401380 w 401380"/>
                <a:gd name="connsiteY4" fmla="*/ 398721 h 398721"/>
                <a:gd name="connsiteX5" fmla="*/ 321632 w 401380"/>
                <a:gd name="connsiteY5" fmla="*/ 398721 h 398721"/>
                <a:gd name="connsiteX6" fmla="*/ 199360 w 401380"/>
                <a:gd name="connsiteY6" fmla="*/ 398721 h 398721"/>
                <a:gd name="connsiteX7" fmla="*/ 77089 w 401380"/>
                <a:gd name="connsiteY7" fmla="*/ 398721 h 398721"/>
                <a:gd name="connsiteX8" fmla="*/ 0 w 401380"/>
                <a:gd name="connsiteY8" fmla="*/ 321632 h 398721"/>
                <a:gd name="connsiteX9" fmla="*/ 0 w 401380"/>
                <a:gd name="connsiteY9" fmla="*/ 77089 h 398721"/>
                <a:gd name="connsiteX10" fmla="*/ 77089 w 401380"/>
                <a:gd name="connsiteY10" fmla="*/ 0 h 398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1380" h="398721">
                  <a:moveTo>
                    <a:pt x="77089" y="0"/>
                  </a:moveTo>
                  <a:lnTo>
                    <a:pt x="199360" y="0"/>
                  </a:lnTo>
                  <a:lnTo>
                    <a:pt x="321632" y="0"/>
                  </a:lnTo>
                  <a:lnTo>
                    <a:pt x="401380" y="0"/>
                  </a:lnTo>
                  <a:lnTo>
                    <a:pt x="401380" y="398721"/>
                  </a:lnTo>
                  <a:lnTo>
                    <a:pt x="321632" y="398721"/>
                  </a:lnTo>
                  <a:lnTo>
                    <a:pt x="199360" y="398721"/>
                  </a:lnTo>
                  <a:lnTo>
                    <a:pt x="77089" y="398721"/>
                  </a:lnTo>
                  <a:cubicBezTo>
                    <a:pt x="34514" y="398721"/>
                    <a:pt x="0" y="364207"/>
                    <a:pt x="0" y="321632"/>
                  </a:cubicBezTo>
                  <a:lnTo>
                    <a:pt x="0" y="77089"/>
                  </a:lnTo>
                  <a:cubicBezTo>
                    <a:pt x="0" y="34514"/>
                    <a:pt x="34514" y="0"/>
                    <a:pt x="77089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任意多边形 22">
              <a:extLst>
                <a:ext uri="{FF2B5EF4-FFF2-40B4-BE49-F238E27FC236}">
                  <a16:creationId xmlns:a16="http://schemas.microsoft.com/office/drawing/2014/main" xmlns="" id="{3A4AD909-46E0-4022-AEDB-F576BAE33629}"/>
                </a:ext>
              </a:extLst>
            </p:cNvPr>
            <p:cNvSpPr/>
            <p:nvPr/>
          </p:nvSpPr>
          <p:spPr>
            <a:xfrm flipH="1">
              <a:off x="6841164" y="1614895"/>
              <a:ext cx="401380" cy="398721"/>
            </a:xfrm>
            <a:custGeom>
              <a:avLst/>
              <a:gdLst>
                <a:gd name="connsiteX0" fmla="*/ 77089 w 401380"/>
                <a:gd name="connsiteY0" fmla="*/ 0 h 398721"/>
                <a:gd name="connsiteX1" fmla="*/ 199360 w 401380"/>
                <a:gd name="connsiteY1" fmla="*/ 0 h 398721"/>
                <a:gd name="connsiteX2" fmla="*/ 321632 w 401380"/>
                <a:gd name="connsiteY2" fmla="*/ 0 h 398721"/>
                <a:gd name="connsiteX3" fmla="*/ 401380 w 401380"/>
                <a:gd name="connsiteY3" fmla="*/ 0 h 398721"/>
                <a:gd name="connsiteX4" fmla="*/ 401380 w 401380"/>
                <a:gd name="connsiteY4" fmla="*/ 398721 h 398721"/>
                <a:gd name="connsiteX5" fmla="*/ 321632 w 401380"/>
                <a:gd name="connsiteY5" fmla="*/ 398721 h 398721"/>
                <a:gd name="connsiteX6" fmla="*/ 199360 w 401380"/>
                <a:gd name="connsiteY6" fmla="*/ 398721 h 398721"/>
                <a:gd name="connsiteX7" fmla="*/ 77089 w 401380"/>
                <a:gd name="connsiteY7" fmla="*/ 398721 h 398721"/>
                <a:gd name="connsiteX8" fmla="*/ 0 w 401380"/>
                <a:gd name="connsiteY8" fmla="*/ 321632 h 398721"/>
                <a:gd name="connsiteX9" fmla="*/ 0 w 401380"/>
                <a:gd name="connsiteY9" fmla="*/ 77089 h 398721"/>
                <a:gd name="connsiteX10" fmla="*/ 77089 w 401380"/>
                <a:gd name="connsiteY10" fmla="*/ 0 h 398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1380" h="398721">
                  <a:moveTo>
                    <a:pt x="77089" y="0"/>
                  </a:moveTo>
                  <a:lnTo>
                    <a:pt x="199360" y="0"/>
                  </a:lnTo>
                  <a:lnTo>
                    <a:pt x="321632" y="0"/>
                  </a:lnTo>
                  <a:lnTo>
                    <a:pt x="401380" y="0"/>
                  </a:lnTo>
                  <a:lnTo>
                    <a:pt x="401380" y="398721"/>
                  </a:lnTo>
                  <a:lnTo>
                    <a:pt x="321632" y="398721"/>
                  </a:lnTo>
                  <a:lnTo>
                    <a:pt x="199360" y="398721"/>
                  </a:lnTo>
                  <a:lnTo>
                    <a:pt x="77089" y="398721"/>
                  </a:lnTo>
                  <a:cubicBezTo>
                    <a:pt x="34514" y="398721"/>
                    <a:pt x="0" y="364207"/>
                    <a:pt x="0" y="321632"/>
                  </a:cubicBezTo>
                  <a:lnTo>
                    <a:pt x="0" y="77089"/>
                  </a:lnTo>
                  <a:cubicBezTo>
                    <a:pt x="0" y="34514"/>
                    <a:pt x="34514" y="0"/>
                    <a:pt x="77089" y="0"/>
                  </a:cubicBez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文本框 23">
              <a:extLst>
                <a:ext uri="{FF2B5EF4-FFF2-40B4-BE49-F238E27FC236}">
                  <a16:creationId xmlns:a16="http://schemas.microsoft.com/office/drawing/2014/main" xmlns="" id="{90A4C468-1F1A-44EC-9744-ECD13F6FCEE2}"/>
                </a:ext>
              </a:extLst>
            </p:cNvPr>
            <p:cNvSpPr txBox="1"/>
            <p:nvPr/>
          </p:nvSpPr>
          <p:spPr>
            <a:xfrm>
              <a:off x="6480898" y="1629589"/>
              <a:ext cx="348172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900">
                  <a:solidFill>
                    <a:schemeClr val="bg1"/>
                  </a:solidFill>
                  <a:latin typeface="Impact" panose="020B0806030902050204" pitchFamily="34" charset="0"/>
                </a:rPr>
                <a:t>10</a:t>
              </a:r>
              <a:br>
                <a:rPr lang="en-US" sz="900">
                  <a:solidFill>
                    <a:schemeClr val="bg1"/>
                  </a:solidFill>
                  <a:latin typeface="Impact" panose="020B0806030902050204" pitchFamily="34" charset="0"/>
                </a:rPr>
              </a:br>
              <a:r>
                <a:rPr lang="en-US" sz="900">
                  <a:solidFill>
                    <a:schemeClr val="bg1"/>
                  </a:solidFill>
                  <a:latin typeface="Impact" panose="020B0806030902050204" pitchFamily="34" charset="0"/>
                </a:rPr>
                <a:t>JUN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22ED0069-0F82-4DC7-97AE-C271EAD63C04}"/>
                </a:ext>
              </a:extLst>
            </p:cNvPr>
            <p:cNvSpPr/>
            <p:nvPr/>
          </p:nvSpPr>
          <p:spPr>
            <a:xfrm>
              <a:off x="6862269" y="1675756"/>
              <a:ext cx="184731" cy="276999"/>
            </a:xfrm>
            <a:prstGeom prst="rect">
              <a:avLst/>
            </a:prstGeom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9" name="PA_库_矩形 8">
            <a:extLst>
              <a:ext uri="{FF2B5EF4-FFF2-40B4-BE49-F238E27FC236}">
                <a16:creationId xmlns:a16="http://schemas.microsoft.com/office/drawing/2014/main" xmlns="" id="{7E77B286-1AFB-4B93-9899-0ACE6DEBB5A6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7248951" y="1550574"/>
            <a:ext cx="3499114" cy="1893307"/>
          </a:xfrm>
          <a:prstGeom prst="rect">
            <a:avLst/>
          </a:prstGeom>
          <a:blipFill dpi="0" rotWithShape="1">
            <a:blip r:embed="rId10"/>
            <a:srcRect/>
            <a:stretch>
              <a:fillRect t="-11545" b="-11545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10" name="PA_库_组合 9">
            <a:extLst>
              <a:ext uri="{FF2B5EF4-FFF2-40B4-BE49-F238E27FC236}">
                <a16:creationId xmlns:a16="http://schemas.microsoft.com/office/drawing/2014/main" xmlns="" id="{78D44AD0-453C-40CC-AF1D-ACF077B95D10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7248951" y="3654108"/>
            <a:ext cx="3632426" cy="1363372"/>
            <a:chOff x="2129457" y="3749358"/>
            <a:chExt cx="3632426" cy="136337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2650C45D-C701-4533-A806-AFBF14F3D903}"/>
                </a:ext>
              </a:extLst>
            </p:cNvPr>
            <p:cNvSpPr/>
            <p:nvPr/>
          </p:nvSpPr>
          <p:spPr>
            <a:xfrm>
              <a:off x="2129457" y="3749358"/>
              <a:ext cx="3632426" cy="328764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dk1">
                      <a:lumMod val="100000"/>
                    </a:schemeClr>
                  </a:solidFill>
                  <a:effectLst/>
                </a:rPr>
                <a:t>输入标题文本</a:t>
              </a: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66BD29FA-FB5E-4C9D-BF47-23DD7F28C63A}"/>
                </a:ext>
              </a:extLst>
            </p:cNvPr>
            <p:cNvSpPr/>
            <p:nvPr/>
          </p:nvSpPr>
          <p:spPr>
            <a:xfrm>
              <a:off x="2129457" y="4126199"/>
              <a:ext cx="3632426" cy="986531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effectLst/>
                </a:rPr>
                <a:t>点击输入替换内容点击输入替换内容</a:t>
              </a:r>
              <a:b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effectLst/>
                </a:rPr>
              </a:b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effectLst/>
                </a:rPr>
                <a:t>如需更改请在（设置形状格式）菜单下（文本选项）中调整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1996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库_组合 1">
            <a:extLst>
              <a:ext uri="{FF2B5EF4-FFF2-40B4-BE49-F238E27FC236}">
                <a16:creationId xmlns:a16="http://schemas.microsoft.com/office/drawing/2014/main" xmlns="" id="{508A116C-A0A4-4936-AB55-F45CF5B076DA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249807" y="2029184"/>
            <a:ext cx="2954205" cy="1048591"/>
            <a:chOff x="3249807" y="2029184"/>
            <a:chExt cx="2954205" cy="1048591"/>
          </a:xfrm>
        </p:grpSpPr>
        <p:sp>
          <p:nvSpPr>
            <p:cNvPr id="4" name="Freeform: Shape 8">
              <a:extLst>
                <a:ext uri="{FF2B5EF4-FFF2-40B4-BE49-F238E27FC236}">
                  <a16:creationId xmlns:a16="http://schemas.microsoft.com/office/drawing/2014/main" xmlns="" id="{56A8B2F9-B1A6-42BF-AE00-EA7734F91548}"/>
                </a:ext>
              </a:extLst>
            </p:cNvPr>
            <p:cNvSpPr/>
            <p:nvPr/>
          </p:nvSpPr>
          <p:spPr>
            <a:xfrm>
              <a:off x="3585408" y="2029184"/>
              <a:ext cx="2604980" cy="529458"/>
            </a:xfrm>
            <a:custGeom>
              <a:avLst/>
              <a:gdLst>
                <a:gd name="connsiteX0" fmla="*/ 0 w 2604980"/>
                <a:gd name="connsiteY0" fmla="*/ 0 h 529458"/>
                <a:gd name="connsiteX1" fmla="*/ 2516735 w 2604980"/>
                <a:gd name="connsiteY1" fmla="*/ 0 h 529458"/>
                <a:gd name="connsiteX2" fmla="*/ 2604980 w 2604980"/>
                <a:gd name="connsiteY2" fmla="*/ 88245 h 529458"/>
                <a:gd name="connsiteX3" fmla="*/ 2604980 w 2604980"/>
                <a:gd name="connsiteY3" fmla="*/ 441213 h 529458"/>
                <a:gd name="connsiteX4" fmla="*/ 2516735 w 2604980"/>
                <a:gd name="connsiteY4" fmla="*/ 529458 h 529458"/>
                <a:gd name="connsiteX5" fmla="*/ 0 w 2604980"/>
                <a:gd name="connsiteY5" fmla="*/ 529458 h 529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04980" h="529458">
                  <a:moveTo>
                    <a:pt x="0" y="0"/>
                  </a:moveTo>
                  <a:lnTo>
                    <a:pt x="2516735" y="0"/>
                  </a:lnTo>
                  <a:cubicBezTo>
                    <a:pt x="2565471" y="0"/>
                    <a:pt x="2604980" y="39509"/>
                    <a:pt x="2604980" y="88245"/>
                  </a:cubicBezTo>
                  <a:lnTo>
                    <a:pt x="2604980" y="441213"/>
                  </a:lnTo>
                  <a:cubicBezTo>
                    <a:pt x="2604980" y="489949"/>
                    <a:pt x="2565471" y="529458"/>
                    <a:pt x="2516735" y="529458"/>
                  </a:cubicBezTo>
                  <a:lnTo>
                    <a:pt x="0" y="52945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 dirty="0"/>
                <a:t>输入标题文本</a:t>
              </a:r>
            </a:p>
          </p:txBody>
        </p:sp>
        <p:sp>
          <p:nvSpPr>
            <p:cNvPr id="5" name="Freeform: Shape 9">
              <a:extLst>
                <a:ext uri="{FF2B5EF4-FFF2-40B4-BE49-F238E27FC236}">
                  <a16:creationId xmlns:a16="http://schemas.microsoft.com/office/drawing/2014/main" xmlns="" id="{5B6AD254-36B4-4898-AC7E-36DE88EC1A0D}"/>
                </a:ext>
              </a:extLst>
            </p:cNvPr>
            <p:cNvSpPr/>
            <p:nvPr/>
          </p:nvSpPr>
          <p:spPr>
            <a:xfrm rot="16200000">
              <a:off x="3320283" y="2293516"/>
              <a:ext cx="194649" cy="335602"/>
            </a:xfrm>
            <a:custGeom>
              <a:avLst/>
              <a:gdLst>
                <a:gd name="connsiteX0" fmla="*/ 194649 w 194649"/>
                <a:gd name="connsiteY0" fmla="*/ 335602 h 335602"/>
                <a:gd name="connsiteX1" fmla="*/ 0 w 194649"/>
                <a:gd name="connsiteY1" fmla="*/ 335602 h 335602"/>
                <a:gd name="connsiteX2" fmla="*/ 0 w 194649"/>
                <a:gd name="connsiteY2" fmla="*/ 0 h 335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4649" h="335602">
                  <a:moveTo>
                    <a:pt x="194649" y="335602"/>
                  </a:moveTo>
                  <a:lnTo>
                    <a:pt x="0" y="335602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6">
              <a:extLst>
                <a:ext uri="{FF2B5EF4-FFF2-40B4-BE49-F238E27FC236}">
                  <a16:creationId xmlns:a16="http://schemas.microsoft.com/office/drawing/2014/main" xmlns="" id="{8D4240E9-7AB2-4B91-ADE8-FF4C59F09549}"/>
                </a:ext>
              </a:extLst>
            </p:cNvPr>
            <p:cNvSpPr/>
            <p:nvPr/>
          </p:nvSpPr>
          <p:spPr>
            <a:xfrm rot="16200000">
              <a:off x="3333905" y="2477841"/>
              <a:ext cx="194651" cy="335603"/>
            </a:xfrm>
            <a:custGeom>
              <a:avLst/>
              <a:gdLst>
                <a:gd name="connsiteX0" fmla="*/ 194651 w 194651"/>
                <a:gd name="connsiteY0" fmla="*/ 1 h 335603"/>
                <a:gd name="connsiteX1" fmla="*/ 194651 w 194651"/>
                <a:gd name="connsiteY1" fmla="*/ 335603 h 335603"/>
                <a:gd name="connsiteX2" fmla="*/ 0 w 194651"/>
                <a:gd name="connsiteY2" fmla="*/ 335603 h 335603"/>
                <a:gd name="connsiteX3" fmla="*/ 194650 w 194651"/>
                <a:gd name="connsiteY3" fmla="*/ 0 h 335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4651" h="335603">
                  <a:moveTo>
                    <a:pt x="194651" y="1"/>
                  </a:moveTo>
                  <a:lnTo>
                    <a:pt x="194651" y="335603"/>
                  </a:lnTo>
                  <a:lnTo>
                    <a:pt x="0" y="335603"/>
                  </a:lnTo>
                  <a:lnTo>
                    <a:pt x="19465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7">
              <a:extLst>
                <a:ext uri="{FF2B5EF4-FFF2-40B4-BE49-F238E27FC236}">
                  <a16:creationId xmlns:a16="http://schemas.microsoft.com/office/drawing/2014/main" xmlns="" id="{DD29FA73-0100-4A75-A750-7DCCEEA9A2CE}"/>
                </a:ext>
              </a:extLst>
            </p:cNvPr>
            <p:cNvSpPr/>
            <p:nvPr/>
          </p:nvSpPr>
          <p:spPr>
            <a:xfrm>
              <a:off x="3599032" y="2548317"/>
              <a:ext cx="2604980" cy="529458"/>
            </a:xfrm>
            <a:custGeom>
              <a:avLst/>
              <a:gdLst>
                <a:gd name="connsiteX0" fmla="*/ 0 w 2604980"/>
                <a:gd name="connsiteY0" fmla="*/ 0 h 529458"/>
                <a:gd name="connsiteX1" fmla="*/ 2516735 w 2604980"/>
                <a:gd name="connsiteY1" fmla="*/ 0 h 529458"/>
                <a:gd name="connsiteX2" fmla="*/ 2604980 w 2604980"/>
                <a:gd name="connsiteY2" fmla="*/ 88245 h 529458"/>
                <a:gd name="connsiteX3" fmla="*/ 2604980 w 2604980"/>
                <a:gd name="connsiteY3" fmla="*/ 441213 h 529458"/>
                <a:gd name="connsiteX4" fmla="*/ 2516735 w 2604980"/>
                <a:gd name="connsiteY4" fmla="*/ 529458 h 529458"/>
                <a:gd name="connsiteX5" fmla="*/ 0 w 2604980"/>
                <a:gd name="connsiteY5" fmla="*/ 529458 h 529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04980" h="529458">
                  <a:moveTo>
                    <a:pt x="0" y="0"/>
                  </a:moveTo>
                  <a:lnTo>
                    <a:pt x="2516735" y="0"/>
                  </a:lnTo>
                  <a:cubicBezTo>
                    <a:pt x="2565471" y="0"/>
                    <a:pt x="2604980" y="39509"/>
                    <a:pt x="2604980" y="88245"/>
                  </a:cubicBezTo>
                  <a:lnTo>
                    <a:pt x="2604980" y="441213"/>
                  </a:lnTo>
                  <a:cubicBezTo>
                    <a:pt x="2604980" y="489949"/>
                    <a:pt x="2565471" y="529458"/>
                    <a:pt x="2516735" y="529458"/>
                  </a:cubicBezTo>
                  <a:lnTo>
                    <a:pt x="0" y="52945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 dirty="0"/>
                <a:t>输入标题文本</a:t>
              </a:r>
            </a:p>
          </p:txBody>
        </p:sp>
      </p:grpSp>
      <p:grpSp>
        <p:nvGrpSpPr>
          <p:cNvPr id="33" name="PA_库_组合 32">
            <a:extLst>
              <a:ext uri="{FF2B5EF4-FFF2-40B4-BE49-F238E27FC236}">
                <a16:creationId xmlns:a16="http://schemas.microsoft.com/office/drawing/2014/main" xmlns="" id="{08EC81FE-BEFF-41D3-8B24-07FAF96ECA79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5987988" y="4141571"/>
            <a:ext cx="2954206" cy="1048591"/>
            <a:chOff x="5987988" y="4141571"/>
            <a:chExt cx="2954206" cy="1048591"/>
          </a:xfrm>
        </p:grpSpPr>
        <p:sp>
          <p:nvSpPr>
            <p:cNvPr id="8" name="Freeform: Shape 15">
              <a:extLst>
                <a:ext uri="{FF2B5EF4-FFF2-40B4-BE49-F238E27FC236}">
                  <a16:creationId xmlns:a16="http://schemas.microsoft.com/office/drawing/2014/main" xmlns="" id="{81B419D0-AACE-4F56-8BCC-C8B8F450C502}"/>
                </a:ext>
              </a:extLst>
            </p:cNvPr>
            <p:cNvSpPr/>
            <p:nvPr/>
          </p:nvSpPr>
          <p:spPr>
            <a:xfrm flipH="1">
              <a:off x="6001612" y="4141571"/>
              <a:ext cx="2604980" cy="529458"/>
            </a:xfrm>
            <a:custGeom>
              <a:avLst/>
              <a:gdLst>
                <a:gd name="connsiteX0" fmla="*/ 0 w 2604980"/>
                <a:gd name="connsiteY0" fmla="*/ 0 h 529458"/>
                <a:gd name="connsiteX1" fmla="*/ 2516735 w 2604980"/>
                <a:gd name="connsiteY1" fmla="*/ 0 h 529458"/>
                <a:gd name="connsiteX2" fmla="*/ 2604980 w 2604980"/>
                <a:gd name="connsiteY2" fmla="*/ 88245 h 529458"/>
                <a:gd name="connsiteX3" fmla="*/ 2604980 w 2604980"/>
                <a:gd name="connsiteY3" fmla="*/ 441213 h 529458"/>
                <a:gd name="connsiteX4" fmla="*/ 2516735 w 2604980"/>
                <a:gd name="connsiteY4" fmla="*/ 529458 h 529458"/>
                <a:gd name="connsiteX5" fmla="*/ 0 w 2604980"/>
                <a:gd name="connsiteY5" fmla="*/ 529458 h 529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04980" h="529458">
                  <a:moveTo>
                    <a:pt x="0" y="0"/>
                  </a:moveTo>
                  <a:lnTo>
                    <a:pt x="2516735" y="0"/>
                  </a:lnTo>
                  <a:cubicBezTo>
                    <a:pt x="2565471" y="0"/>
                    <a:pt x="2604980" y="39509"/>
                    <a:pt x="2604980" y="88245"/>
                  </a:cubicBezTo>
                  <a:lnTo>
                    <a:pt x="2604980" y="441213"/>
                  </a:lnTo>
                  <a:cubicBezTo>
                    <a:pt x="2604980" y="489949"/>
                    <a:pt x="2565471" y="529458"/>
                    <a:pt x="2516735" y="529458"/>
                  </a:cubicBezTo>
                  <a:lnTo>
                    <a:pt x="0" y="52945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 dirty="0"/>
                <a:t>输入标题文本</a:t>
              </a:r>
            </a:p>
          </p:txBody>
        </p:sp>
        <p:sp>
          <p:nvSpPr>
            <p:cNvPr id="9" name="Freeform: Shape 16">
              <a:extLst>
                <a:ext uri="{FF2B5EF4-FFF2-40B4-BE49-F238E27FC236}">
                  <a16:creationId xmlns:a16="http://schemas.microsoft.com/office/drawing/2014/main" xmlns="" id="{8B0ECBE6-6F14-469F-BB85-CDA202E627F2}"/>
                </a:ext>
              </a:extLst>
            </p:cNvPr>
            <p:cNvSpPr/>
            <p:nvPr/>
          </p:nvSpPr>
          <p:spPr>
            <a:xfrm rot="5400000" flipH="1">
              <a:off x="8677068" y="4405903"/>
              <a:ext cx="194649" cy="335602"/>
            </a:xfrm>
            <a:custGeom>
              <a:avLst/>
              <a:gdLst>
                <a:gd name="connsiteX0" fmla="*/ 194649 w 194649"/>
                <a:gd name="connsiteY0" fmla="*/ 335602 h 335602"/>
                <a:gd name="connsiteX1" fmla="*/ 0 w 194649"/>
                <a:gd name="connsiteY1" fmla="*/ 335602 h 335602"/>
                <a:gd name="connsiteX2" fmla="*/ 0 w 194649"/>
                <a:gd name="connsiteY2" fmla="*/ 0 h 335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4649" h="335602">
                  <a:moveTo>
                    <a:pt x="194649" y="335602"/>
                  </a:moveTo>
                  <a:lnTo>
                    <a:pt x="0" y="3356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13">
              <a:extLst>
                <a:ext uri="{FF2B5EF4-FFF2-40B4-BE49-F238E27FC236}">
                  <a16:creationId xmlns:a16="http://schemas.microsoft.com/office/drawing/2014/main" xmlns="" id="{9491DBB7-BF4E-4DD5-9E75-96717B6C1C13}"/>
                </a:ext>
              </a:extLst>
            </p:cNvPr>
            <p:cNvSpPr/>
            <p:nvPr/>
          </p:nvSpPr>
          <p:spPr>
            <a:xfrm rot="5400000" flipH="1">
              <a:off x="8663444" y="4590228"/>
              <a:ext cx="194651" cy="335603"/>
            </a:xfrm>
            <a:custGeom>
              <a:avLst/>
              <a:gdLst>
                <a:gd name="connsiteX0" fmla="*/ 194651 w 194651"/>
                <a:gd name="connsiteY0" fmla="*/ 1 h 335603"/>
                <a:gd name="connsiteX1" fmla="*/ 194651 w 194651"/>
                <a:gd name="connsiteY1" fmla="*/ 335603 h 335603"/>
                <a:gd name="connsiteX2" fmla="*/ 0 w 194651"/>
                <a:gd name="connsiteY2" fmla="*/ 335603 h 335603"/>
                <a:gd name="connsiteX3" fmla="*/ 194650 w 194651"/>
                <a:gd name="connsiteY3" fmla="*/ 0 h 335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4651" h="335603">
                  <a:moveTo>
                    <a:pt x="194651" y="1"/>
                  </a:moveTo>
                  <a:lnTo>
                    <a:pt x="194651" y="335603"/>
                  </a:lnTo>
                  <a:lnTo>
                    <a:pt x="0" y="335603"/>
                  </a:lnTo>
                  <a:lnTo>
                    <a:pt x="19465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14">
              <a:extLst>
                <a:ext uri="{FF2B5EF4-FFF2-40B4-BE49-F238E27FC236}">
                  <a16:creationId xmlns:a16="http://schemas.microsoft.com/office/drawing/2014/main" xmlns="" id="{E901B1A3-63DA-4177-B6E5-840AF805DD91}"/>
                </a:ext>
              </a:extLst>
            </p:cNvPr>
            <p:cNvSpPr/>
            <p:nvPr/>
          </p:nvSpPr>
          <p:spPr>
            <a:xfrm flipH="1">
              <a:off x="5987988" y="4660704"/>
              <a:ext cx="2604980" cy="529458"/>
            </a:xfrm>
            <a:custGeom>
              <a:avLst/>
              <a:gdLst>
                <a:gd name="connsiteX0" fmla="*/ 0 w 2604980"/>
                <a:gd name="connsiteY0" fmla="*/ 0 h 529458"/>
                <a:gd name="connsiteX1" fmla="*/ 2516735 w 2604980"/>
                <a:gd name="connsiteY1" fmla="*/ 0 h 529458"/>
                <a:gd name="connsiteX2" fmla="*/ 2604980 w 2604980"/>
                <a:gd name="connsiteY2" fmla="*/ 88245 h 529458"/>
                <a:gd name="connsiteX3" fmla="*/ 2604980 w 2604980"/>
                <a:gd name="connsiteY3" fmla="*/ 441213 h 529458"/>
                <a:gd name="connsiteX4" fmla="*/ 2516735 w 2604980"/>
                <a:gd name="connsiteY4" fmla="*/ 529458 h 529458"/>
                <a:gd name="connsiteX5" fmla="*/ 0 w 2604980"/>
                <a:gd name="connsiteY5" fmla="*/ 529458 h 529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04980" h="529458">
                  <a:moveTo>
                    <a:pt x="0" y="0"/>
                  </a:moveTo>
                  <a:lnTo>
                    <a:pt x="2516735" y="0"/>
                  </a:lnTo>
                  <a:cubicBezTo>
                    <a:pt x="2565471" y="0"/>
                    <a:pt x="2604980" y="39509"/>
                    <a:pt x="2604980" y="88245"/>
                  </a:cubicBezTo>
                  <a:lnTo>
                    <a:pt x="2604980" y="441213"/>
                  </a:lnTo>
                  <a:cubicBezTo>
                    <a:pt x="2604980" y="489949"/>
                    <a:pt x="2565471" y="529458"/>
                    <a:pt x="2516735" y="529458"/>
                  </a:cubicBezTo>
                  <a:lnTo>
                    <a:pt x="0" y="52945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 dirty="0"/>
                <a:t>输入标题文本</a:t>
              </a:r>
            </a:p>
          </p:txBody>
        </p:sp>
      </p:grpSp>
      <p:grpSp>
        <p:nvGrpSpPr>
          <p:cNvPr id="12" name="PA_库_组合 21">
            <a:extLst>
              <a:ext uri="{FF2B5EF4-FFF2-40B4-BE49-F238E27FC236}">
                <a16:creationId xmlns:a16="http://schemas.microsoft.com/office/drawing/2014/main" xmlns="" id="{CCA58235-D6F2-476A-BC70-2FA20A02046F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743096" y="1268760"/>
            <a:ext cx="2472584" cy="2472584"/>
            <a:chOff x="484285" y="1616468"/>
            <a:chExt cx="2472584" cy="2472584"/>
          </a:xfrm>
        </p:grpSpPr>
        <p:sp>
          <p:nvSpPr>
            <p:cNvPr id="31" name="Freeform: Shape 22">
              <a:extLst>
                <a:ext uri="{FF2B5EF4-FFF2-40B4-BE49-F238E27FC236}">
                  <a16:creationId xmlns:a16="http://schemas.microsoft.com/office/drawing/2014/main" xmlns="" id="{23E0405B-5AC4-4AF4-8AE0-5F0BC4B94AB4}"/>
                </a:ext>
              </a:extLst>
            </p:cNvPr>
            <p:cNvSpPr>
              <a:spLocks/>
            </p:cNvSpPr>
            <p:nvPr/>
          </p:nvSpPr>
          <p:spPr bwMode="auto">
            <a:xfrm rot="4026370">
              <a:off x="484285" y="1616468"/>
              <a:ext cx="2472584" cy="2472584"/>
            </a:xfrm>
            <a:custGeom>
              <a:avLst/>
              <a:gdLst>
                <a:gd name="T0" fmla="*/ 2147483647 w 2622"/>
                <a:gd name="T1" fmla="*/ 2147483647 h 2622"/>
                <a:gd name="T2" fmla="*/ 2147483647 w 2622"/>
                <a:gd name="T3" fmla="*/ 2147483647 h 2622"/>
                <a:gd name="T4" fmla="*/ 2147483647 w 2622"/>
                <a:gd name="T5" fmla="*/ 2147483647 h 2622"/>
                <a:gd name="T6" fmla="*/ 2147483647 w 2622"/>
                <a:gd name="T7" fmla="*/ 2147483647 h 2622"/>
                <a:gd name="T8" fmla="*/ 2147483647 w 2622"/>
                <a:gd name="T9" fmla="*/ 2147483647 h 2622"/>
                <a:gd name="T10" fmla="*/ 2147483647 w 2622"/>
                <a:gd name="T11" fmla="*/ 2147483647 h 2622"/>
                <a:gd name="T12" fmla="*/ 2147483647 w 2622"/>
                <a:gd name="T13" fmla="*/ 2147483647 h 2622"/>
                <a:gd name="T14" fmla="*/ 2147483647 w 2622"/>
                <a:gd name="T15" fmla="*/ 2147483647 h 2622"/>
                <a:gd name="T16" fmla="*/ 2147483647 w 2622"/>
                <a:gd name="T17" fmla="*/ 2147483647 h 2622"/>
                <a:gd name="T18" fmla="*/ 2147483647 w 2622"/>
                <a:gd name="T19" fmla="*/ 2147483647 h 2622"/>
                <a:gd name="T20" fmla="*/ 2147483647 w 2622"/>
                <a:gd name="T21" fmla="*/ 2147483647 h 2622"/>
                <a:gd name="T22" fmla="*/ 2147483647 w 2622"/>
                <a:gd name="T23" fmla="*/ 2147483647 h 2622"/>
                <a:gd name="T24" fmla="*/ 2147483647 w 2622"/>
                <a:gd name="T25" fmla="*/ 2147483647 h 2622"/>
                <a:gd name="T26" fmla="*/ 2147483647 w 2622"/>
                <a:gd name="T27" fmla="*/ 2147483647 h 2622"/>
                <a:gd name="T28" fmla="*/ 2147483647 w 2622"/>
                <a:gd name="T29" fmla="*/ 2147483647 h 2622"/>
                <a:gd name="T30" fmla="*/ 2147483647 w 2622"/>
                <a:gd name="T31" fmla="*/ 2147483647 h 2622"/>
                <a:gd name="T32" fmla="*/ 2147483647 w 2622"/>
                <a:gd name="T33" fmla="*/ 2147483647 h 2622"/>
                <a:gd name="T34" fmla="*/ 2147483647 w 2622"/>
                <a:gd name="T35" fmla="*/ 2147483647 h 2622"/>
                <a:gd name="T36" fmla="*/ 2147483647 w 2622"/>
                <a:gd name="T37" fmla="*/ 2147483647 h 2622"/>
                <a:gd name="T38" fmla="*/ 2147483647 w 2622"/>
                <a:gd name="T39" fmla="*/ 2147483647 h 2622"/>
                <a:gd name="T40" fmla="*/ 2147483647 w 2622"/>
                <a:gd name="T41" fmla="*/ 2147483647 h 2622"/>
                <a:gd name="T42" fmla="*/ 2147483647 w 2622"/>
                <a:gd name="T43" fmla="*/ 2147483647 h 2622"/>
                <a:gd name="T44" fmla="*/ 2147483647 w 2622"/>
                <a:gd name="T45" fmla="*/ 2147483647 h 2622"/>
                <a:gd name="T46" fmla="*/ 2147483647 w 2622"/>
                <a:gd name="T47" fmla="*/ 2147483647 h 2622"/>
                <a:gd name="T48" fmla="*/ 2147483647 w 2622"/>
                <a:gd name="T49" fmla="*/ 2147483647 h 2622"/>
                <a:gd name="T50" fmla="*/ 2147483647 w 2622"/>
                <a:gd name="T51" fmla="*/ 2147483647 h 2622"/>
                <a:gd name="T52" fmla="*/ 2147483647 w 2622"/>
                <a:gd name="T53" fmla="*/ 2147483647 h 2622"/>
                <a:gd name="T54" fmla="*/ 2147483647 w 2622"/>
                <a:gd name="T55" fmla="*/ 2147483647 h 2622"/>
                <a:gd name="T56" fmla="*/ 2147483647 w 2622"/>
                <a:gd name="T57" fmla="*/ 2147483647 h 2622"/>
                <a:gd name="T58" fmla="*/ 2147483647 w 2622"/>
                <a:gd name="T59" fmla="*/ 2147483647 h 2622"/>
                <a:gd name="T60" fmla="*/ 2147483647 w 2622"/>
                <a:gd name="T61" fmla="*/ 2147483647 h 2622"/>
                <a:gd name="T62" fmla="*/ 2147483647 w 2622"/>
                <a:gd name="T63" fmla="*/ 2147483647 h 2622"/>
                <a:gd name="T64" fmla="*/ 2147483647 w 2622"/>
                <a:gd name="T65" fmla="*/ 2147483647 h 2622"/>
                <a:gd name="T66" fmla="*/ 2147483647 w 2622"/>
                <a:gd name="T67" fmla="*/ 2147483647 h 2622"/>
                <a:gd name="T68" fmla="*/ 2147483647 w 2622"/>
                <a:gd name="T69" fmla="*/ 2147483647 h 2622"/>
                <a:gd name="T70" fmla="*/ 2147483647 w 2622"/>
                <a:gd name="T71" fmla="*/ 2147483647 h 2622"/>
                <a:gd name="T72" fmla="*/ 2147483647 w 2622"/>
                <a:gd name="T73" fmla="*/ 2147483647 h 2622"/>
                <a:gd name="T74" fmla="*/ 2147483647 w 2622"/>
                <a:gd name="T75" fmla="*/ 2147483647 h 2622"/>
                <a:gd name="T76" fmla="*/ 2147483647 w 2622"/>
                <a:gd name="T77" fmla="*/ 2147483647 h 2622"/>
                <a:gd name="T78" fmla="*/ 2147483647 w 2622"/>
                <a:gd name="T79" fmla="*/ 2147483647 h 2622"/>
                <a:gd name="T80" fmla="*/ 2147483647 w 2622"/>
                <a:gd name="T81" fmla="*/ 2147483647 h 2622"/>
                <a:gd name="T82" fmla="*/ 2147483647 w 2622"/>
                <a:gd name="T83" fmla="*/ 2147483647 h 2622"/>
                <a:gd name="T84" fmla="*/ 2147483647 w 2622"/>
                <a:gd name="T85" fmla="*/ 2147483647 h 2622"/>
                <a:gd name="T86" fmla="*/ 2147483647 w 2622"/>
                <a:gd name="T87" fmla="*/ 2147483647 h 2622"/>
                <a:gd name="T88" fmla="*/ 2147483647 w 2622"/>
                <a:gd name="T89" fmla="*/ 2147483647 h 2622"/>
                <a:gd name="T90" fmla="*/ 2147483647 w 2622"/>
                <a:gd name="T91" fmla="*/ 2147483647 h 2622"/>
                <a:gd name="T92" fmla="*/ 2147483647 w 2622"/>
                <a:gd name="T93" fmla="*/ 2147483647 h 2622"/>
                <a:gd name="T94" fmla="*/ 2147483647 w 2622"/>
                <a:gd name="T95" fmla="*/ 2147483647 h 2622"/>
                <a:gd name="T96" fmla="*/ 2147483647 w 2622"/>
                <a:gd name="T97" fmla="*/ 2147483647 h 2622"/>
                <a:gd name="T98" fmla="*/ 2147483647 w 2622"/>
                <a:gd name="T99" fmla="*/ 2147483647 h 2622"/>
                <a:gd name="T100" fmla="*/ 2147483647 w 2622"/>
                <a:gd name="T101" fmla="*/ 2147483647 h 2622"/>
                <a:gd name="T102" fmla="*/ 2147483647 w 2622"/>
                <a:gd name="T103" fmla="*/ 2147483647 h 2622"/>
                <a:gd name="T104" fmla="*/ 2147483647 w 2622"/>
                <a:gd name="T105" fmla="*/ 2147483647 h 2622"/>
                <a:gd name="T106" fmla="*/ 2147483647 w 2622"/>
                <a:gd name="T107" fmla="*/ 2147483647 h 262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622"/>
                <a:gd name="T163" fmla="*/ 0 h 2622"/>
                <a:gd name="T164" fmla="*/ 2622 w 2622"/>
                <a:gd name="T165" fmla="*/ 2622 h 262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622" h="2622">
                  <a:moveTo>
                    <a:pt x="2622" y="1382"/>
                  </a:moveTo>
                  <a:lnTo>
                    <a:pt x="2622" y="1240"/>
                  </a:lnTo>
                  <a:lnTo>
                    <a:pt x="2520" y="1240"/>
                  </a:lnTo>
                  <a:lnTo>
                    <a:pt x="2516" y="1196"/>
                  </a:lnTo>
                  <a:lnTo>
                    <a:pt x="2512" y="1152"/>
                  </a:lnTo>
                  <a:lnTo>
                    <a:pt x="2506" y="1110"/>
                  </a:lnTo>
                  <a:lnTo>
                    <a:pt x="2498" y="1068"/>
                  </a:lnTo>
                  <a:lnTo>
                    <a:pt x="2596" y="1040"/>
                  </a:lnTo>
                  <a:lnTo>
                    <a:pt x="2560" y="904"/>
                  </a:lnTo>
                  <a:lnTo>
                    <a:pt x="2460" y="930"/>
                  </a:lnTo>
                  <a:lnTo>
                    <a:pt x="2446" y="888"/>
                  </a:lnTo>
                  <a:lnTo>
                    <a:pt x="2430" y="848"/>
                  </a:lnTo>
                  <a:lnTo>
                    <a:pt x="2412" y="808"/>
                  </a:lnTo>
                  <a:lnTo>
                    <a:pt x="2394" y="768"/>
                  </a:lnTo>
                  <a:lnTo>
                    <a:pt x="2482" y="718"/>
                  </a:lnTo>
                  <a:lnTo>
                    <a:pt x="2412" y="594"/>
                  </a:lnTo>
                  <a:lnTo>
                    <a:pt x="2322" y="646"/>
                  </a:lnTo>
                  <a:lnTo>
                    <a:pt x="2298" y="610"/>
                  </a:lnTo>
                  <a:lnTo>
                    <a:pt x="2272" y="574"/>
                  </a:lnTo>
                  <a:lnTo>
                    <a:pt x="2244" y="540"/>
                  </a:lnTo>
                  <a:lnTo>
                    <a:pt x="2216" y="508"/>
                  </a:lnTo>
                  <a:lnTo>
                    <a:pt x="2290" y="434"/>
                  </a:lnTo>
                  <a:lnTo>
                    <a:pt x="2188" y="334"/>
                  </a:lnTo>
                  <a:lnTo>
                    <a:pt x="2116" y="406"/>
                  </a:lnTo>
                  <a:lnTo>
                    <a:pt x="2082" y="378"/>
                  </a:lnTo>
                  <a:lnTo>
                    <a:pt x="2048" y="352"/>
                  </a:lnTo>
                  <a:lnTo>
                    <a:pt x="2014" y="326"/>
                  </a:lnTo>
                  <a:lnTo>
                    <a:pt x="1978" y="300"/>
                  </a:lnTo>
                  <a:lnTo>
                    <a:pt x="2028" y="212"/>
                  </a:lnTo>
                  <a:lnTo>
                    <a:pt x="1906" y="140"/>
                  </a:lnTo>
                  <a:lnTo>
                    <a:pt x="1854" y="230"/>
                  </a:lnTo>
                  <a:lnTo>
                    <a:pt x="1816" y="210"/>
                  </a:lnTo>
                  <a:lnTo>
                    <a:pt x="1776" y="194"/>
                  </a:lnTo>
                  <a:lnTo>
                    <a:pt x="1734" y="178"/>
                  </a:lnTo>
                  <a:lnTo>
                    <a:pt x="1694" y="162"/>
                  </a:lnTo>
                  <a:lnTo>
                    <a:pt x="1720" y="64"/>
                  </a:lnTo>
                  <a:lnTo>
                    <a:pt x="1582" y="26"/>
                  </a:lnTo>
                  <a:lnTo>
                    <a:pt x="1556" y="126"/>
                  </a:lnTo>
                  <a:lnTo>
                    <a:pt x="1514" y="118"/>
                  </a:lnTo>
                  <a:lnTo>
                    <a:pt x="1470" y="112"/>
                  </a:lnTo>
                  <a:lnTo>
                    <a:pt x="1426" y="106"/>
                  </a:lnTo>
                  <a:lnTo>
                    <a:pt x="1382" y="104"/>
                  </a:lnTo>
                  <a:lnTo>
                    <a:pt x="1382" y="0"/>
                  </a:lnTo>
                  <a:lnTo>
                    <a:pt x="1240" y="0"/>
                  </a:lnTo>
                  <a:lnTo>
                    <a:pt x="1240" y="104"/>
                  </a:lnTo>
                  <a:lnTo>
                    <a:pt x="1196" y="106"/>
                  </a:lnTo>
                  <a:lnTo>
                    <a:pt x="1154" y="112"/>
                  </a:lnTo>
                  <a:lnTo>
                    <a:pt x="1110" y="118"/>
                  </a:lnTo>
                  <a:lnTo>
                    <a:pt x="1068" y="126"/>
                  </a:lnTo>
                  <a:lnTo>
                    <a:pt x="1042" y="26"/>
                  </a:lnTo>
                  <a:lnTo>
                    <a:pt x="904" y="64"/>
                  </a:lnTo>
                  <a:lnTo>
                    <a:pt x="930" y="162"/>
                  </a:lnTo>
                  <a:lnTo>
                    <a:pt x="890" y="178"/>
                  </a:lnTo>
                  <a:lnTo>
                    <a:pt x="848" y="194"/>
                  </a:lnTo>
                  <a:lnTo>
                    <a:pt x="808" y="210"/>
                  </a:lnTo>
                  <a:lnTo>
                    <a:pt x="770" y="230"/>
                  </a:lnTo>
                  <a:lnTo>
                    <a:pt x="718" y="140"/>
                  </a:lnTo>
                  <a:lnTo>
                    <a:pt x="594" y="212"/>
                  </a:lnTo>
                  <a:lnTo>
                    <a:pt x="646" y="300"/>
                  </a:lnTo>
                  <a:lnTo>
                    <a:pt x="610" y="326"/>
                  </a:lnTo>
                  <a:lnTo>
                    <a:pt x="576" y="352"/>
                  </a:lnTo>
                  <a:lnTo>
                    <a:pt x="542" y="378"/>
                  </a:lnTo>
                  <a:lnTo>
                    <a:pt x="508" y="406"/>
                  </a:lnTo>
                  <a:lnTo>
                    <a:pt x="436" y="334"/>
                  </a:lnTo>
                  <a:lnTo>
                    <a:pt x="334" y="434"/>
                  </a:lnTo>
                  <a:lnTo>
                    <a:pt x="408" y="508"/>
                  </a:lnTo>
                  <a:lnTo>
                    <a:pt x="378" y="540"/>
                  </a:lnTo>
                  <a:lnTo>
                    <a:pt x="352" y="574"/>
                  </a:lnTo>
                  <a:lnTo>
                    <a:pt x="326" y="610"/>
                  </a:lnTo>
                  <a:lnTo>
                    <a:pt x="302" y="646"/>
                  </a:lnTo>
                  <a:lnTo>
                    <a:pt x="212" y="594"/>
                  </a:lnTo>
                  <a:lnTo>
                    <a:pt x="140" y="718"/>
                  </a:lnTo>
                  <a:lnTo>
                    <a:pt x="230" y="768"/>
                  </a:lnTo>
                  <a:lnTo>
                    <a:pt x="212" y="808"/>
                  </a:lnTo>
                  <a:lnTo>
                    <a:pt x="194" y="848"/>
                  </a:lnTo>
                  <a:lnTo>
                    <a:pt x="178" y="888"/>
                  </a:lnTo>
                  <a:lnTo>
                    <a:pt x="164" y="930"/>
                  </a:lnTo>
                  <a:lnTo>
                    <a:pt x="64" y="904"/>
                  </a:lnTo>
                  <a:lnTo>
                    <a:pt x="26" y="1040"/>
                  </a:lnTo>
                  <a:lnTo>
                    <a:pt x="126" y="1068"/>
                  </a:lnTo>
                  <a:lnTo>
                    <a:pt x="118" y="1110"/>
                  </a:lnTo>
                  <a:lnTo>
                    <a:pt x="112" y="1152"/>
                  </a:lnTo>
                  <a:lnTo>
                    <a:pt x="108" y="1196"/>
                  </a:lnTo>
                  <a:lnTo>
                    <a:pt x="104" y="1240"/>
                  </a:lnTo>
                  <a:lnTo>
                    <a:pt x="0" y="1240"/>
                  </a:lnTo>
                  <a:lnTo>
                    <a:pt x="0" y="1382"/>
                  </a:lnTo>
                  <a:lnTo>
                    <a:pt x="104" y="1382"/>
                  </a:lnTo>
                  <a:lnTo>
                    <a:pt x="108" y="1426"/>
                  </a:lnTo>
                  <a:lnTo>
                    <a:pt x="112" y="1470"/>
                  </a:lnTo>
                  <a:lnTo>
                    <a:pt x="118" y="1512"/>
                  </a:lnTo>
                  <a:lnTo>
                    <a:pt x="126" y="1556"/>
                  </a:lnTo>
                  <a:lnTo>
                    <a:pt x="26" y="1582"/>
                  </a:lnTo>
                  <a:lnTo>
                    <a:pt x="64" y="1720"/>
                  </a:lnTo>
                  <a:lnTo>
                    <a:pt x="164" y="1692"/>
                  </a:lnTo>
                  <a:lnTo>
                    <a:pt x="178" y="1734"/>
                  </a:lnTo>
                  <a:lnTo>
                    <a:pt x="194" y="1774"/>
                  </a:lnTo>
                  <a:lnTo>
                    <a:pt x="212" y="1814"/>
                  </a:lnTo>
                  <a:lnTo>
                    <a:pt x="230" y="1854"/>
                  </a:lnTo>
                  <a:lnTo>
                    <a:pt x="140" y="1906"/>
                  </a:lnTo>
                  <a:lnTo>
                    <a:pt x="212" y="2028"/>
                  </a:lnTo>
                  <a:lnTo>
                    <a:pt x="302" y="1978"/>
                  </a:lnTo>
                  <a:lnTo>
                    <a:pt x="326" y="2014"/>
                  </a:lnTo>
                  <a:lnTo>
                    <a:pt x="352" y="2048"/>
                  </a:lnTo>
                  <a:lnTo>
                    <a:pt x="378" y="2082"/>
                  </a:lnTo>
                  <a:lnTo>
                    <a:pt x="408" y="2116"/>
                  </a:lnTo>
                  <a:lnTo>
                    <a:pt x="334" y="2188"/>
                  </a:lnTo>
                  <a:lnTo>
                    <a:pt x="436" y="2288"/>
                  </a:lnTo>
                  <a:lnTo>
                    <a:pt x="508" y="2216"/>
                  </a:lnTo>
                  <a:lnTo>
                    <a:pt x="542" y="2244"/>
                  </a:lnTo>
                  <a:lnTo>
                    <a:pt x="576" y="2272"/>
                  </a:lnTo>
                  <a:lnTo>
                    <a:pt x="610" y="2298"/>
                  </a:lnTo>
                  <a:lnTo>
                    <a:pt x="646" y="2322"/>
                  </a:lnTo>
                  <a:lnTo>
                    <a:pt x="594" y="2412"/>
                  </a:lnTo>
                  <a:lnTo>
                    <a:pt x="718" y="2482"/>
                  </a:lnTo>
                  <a:lnTo>
                    <a:pt x="770" y="2394"/>
                  </a:lnTo>
                  <a:lnTo>
                    <a:pt x="808" y="2412"/>
                  </a:lnTo>
                  <a:lnTo>
                    <a:pt x="848" y="2430"/>
                  </a:lnTo>
                  <a:lnTo>
                    <a:pt x="890" y="2446"/>
                  </a:lnTo>
                  <a:lnTo>
                    <a:pt x="930" y="2460"/>
                  </a:lnTo>
                  <a:lnTo>
                    <a:pt x="904" y="2560"/>
                  </a:lnTo>
                  <a:lnTo>
                    <a:pt x="1042" y="2596"/>
                  </a:lnTo>
                  <a:lnTo>
                    <a:pt x="1068" y="2498"/>
                  </a:lnTo>
                  <a:lnTo>
                    <a:pt x="1110" y="2504"/>
                  </a:lnTo>
                  <a:lnTo>
                    <a:pt x="1154" y="2512"/>
                  </a:lnTo>
                  <a:lnTo>
                    <a:pt x="1196" y="2516"/>
                  </a:lnTo>
                  <a:lnTo>
                    <a:pt x="1240" y="2520"/>
                  </a:lnTo>
                  <a:lnTo>
                    <a:pt x="1240" y="2622"/>
                  </a:lnTo>
                  <a:lnTo>
                    <a:pt x="1382" y="2622"/>
                  </a:lnTo>
                  <a:lnTo>
                    <a:pt x="1382" y="2520"/>
                  </a:lnTo>
                  <a:lnTo>
                    <a:pt x="1426" y="2516"/>
                  </a:lnTo>
                  <a:lnTo>
                    <a:pt x="1470" y="2512"/>
                  </a:lnTo>
                  <a:lnTo>
                    <a:pt x="1514" y="2504"/>
                  </a:lnTo>
                  <a:lnTo>
                    <a:pt x="1556" y="2498"/>
                  </a:lnTo>
                  <a:lnTo>
                    <a:pt x="1582" y="2596"/>
                  </a:lnTo>
                  <a:lnTo>
                    <a:pt x="1720" y="2560"/>
                  </a:lnTo>
                  <a:lnTo>
                    <a:pt x="1694" y="2460"/>
                  </a:lnTo>
                  <a:lnTo>
                    <a:pt x="1734" y="2446"/>
                  </a:lnTo>
                  <a:lnTo>
                    <a:pt x="1776" y="2430"/>
                  </a:lnTo>
                  <a:lnTo>
                    <a:pt x="1816" y="2412"/>
                  </a:lnTo>
                  <a:lnTo>
                    <a:pt x="1854" y="2394"/>
                  </a:lnTo>
                  <a:lnTo>
                    <a:pt x="1906" y="2482"/>
                  </a:lnTo>
                  <a:lnTo>
                    <a:pt x="2028" y="2412"/>
                  </a:lnTo>
                  <a:lnTo>
                    <a:pt x="1978" y="2322"/>
                  </a:lnTo>
                  <a:lnTo>
                    <a:pt x="2014" y="2298"/>
                  </a:lnTo>
                  <a:lnTo>
                    <a:pt x="2048" y="2272"/>
                  </a:lnTo>
                  <a:lnTo>
                    <a:pt x="2082" y="2244"/>
                  </a:lnTo>
                  <a:lnTo>
                    <a:pt x="2116" y="2216"/>
                  </a:lnTo>
                  <a:lnTo>
                    <a:pt x="2188" y="2288"/>
                  </a:lnTo>
                  <a:lnTo>
                    <a:pt x="2290" y="2188"/>
                  </a:lnTo>
                  <a:lnTo>
                    <a:pt x="2216" y="2116"/>
                  </a:lnTo>
                  <a:lnTo>
                    <a:pt x="2244" y="2082"/>
                  </a:lnTo>
                  <a:lnTo>
                    <a:pt x="2272" y="2048"/>
                  </a:lnTo>
                  <a:lnTo>
                    <a:pt x="2298" y="2014"/>
                  </a:lnTo>
                  <a:lnTo>
                    <a:pt x="2322" y="1978"/>
                  </a:lnTo>
                  <a:lnTo>
                    <a:pt x="2412" y="2028"/>
                  </a:lnTo>
                  <a:lnTo>
                    <a:pt x="2482" y="1906"/>
                  </a:lnTo>
                  <a:lnTo>
                    <a:pt x="2394" y="1854"/>
                  </a:lnTo>
                  <a:lnTo>
                    <a:pt x="2412" y="1814"/>
                  </a:lnTo>
                  <a:lnTo>
                    <a:pt x="2430" y="1774"/>
                  </a:lnTo>
                  <a:lnTo>
                    <a:pt x="2446" y="1734"/>
                  </a:lnTo>
                  <a:lnTo>
                    <a:pt x="2460" y="1692"/>
                  </a:lnTo>
                  <a:lnTo>
                    <a:pt x="2560" y="1720"/>
                  </a:lnTo>
                  <a:lnTo>
                    <a:pt x="2596" y="1582"/>
                  </a:lnTo>
                  <a:lnTo>
                    <a:pt x="2498" y="1556"/>
                  </a:lnTo>
                  <a:lnTo>
                    <a:pt x="2506" y="1512"/>
                  </a:lnTo>
                  <a:lnTo>
                    <a:pt x="2512" y="1470"/>
                  </a:lnTo>
                  <a:lnTo>
                    <a:pt x="2516" y="1426"/>
                  </a:lnTo>
                  <a:lnTo>
                    <a:pt x="2520" y="1382"/>
                  </a:lnTo>
                  <a:lnTo>
                    <a:pt x="2622" y="1382"/>
                  </a:lnTo>
                  <a:close/>
                  <a:moveTo>
                    <a:pt x="1312" y="2420"/>
                  </a:moveTo>
                  <a:lnTo>
                    <a:pt x="1312" y="2420"/>
                  </a:lnTo>
                  <a:lnTo>
                    <a:pt x="1254" y="2420"/>
                  </a:lnTo>
                  <a:lnTo>
                    <a:pt x="1198" y="2416"/>
                  </a:lnTo>
                  <a:lnTo>
                    <a:pt x="1142" y="2408"/>
                  </a:lnTo>
                  <a:lnTo>
                    <a:pt x="1088" y="2398"/>
                  </a:lnTo>
                  <a:lnTo>
                    <a:pt x="1034" y="2386"/>
                  </a:lnTo>
                  <a:lnTo>
                    <a:pt x="982" y="2370"/>
                  </a:lnTo>
                  <a:lnTo>
                    <a:pt x="930" y="2354"/>
                  </a:lnTo>
                  <a:lnTo>
                    <a:pt x="880" y="2334"/>
                  </a:lnTo>
                  <a:lnTo>
                    <a:pt x="830" y="2312"/>
                  </a:lnTo>
                  <a:lnTo>
                    <a:pt x="782" y="2286"/>
                  </a:lnTo>
                  <a:lnTo>
                    <a:pt x="736" y="2260"/>
                  </a:lnTo>
                  <a:lnTo>
                    <a:pt x="692" y="2232"/>
                  </a:lnTo>
                  <a:lnTo>
                    <a:pt x="648" y="2200"/>
                  </a:lnTo>
                  <a:lnTo>
                    <a:pt x="606" y="2168"/>
                  </a:lnTo>
                  <a:lnTo>
                    <a:pt x="566" y="2132"/>
                  </a:lnTo>
                  <a:lnTo>
                    <a:pt x="528" y="2096"/>
                  </a:lnTo>
                  <a:lnTo>
                    <a:pt x="490" y="2058"/>
                  </a:lnTo>
                  <a:lnTo>
                    <a:pt x="456" y="2018"/>
                  </a:lnTo>
                  <a:lnTo>
                    <a:pt x="422" y="1976"/>
                  </a:lnTo>
                  <a:lnTo>
                    <a:pt x="392" y="1932"/>
                  </a:lnTo>
                  <a:lnTo>
                    <a:pt x="362" y="1886"/>
                  </a:lnTo>
                  <a:lnTo>
                    <a:pt x="336" y="1840"/>
                  </a:lnTo>
                  <a:lnTo>
                    <a:pt x="312" y="1792"/>
                  </a:lnTo>
                  <a:lnTo>
                    <a:pt x="290" y="1744"/>
                  </a:lnTo>
                  <a:lnTo>
                    <a:pt x="270" y="1692"/>
                  </a:lnTo>
                  <a:lnTo>
                    <a:pt x="252" y="1642"/>
                  </a:lnTo>
                  <a:lnTo>
                    <a:pt x="238" y="1588"/>
                  </a:lnTo>
                  <a:lnTo>
                    <a:pt x="224" y="1534"/>
                  </a:lnTo>
                  <a:lnTo>
                    <a:pt x="216" y="1480"/>
                  </a:lnTo>
                  <a:lnTo>
                    <a:pt x="208" y="1424"/>
                  </a:lnTo>
                  <a:lnTo>
                    <a:pt x="204" y="1368"/>
                  </a:lnTo>
                  <a:lnTo>
                    <a:pt x="202" y="1312"/>
                  </a:lnTo>
                  <a:lnTo>
                    <a:pt x="204" y="1254"/>
                  </a:lnTo>
                  <a:lnTo>
                    <a:pt x="208" y="1198"/>
                  </a:lnTo>
                  <a:lnTo>
                    <a:pt x="216" y="1142"/>
                  </a:lnTo>
                  <a:lnTo>
                    <a:pt x="224" y="1088"/>
                  </a:lnTo>
                  <a:lnTo>
                    <a:pt x="238" y="1034"/>
                  </a:lnTo>
                  <a:lnTo>
                    <a:pt x="252" y="982"/>
                  </a:lnTo>
                  <a:lnTo>
                    <a:pt x="270" y="930"/>
                  </a:lnTo>
                  <a:lnTo>
                    <a:pt x="290" y="880"/>
                  </a:lnTo>
                  <a:lnTo>
                    <a:pt x="312" y="830"/>
                  </a:lnTo>
                  <a:lnTo>
                    <a:pt x="336" y="782"/>
                  </a:lnTo>
                  <a:lnTo>
                    <a:pt x="362" y="736"/>
                  </a:lnTo>
                  <a:lnTo>
                    <a:pt x="392" y="692"/>
                  </a:lnTo>
                  <a:lnTo>
                    <a:pt x="422" y="648"/>
                  </a:lnTo>
                  <a:lnTo>
                    <a:pt x="456" y="606"/>
                  </a:lnTo>
                  <a:lnTo>
                    <a:pt x="490" y="566"/>
                  </a:lnTo>
                  <a:lnTo>
                    <a:pt x="528" y="526"/>
                  </a:lnTo>
                  <a:lnTo>
                    <a:pt x="566" y="490"/>
                  </a:lnTo>
                  <a:lnTo>
                    <a:pt x="606" y="456"/>
                  </a:lnTo>
                  <a:lnTo>
                    <a:pt x="648" y="422"/>
                  </a:lnTo>
                  <a:lnTo>
                    <a:pt x="692" y="392"/>
                  </a:lnTo>
                  <a:lnTo>
                    <a:pt x="736" y="362"/>
                  </a:lnTo>
                  <a:lnTo>
                    <a:pt x="782" y="336"/>
                  </a:lnTo>
                  <a:lnTo>
                    <a:pt x="830" y="312"/>
                  </a:lnTo>
                  <a:lnTo>
                    <a:pt x="880" y="290"/>
                  </a:lnTo>
                  <a:lnTo>
                    <a:pt x="930" y="270"/>
                  </a:lnTo>
                  <a:lnTo>
                    <a:pt x="982" y="252"/>
                  </a:lnTo>
                  <a:lnTo>
                    <a:pt x="1034" y="236"/>
                  </a:lnTo>
                  <a:lnTo>
                    <a:pt x="1088" y="224"/>
                  </a:lnTo>
                  <a:lnTo>
                    <a:pt x="1142" y="214"/>
                  </a:lnTo>
                  <a:lnTo>
                    <a:pt x="1198" y="208"/>
                  </a:lnTo>
                  <a:lnTo>
                    <a:pt x="1254" y="204"/>
                  </a:lnTo>
                  <a:lnTo>
                    <a:pt x="1312" y="202"/>
                  </a:lnTo>
                  <a:lnTo>
                    <a:pt x="1368" y="204"/>
                  </a:lnTo>
                  <a:lnTo>
                    <a:pt x="1426" y="208"/>
                  </a:lnTo>
                  <a:lnTo>
                    <a:pt x="1480" y="214"/>
                  </a:lnTo>
                  <a:lnTo>
                    <a:pt x="1536" y="224"/>
                  </a:lnTo>
                  <a:lnTo>
                    <a:pt x="1588" y="236"/>
                  </a:lnTo>
                  <a:lnTo>
                    <a:pt x="1642" y="252"/>
                  </a:lnTo>
                  <a:lnTo>
                    <a:pt x="1694" y="270"/>
                  </a:lnTo>
                  <a:lnTo>
                    <a:pt x="1744" y="290"/>
                  </a:lnTo>
                  <a:lnTo>
                    <a:pt x="1792" y="312"/>
                  </a:lnTo>
                  <a:lnTo>
                    <a:pt x="1840" y="336"/>
                  </a:lnTo>
                  <a:lnTo>
                    <a:pt x="1886" y="362"/>
                  </a:lnTo>
                  <a:lnTo>
                    <a:pt x="1932" y="392"/>
                  </a:lnTo>
                  <a:lnTo>
                    <a:pt x="1976" y="422"/>
                  </a:lnTo>
                  <a:lnTo>
                    <a:pt x="2018" y="456"/>
                  </a:lnTo>
                  <a:lnTo>
                    <a:pt x="2058" y="490"/>
                  </a:lnTo>
                  <a:lnTo>
                    <a:pt x="2096" y="526"/>
                  </a:lnTo>
                  <a:lnTo>
                    <a:pt x="2132" y="566"/>
                  </a:lnTo>
                  <a:lnTo>
                    <a:pt x="2168" y="606"/>
                  </a:lnTo>
                  <a:lnTo>
                    <a:pt x="2200" y="648"/>
                  </a:lnTo>
                  <a:lnTo>
                    <a:pt x="2232" y="692"/>
                  </a:lnTo>
                  <a:lnTo>
                    <a:pt x="2260" y="736"/>
                  </a:lnTo>
                  <a:lnTo>
                    <a:pt x="2288" y="782"/>
                  </a:lnTo>
                  <a:lnTo>
                    <a:pt x="2312" y="830"/>
                  </a:lnTo>
                  <a:lnTo>
                    <a:pt x="2334" y="880"/>
                  </a:lnTo>
                  <a:lnTo>
                    <a:pt x="2354" y="930"/>
                  </a:lnTo>
                  <a:lnTo>
                    <a:pt x="2372" y="982"/>
                  </a:lnTo>
                  <a:lnTo>
                    <a:pt x="2386" y="1034"/>
                  </a:lnTo>
                  <a:lnTo>
                    <a:pt x="2398" y="1088"/>
                  </a:lnTo>
                  <a:lnTo>
                    <a:pt x="2408" y="1142"/>
                  </a:lnTo>
                  <a:lnTo>
                    <a:pt x="2416" y="1198"/>
                  </a:lnTo>
                  <a:lnTo>
                    <a:pt x="2420" y="1254"/>
                  </a:lnTo>
                  <a:lnTo>
                    <a:pt x="2422" y="1312"/>
                  </a:lnTo>
                  <a:lnTo>
                    <a:pt x="2420" y="1368"/>
                  </a:lnTo>
                  <a:lnTo>
                    <a:pt x="2416" y="1424"/>
                  </a:lnTo>
                  <a:lnTo>
                    <a:pt x="2408" y="1480"/>
                  </a:lnTo>
                  <a:lnTo>
                    <a:pt x="2398" y="1534"/>
                  </a:lnTo>
                  <a:lnTo>
                    <a:pt x="2386" y="1588"/>
                  </a:lnTo>
                  <a:lnTo>
                    <a:pt x="2372" y="1642"/>
                  </a:lnTo>
                  <a:lnTo>
                    <a:pt x="2354" y="1692"/>
                  </a:lnTo>
                  <a:lnTo>
                    <a:pt x="2334" y="1744"/>
                  </a:lnTo>
                  <a:lnTo>
                    <a:pt x="2312" y="1792"/>
                  </a:lnTo>
                  <a:lnTo>
                    <a:pt x="2288" y="1840"/>
                  </a:lnTo>
                  <a:lnTo>
                    <a:pt x="2260" y="1886"/>
                  </a:lnTo>
                  <a:lnTo>
                    <a:pt x="2232" y="1932"/>
                  </a:lnTo>
                  <a:lnTo>
                    <a:pt x="2200" y="1976"/>
                  </a:lnTo>
                  <a:lnTo>
                    <a:pt x="2168" y="2018"/>
                  </a:lnTo>
                  <a:lnTo>
                    <a:pt x="2132" y="2058"/>
                  </a:lnTo>
                  <a:lnTo>
                    <a:pt x="2096" y="2096"/>
                  </a:lnTo>
                  <a:lnTo>
                    <a:pt x="2058" y="2132"/>
                  </a:lnTo>
                  <a:lnTo>
                    <a:pt x="2018" y="2168"/>
                  </a:lnTo>
                  <a:lnTo>
                    <a:pt x="1976" y="2200"/>
                  </a:lnTo>
                  <a:lnTo>
                    <a:pt x="1932" y="2232"/>
                  </a:lnTo>
                  <a:lnTo>
                    <a:pt x="1886" y="2260"/>
                  </a:lnTo>
                  <a:lnTo>
                    <a:pt x="1840" y="2286"/>
                  </a:lnTo>
                  <a:lnTo>
                    <a:pt x="1792" y="2312"/>
                  </a:lnTo>
                  <a:lnTo>
                    <a:pt x="1744" y="2334"/>
                  </a:lnTo>
                  <a:lnTo>
                    <a:pt x="1694" y="2354"/>
                  </a:lnTo>
                  <a:lnTo>
                    <a:pt x="1642" y="2370"/>
                  </a:lnTo>
                  <a:lnTo>
                    <a:pt x="1588" y="2386"/>
                  </a:lnTo>
                  <a:lnTo>
                    <a:pt x="1536" y="2398"/>
                  </a:lnTo>
                  <a:lnTo>
                    <a:pt x="1480" y="2408"/>
                  </a:lnTo>
                  <a:lnTo>
                    <a:pt x="1426" y="2416"/>
                  </a:lnTo>
                  <a:lnTo>
                    <a:pt x="1368" y="2420"/>
                  </a:lnTo>
                  <a:lnTo>
                    <a:pt x="1312" y="242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Oval 23">
              <a:extLst>
                <a:ext uri="{FF2B5EF4-FFF2-40B4-BE49-F238E27FC236}">
                  <a16:creationId xmlns:a16="http://schemas.microsoft.com/office/drawing/2014/main" xmlns="" id="{84E6DA72-BDD9-435B-A555-649E309F85D8}"/>
                </a:ext>
              </a:extLst>
            </p:cNvPr>
            <p:cNvSpPr>
              <a:spLocks/>
            </p:cNvSpPr>
            <p:nvPr/>
          </p:nvSpPr>
          <p:spPr bwMode="auto">
            <a:xfrm rot="4026370">
              <a:off x="749260" y="1881297"/>
              <a:ext cx="1943725" cy="194258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3" name="PA_库_组合 24">
            <a:extLst>
              <a:ext uri="{FF2B5EF4-FFF2-40B4-BE49-F238E27FC236}">
                <a16:creationId xmlns:a16="http://schemas.microsoft.com/office/drawing/2014/main" xmlns="" id="{AE134D93-18A9-4103-BD5C-5D39062D7032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8976320" y="3521737"/>
            <a:ext cx="2472584" cy="2472584"/>
            <a:chOff x="484285" y="1616468"/>
            <a:chExt cx="2472584" cy="2472584"/>
          </a:xfrm>
        </p:grpSpPr>
        <p:sp>
          <p:nvSpPr>
            <p:cNvPr id="29" name="Freeform: Shape 25">
              <a:extLst>
                <a:ext uri="{FF2B5EF4-FFF2-40B4-BE49-F238E27FC236}">
                  <a16:creationId xmlns:a16="http://schemas.microsoft.com/office/drawing/2014/main" xmlns="" id="{B2BB95CB-726C-4860-A277-614B8D4FE631}"/>
                </a:ext>
              </a:extLst>
            </p:cNvPr>
            <p:cNvSpPr>
              <a:spLocks/>
            </p:cNvSpPr>
            <p:nvPr/>
          </p:nvSpPr>
          <p:spPr bwMode="auto">
            <a:xfrm rot="4026370">
              <a:off x="484285" y="1616468"/>
              <a:ext cx="2472584" cy="2472584"/>
            </a:xfrm>
            <a:custGeom>
              <a:avLst/>
              <a:gdLst>
                <a:gd name="T0" fmla="*/ 2147483647 w 2622"/>
                <a:gd name="T1" fmla="*/ 2147483647 h 2622"/>
                <a:gd name="T2" fmla="*/ 2147483647 w 2622"/>
                <a:gd name="T3" fmla="*/ 2147483647 h 2622"/>
                <a:gd name="T4" fmla="*/ 2147483647 w 2622"/>
                <a:gd name="T5" fmla="*/ 2147483647 h 2622"/>
                <a:gd name="T6" fmla="*/ 2147483647 w 2622"/>
                <a:gd name="T7" fmla="*/ 2147483647 h 2622"/>
                <a:gd name="T8" fmla="*/ 2147483647 w 2622"/>
                <a:gd name="T9" fmla="*/ 2147483647 h 2622"/>
                <a:gd name="T10" fmla="*/ 2147483647 w 2622"/>
                <a:gd name="T11" fmla="*/ 2147483647 h 2622"/>
                <a:gd name="T12" fmla="*/ 2147483647 w 2622"/>
                <a:gd name="T13" fmla="*/ 2147483647 h 2622"/>
                <a:gd name="T14" fmla="*/ 2147483647 w 2622"/>
                <a:gd name="T15" fmla="*/ 2147483647 h 2622"/>
                <a:gd name="T16" fmla="*/ 2147483647 w 2622"/>
                <a:gd name="T17" fmla="*/ 2147483647 h 2622"/>
                <a:gd name="T18" fmla="*/ 2147483647 w 2622"/>
                <a:gd name="T19" fmla="*/ 2147483647 h 2622"/>
                <a:gd name="T20" fmla="*/ 2147483647 w 2622"/>
                <a:gd name="T21" fmla="*/ 2147483647 h 2622"/>
                <a:gd name="T22" fmla="*/ 2147483647 w 2622"/>
                <a:gd name="T23" fmla="*/ 2147483647 h 2622"/>
                <a:gd name="T24" fmla="*/ 2147483647 w 2622"/>
                <a:gd name="T25" fmla="*/ 2147483647 h 2622"/>
                <a:gd name="T26" fmla="*/ 2147483647 w 2622"/>
                <a:gd name="T27" fmla="*/ 2147483647 h 2622"/>
                <a:gd name="T28" fmla="*/ 2147483647 w 2622"/>
                <a:gd name="T29" fmla="*/ 2147483647 h 2622"/>
                <a:gd name="T30" fmla="*/ 2147483647 w 2622"/>
                <a:gd name="T31" fmla="*/ 2147483647 h 2622"/>
                <a:gd name="T32" fmla="*/ 2147483647 w 2622"/>
                <a:gd name="T33" fmla="*/ 2147483647 h 2622"/>
                <a:gd name="T34" fmla="*/ 2147483647 w 2622"/>
                <a:gd name="T35" fmla="*/ 2147483647 h 2622"/>
                <a:gd name="T36" fmla="*/ 2147483647 w 2622"/>
                <a:gd name="T37" fmla="*/ 2147483647 h 2622"/>
                <a:gd name="T38" fmla="*/ 2147483647 w 2622"/>
                <a:gd name="T39" fmla="*/ 2147483647 h 2622"/>
                <a:gd name="T40" fmla="*/ 2147483647 w 2622"/>
                <a:gd name="T41" fmla="*/ 2147483647 h 2622"/>
                <a:gd name="T42" fmla="*/ 2147483647 w 2622"/>
                <a:gd name="T43" fmla="*/ 2147483647 h 2622"/>
                <a:gd name="T44" fmla="*/ 2147483647 w 2622"/>
                <a:gd name="T45" fmla="*/ 2147483647 h 2622"/>
                <a:gd name="T46" fmla="*/ 2147483647 w 2622"/>
                <a:gd name="T47" fmla="*/ 2147483647 h 2622"/>
                <a:gd name="T48" fmla="*/ 2147483647 w 2622"/>
                <a:gd name="T49" fmla="*/ 2147483647 h 2622"/>
                <a:gd name="T50" fmla="*/ 2147483647 w 2622"/>
                <a:gd name="T51" fmla="*/ 2147483647 h 2622"/>
                <a:gd name="T52" fmla="*/ 2147483647 w 2622"/>
                <a:gd name="T53" fmla="*/ 2147483647 h 2622"/>
                <a:gd name="T54" fmla="*/ 2147483647 w 2622"/>
                <a:gd name="T55" fmla="*/ 2147483647 h 2622"/>
                <a:gd name="T56" fmla="*/ 2147483647 w 2622"/>
                <a:gd name="T57" fmla="*/ 2147483647 h 2622"/>
                <a:gd name="T58" fmla="*/ 2147483647 w 2622"/>
                <a:gd name="T59" fmla="*/ 2147483647 h 2622"/>
                <a:gd name="T60" fmla="*/ 2147483647 w 2622"/>
                <a:gd name="T61" fmla="*/ 2147483647 h 2622"/>
                <a:gd name="T62" fmla="*/ 2147483647 w 2622"/>
                <a:gd name="T63" fmla="*/ 2147483647 h 2622"/>
                <a:gd name="T64" fmla="*/ 2147483647 w 2622"/>
                <a:gd name="T65" fmla="*/ 2147483647 h 2622"/>
                <a:gd name="T66" fmla="*/ 2147483647 w 2622"/>
                <a:gd name="T67" fmla="*/ 2147483647 h 2622"/>
                <a:gd name="T68" fmla="*/ 2147483647 w 2622"/>
                <a:gd name="T69" fmla="*/ 2147483647 h 2622"/>
                <a:gd name="T70" fmla="*/ 2147483647 w 2622"/>
                <a:gd name="T71" fmla="*/ 2147483647 h 2622"/>
                <a:gd name="T72" fmla="*/ 2147483647 w 2622"/>
                <a:gd name="T73" fmla="*/ 2147483647 h 2622"/>
                <a:gd name="T74" fmla="*/ 2147483647 w 2622"/>
                <a:gd name="T75" fmla="*/ 2147483647 h 2622"/>
                <a:gd name="T76" fmla="*/ 2147483647 w 2622"/>
                <a:gd name="T77" fmla="*/ 2147483647 h 2622"/>
                <a:gd name="T78" fmla="*/ 2147483647 w 2622"/>
                <a:gd name="T79" fmla="*/ 2147483647 h 2622"/>
                <a:gd name="T80" fmla="*/ 2147483647 w 2622"/>
                <a:gd name="T81" fmla="*/ 2147483647 h 2622"/>
                <a:gd name="T82" fmla="*/ 2147483647 w 2622"/>
                <a:gd name="T83" fmla="*/ 2147483647 h 2622"/>
                <a:gd name="T84" fmla="*/ 2147483647 w 2622"/>
                <a:gd name="T85" fmla="*/ 2147483647 h 2622"/>
                <a:gd name="T86" fmla="*/ 2147483647 w 2622"/>
                <a:gd name="T87" fmla="*/ 2147483647 h 2622"/>
                <a:gd name="T88" fmla="*/ 2147483647 w 2622"/>
                <a:gd name="T89" fmla="*/ 2147483647 h 2622"/>
                <a:gd name="T90" fmla="*/ 2147483647 w 2622"/>
                <a:gd name="T91" fmla="*/ 2147483647 h 2622"/>
                <a:gd name="T92" fmla="*/ 2147483647 w 2622"/>
                <a:gd name="T93" fmla="*/ 2147483647 h 2622"/>
                <a:gd name="T94" fmla="*/ 2147483647 w 2622"/>
                <a:gd name="T95" fmla="*/ 2147483647 h 2622"/>
                <a:gd name="T96" fmla="*/ 2147483647 w 2622"/>
                <a:gd name="T97" fmla="*/ 2147483647 h 2622"/>
                <a:gd name="T98" fmla="*/ 2147483647 w 2622"/>
                <a:gd name="T99" fmla="*/ 2147483647 h 2622"/>
                <a:gd name="T100" fmla="*/ 2147483647 w 2622"/>
                <a:gd name="T101" fmla="*/ 2147483647 h 2622"/>
                <a:gd name="T102" fmla="*/ 2147483647 w 2622"/>
                <a:gd name="T103" fmla="*/ 2147483647 h 2622"/>
                <a:gd name="T104" fmla="*/ 2147483647 w 2622"/>
                <a:gd name="T105" fmla="*/ 2147483647 h 2622"/>
                <a:gd name="T106" fmla="*/ 2147483647 w 2622"/>
                <a:gd name="T107" fmla="*/ 2147483647 h 262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622"/>
                <a:gd name="T163" fmla="*/ 0 h 2622"/>
                <a:gd name="T164" fmla="*/ 2622 w 2622"/>
                <a:gd name="T165" fmla="*/ 2622 h 262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622" h="2622">
                  <a:moveTo>
                    <a:pt x="2622" y="1382"/>
                  </a:moveTo>
                  <a:lnTo>
                    <a:pt x="2622" y="1240"/>
                  </a:lnTo>
                  <a:lnTo>
                    <a:pt x="2520" y="1240"/>
                  </a:lnTo>
                  <a:lnTo>
                    <a:pt x="2516" y="1196"/>
                  </a:lnTo>
                  <a:lnTo>
                    <a:pt x="2512" y="1152"/>
                  </a:lnTo>
                  <a:lnTo>
                    <a:pt x="2506" y="1110"/>
                  </a:lnTo>
                  <a:lnTo>
                    <a:pt x="2498" y="1068"/>
                  </a:lnTo>
                  <a:lnTo>
                    <a:pt x="2596" y="1040"/>
                  </a:lnTo>
                  <a:lnTo>
                    <a:pt x="2560" y="904"/>
                  </a:lnTo>
                  <a:lnTo>
                    <a:pt x="2460" y="930"/>
                  </a:lnTo>
                  <a:lnTo>
                    <a:pt x="2446" y="888"/>
                  </a:lnTo>
                  <a:lnTo>
                    <a:pt x="2430" y="848"/>
                  </a:lnTo>
                  <a:lnTo>
                    <a:pt x="2412" y="808"/>
                  </a:lnTo>
                  <a:lnTo>
                    <a:pt x="2394" y="768"/>
                  </a:lnTo>
                  <a:lnTo>
                    <a:pt x="2482" y="718"/>
                  </a:lnTo>
                  <a:lnTo>
                    <a:pt x="2412" y="594"/>
                  </a:lnTo>
                  <a:lnTo>
                    <a:pt x="2322" y="646"/>
                  </a:lnTo>
                  <a:lnTo>
                    <a:pt x="2298" y="610"/>
                  </a:lnTo>
                  <a:lnTo>
                    <a:pt x="2272" y="574"/>
                  </a:lnTo>
                  <a:lnTo>
                    <a:pt x="2244" y="540"/>
                  </a:lnTo>
                  <a:lnTo>
                    <a:pt x="2216" y="508"/>
                  </a:lnTo>
                  <a:lnTo>
                    <a:pt x="2290" y="434"/>
                  </a:lnTo>
                  <a:lnTo>
                    <a:pt x="2188" y="334"/>
                  </a:lnTo>
                  <a:lnTo>
                    <a:pt x="2116" y="406"/>
                  </a:lnTo>
                  <a:lnTo>
                    <a:pt x="2082" y="378"/>
                  </a:lnTo>
                  <a:lnTo>
                    <a:pt x="2048" y="352"/>
                  </a:lnTo>
                  <a:lnTo>
                    <a:pt x="2014" y="326"/>
                  </a:lnTo>
                  <a:lnTo>
                    <a:pt x="1978" y="300"/>
                  </a:lnTo>
                  <a:lnTo>
                    <a:pt x="2028" y="212"/>
                  </a:lnTo>
                  <a:lnTo>
                    <a:pt x="1906" y="140"/>
                  </a:lnTo>
                  <a:lnTo>
                    <a:pt x="1854" y="230"/>
                  </a:lnTo>
                  <a:lnTo>
                    <a:pt x="1816" y="210"/>
                  </a:lnTo>
                  <a:lnTo>
                    <a:pt x="1776" y="194"/>
                  </a:lnTo>
                  <a:lnTo>
                    <a:pt x="1734" y="178"/>
                  </a:lnTo>
                  <a:lnTo>
                    <a:pt x="1694" y="162"/>
                  </a:lnTo>
                  <a:lnTo>
                    <a:pt x="1720" y="64"/>
                  </a:lnTo>
                  <a:lnTo>
                    <a:pt x="1582" y="26"/>
                  </a:lnTo>
                  <a:lnTo>
                    <a:pt x="1556" y="126"/>
                  </a:lnTo>
                  <a:lnTo>
                    <a:pt x="1514" y="118"/>
                  </a:lnTo>
                  <a:lnTo>
                    <a:pt x="1470" y="112"/>
                  </a:lnTo>
                  <a:lnTo>
                    <a:pt x="1426" y="106"/>
                  </a:lnTo>
                  <a:lnTo>
                    <a:pt x="1382" y="104"/>
                  </a:lnTo>
                  <a:lnTo>
                    <a:pt x="1382" y="0"/>
                  </a:lnTo>
                  <a:lnTo>
                    <a:pt x="1240" y="0"/>
                  </a:lnTo>
                  <a:lnTo>
                    <a:pt x="1240" y="104"/>
                  </a:lnTo>
                  <a:lnTo>
                    <a:pt x="1196" y="106"/>
                  </a:lnTo>
                  <a:lnTo>
                    <a:pt x="1154" y="112"/>
                  </a:lnTo>
                  <a:lnTo>
                    <a:pt x="1110" y="118"/>
                  </a:lnTo>
                  <a:lnTo>
                    <a:pt x="1068" y="126"/>
                  </a:lnTo>
                  <a:lnTo>
                    <a:pt x="1042" y="26"/>
                  </a:lnTo>
                  <a:lnTo>
                    <a:pt x="904" y="64"/>
                  </a:lnTo>
                  <a:lnTo>
                    <a:pt x="930" y="162"/>
                  </a:lnTo>
                  <a:lnTo>
                    <a:pt x="890" y="178"/>
                  </a:lnTo>
                  <a:lnTo>
                    <a:pt x="848" y="194"/>
                  </a:lnTo>
                  <a:lnTo>
                    <a:pt x="808" y="210"/>
                  </a:lnTo>
                  <a:lnTo>
                    <a:pt x="770" y="230"/>
                  </a:lnTo>
                  <a:lnTo>
                    <a:pt x="718" y="140"/>
                  </a:lnTo>
                  <a:lnTo>
                    <a:pt x="594" y="212"/>
                  </a:lnTo>
                  <a:lnTo>
                    <a:pt x="646" y="300"/>
                  </a:lnTo>
                  <a:lnTo>
                    <a:pt x="610" y="326"/>
                  </a:lnTo>
                  <a:lnTo>
                    <a:pt x="576" y="352"/>
                  </a:lnTo>
                  <a:lnTo>
                    <a:pt x="542" y="378"/>
                  </a:lnTo>
                  <a:lnTo>
                    <a:pt x="508" y="406"/>
                  </a:lnTo>
                  <a:lnTo>
                    <a:pt x="436" y="334"/>
                  </a:lnTo>
                  <a:lnTo>
                    <a:pt x="334" y="434"/>
                  </a:lnTo>
                  <a:lnTo>
                    <a:pt x="408" y="508"/>
                  </a:lnTo>
                  <a:lnTo>
                    <a:pt x="378" y="540"/>
                  </a:lnTo>
                  <a:lnTo>
                    <a:pt x="352" y="574"/>
                  </a:lnTo>
                  <a:lnTo>
                    <a:pt x="326" y="610"/>
                  </a:lnTo>
                  <a:lnTo>
                    <a:pt x="302" y="646"/>
                  </a:lnTo>
                  <a:lnTo>
                    <a:pt x="212" y="594"/>
                  </a:lnTo>
                  <a:lnTo>
                    <a:pt x="140" y="718"/>
                  </a:lnTo>
                  <a:lnTo>
                    <a:pt x="230" y="768"/>
                  </a:lnTo>
                  <a:lnTo>
                    <a:pt x="212" y="808"/>
                  </a:lnTo>
                  <a:lnTo>
                    <a:pt x="194" y="848"/>
                  </a:lnTo>
                  <a:lnTo>
                    <a:pt x="178" y="888"/>
                  </a:lnTo>
                  <a:lnTo>
                    <a:pt x="164" y="930"/>
                  </a:lnTo>
                  <a:lnTo>
                    <a:pt x="64" y="904"/>
                  </a:lnTo>
                  <a:lnTo>
                    <a:pt x="26" y="1040"/>
                  </a:lnTo>
                  <a:lnTo>
                    <a:pt x="126" y="1068"/>
                  </a:lnTo>
                  <a:lnTo>
                    <a:pt x="118" y="1110"/>
                  </a:lnTo>
                  <a:lnTo>
                    <a:pt x="112" y="1152"/>
                  </a:lnTo>
                  <a:lnTo>
                    <a:pt x="108" y="1196"/>
                  </a:lnTo>
                  <a:lnTo>
                    <a:pt x="104" y="1240"/>
                  </a:lnTo>
                  <a:lnTo>
                    <a:pt x="0" y="1240"/>
                  </a:lnTo>
                  <a:lnTo>
                    <a:pt x="0" y="1382"/>
                  </a:lnTo>
                  <a:lnTo>
                    <a:pt x="104" y="1382"/>
                  </a:lnTo>
                  <a:lnTo>
                    <a:pt x="108" y="1426"/>
                  </a:lnTo>
                  <a:lnTo>
                    <a:pt x="112" y="1470"/>
                  </a:lnTo>
                  <a:lnTo>
                    <a:pt x="118" y="1512"/>
                  </a:lnTo>
                  <a:lnTo>
                    <a:pt x="126" y="1556"/>
                  </a:lnTo>
                  <a:lnTo>
                    <a:pt x="26" y="1582"/>
                  </a:lnTo>
                  <a:lnTo>
                    <a:pt x="64" y="1720"/>
                  </a:lnTo>
                  <a:lnTo>
                    <a:pt x="164" y="1692"/>
                  </a:lnTo>
                  <a:lnTo>
                    <a:pt x="178" y="1734"/>
                  </a:lnTo>
                  <a:lnTo>
                    <a:pt x="194" y="1774"/>
                  </a:lnTo>
                  <a:lnTo>
                    <a:pt x="212" y="1814"/>
                  </a:lnTo>
                  <a:lnTo>
                    <a:pt x="230" y="1854"/>
                  </a:lnTo>
                  <a:lnTo>
                    <a:pt x="140" y="1906"/>
                  </a:lnTo>
                  <a:lnTo>
                    <a:pt x="212" y="2028"/>
                  </a:lnTo>
                  <a:lnTo>
                    <a:pt x="302" y="1978"/>
                  </a:lnTo>
                  <a:lnTo>
                    <a:pt x="326" y="2014"/>
                  </a:lnTo>
                  <a:lnTo>
                    <a:pt x="352" y="2048"/>
                  </a:lnTo>
                  <a:lnTo>
                    <a:pt x="378" y="2082"/>
                  </a:lnTo>
                  <a:lnTo>
                    <a:pt x="408" y="2116"/>
                  </a:lnTo>
                  <a:lnTo>
                    <a:pt x="334" y="2188"/>
                  </a:lnTo>
                  <a:lnTo>
                    <a:pt x="436" y="2288"/>
                  </a:lnTo>
                  <a:lnTo>
                    <a:pt x="508" y="2216"/>
                  </a:lnTo>
                  <a:lnTo>
                    <a:pt x="542" y="2244"/>
                  </a:lnTo>
                  <a:lnTo>
                    <a:pt x="576" y="2272"/>
                  </a:lnTo>
                  <a:lnTo>
                    <a:pt x="610" y="2298"/>
                  </a:lnTo>
                  <a:lnTo>
                    <a:pt x="646" y="2322"/>
                  </a:lnTo>
                  <a:lnTo>
                    <a:pt x="594" y="2412"/>
                  </a:lnTo>
                  <a:lnTo>
                    <a:pt x="718" y="2482"/>
                  </a:lnTo>
                  <a:lnTo>
                    <a:pt x="770" y="2394"/>
                  </a:lnTo>
                  <a:lnTo>
                    <a:pt x="808" y="2412"/>
                  </a:lnTo>
                  <a:lnTo>
                    <a:pt x="848" y="2430"/>
                  </a:lnTo>
                  <a:lnTo>
                    <a:pt x="890" y="2446"/>
                  </a:lnTo>
                  <a:lnTo>
                    <a:pt x="930" y="2460"/>
                  </a:lnTo>
                  <a:lnTo>
                    <a:pt x="904" y="2560"/>
                  </a:lnTo>
                  <a:lnTo>
                    <a:pt x="1042" y="2596"/>
                  </a:lnTo>
                  <a:lnTo>
                    <a:pt x="1068" y="2498"/>
                  </a:lnTo>
                  <a:lnTo>
                    <a:pt x="1110" y="2504"/>
                  </a:lnTo>
                  <a:lnTo>
                    <a:pt x="1154" y="2512"/>
                  </a:lnTo>
                  <a:lnTo>
                    <a:pt x="1196" y="2516"/>
                  </a:lnTo>
                  <a:lnTo>
                    <a:pt x="1240" y="2520"/>
                  </a:lnTo>
                  <a:lnTo>
                    <a:pt x="1240" y="2622"/>
                  </a:lnTo>
                  <a:lnTo>
                    <a:pt x="1382" y="2622"/>
                  </a:lnTo>
                  <a:lnTo>
                    <a:pt x="1382" y="2520"/>
                  </a:lnTo>
                  <a:lnTo>
                    <a:pt x="1426" y="2516"/>
                  </a:lnTo>
                  <a:lnTo>
                    <a:pt x="1470" y="2512"/>
                  </a:lnTo>
                  <a:lnTo>
                    <a:pt x="1514" y="2504"/>
                  </a:lnTo>
                  <a:lnTo>
                    <a:pt x="1556" y="2498"/>
                  </a:lnTo>
                  <a:lnTo>
                    <a:pt x="1582" y="2596"/>
                  </a:lnTo>
                  <a:lnTo>
                    <a:pt x="1720" y="2560"/>
                  </a:lnTo>
                  <a:lnTo>
                    <a:pt x="1694" y="2460"/>
                  </a:lnTo>
                  <a:lnTo>
                    <a:pt x="1734" y="2446"/>
                  </a:lnTo>
                  <a:lnTo>
                    <a:pt x="1776" y="2430"/>
                  </a:lnTo>
                  <a:lnTo>
                    <a:pt x="1816" y="2412"/>
                  </a:lnTo>
                  <a:lnTo>
                    <a:pt x="1854" y="2394"/>
                  </a:lnTo>
                  <a:lnTo>
                    <a:pt x="1906" y="2482"/>
                  </a:lnTo>
                  <a:lnTo>
                    <a:pt x="2028" y="2412"/>
                  </a:lnTo>
                  <a:lnTo>
                    <a:pt x="1978" y="2322"/>
                  </a:lnTo>
                  <a:lnTo>
                    <a:pt x="2014" y="2298"/>
                  </a:lnTo>
                  <a:lnTo>
                    <a:pt x="2048" y="2272"/>
                  </a:lnTo>
                  <a:lnTo>
                    <a:pt x="2082" y="2244"/>
                  </a:lnTo>
                  <a:lnTo>
                    <a:pt x="2116" y="2216"/>
                  </a:lnTo>
                  <a:lnTo>
                    <a:pt x="2188" y="2288"/>
                  </a:lnTo>
                  <a:lnTo>
                    <a:pt x="2290" y="2188"/>
                  </a:lnTo>
                  <a:lnTo>
                    <a:pt x="2216" y="2116"/>
                  </a:lnTo>
                  <a:lnTo>
                    <a:pt x="2244" y="2082"/>
                  </a:lnTo>
                  <a:lnTo>
                    <a:pt x="2272" y="2048"/>
                  </a:lnTo>
                  <a:lnTo>
                    <a:pt x="2298" y="2014"/>
                  </a:lnTo>
                  <a:lnTo>
                    <a:pt x="2322" y="1978"/>
                  </a:lnTo>
                  <a:lnTo>
                    <a:pt x="2412" y="2028"/>
                  </a:lnTo>
                  <a:lnTo>
                    <a:pt x="2482" y="1906"/>
                  </a:lnTo>
                  <a:lnTo>
                    <a:pt x="2394" y="1854"/>
                  </a:lnTo>
                  <a:lnTo>
                    <a:pt x="2412" y="1814"/>
                  </a:lnTo>
                  <a:lnTo>
                    <a:pt x="2430" y="1774"/>
                  </a:lnTo>
                  <a:lnTo>
                    <a:pt x="2446" y="1734"/>
                  </a:lnTo>
                  <a:lnTo>
                    <a:pt x="2460" y="1692"/>
                  </a:lnTo>
                  <a:lnTo>
                    <a:pt x="2560" y="1720"/>
                  </a:lnTo>
                  <a:lnTo>
                    <a:pt x="2596" y="1582"/>
                  </a:lnTo>
                  <a:lnTo>
                    <a:pt x="2498" y="1556"/>
                  </a:lnTo>
                  <a:lnTo>
                    <a:pt x="2506" y="1512"/>
                  </a:lnTo>
                  <a:lnTo>
                    <a:pt x="2512" y="1470"/>
                  </a:lnTo>
                  <a:lnTo>
                    <a:pt x="2516" y="1426"/>
                  </a:lnTo>
                  <a:lnTo>
                    <a:pt x="2520" y="1382"/>
                  </a:lnTo>
                  <a:lnTo>
                    <a:pt x="2622" y="1382"/>
                  </a:lnTo>
                  <a:close/>
                  <a:moveTo>
                    <a:pt x="1312" y="2420"/>
                  </a:moveTo>
                  <a:lnTo>
                    <a:pt x="1312" y="2420"/>
                  </a:lnTo>
                  <a:lnTo>
                    <a:pt x="1254" y="2420"/>
                  </a:lnTo>
                  <a:lnTo>
                    <a:pt x="1198" y="2416"/>
                  </a:lnTo>
                  <a:lnTo>
                    <a:pt x="1142" y="2408"/>
                  </a:lnTo>
                  <a:lnTo>
                    <a:pt x="1088" y="2398"/>
                  </a:lnTo>
                  <a:lnTo>
                    <a:pt x="1034" y="2386"/>
                  </a:lnTo>
                  <a:lnTo>
                    <a:pt x="982" y="2370"/>
                  </a:lnTo>
                  <a:lnTo>
                    <a:pt x="930" y="2354"/>
                  </a:lnTo>
                  <a:lnTo>
                    <a:pt x="880" y="2334"/>
                  </a:lnTo>
                  <a:lnTo>
                    <a:pt x="830" y="2312"/>
                  </a:lnTo>
                  <a:lnTo>
                    <a:pt x="782" y="2286"/>
                  </a:lnTo>
                  <a:lnTo>
                    <a:pt x="736" y="2260"/>
                  </a:lnTo>
                  <a:lnTo>
                    <a:pt x="692" y="2232"/>
                  </a:lnTo>
                  <a:lnTo>
                    <a:pt x="648" y="2200"/>
                  </a:lnTo>
                  <a:lnTo>
                    <a:pt x="606" y="2168"/>
                  </a:lnTo>
                  <a:lnTo>
                    <a:pt x="566" y="2132"/>
                  </a:lnTo>
                  <a:lnTo>
                    <a:pt x="528" y="2096"/>
                  </a:lnTo>
                  <a:lnTo>
                    <a:pt x="490" y="2058"/>
                  </a:lnTo>
                  <a:lnTo>
                    <a:pt x="456" y="2018"/>
                  </a:lnTo>
                  <a:lnTo>
                    <a:pt x="422" y="1976"/>
                  </a:lnTo>
                  <a:lnTo>
                    <a:pt x="392" y="1932"/>
                  </a:lnTo>
                  <a:lnTo>
                    <a:pt x="362" y="1886"/>
                  </a:lnTo>
                  <a:lnTo>
                    <a:pt x="336" y="1840"/>
                  </a:lnTo>
                  <a:lnTo>
                    <a:pt x="312" y="1792"/>
                  </a:lnTo>
                  <a:lnTo>
                    <a:pt x="290" y="1744"/>
                  </a:lnTo>
                  <a:lnTo>
                    <a:pt x="270" y="1692"/>
                  </a:lnTo>
                  <a:lnTo>
                    <a:pt x="252" y="1642"/>
                  </a:lnTo>
                  <a:lnTo>
                    <a:pt x="238" y="1588"/>
                  </a:lnTo>
                  <a:lnTo>
                    <a:pt x="224" y="1534"/>
                  </a:lnTo>
                  <a:lnTo>
                    <a:pt x="216" y="1480"/>
                  </a:lnTo>
                  <a:lnTo>
                    <a:pt x="208" y="1424"/>
                  </a:lnTo>
                  <a:lnTo>
                    <a:pt x="204" y="1368"/>
                  </a:lnTo>
                  <a:lnTo>
                    <a:pt x="202" y="1312"/>
                  </a:lnTo>
                  <a:lnTo>
                    <a:pt x="204" y="1254"/>
                  </a:lnTo>
                  <a:lnTo>
                    <a:pt x="208" y="1198"/>
                  </a:lnTo>
                  <a:lnTo>
                    <a:pt x="216" y="1142"/>
                  </a:lnTo>
                  <a:lnTo>
                    <a:pt x="224" y="1088"/>
                  </a:lnTo>
                  <a:lnTo>
                    <a:pt x="238" y="1034"/>
                  </a:lnTo>
                  <a:lnTo>
                    <a:pt x="252" y="982"/>
                  </a:lnTo>
                  <a:lnTo>
                    <a:pt x="270" y="930"/>
                  </a:lnTo>
                  <a:lnTo>
                    <a:pt x="290" y="880"/>
                  </a:lnTo>
                  <a:lnTo>
                    <a:pt x="312" y="830"/>
                  </a:lnTo>
                  <a:lnTo>
                    <a:pt x="336" y="782"/>
                  </a:lnTo>
                  <a:lnTo>
                    <a:pt x="362" y="736"/>
                  </a:lnTo>
                  <a:lnTo>
                    <a:pt x="392" y="692"/>
                  </a:lnTo>
                  <a:lnTo>
                    <a:pt x="422" y="648"/>
                  </a:lnTo>
                  <a:lnTo>
                    <a:pt x="456" y="606"/>
                  </a:lnTo>
                  <a:lnTo>
                    <a:pt x="490" y="566"/>
                  </a:lnTo>
                  <a:lnTo>
                    <a:pt x="528" y="526"/>
                  </a:lnTo>
                  <a:lnTo>
                    <a:pt x="566" y="490"/>
                  </a:lnTo>
                  <a:lnTo>
                    <a:pt x="606" y="456"/>
                  </a:lnTo>
                  <a:lnTo>
                    <a:pt x="648" y="422"/>
                  </a:lnTo>
                  <a:lnTo>
                    <a:pt x="692" y="392"/>
                  </a:lnTo>
                  <a:lnTo>
                    <a:pt x="736" y="362"/>
                  </a:lnTo>
                  <a:lnTo>
                    <a:pt x="782" y="336"/>
                  </a:lnTo>
                  <a:lnTo>
                    <a:pt x="830" y="312"/>
                  </a:lnTo>
                  <a:lnTo>
                    <a:pt x="880" y="290"/>
                  </a:lnTo>
                  <a:lnTo>
                    <a:pt x="930" y="270"/>
                  </a:lnTo>
                  <a:lnTo>
                    <a:pt x="982" y="252"/>
                  </a:lnTo>
                  <a:lnTo>
                    <a:pt x="1034" y="236"/>
                  </a:lnTo>
                  <a:lnTo>
                    <a:pt x="1088" y="224"/>
                  </a:lnTo>
                  <a:lnTo>
                    <a:pt x="1142" y="214"/>
                  </a:lnTo>
                  <a:lnTo>
                    <a:pt x="1198" y="208"/>
                  </a:lnTo>
                  <a:lnTo>
                    <a:pt x="1254" y="204"/>
                  </a:lnTo>
                  <a:lnTo>
                    <a:pt x="1312" y="202"/>
                  </a:lnTo>
                  <a:lnTo>
                    <a:pt x="1368" y="204"/>
                  </a:lnTo>
                  <a:lnTo>
                    <a:pt x="1426" y="208"/>
                  </a:lnTo>
                  <a:lnTo>
                    <a:pt x="1480" y="214"/>
                  </a:lnTo>
                  <a:lnTo>
                    <a:pt x="1536" y="224"/>
                  </a:lnTo>
                  <a:lnTo>
                    <a:pt x="1588" y="236"/>
                  </a:lnTo>
                  <a:lnTo>
                    <a:pt x="1642" y="252"/>
                  </a:lnTo>
                  <a:lnTo>
                    <a:pt x="1694" y="270"/>
                  </a:lnTo>
                  <a:lnTo>
                    <a:pt x="1744" y="290"/>
                  </a:lnTo>
                  <a:lnTo>
                    <a:pt x="1792" y="312"/>
                  </a:lnTo>
                  <a:lnTo>
                    <a:pt x="1840" y="336"/>
                  </a:lnTo>
                  <a:lnTo>
                    <a:pt x="1886" y="362"/>
                  </a:lnTo>
                  <a:lnTo>
                    <a:pt x="1932" y="392"/>
                  </a:lnTo>
                  <a:lnTo>
                    <a:pt x="1976" y="422"/>
                  </a:lnTo>
                  <a:lnTo>
                    <a:pt x="2018" y="456"/>
                  </a:lnTo>
                  <a:lnTo>
                    <a:pt x="2058" y="490"/>
                  </a:lnTo>
                  <a:lnTo>
                    <a:pt x="2096" y="526"/>
                  </a:lnTo>
                  <a:lnTo>
                    <a:pt x="2132" y="566"/>
                  </a:lnTo>
                  <a:lnTo>
                    <a:pt x="2168" y="606"/>
                  </a:lnTo>
                  <a:lnTo>
                    <a:pt x="2200" y="648"/>
                  </a:lnTo>
                  <a:lnTo>
                    <a:pt x="2232" y="692"/>
                  </a:lnTo>
                  <a:lnTo>
                    <a:pt x="2260" y="736"/>
                  </a:lnTo>
                  <a:lnTo>
                    <a:pt x="2288" y="782"/>
                  </a:lnTo>
                  <a:lnTo>
                    <a:pt x="2312" y="830"/>
                  </a:lnTo>
                  <a:lnTo>
                    <a:pt x="2334" y="880"/>
                  </a:lnTo>
                  <a:lnTo>
                    <a:pt x="2354" y="930"/>
                  </a:lnTo>
                  <a:lnTo>
                    <a:pt x="2372" y="982"/>
                  </a:lnTo>
                  <a:lnTo>
                    <a:pt x="2386" y="1034"/>
                  </a:lnTo>
                  <a:lnTo>
                    <a:pt x="2398" y="1088"/>
                  </a:lnTo>
                  <a:lnTo>
                    <a:pt x="2408" y="1142"/>
                  </a:lnTo>
                  <a:lnTo>
                    <a:pt x="2416" y="1198"/>
                  </a:lnTo>
                  <a:lnTo>
                    <a:pt x="2420" y="1254"/>
                  </a:lnTo>
                  <a:lnTo>
                    <a:pt x="2422" y="1312"/>
                  </a:lnTo>
                  <a:lnTo>
                    <a:pt x="2420" y="1368"/>
                  </a:lnTo>
                  <a:lnTo>
                    <a:pt x="2416" y="1424"/>
                  </a:lnTo>
                  <a:lnTo>
                    <a:pt x="2408" y="1480"/>
                  </a:lnTo>
                  <a:lnTo>
                    <a:pt x="2398" y="1534"/>
                  </a:lnTo>
                  <a:lnTo>
                    <a:pt x="2386" y="1588"/>
                  </a:lnTo>
                  <a:lnTo>
                    <a:pt x="2372" y="1642"/>
                  </a:lnTo>
                  <a:lnTo>
                    <a:pt x="2354" y="1692"/>
                  </a:lnTo>
                  <a:lnTo>
                    <a:pt x="2334" y="1744"/>
                  </a:lnTo>
                  <a:lnTo>
                    <a:pt x="2312" y="1792"/>
                  </a:lnTo>
                  <a:lnTo>
                    <a:pt x="2288" y="1840"/>
                  </a:lnTo>
                  <a:lnTo>
                    <a:pt x="2260" y="1886"/>
                  </a:lnTo>
                  <a:lnTo>
                    <a:pt x="2232" y="1932"/>
                  </a:lnTo>
                  <a:lnTo>
                    <a:pt x="2200" y="1976"/>
                  </a:lnTo>
                  <a:lnTo>
                    <a:pt x="2168" y="2018"/>
                  </a:lnTo>
                  <a:lnTo>
                    <a:pt x="2132" y="2058"/>
                  </a:lnTo>
                  <a:lnTo>
                    <a:pt x="2096" y="2096"/>
                  </a:lnTo>
                  <a:lnTo>
                    <a:pt x="2058" y="2132"/>
                  </a:lnTo>
                  <a:lnTo>
                    <a:pt x="2018" y="2168"/>
                  </a:lnTo>
                  <a:lnTo>
                    <a:pt x="1976" y="2200"/>
                  </a:lnTo>
                  <a:lnTo>
                    <a:pt x="1932" y="2232"/>
                  </a:lnTo>
                  <a:lnTo>
                    <a:pt x="1886" y="2260"/>
                  </a:lnTo>
                  <a:lnTo>
                    <a:pt x="1840" y="2286"/>
                  </a:lnTo>
                  <a:lnTo>
                    <a:pt x="1792" y="2312"/>
                  </a:lnTo>
                  <a:lnTo>
                    <a:pt x="1744" y="2334"/>
                  </a:lnTo>
                  <a:lnTo>
                    <a:pt x="1694" y="2354"/>
                  </a:lnTo>
                  <a:lnTo>
                    <a:pt x="1642" y="2370"/>
                  </a:lnTo>
                  <a:lnTo>
                    <a:pt x="1588" y="2386"/>
                  </a:lnTo>
                  <a:lnTo>
                    <a:pt x="1536" y="2398"/>
                  </a:lnTo>
                  <a:lnTo>
                    <a:pt x="1480" y="2408"/>
                  </a:lnTo>
                  <a:lnTo>
                    <a:pt x="1426" y="2416"/>
                  </a:lnTo>
                  <a:lnTo>
                    <a:pt x="1368" y="2420"/>
                  </a:lnTo>
                  <a:lnTo>
                    <a:pt x="1312" y="2420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26">
              <a:extLst>
                <a:ext uri="{FF2B5EF4-FFF2-40B4-BE49-F238E27FC236}">
                  <a16:creationId xmlns:a16="http://schemas.microsoft.com/office/drawing/2014/main" xmlns="" id="{D09B3CE6-7DE5-4093-B379-BD2BFB86D7E2}"/>
                </a:ext>
              </a:extLst>
            </p:cNvPr>
            <p:cNvSpPr>
              <a:spLocks/>
            </p:cNvSpPr>
            <p:nvPr/>
          </p:nvSpPr>
          <p:spPr bwMode="auto">
            <a:xfrm rot="4026370">
              <a:off x="749260" y="1881297"/>
              <a:ext cx="1943725" cy="1942581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4" name="PA_库_组合 33">
            <a:extLst>
              <a:ext uri="{FF2B5EF4-FFF2-40B4-BE49-F238E27FC236}">
                <a16:creationId xmlns:a16="http://schemas.microsoft.com/office/drawing/2014/main" xmlns="" id="{D1BC62E5-9B45-4946-8FDB-D622C26D7A54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1477351" y="1981540"/>
            <a:ext cx="1004074" cy="955406"/>
            <a:chOff x="1588" y="4763"/>
            <a:chExt cx="6746875" cy="6419850"/>
          </a:xfrm>
          <a:solidFill>
            <a:schemeClr val="bg1"/>
          </a:solidFill>
        </p:grpSpPr>
        <p:sp>
          <p:nvSpPr>
            <p:cNvPr id="22" name="Freeform: Shape 34">
              <a:extLst>
                <a:ext uri="{FF2B5EF4-FFF2-40B4-BE49-F238E27FC236}">
                  <a16:creationId xmlns:a16="http://schemas.microsoft.com/office/drawing/2014/main" xmlns="" id="{DFCA7011-F5EC-48F2-B14D-17C8472143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8" y="4763"/>
              <a:ext cx="6746875" cy="6419850"/>
            </a:xfrm>
            <a:custGeom>
              <a:avLst/>
              <a:gdLst>
                <a:gd name="T0" fmla="*/ 1645 w 1796"/>
                <a:gd name="T1" fmla="*/ 0 h 1709"/>
                <a:gd name="T2" fmla="*/ 151 w 1796"/>
                <a:gd name="T3" fmla="*/ 0 h 1709"/>
                <a:gd name="T4" fmla="*/ 0 w 1796"/>
                <a:gd name="T5" fmla="*/ 151 h 1709"/>
                <a:gd name="T6" fmla="*/ 0 w 1796"/>
                <a:gd name="T7" fmla="*/ 1307 h 1709"/>
                <a:gd name="T8" fmla="*/ 151 w 1796"/>
                <a:gd name="T9" fmla="*/ 1458 h 1709"/>
                <a:gd name="T10" fmla="*/ 606 w 1796"/>
                <a:gd name="T11" fmla="*/ 1458 h 1709"/>
                <a:gd name="T12" fmla="*/ 526 w 1796"/>
                <a:gd name="T13" fmla="*/ 1545 h 1709"/>
                <a:gd name="T14" fmla="*/ 483 w 1796"/>
                <a:gd name="T15" fmla="*/ 1590 h 1709"/>
                <a:gd name="T16" fmla="*/ 479 w 1796"/>
                <a:gd name="T17" fmla="*/ 1659 h 1709"/>
                <a:gd name="T18" fmla="*/ 593 w 1796"/>
                <a:gd name="T19" fmla="*/ 1709 h 1709"/>
                <a:gd name="T20" fmla="*/ 1203 w 1796"/>
                <a:gd name="T21" fmla="*/ 1709 h 1709"/>
                <a:gd name="T22" fmla="*/ 1316 w 1796"/>
                <a:gd name="T23" fmla="*/ 1659 h 1709"/>
                <a:gd name="T24" fmla="*/ 1312 w 1796"/>
                <a:gd name="T25" fmla="*/ 1590 h 1709"/>
                <a:gd name="T26" fmla="*/ 1270 w 1796"/>
                <a:gd name="T27" fmla="*/ 1545 h 1709"/>
                <a:gd name="T28" fmla="*/ 1190 w 1796"/>
                <a:gd name="T29" fmla="*/ 1458 h 1709"/>
                <a:gd name="T30" fmla="*/ 1645 w 1796"/>
                <a:gd name="T31" fmla="*/ 1458 h 1709"/>
                <a:gd name="T32" fmla="*/ 1796 w 1796"/>
                <a:gd name="T33" fmla="*/ 1307 h 1709"/>
                <a:gd name="T34" fmla="*/ 1796 w 1796"/>
                <a:gd name="T35" fmla="*/ 151 h 1709"/>
                <a:gd name="T36" fmla="*/ 1645 w 1796"/>
                <a:gd name="T37" fmla="*/ 0 h 1709"/>
                <a:gd name="T38" fmla="*/ 1231 w 1796"/>
                <a:gd name="T39" fmla="*/ 1585 h 1709"/>
                <a:gd name="T40" fmla="*/ 1267 w 1796"/>
                <a:gd name="T41" fmla="*/ 1622 h 1709"/>
                <a:gd name="T42" fmla="*/ 1265 w 1796"/>
                <a:gd name="T43" fmla="*/ 1635 h 1709"/>
                <a:gd name="T44" fmla="*/ 1203 w 1796"/>
                <a:gd name="T45" fmla="*/ 1653 h 1709"/>
                <a:gd name="T46" fmla="*/ 593 w 1796"/>
                <a:gd name="T47" fmla="*/ 1653 h 1709"/>
                <a:gd name="T48" fmla="*/ 530 w 1796"/>
                <a:gd name="T49" fmla="*/ 1635 h 1709"/>
                <a:gd name="T50" fmla="*/ 528 w 1796"/>
                <a:gd name="T51" fmla="*/ 1623 h 1709"/>
                <a:gd name="T52" fmla="*/ 528 w 1796"/>
                <a:gd name="T53" fmla="*/ 1623 h 1709"/>
                <a:gd name="T54" fmla="*/ 565 w 1796"/>
                <a:gd name="T55" fmla="*/ 1585 h 1709"/>
                <a:gd name="T56" fmla="*/ 672 w 1796"/>
                <a:gd name="T57" fmla="*/ 1458 h 1709"/>
                <a:gd name="T58" fmla="*/ 1124 w 1796"/>
                <a:gd name="T59" fmla="*/ 1458 h 1709"/>
                <a:gd name="T60" fmla="*/ 1231 w 1796"/>
                <a:gd name="T61" fmla="*/ 1585 h 1709"/>
                <a:gd name="T62" fmla="*/ 1684 w 1796"/>
                <a:gd name="T63" fmla="*/ 1307 h 1709"/>
                <a:gd name="T64" fmla="*/ 1645 w 1796"/>
                <a:gd name="T65" fmla="*/ 1346 h 1709"/>
                <a:gd name="T66" fmla="*/ 151 w 1796"/>
                <a:gd name="T67" fmla="*/ 1346 h 1709"/>
                <a:gd name="T68" fmla="*/ 112 w 1796"/>
                <a:gd name="T69" fmla="*/ 1307 h 1709"/>
                <a:gd name="T70" fmla="*/ 112 w 1796"/>
                <a:gd name="T71" fmla="*/ 151 h 1709"/>
                <a:gd name="T72" fmla="*/ 151 w 1796"/>
                <a:gd name="T73" fmla="*/ 112 h 1709"/>
                <a:gd name="T74" fmla="*/ 1645 w 1796"/>
                <a:gd name="T75" fmla="*/ 112 h 1709"/>
                <a:gd name="T76" fmla="*/ 1684 w 1796"/>
                <a:gd name="T77" fmla="*/ 151 h 1709"/>
                <a:gd name="T78" fmla="*/ 1684 w 1796"/>
                <a:gd name="T79" fmla="*/ 1307 h 1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96" h="1709">
                  <a:moveTo>
                    <a:pt x="1645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68" y="0"/>
                    <a:pt x="0" y="67"/>
                    <a:pt x="0" y="151"/>
                  </a:cubicBezTo>
                  <a:cubicBezTo>
                    <a:pt x="0" y="1307"/>
                    <a:pt x="0" y="1307"/>
                    <a:pt x="0" y="1307"/>
                  </a:cubicBezTo>
                  <a:cubicBezTo>
                    <a:pt x="0" y="1390"/>
                    <a:pt x="68" y="1458"/>
                    <a:pt x="151" y="1458"/>
                  </a:cubicBezTo>
                  <a:cubicBezTo>
                    <a:pt x="606" y="1458"/>
                    <a:pt x="606" y="1458"/>
                    <a:pt x="606" y="1458"/>
                  </a:cubicBezTo>
                  <a:cubicBezTo>
                    <a:pt x="582" y="1488"/>
                    <a:pt x="544" y="1527"/>
                    <a:pt x="526" y="1545"/>
                  </a:cubicBezTo>
                  <a:cubicBezTo>
                    <a:pt x="506" y="1564"/>
                    <a:pt x="491" y="1579"/>
                    <a:pt x="483" y="1590"/>
                  </a:cubicBezTo>
                  <a:cubicBezTo>
                    <a:pt x="472" y="1605"/>
                    <a:pt x="467" y="1634"/>
                    <a:pt x="479" y="1659"/>
                  </a:cubicBezTo>
                  <a:cubicBezTo>
                    <a:pt x="491" y="1682"/>
                    <a:pt x="520" y="1709"/>
                    <a:pt x="593" y="1709"/>
                  </a:cubicBezTo>
                  <a:cubicBezTo>
                    <a:pt x="1203" y="1709"/>
                    <a:pt x="1203" y="1709"/>
                    <a:pt x="1203" y="1709"/>
                  </a:cubicBezTo>
                  <a:cubicBezTo>
                    <a:pt x="1276" y="1709"/>
                    <a:pt x="1305" y="1682"/>
                    <a:pt x="1316" y="1659"/>
                  </a:cubicBezTo>
                  <a:cubicBezTo>
                    <a:pt x="1329" y="1634"/>
                    <a:pt x="1324" y="1605"/>
                    <a:pt x="1312" y="1590"/>
                  </a:cubicBezTo>
                  <a:cubicBezTo>
                    <a:pt x="1304" y="1579"/>
                    <a:pt x="1289" y="1564"/>
                    <a:pt x="1270" y="1545"/>
                  </a:cubicBezTo>
                  <a:cubicBezTo>
                    <a:pt x="1252" y="1527"/>
                    <a:pt x="1213" y="1488"/>
                    <a:pt x="1190" y="1458"/>
                  </a:cubicBezTo>
                  <a:cubicBezTo>
                    <a:pt x="1645" y="1458"/>
                    <a:pt x="1645" y="1458"/>
                    <a:pt x="1645" y="1458"/>
                  </a:cubicBezTo>
                  <a:cubicBezTo>
                    <a:pt x="1728" y="1458"/>
                    <a:pt x="1796" y="1390"/>
                    <a:pt x="1796" y="1307"/>
                  </a:cubicBezTo>
                  <a:cubicBezTo>
                    <a:pt x="1796" y="151"/>
                    <a:pt x="1796" y="151"/>
                    <a:pt x="1796" y="151"/>
                  </a:cubicBezTo>
                  <a:cubicBezTo>
                    <a:pt x="1796" y="67"/>
                    <a:pt x="1728" y="0"/>
                    <a:pt x="1645" y="0"/>
                  </a:cubicBezTo>
                  <a:close/>
                  <a:moveTo>
                    <a:pt x="1231" y="1585"/>
                  </a:moveTo>
                  <a:cubicBezTo>
                    <a:pt x="1247" y="1601"/>
                    <a:pt x="1262" y="1616"/>
                    <a:pt x="1267" y="1622"/>
                  </a:cubicBezTo>
                  <a:cubicBezTo>
                    <a:pt x="1267" y="1622"/>
                    <a:pt x="1269" y="1629"/>
                    <a:pt x="1265" y="1635"/>
                  </a:cubicBezTo>
                  <a:cubicBezTo>
                    <a:pt x="1258" y="1646"/>
                    <a:pt x="1235" y="1653"/>
                    <a:pt x="1203" y="1653"/>
                  </a:cubicBezTo>
                  <a:cubicBezTo>
                    <a:pt x="593" y="1653"/>
                    <a:pt x="593" y="1653"/>
                    <a:pt x="593" y="1653"/>
                  </a:cubicBezTo>
                  <a:cubicBezTo>
                    <a:pt x="561" y="1653"/>
                    <a:pt x="538" y="1646"/>
                    <a:pt x="530" y="1635"/>
                  </a:cubicBezTo>
                  <a:cubicBezTo>
                    <a:pt x="527" y="1629"/>
                    <a:pt x="528" y="1623"/>
                    <a:pt x="528" y="1623"/>
                  </a:cubicBezTo>
                  <a:cubicBezTo>
                    <a:pt x="528" y="1623"/>
                    <a:pt x="528" y="1623"/>
                    <a:pt x="528" y="1623"/>
                  </a:cubicBezTo>
                  <a:cubicBezTo>
                    <a:pt x="534" y="1616"/>
                    <a:pt x="549" y="1601"/>
                    <a:pt x="565" y="1585"/>
                  </a:cubicBezTo>
                  <a:cubicBezTo>
                    <a:pt x="614" y="1536"/>
                    <a:pt x="654" y="1494"/>
                    <a:pt x="672" y="1458"/>
                  </a:cubicBezTo>
                  <a:cubicBezTo>
                    <a:pt x="1124" y="1458"/>
                    <a:pt x="1124" y="1458"/>
                    <a:pt x="1124" y="1458"/>
                  </a:cubicBezTo>
                  <a:cubicBezTo>
                    <a:pt x="1142" y="1494"/>
                    <a:pt x="1182" y="1536"/>
                    <a:pt x="1231" y="1585"/>
                  </a:cubicBezTo>
                  <a:close/>
                  <a:moveTo>
                    <a:pt x="1684" y="1307"/>
                  </a:moveTo>
                  <a:cubicBezTo>
                    <a:pt x="1684" y="1328"/>
                    <a:pt x="1666" y="1346"/>
                    <a:pt x="1645" y="1346"/>
                  </a:cubicBezTo>
                  <a:cubicBezTo>
                    <a:pt x="151" y="1346"/>
                    <a:pt x="151" y="1346"/>
                    <a:pt x="151" y="1346"/>
                  </a:cubicBezTo>
                  <a:cubicBezTo>
                    <a:pt x="129" y="1346"/>
                    <a:pt x="112" y="1328"/>
                    <a:pt x="112" y="1307"/>
                  </a:cubicBezTo>
                  <a:cubicBezTo>
                    <a:pt x="112" y="151"/>
                    <a:pt x="112" y="151"/>
                    <a:pt x="112" y="151"/>
                  </a:cubicBezTo>
                  <a:cubicBezTo>
                    <a:pt x="112" y="129"/>
                    <a:pt x="129" y="112"/>
                    <a:pt x="151" y="112"/>
                  </a:cubicBezTo>
                  <a:cubicBezTo>
                    <a:pt x="1645" y="112"/>
                    <a:pt x="1645" y="112"/>
                    <a:pt x="1645" y="112"/>
                  </a:cubicBezTo>
                  <a:cubicBezTo>
                    <a:pt x="1666" y="112"/>
                    <a:pt x="1684" y="129"/>
                    <a:pt x="1684" y="151"/>
                  </a:cubicBezTo>
                  <a:lnTo>
                    <a:pt x="1684" y="13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Freeform: Shape 35">
              <a:extLst>
                <a:ext uri="{FF2B5EF4-FFF2-40B4-BE49-F238E27FC236}">
                  <a16:creationId xmlns:a16="http://schemas.microsoft.com/office/drawing/2014/main" xmlns="" id="{040B4922-9E2C-48D7-8459-1BDF0C8E6993}"/>
                </a:ext>
              </a:extLst>
            </p:cNvPr>
            <p:cNvSpPr>
              <a:spLocks/>
            </p:cNvSpPr>
            <p:nvPr/>
          </p:nvSpPr>
          <p:spPr bwMode="auto">
            <a:xfrm>
              <a:off x="842963" y="846138"/>
              <a:ext cx="5064125" cy="3376613"/>
            </a:xfrm>
            <a:custGeom>
              <a:avLst/>
              <a:gdLst>
                <a:gd name="T0" fmla="*/ 1252 w 1348"/>
                <a:gd name="T1" fmla="*/ 0 h 899"/>
                <a:gd name="T2" fmla="*/ 96 w 1348"/>
                <a:gd name="T3" fmla="*/ 0 h 899"/>
                <a:gd name="T4" fmla="*/ 0 w 1348"/>
                <a:gd name="T5" fmla="*/ 95 h 899"/>
                <a:gd name="T6" fmla="*/ 0 w 1348"/>
                <a:gd name="T7" fmla="*/ 803 h 899"/>
                <a:gd name="T8" fmla="*/ 96 w 1348"/>
                <a:gd name="T9" fmla="*/ 899 h 899"/>
                <a:gd name="T10" fmla="*/ 1252 w 1348"/>
                <a:gd name="T11" fmla="*/ 899 h 899"/>
                <a:gd name="T12" fmla="*/ 1348 w 1348"/>
                <a:gd name="T13" fmla="*/ 803 h 899"/>
                <a:gd name="T14" fmla="*/ 1348 w 1348"/>
                <a:gd name="T15" fmla="*/ 95 h 899"/>
                <a:gd name="T16" fmla="*/ 1252 w 1348"/>
                <a:gd name="T17" fmla="*/ 0 h 899"/>
                <a:gd name="T18" fmla="*/ 1291 w 1348"/>
                <a:gd name="T19" fmla="*/ 803 h 899"/>
                <a:gd name="T20" fmla="*/ 1252 w 1348"/>
                <a:gd name="T21" fmla="*/ 843 h 899"/>
                <a:gd name="T22" fmla="*/ 96 w 1348"/>
                <a:gd name="T23" fmla="*/ 843 h 899"/>
                <a:gd name="T24" fmla="*/ 56 w 1348"/>
                <a:gd name="T25" fmla="*/ 803 h 899"/>
                <a:gd name="T26" fmla="*/ 56 w 1348"/>
                <a:gd name="T27" fmla="*/ 95 h 899"/>
                <a:gd name="T28" fmla="*/ 96 w 1348"/>
                <a:gd name="T29" fmla="*/ 56 h 899"/>
                <a:gd name="T30" fmla="*/ 1252 w 1348"/>
                <a:gd name="T31" fmla="*/ 56 h 899"/>
                <a:gd name="T32" fmla="*/ 1291 w 1348"/>
                <a:gd name="T33" fmla="*/ 95 h 899"/>
                <a:gd name="T34" fmla="*/ 1291 w 1348"/>
                <a:gd name="T35" fmla="*/ 803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48" h="899">
                  <a:moveTo>
                    <a:pt x="1252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43" y="0"/>
                    <a:pt x="0" y="43"/>
                    <a:pt x="0" y="95"/>
                  </a:cubicBezTo>
                  <a:cubicBezTo>
                    <a:pt x="0" y="803"/>
                    <a:pt x="0" y="803"/>
                    <a:pt x="0" y="803"/>
                  </a:cubicBezTo>
                  <a:cubicBezTo>
                    <a:pt x="0" y="856"/>
                    <a:pt x="43" y="899"/>
                    <a:pt x="96" y="899"/>
                  </a:cubicBezTo>
                  <a:cubicBezTo>
                    <a:pt x="1252" y="899"/>
                    <a:pt x="1252" y="899"/>
                    <a:pt x="1252" y="899"/>
                  </a:cubicBezTo>
                  <a:cubicBezTo>
                    <a:pt x="1305" y="899"/>
                    <a:pt x="1348" y="856"/>
                    <a:pt x="1348" y="803"/>
                  </a:cubicBezTo>
                  <a:cubicBezTo>
                    <a:pt x="1348" y="95"/>
                    <a:pt x="1348" y="95"/>
                    <a:pt x="1348" y="95"/>
                  </a:cubicBezTo>
                  <a:cubicBezTo>
                    <a:pt x="1348" y="43"/>
                    <a:pt x="1305" y="0"/>
                    <a:pt x="1252" y="0"/>
                  </a:cubicBezTo>
                  <a:close/>
                  <a:moveTo>
                    <a:pt x="1291" y="803"/>
                  </a:moveTo>
                  <a:cubicBezTo>
                    <a:pt x="1291" y="825"/>
                    <a:pt x="1274" y="843"/>
                    <a:pt x="1252" y="843"/>
                  </a:cubicBezTo>
                  <a:cubicBezTo>
                    <a:pt x="96" y="843"/>
                    <a:pt x="96" y="843"/>
                    <a:pt x="96" y="843"/>
                  </a:cubicBezTo>
                  <a:cubicBezTo>
                    <a:pt x="74" y="843"/>
                    <a:pt x="56" y="825"/>
                    <a:pt x="56" y="803"/>
                  </a:cubicBezTo>
                  <a:cubicBezTo>
                    <a:pt x="56" y="95"/>
                    <a:pt x="56" y="95"/>
                    <a:pt x="56" y="95"/>
                  </a:cubicBezTo>
                  <a:cubicBezTo>
                    <a:pt x="56" y="74"/>
                    <a:pt x="74" y="56"/>
                    <a:pt x="96" y="56"/>
                  </a:cubicBezTo>
                  <a:cubicBezTo>
                    <a:pt x="1252" y="56"/>
                    <a:pt x="1252" y="56"/>
                    <a:pt x="1252" y="56"/>
                  </a:cubicBezTo>
                  <a:cubicBezTo>
                    <a:pt x="1274" y="56"/>
                    <a:pt x="1291" y="74"/>
                    <a:pt x="1291" y="95"/>
                  </a:cubicBezTo>
                  <a:lnTo>
                    <a:pt x="1291" y="8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Freeform: Shape 36">
              <a:extLst>
                <a:ext uri="{FF2B5EF4-FFF2-40B4-BE49-F238E27FC236}">
                  <a16:creationId xmlns:a16="http://schemas.microsoft.com/office/drawing/2014/main" xmlns="" id="{11BE83B4-FFB4-42D7-BE6D-8EDD79E5C71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9113" y="4321176"/>
              <a:ext cx="631825" cy="630238"/>
            </a:xfrm>
            <a:custGeom>
              <a:avLst/>
              <a:gdLst>
                <a:gd name="T0" fmla="*/ 84 w 168"/>
                <a:gd name="T1" fmla="*/ 0 h 168"/>
                <a:gd name="T2" fmla="*/ 0 w 168"/>
                <a:gd name="T3" fmla="*/ 84 h 168"/>
                <a:gd name="T4" fmla="*/ 84 w 168"/>
                <a:gd name="T5" fmla="*/ 168 h 168"/>
                <a:gd name="T6" fmla="*/ 168 w 168"/>
                <a:gd name="T7" fmla="*/ 84 h 168"/>
                <a:gd name="T8" fmla="*/ 84 w 168"/>
                <a:gd name="T9" fmla="*/ 0 h 168"/>
                <a:gd name="T10" fmla="*/ 84 w 168"/>
                <a:gd name="T11" fmla="*/ 112 h 168"/>
                <a:gd name="T12" fmla="*/ 56 w 168"/>
                <a:gd name="T13" fmla="*/ 84 h 168"/>
                <a:gd name="T14" fmla="*/ 84 w 168"/>
                <a:gd name="T15" fmla="*/ 56 h 168"/>
                <a:gd name="T16" fmla="*/ 112 w 168"/>
                <a:gd name="T17" fmla="*/ 84 h 168"/>
                <a:gd name="T18" fmla="*/ 84 w 168"/>
                <a:gd name="T19" fmla="*/ 112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8" h="168">
                  <a:moveTo>
                    <a:pt x="84" y="0"/>
                  </a:moveTo>
                  <a:cubicBezTo>
                    <a:pt x="38" y="0"/>
                    <a:pt x="0" y="38"/>
                    <a:pt x="0" y="84"/>
                  </a:cubicBezTo>
                  <a:cubicBezTo>
                    <a:pt x="0" y="131"/>
                    <a:pt x="38" y="168"/>
                    <a:pt x="84" y="168"/>
                  </a:cubicBezTo>
                  <a:cubicBezTo>
                    <a:pt x="130" y="168"/>
                    <a:pt x="168" y="131"/>
                    <a:pt x="168" y="84"/>
                  </a:cubicBezTo>
                  <a:cubicBezTo>
                    <a:pt x="168" y="38"/>
                    <a:pt x="130" y="0"/>
                    <a:pt x="84" y="0"/>
                  </a:cubicBezTo>
                  <a:close/>
                  <a:moveTo>
                    <a:pt x="84" y="112"/>
                  </a:moveTo>
                  <a:cubicBezTo>
                    <a:pt x="68" y="112"/>
                    <a:pt x="56" y="100"/>
                    <a:pt x="56" y="84"/>
                  </a:cubicBezTo>
                  <a:cubicBezTo>
                    <a:pt x="56" y="69"/>
                    <a:pt x="68" y="56"/>
                    <a:pt x="84" y="56"/>
                  </a:cubicBezTo>
                  <a:cubicBezTo>
                    <a:pt x="99" y="56"/>
                    <a:pt x="112" y="69"/>
                    <a:pt x="112" y="84"/>
                  </a:cubicBezTo>
                  <a:cubicBezTo>
                    <a:pt x="112" y="100"/>
                    <a:pt x="99" y="112"/>
                    <a:pt x="84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Freeform: Shape 37">
              <a:extLst>
                <a:ext uri="{FF2B5EF4-FFF2-40B4-BE49-F238E27FC236}">
                  <a16:creationId xmlns:a16="http://schemas.microsoft.com/office/drawing/2014/main" xmlns="" id="{7F6D8A68-3319-415D-A704-39884F356A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888" y="2533651"/>
              <a:ext cx="628650" cy="1262063"/>
            </a:xfrm>
            <a:custGeom>
              <a:avLst/>
              <a:gdLst>
                <a:gd name="T0" fmla="*/ 125 w 167"/>
                <a:gd name="T1" fmla="*/ 0 h 336"/>
                <a:gd name="T2" fmla="*/ 42 w 167"/>
                <a:gd name="T3" fmla="*/ 0 h 336"/>
                <a:gd name="T4" fmla="*/ 0 w 167"/>
                <a:gd name="T5" fmla="*/ 42 h 336"/>
                <a:gd name="T6" fmla="*/ 0 w 167"/>
                <a:gd name="T7" fmla="*/ 294 h 336"/>
                <a:gd name="T8" fmla="*/ 42 w 167"/>
                <a:gd name="T9" fmla="*/ 336 h 336"/>
                <a:gd name="T10" fmla="*/ 125 w 167"/>
                <a:gd name="T11" fmla="*/ 336 h 336"/>
                <a:gd name="T12" fmla="*/ 167 w 167"/>
                <a:gd name="T13" fmla="*/ 294 h 336"/>
                <a:gd name="T14" fmla="*/ 167 w 167"/>
                <a:gd name="T15" fmla="*/ 42 h 336"/>
                <a:gd name="T16" fmla="*/ 125 w 167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336">
                  <a:moveTo>
                    <a:pt x="125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8"/>
                    <a:pt x="0" y="42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0" y="317"/>
                    <a:pt x="19" y="336"/>
                    <a:pt x="42" y="336"/>
                  </a:cubicBezTo>
                  <a:cubicBezTo>
                    <a:pt x="125" y="336"/>
                    <a:pt x="125" y="336"/>
                    <a:pt x="125" y="336"/>
                  </a:cubicBezTo>
                  <a:cubicBezTo>
                    <a:pt x="148" y="336"/>
                    <a:pt x="167" y="317"/>
                    <a:pt x="167" y="294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7" y="18"/>
                    <a:pt x="148" y="0"/>
                    <a:pt x="1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: Shape 38">
              <a:extLst>
                <a:ext uri="{FF2B5EF4-FFF2-40B4-BE49-F238E27FC236}">
                  <a16:creationId xmlns:a16="http://schemas.microsoft.com/office/drawing/2014/main" xmlns="" id="{E35E9242-CC5E-483F-8E37-86E3A5DF668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2326" y="1266826"/>
              <a:ext cx="635000" cy="2528888"/>
            </a:xfrm>
            <a:custGeom>
              <a:avLst/>
              <a:gdLst>
                <a:gd name="T0" fmla="*/ 126 w 169"/>
                <a:gd name="T1" fmla="*/ 0 h 673"/>
                <a:gd name="T2" fmla="*/ 42 w 169"/>
                <a:gd name="T3" fmla="*/ 0 h 673"/>
                <a:gd name="T4" fmla="*/ 0 w 169"/>
                <a:gd name="T5" fmla="*/ 41 h 673"/>
                <a:gd name="T6" fmla="*/ 0 w 169"/>
                <a:gd name="T7" fmla="*/ 632 h 673"/>
                <a:gd name="T8" fmla="*/ 42 w 169"/>
                <a:gd name="T9" fmla="*/ 673 h 673"/>
                <a:gd name="T10" fmla="*/ 126 w 169"/>
                <a:gd name="T11" fmla="*/ 673 h 673"/>
                <a:gd name="T12" fmla="*/ 169 w 169"/>
                <a:gd name="T13" fmla="*/ 632 h 673"/>
                <a:gd name="T14" fmla="*/ 169 w 169"/>
                <a:gd name="T15" fmla="*/ 41 h 673"/>
                <a:gd name="T16" fmla="*/ 126 w 169"/>
                <a:gd name="T17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673">
                  <a:moveTo>
                    <a:pt x="126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1"/>
                  </a:cubicBezTo>
                  <a:cubicBezTo>
                    <a:pt x="0" y="632"/>
                    <a:pt x="0" y="632"/>
                    <a:pt x="0" y="632"/>
                  </a:cubicBezTo>
                  <a:cubicBezTo>
                    <a:pt x="0" y="655"/>
                    <a:pt x="19" y="673"/>
                    <a:pt x="42" y="673"/>
                  </a:cubicBezTo>
                  <a:cubicBezTo>
                    <a:pt x="126" y="673"/>
                    <a:pt x="126" y="673"/>
                    <a:pt x="126" y="673"/>
                  </a:cubicBezTo>
                  <a:cubicBezTo>
                    <a:pt x="150" y="673"/>
                    <a:pt x="169" y="655"/>
                    <a:pt x="169" y="632"/>
                  </a:cubicBezTo>
                  <a:cubicBezTo>
                    <a:pt x="169" y="41"/>
                    <a:pt x="169" y="41"/>
                    <a:pt x="169" y="41"/>
                  </a:cubicBezTo>
                  <a:cubicBezTo>
                    <a:pt x="169" y="19"/>
                    <a:pt x="150" y="0"/>
                    <a:pt x="1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Freeform: Shape 39">
              <a:extLst>
                <a:ext uri="{FF2B5EF4-FFF2-40B4-BE49-F238E27FC236}">
                  <a16:creationId xmlns:a16="http://schemas.microsoft.com/office/drawing/2014/main" xmlns="" id="{3C49DF38-5D84-4AF3-A30B-517979A021C4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4576" y="2112963"/>
              <a:ext cx="627063" cy="1682750"/>
            </a:xfrm>
            <a:custGeom>
              <a:avLst/>
              <a:gdLst>
                <a:gd name="T0" fmla="*/ 125 w 167"/>
                <a:gd name="T1" fmla="*/ 0 h 448"/>
                <a:gd name="T2" fmla="*/ 41 w 167"/>
                <a:gd name="T3" fmla="*/ 0 h 448"/>
                <a:gd name="T4" fmla="*/ 0 w 167"/>
                <a:gd name="T5" fmla="*/ 40 h 448"/>
                <a:gd name="T6" fmla="*/ 0 w 167"/>
                <a:gd name="T7" fmla="*/ 407 h 448"/>
                <a:gd name="T8" fmla="*/ 41 w 167"/>
                <a:gd name="T9" fmla="*/ 448 h 448"/>
                <a:gd name="T10" fmla="*/ 125 w 167"/>
                <a:gd name="T11" fmla="*/ 448 h 448"/>
                <a:gd name="T12" fmla="*/ 167 w 167"/>
                <a:gd name="T13" fmla="*/ 407 h 448"/>
                <a:gd name="T14" fmla="*/ 167 w 167"/>
                <a:gd name="T15" fmla="*/ 40 h 448"/>
                <a:gd name="T16" fmla="*/ 125 w 167"/>
                <a:gd name="T17" fmla="*/ 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448">
                  <a:moveTo>
                    <a:pt x="125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30"/>
                    <a:pt x="18" y="448"/>
                    <a:pt x="41" y="448"/>
                  </a:cubicBezTo>
                  <a:cubicBezTo>
                    <a:pt x="125" y="448"/>
                    <a:pt x="125" y="448"/>
                    <a:pt x="125" y="448"/>
                  </a:cubicBezTo>
                  <a:cubicBezTo>
                    <a:pt x="148" y="448"/>
                    <a:pt x="167" y="430"/>
                    <a:pt x="167" y="407"/>
                  </a:cubicBezTo>
                  <a:cubicBezTo>
                    <a:pt x="167" y="40"/>
                    <a:pt x="167" y="40"/>
                    <a:pt x="167" y="40"/>
                  </a:cubicBezTo>
                  <a:cubicBezTo>
                    <a:pt x="167" y="18"/>
                    <a:pt x="148" y="0"/>
                    <a:pt x="1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Freeform: Shape 40">
              <a:extLst>
                <a:ext uri="{FF2B5EF4-FFF2-40B4-BE49-F238E27FC236}">
                  <a16:creationId xmlns:a16="http://schemas.microsoft.com/office/drawing/2014/main" xmlns="" id="{5FCB00E0-4E8A-4F5C-BAE2-44E7BA80775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4788" y="1687513"/>
              <a:ext cx="633413" cy="2108200"/>
            </a:xfrm>
            <a:custGeom>
              <a:avLst/>
              <a:gdLst>
                <a:gd name="T0" fmla="*/ 127 w 169"/>
                <a:gd name="T1" fmla="*/ 0 h 561"/>
                <a:gd name="T2" fmla="*/ 43 w 169"/>
                <a:gd name="T3" fmla="*/ 0 h 561"/>
                <a:gd name="T4" fmla="*/ 0 w 169"/>
                <a:gd name="T5" fmla="*/ 40 h 561"/>
                <a:gd name="T6" fmla="*/ 0 w 169"/>
                <a:gd name="T7" fmla="*/ 521 h 561"/>
                <a:gd name="T8" fmla="*/ 43 w 169"/>
                <a:gd name="T9" fmla="*/ 561 h 561"/>
                <a:gd name="T10" fmla="*/ 127 w 169"/>
                <a:gd name="T11" fmla="*/ 561 h 561"/>
                <a:gd name="T12" fmla="*/ 169 w 169"/>
                <a:gd name="T13" fmla="*/ 521 h 561"/>
                <a:gd name="T14" fmla="*/ 169 w 169"/>
                <a:gd name="T15" fmla="*/ 40 h 561"/>
                <a:gd name="T16" fmla="*/ 127 w 169"/>
                <a:gd name="T17" fmla="*/ 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561">
                  <a:moveTo>
                    <a:pt x="127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521"/>
                    <a:pt x="0" y="521"/>
                    <a:pt x="0" y="521"/>
                  </a:cubicBezTo>
                  <a:cubicBezTo>
                    <a:pt x="0" y="543"/>
                    <a:pt x="19" y="561"/>
                    <a:pt x="43" y="561"/>
                  </a:cubicBezTo>
                  <a:cubicBezTo>
                    <a:pt x="127" y="561"/>
                    <a:pt x="127" y="561"/>
                    <a:pt x="127" y="561"/>
                  </a:cubicBezTo>
                  <a:cubicBezTo>
                    <a:pt x="150" y="561"/>
                    <a:pt x="169" y="543"/>
                    <a:pt x="169" y="521"/>
                  </a:cubicBezTo>
                  <a:cubicBezTo>
                    <a:pt x="169" y="40"/>
                    <a:pt x="169" y="40"/>
                    <a:pt x="169" y="40"/>
                  </a:cubicBezTo>
                  <a:cubicBezTo>
                    <a:pt x="169" y="18"/>
                    <a:pt x="150" y="0"/>
                    <a:pt x="1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5" name="PA_库_Freeform: Shape 41">
            <a:extLst>
              <a:ext uri="{FF2B5EF4-FFF2-40B4-BE49-F238E27FC236}">
                <a16:creationId xmlns:a16="http://schemas.microsoft.com/office/drawing/2014/main" xmlns="" id="{082D7909-70CE-4B55-9BC0-F31DFE1C6306}"/>
              </a:ext>
            </a:extLst>
          </p:cNvPr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9727470" y="4286029"/>
            <a:ext cx="970284" cy="943653"/>
          </a:xfrm>
          <a:custGeom>
            <a:avLst/>
            <a:gdLst>
              <a:gd name="T0" fmla="*/ 580 w 814"/>
              <a:gd name="T1" fmla="*/ 0 h 792"/>
              <a:gd name="T2" fmla="*/ 344 w 814"/>
              <a:gd name="T3" fmla="*/ 168 h 792"/>
              <a:gd name="T4" fmla="*/ 343 w 814"/>
              <a:gd name="T5" fmla="*/ 169 h 792"/>
              <a:gd name="T6" fmla="*/ 87 w 814"/>
              <a:gd name="T7" fmla="*/ 427 h 792"/>
              <a:gd name="T8" fmla="*/ 4 w 814"/>
              <a:gd name="T9" fmla="*/ 680 h 792"/>
              <a:gd name="T10" fmla="*/ 87 w 814"/>
              <a:gd name="T11" fmla="*/ 792 h 792"/>
              <a:gd name="T12" fmla="*/ 325 w 814"/>
              <a:gd name="T13" fmla="*/ 732 h 792"/>
              <a:gd name="T14" fmla="*/ 745 w 814"/>
              <a:gd name="T15" fmla="*/ 326 h 792"/>
              <a:gd name="T16" fmla="*/ 396 w 814"/>
              <a:gd name="T17" fmla="*/ 589 h 792"/>
              <a:gd name="T18" fmla="*/ 613 w 814"/>
              <a:gd name="T19" fmla="*/ 290 h 792"/>
              <a:gd name="T20" fmla="*/ 588 w 814"/>
              <a:gd name="T21" fmla="*/ 414 h 792"/>
              <a:gd name="T22" fmla="*/ 397 w 814"/>
              <a:gd name="T23" fmla="*/ 607 h 792"/>
              <a:gd name="T24" fmla="*/ 366 w 814"/>
              <a:gd name="T25" fmla="*/ 501 h 792"/>
              <a:gd name="T26" fmla="*/ 283 w 814"/>
              <a:gd name="T27" fmla="*/ 422 h 792"/>
              <a:gd name="T28" fmla="*/ 571 w 814"/>
              <a:gd name="T29" fmla="*/ 221 h 792"/>
              <a:gd name="T30" fmla="*/ 366 w 814"/>
              <a:gd name="T31" fmla="*/ 501 h 792"/>
              <a:gd name="T32" fmla="*/ 189 w 814"/>
              <a:gd name="T33" fmla="*/ 395 h 792"/>
              <a:gd name="T34" fmla="*/ 493 w 814"/>
              <a:gd name="T35" fmla="*/ 177 h 792"/>
              <a:gd name="T36" fmla="*/ 103 w 814"/>
              <a:gd name="T37" fmla="*/ 739 h 792"/>
              <a:gd name="T38" fmla="*/ 50 w 814"/>
              <a:gd name="T39" fmla="*/ 705 h 792"/>
              <a:gd name="T40" fmla="*/ 78 w 814"/>
              <a:gd name="T41" fmla="*/ 597 h 792"/>
              <a:gd name="T42" fmla="*/ 195 w 814"/>
              <a:gd name="T43" fmla="*/ 715 h 792"/>
              <a:gd name="T44" fmla="*/ 220 w 814"/>
              <a:gd name="T45" fmla="*/ 709 h 792"/>
              <a:gd name="T46" fmla="*/ 85 w 814"/>
              <a:gd name="T47" fmla="*/ 572 h 792"/>
              <a:gd name="T48" fmla="*/ 119 w 814"/>
              <a:gd name="T49" fmla="*/ 466 h 792"/>
              <a:gd name="T50" fmla="*/ 320 w 814"/>
              <a:gd name="T51" fmla="*/ 681 h 792"/>
              <a:gd name="T52" fmla="*/ 220 w 814"/>
              <a:gd name="T53" fmla="*/ 709 h 792"/>
              <a:gd name="T54" fmla="*/ 668 w 814"/>
              <a:gd name="T55" fmla="*/ 333 h 792"/>
              <a:gd name="T56" fmla="*/ 606 w 814"/>
              <a:gd name="T57" fmla="*/ 186 h 792"/>
              <a:gd name="T58" fmla="*/ 500 w 814"/>
              <a:gd name="T59" fmla="*/ 81 h 792"/>
              <a:gd name="T60" fmla="*/ 693 w 814"/>
              <a:gd name="T61" fmla="*/ 99 h 792"/>
              <a:gd name="T62" fmla="*/ 710 w 814"/>
              <a:gd name="T63" fmla="*/ 291 h 7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14" h="792">
                <a:moveTo>
                  <a:pt x="728" y="64"/>
                </a:moveTo>
                <a:cubicBezTo>
                  <a:pt x="687" y="23"/>
                  <a:pt x="633" y="0"/>
                  <a:pt x="580" y="0"/>
                </a:cubicBezTo>
                <a:cubicBezTo>
                  <a:pt x="536" y="0"/>
                  <a:pt x="495" y="17"/>
                  <a:pt x="465" y="46"/>
                </a:cubicBezTo>
                <a:cubicBezTo>
                  <a:pt x="344" y="168"/>
                  <a:pt x="344" y="168"/>
                  <a:pt x="344" y="168"/>
                </a:cubicBezTo>
                <a:cubicBezTo>
                  <a:pt x="344" y="168"/>
                  <a:pt x="344" y="168"/>
                  <a:pt x="343" y="169"/>
                </a:cubicBezTo>
                <a:cubicBezTo>
                  <a:pt x="343" y="169"/>
                  <a:pt x="343" y="169"/>
                  <a:pt x="343" y="169"/>
                </a:cubicBezTo>
                <a:cubicBezTo>
                  <a:pt x="343" y="169"/>
                  <a:pt x="343" y="169"/>
                  <a:pt x="343" y="169"/>
                </a:cubicBezTo>
                <a:cubicBezTo>
                  <a:pt x="87" y="427"/>
                  <a:pt x="87" y="427"/>
                  <a:pt x="87" y="427"/>
                </a:cubicBezTo>
                <a:cubicBezTo>
                  <a:pt x="75" y="439"/>
                  <a:pt x="67" y="453"/>
                  <a:pt x="62" y="469"/>
                </a:cubicBezTo>
                <a:cubicBezTo>
                  <a:pt x="4" y="680"/>
                  <a:pt x="4" y="680"/>
                  <a:pt x="4" y="680"/>
                </a:cubicBezTo>
                <a:cubicBezTo>
                  <a:pt x="4" y="680"/>
                  <a:pt x="0" y="697"/>
                  <a:pt x="0" y="705"/>
                </a:cubicBezTo>
                <a:cubicBezTo>
                  <a:pt x="0" y="753"/>
                  <a:pt x="39" y="792"/>
                  <a:pt x="87" y="792"/>
                </a:cubicBezTo>
                <a:cubicBezTo>
                  <a:pt x="96" y="792"/>
                  <a:pt x="115" y="787"/>
                  <a:pt x="115" y="787"/>
                </a:cubicBezTo>
                <a:cubicBezTo>
                  <a:pt x="325" y="732"/>
                  <a:pt x="325" y="732"/>
                  <a:pt x="325" y="732"/>
                </a:cubicBezTo>
                <a:cubicBezTo>
                  <a:pt x="341" y="727"/>
                  <a:pt x="356" y="719"/>
                  <a:pt x="367" y="707"/>
                </a:cubicBezTo>
                <a:cubicBezTo>
                  <a:pt x="745" y="326"/>
                  <a:pt x="745" y="326"/>
                  <a:pt x="745" y="326"/>
                </a:cubicBezTo>
                <a:cubicBezTo>
                  <a:pt x="814" y="258"/>
                  <a:pt x="806" y="142"/>
                  <a:pt x="728" y="64"/>
                </a:cubicBezTo>
                <a:close/>
                <a:moveTo>
                  <a:pt x="396" y="589"/>
                </a:moveTo>
                <a:cubicBezTo>
                  <a:pt x="394" y="567"/>
                  <a:pt x="388" y="545"/>
                  <a:pt x="379" y="524"/>
                </a:cubicBezTo>
                <a:cubicBezTo>
                  <a:pt x="613" y="290"/>
                  <a:pt x="613" y="290"/>
                  <a:pt x="613" y="290"/>
                </a:cubicBezTo>
                <a:cubicBezTo>
                  <a:pt x="627" y="335"/>
                  <a:pt x="620" y="382"/>
                  <a:pt x="588" y="414"/>
                </a:cubicBezTo>
                <a:cubicBezTo>
                  <a:pt x="588" y="414"/>
                  <a:pt x="588" y="414"/>
                  <a:pt x="588" y="414"/>
                </a:cubicBezTo>
                <a:cubicBezTo>
                  <a:pt x="588" y="415"/>
                  <a:pt x="588" y="415"/>
                  <a:pt x="588" y="415"/>
                </a:cubicBezTo>
                <a:cubicBezTo>
                  <a:pt x="397" y="607"/>
                  <a:pt x="397" y="607"/>
                  <a:pt x="397" y="607"/>
                </a:cubicBezTo>
                <a:cubicBezTo>
                  <a:pt x="397" y="601"/>
                  <a:pt x="397" y="595"/>
                  <a:pt x="396" y="589"/>
                </a:cubicBezTo>
                <a:close/>
                <a:moveTo>
                  <a:pt x="366" y="501"/>
                </a:moveTo>
                <a:cubicBezTo>
                  <a:pt x="357" y="486"/>
                  <a:pt x="346" y="472"/>
                  <a:pt x="333" y="459"/>
                </a:cubicBezTo>
                <a:cubicBezTo>
                  <a:pt x="318" y="443"/>
                  <a:pt x="301" y="432"/>
                  <a:pt x="283" y="422"/>
                </a:cubicBezTo>
                <a:cubicBezTo>
                  <a:pt x="519" y="186"/>
                  <a:pt x="519" y="186"/>
                  <a:pt x="519" y="186"/>
                </a:cubicBezTo>
                <a:cubicBezTo>
                  <a:pt x="537" y="194"/>
                  <a:pt x="555" y="206"/>
                  <a:pt x="571" y="221"/>
                </a:cubicBezTo>
                <a:cubicBezTo>
                  <a:pt x="584" y="235"/>
                  <a:pt x="594" y="250"/>
                  <a:pt x="602" y="265"/>
                </a:cubicBezTo>
                <a:lnTo>
                  <a:pt x="366" y="501"/>
                </a:lnTo>
                <a:close/>
                <a:moveTo>
                  <a:pt x="260" y="410"/>
                </a:moveTo>
                <a:cubicBezTo>
                  <a:pt x="237" y="401"/>
                  <a:pt x="213" y="395"/>
                  <a:pt x="189" y="395"/>
                </a:cubicBezTo>
                <a:cubicBezTo>
                  <a:pt x="379" y="203"/>
                  <a:pt x="379" y="203"/>
                  <a:pt x="379" y="203"/>
                </a:cubicBezTo>
                <a:cubicBezTo>
                  <a:pt x="408" y="175"/>
                  <a:pt x="451" y="166"/>
                  <a:pt x="493" y="177"/>
                </a:cubicBezTo>
                <a:lnTo>
                  <a:pt x="260" y="410"/>
                </a:lnTo>
                <a:close/>
                <a:moveTo>
                  <a:pt x="103" y="739"/>
                </a:moveTo>
                <a:cubicBezTo>
                  <a:pt x="100" y="740"/>
                  <a:pt x="92" y="742"/>
                  <a:pt x="86" y="743"/>
                </a:cubicBezTo>
                <a:cubicBezTo>
                  <a:pt x="66" y="742"/>
                  <a:pt x="50" y="726"/>
                  <a:pt x="50" y="705"/>
                </a:cubicBezTo>
                <a:cubicBezTo>
                  <a:pt x="50" y="701"/>
                  <a:pt x="51" y="694"/>
                  <a:pt x="52" y="691"/>
                </a:cubicBezTo>
                <a:cubicBezTo>
                  <a:pt x="78" y="597"/>
                  <a:pt x="78" y="597"/>
                  <a:pt x="78" y="597"/>
                </a:cubicBezTo>
                <a:cubicBezTo>
                  <a:pt x="106" y="596"/>
                  <a:pt x="137" y="607"/>
                  <a:pt x="161" y="631"/>
                </a:cubicBezTo>
                <a:cubicBezTo>
                  <a:pt x="185" y="656"/>
                  <a:pt x="196" y="687"/>
                  <a:pt x="195" y="715"/>
                </a:cubicBezTo>
                <a:lnTo>
                  <a:pt x="103" y="739"/>
                </a:lnTo>
                <a:close/>
                <a:moveTo>
                  <a:pt x="220" y="709"/>
                </a:moveTo>
                <a:cubicBezTo>
                  <a:pt x="219" y="676"/>
                  <a:pt x="206" y="641"/>
                  <a:pt x="178" y="614"/>
                </a:cubicBezTo>
                <a:cubicBezTo>
                  <a:pt x="152" y="588"/>
                  <a:pt x="119" y="573"/>
                  <a:pt x="85" y="572"/>
                </a:cubicBezTo>
                <a:cubicBezTo>
                  <a:pt x="110" y="482"/>
                  <a:pt x="110" y="482"/>
                  <a:pt x="110" y="482"/>
                </a:cubicBezTo>
                <a:cubicBezTo>
                  <a:pt x="111" y="477"/>
                  <a:pt x="115" y="471"/>
                  <a:pt x="119" y="466"/>
                </a:cubicBezTo>
                <a:cubicBezTo>
                  <a:pt x="169" y="430"/>
                  <a:pt x="245" y="440"/>
                  <a:pt x="298" y="494"/>
                </a:cubicBezTo>
                <a:cubicBezTo>
                  <a:pt x="355" y="550"/>
                  <a:pt x="363" y="632"/>
                  <a:pt x="320" y="681"/>
                </a:cubicBezTo>
                <a:cubicBezTo>
                  <a:pt x="317" y="682"/>
                  <a:pt x="314" y="684"/>
                  <a:pt x="311" y="685"/>
                </a:cubicBezTo>
                <a:lnTo>
                  <a:pt x="220" y="709"/>
                </a:lnTo>
                <a:close/>
                <a:moveTo>
                  <a:pt x="710" y="291"/>
                </a:moveTo>
                <a:cubicBezTo>
                  <a:pt x="668" y="333"/>
                  <a:pt x="668" y="333"/>
                  <a:pt x="668" y="333"/>
                </a:cubicBezTo>
                <a:cubicBezTo>
                  <a:pt x="668" y="328"/>
                  <a:pt x="669" y="322"/>
                  <a:pt x="669" y="317"/>
                </a:cubicBezTo>
                <a:cubicBezTo>
                  <a:pt x="664" y="269"/>
                  <a:pt x="642" y="223"/>
                  <a:pt x="606" y="186"/>
                </a:cubicBezTo>
                <a:cubicBezTo>
                  <a:pt x="565" y="146"/>
                  <a:pt x="512" y="123"/>
                  <a:pt x="459" y="123"/>
                </a:cubicBezTo>
                <a:cubicBezTo>
                  <a:pt x="500" y="81"/>
                  <a:pt x="500" y="81"/>
                  <a:pt x="500" y="81"/>
                </a:cubicBezTo>
                <a:cubicBezTo>
                  <a:pt x="520" y="61"/>
                  <a:pt x="549" y="50"/>
                  <a:pt x="580" y="50"/>
                </a:cubicBezTo>
                <a:cubicBezTo>
                  <a:pt x="620" y="50"/>
                  <a:pt x="661" y="68"/>
                  <a:pt x="693" y="99"/>
                </a:cubicBezTo>
                <a:cubicBezTo>
                  <a:pt x="722" y="128"/>
                  <a:pt x="740" y="165"/>
                  <a:pt x="742" y="202"/>
                </a:cubicBezTo>
                <a:cubicBezTo>
                  <a:pt x="745" y="237"/>
                  <a:pt x="733" y="268"/>
                  <a:pt x="710" y="2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6" name="PA_库_组合 30">
            <a:extLst>
              <a:ext uri="{FF2B5EF4-FFF2-40B4-BE49-F238E27FC236}">
                <a16:creationId xmlns:a16="http://schemas.microsoft.com/office/drawing/2014/main" xmlns="" id="{42254747-5972-42A9-A725-D378C86DB57C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3471249" y="4119461"/>
            <a:ext cx="2530363" cy="1006991"/>
            <a:chOff x="8328246" y="2276873"/>
            <a:chExt cx="2198694" cy="1006991"/>
          </a:xfrm>
        </p:grpSpPr>
        <p:sp>
          <p:nvSpPr>
            <p:cNvPr id="20" name="TextBox 31">
              <a:extLst>
                <a:ext uri="{FF2B5EF4-FFF2-40B4-BE49-F238E27FC236}">
                  <a16:creationId xmlns:a16="http://schemas.microsoft.com/office/drawing/2014/main" xmlns="" id="{E0ABBBF0-07AA-488F-BE70-D9BFBFC44099}"/>
                </a:ext>
              </a:extLst>
            </p:cNvPr>
            <p:cNvSpPr txBox="1"/>
            <p:nvPr/>
          </p:nvSpPr>
          <p:spPr>
            <a:xfrm>
              <a:off x="8328247" y="2276873"/>
              <a:ext cx="2198693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4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21" name="TextBox 32">
              <a:extLst>
                <a:ext uri="{FF2B5EF4-FFF2-40B4-BE49-F238E27FC236}">
                  <a16:creationId xmlns:a16="http://schemas.microsoft.com/office/drawing/2014/main" xmlns="" id="{5178CDB5-9873-495E-B355-6F57E7149ADC}"/>
                </a:ext>
              </a:extLst>
            </p:cNvPr>
            <p:cNvSpPr txBox="1">
              <a:spLocks/>
            </p:cNvSpPr>
            <p:nvPr/>
          </p:nvSpPr>
          <p:spPr>
            <a:xfrm>
              <a:off x="8328246" y="2665098"/>
              <a:ext cx="2198693" cy="618766"/>
            </a:xfrm>
            <a:prstGeom prst="rect">
              <a:avLst/>
            </a:prstGeom>
          </p:spPr>
          <p:txBody>
            <a:bodyPr vert="horz" wrap="square" lIns="0" tIns="0" rIns="36000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点击输入替换内容点击输入替换内容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17" name="PA_库_组合 42">
            <a:extLst>
              <a:ext uri="{FF2B5EF4-FFF2-40B4-BE49-F238E27FC236}">
                <a16:creationId xmlns:a16="http://schemas.microsoft.com/office/drawing/2014/main" xmlns="" id="{92752286-0A50-479C-96E3-6993695A6D42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6190388" y="2039020"/>
            <a:ext cx="2549181" cy="1006991"/>
            <a:chOff x="1197898" y="2503545"/>
            <a:chExt cx="2198693" cy="1006991"/>
          </a:xfrm>
        </p:grpSpPr>
        <p:sp>
          <p:nvSpPr>
            <p:cNvPr id="18" name="TextBox 43">
              <a:extLst>
                <a:ext uri="{FF2B5EF4-FFF2-40B4-BE49-F238E27FC236}">
                  <a16:creationId xmlns:a16="http://schemas.microsoft.com/office/drawing/2014/main" xmlns="" id="{35F41020-6597-4938-85A1-FEE55274D60E}"/>
                </a:ext>
              </a:extLst>
            </p:cNvPr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2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19" name="TextBox 44">
              <a:extLst>
                <a:ext uri="{FF2B5EF4-FFF2-40B4-BE49-F238E27FC236}">
                  <a16:creationId xmlns:a16="http://schemas.microsoft.com/office/drawing/2014/main" xmlns="" id="{963C83EE-7B22-4A2E-AD71-7003F50315FA}"/>
                </a:ext>
              </a:extLst>
            </p:cNvPr>
            <p:cNvSpPr txBox="1">
              <a:spLocks/>
            </p:cNvSpPr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点击输入替换内容点击输入替换内容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2990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A_库_椭圆 4">
            <a:extLst>
              <a:ext uri="{FF2B5EF4-FFF2-40B4-BE49-F238E27FC236}">
                <a16:creationId xmlns:a16="http://schemas.microsoft.com/office/drawing/2014/main" xmlns="" id="{DC836428-3CB2-47BC-A780-F850D5384B86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8452896" y="3491202"/>
            <a:ext cx="387795" cy="38779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" name="PA_库_椭圆 5">
            <a:extLst>
              <a:ext uri="{FF2B5EF4-FFF2-40B4-BE49-F238E27FC236}">
                <a16:creationId xmlns:a16="http://schemas.microsoft.com/office/drawing/2014/main" xmlns="" id="{D3D9A7EF-A667-4181-934B-0D07FDB9FA63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1465095" y="2320558"/>
            <a:ext cx="387795" cy="38779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" name="PA_库_椭圆 6">
            <a:extLst>
              <a:ext uri="{FF2B5EF4-FFF2-40B4-BE49-F238E27FC236}">
                <a16:creationId xmlns:a16="http://schemas.microsoft.com/office/drawing/2014/main" xmlns="" id="{F0B08822-686D-457C-B6AD-200C053418FE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357664" y="3505270"/>
            <a:ext cx="387795" cy="38779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" name="PA_库_椭圆 7">
            <a:extLst>
              <a:ext uri="{FF2B5EF4-FFF2-40B4-BE49-F238E27FC236}">
                <a16:creationId xmlns:a16="http://schemas.microsoft.com/office/drawing/2014/main" xmlns="" id="{25F4FD48-D476-4639-97E7-73D60586C88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9370808" y="2320559"/>
            <a:ext cx="387795" cy="38779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" name="PA_库_椭圆 8">
            <a:extLst>
              <a:ext uri="{FF2B5EF4-FFF2-40B4-BE49-F238E27FC236}">
                <a16:creationId xmlns:a16="http://schemas.microsoft.com/office/drawing/2014/main" xmlns="" id="{C7BA6AD2-CA6C-48E9-B6F5-FBD245E90CD0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4242690" y="3435785"/>
            <a:ext cx="387795" cy="387795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6" name="PA_库_椭圆 9">
            <a:extLst>
              <a:ext uri="{FF2B5EF4-FFF2-40B4-BE49-F238E27FC236}">
                <a16:creationId xmlns:a16="http://schemas.microsoft.com/office/drawing/2014/main" xmlns="" id="{CD896398-85F6-4E63-B866-6C3F2E1A841C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7209027" y="2295379"/>
            <a:ext cx="387795" cy="387795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7" name="Rectangle 10">
            <a:extLst>
              <a:ext uri="{FF2B5EF4-FFF2-40B4-BE49-F238E27FC236}">
                <a16:creationId xmlns:a16="http://schemas.microsoft.com/office/drawing/2014/main" xmlns="" id="{C25364DE-074A-4E09-9DE8-B6A53A3D6A87}"/>
              </a:ext>
            </a:extLst>
          </p:cNvPr>
          <p:cNvSpPr>
            <a:spLocks noChangeAspect="1"/>
          </p:cNvSpPr>
          <p:nvPr/>
        </p:nvSpPr>
        <p:spPr bwMode="auto">
          <a:xfrm>
            <a:off x="1951490" y="1797277"/>
            <a:ext cx="10240511" cy="2637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PA_库_Freeform: Shape 12">
            <a:extLst>
              <a:ext uri="{FF2B5EF4-FFF2-40B4-BE49-F238E27FC236}">
                <a16:creationId xmlns:a16="http://schemas.microsoft.com/office/drawing/2014/main" xmlns="" id="{E83E4FB4-2B1E-419F-9206-E303EEFC4648}"/>
              </a:ext>
            </a:extLst>
          </p:cNvPr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1951490" y="2275685"/>
            <a:ext cx="10240511" cy="1693821"/>
          </a:xfrm>
          <a:custGeom>
            <a:avLst/>
            <a:gdLst>
              <a:gd name="T0" fmla="*/ 1096 w 6336"/>
              <a:gd name="T1" fmla="*/ 112 h 1048"/>
              <a:gd name="T2" fmla="*/ 1096 w 6336"/>
              <a:gd name="T3" fmla="*/ 156 h 1048"/>
              <a:gd name="T4" fmla="*/ 6336 w 6336"/>
              <a:gd name="T5" fmla="*/ 156 h 1048"/>
              <a:gd name="T6" fmla="*/ 6336 w 6336"/>
              <a:gd name="T7" fmla="*/ 886 h 1048"/>
              <a:gd name="T8" fmla="*/ 1096 w 6336"/>
              <a:gd name="T9" fmla="*/ 886 h 1048"/>
              <a:gd name="T10" fmla="*/ 1096 w 6336"/>
              <a:gd name="T11" fmla="*/ 939 h 1048"/>
              <a:gd name="T12" fmla="*/ 1096 w 6336"/>
              <a:gd name="T13" fmla="*/ 939 h 1048"/>
              <a:gd name="T14" fmla="*/ 1096 w 6336"/>
              <a:gd name="T15" fmla="*/ 957 h 1048"/>
              <a:gd name="T16" fmla="*/ 1094 w 6336"/>
              <a:gd name="T17" fmla="*/ 972 h 1048"/>
              <a:gd name="T18" fmla="*/ 1091 w 6336"/>
              <a:gd name="T19" fmla="*/ 987 h 1048"/>
              <a:gd name="T20" fmla="*/ 1085 w 6336"/>
              <a:gd name="T21" fmla="*/ 1000 h 1048"/>
              <a:gd name="T22" fmla="*/ 1079 w 6336"/>
              <a:gd name="T23" fmla="*/ 1012 h 1048"/>
              <a:gd name="T24" fmla="*/ 1072 w 6336"/>
              <a:gd name="T25" fmla="*/ 1021 h 1048"/>
              <a:gd name="T26" fmla="*/ 1062 w 6336"/>
              <a:gd name="T27" fmla="*/ 1029 h 1048"/>
              <a:gd name="T28" fmla="*/ 1053 w 6336"/>
              <a:gd name="T29" fmla="*/ 1037 h 1048"/>
              <a:gd name="T30" fmla="*/ 1043 w 6336"/>
              <a:gd name="T31" fmla="*/ 1042 h 1048"/>
              <a:gd name="T32" fmla="*/ 1032 w 6336"/>
              <a:gd name="T33" fmla="*/ 1046 h 1048"/>
              <a:gd name="T34" fmla="*/ 1018 w 6336"/>
              <a:gd name="T35" fmla="*/ 1048 h 1048"/>
              <a:gd name="T36" fmla="*/ 1005 w 6336"/>
              <a:gd name="T37" fmla="*/ 1048 h 1048"/>
              <a:gd name="T38" fmla="*/ 991 w 6336"/>
              <a:gd name="T39" fmla="*/ 1048 h 1048"/>
              <a:gd name="T40" fmla="*/ 976 w 6336"/>
              <a:gd name="T41" fmla="*/ 1046 h 1048"/>
              <a:gd name="T42" fmla="*/ 961 w 6336"/>
              <a:gd name="T43" fmla="*/ 1042 h 1048"/>
              <a:gd name="T44" fmla="*/ 944 w 6336"/>
              <a:gd name="T45" fmla="*/ 1037 h 1048"/>
              <a:gd name="T46" fmla="*/ 65 w 6336"/>
              <a:gd name="T47" fmla="*/ 596 h 1048"/>
              <a:gd name="T48" fmla="*/ 65 w 6336"/>
              <a:gd name="T49" fmla="*/ 596 h 1048"/>
              <a:gd name="T50" fmla="*/ 50 w 6336"/>
              <a:gd name="T51" fmla="*/ 587 h 1048"/>
              <a:gd name="T52" fmla="*/ 36 w 6336"/>
              <a:gd name="T53" fmla="*/ 579 h 1048"/>
              <a:gd name="T54" fmla="*/ 27 w 6336"/>
              <a:gd name="T55" fmla="*/ 570 h 1048"/>
              <a:gd name="T56" fmla="*/ 17 w 6336"/>
              <a:gd name="T57" fmla="*/ 560 h 1048"/>
              <a:gd name="T58" fmla="*/ 10 w 6336"/>
              <a:gd name="T59" fmla="*/ 551 h 1048"/>
              <a:gd name="T60" fmla="*/ 4 w 6336"/>
              <a:gd name="T61" fmla="*/ 541 h 1048"/>
              <a:gd name="T62" fmla="*/ 2 w 6336"/>
              <a:gd name="T63" fmla="*/ 531 h 1048"/>
              <a:gd name="T64" fmla="*/ 0 w 6336"/>
              <a:gd name="T65" fmla="*/ 520 h 1048"/>
              <a:gd name="T66" fmla="*/ 2 w 6336"/>
              <a:gd name="T67" fmla="*/ 510 h 1048"/>
              <a:gd name="T68" fmla="*/ 4 w 6336"/>
              <a:gd name="T69" fmla="*/ 501 h 1048"/>
              <a:gd name="T70" fmla="*/ 10 w 6336"/>
              <a:gd name="T71" fmla="*/ 491 h 1048"/>
              <a:gd name="T72" fmla="*/ 17 w 6336"/>
              <a:gd name="T73" fmla="*/ 480 h 1048"/>
              <a:gd name="T74" fmla="*/ 27 w 6336"/>
              <a:gd name="T75" fmla="*/ 470 h 1048"/>
              <a:gd name="T76" fmla="*/ 36 w 6336"/>
              <a:gd name="T77" fmla="*/ 463 h 1048"/>
              <a:gd name="T78" fmla="*/ 50 w 6336"/>
              <a:gd name="T79" fmla="*/ 453 h 1048"/>
              <a:gd name="T80" fmla="*/ 65 w 6336"/>
              <a:gd name="T81" fmla="*/ 446 h 1048"/>
              <a:gd name="T82" fmla="*/ 944 w 6336"/>
              <a:gd name="T83" fmla="*/ 17 h 1048"/>
              <a:gd name="T84" fmla="*/ 944 w 6336"/>
              <a:gd name="T85" fmla="*/ 17 h 1048"/>
              <a:gd name="T86" fmla="*/ 961 w 6336"/>
              <a:gd name="T87" fmla="*/ 9 h 1048"/>
              <a:gd name="T88" fmla="*/ 976 w 6336"/>
              <a:gd name="T89" fmla="*/ 5 h 1048"/>
              <a:gd name="T90" fmla="*/ 991 w 6336"/>
              <a:gd name="T91" fmla="*/ 1 h 1048"/>
              <a:gd name="T92" fmla="*/ 1005 w 6336"/>
              <a:gd name="T93" fmla="*/ 0 h 1048"/>
              <a:gd name="T94" fmla="*/ 1018 w 6336"/>
              <a:gd name="T95" fmla="*/ 0 h 1048"/>
              <a:gd name="T96" fmla="*/ 1032 w 6336"/>
              <a:gd name="T97" fmla="*/ 3 h 1048"/>
              <a:gd name="T98" fmla="*/ 1043 w 6336"/>
              <a:gd name="T99" fmla="*/ 7 h 1048"/>
              <a:gd name="T100" fmla="*/ 1053 w 6336"/>
              <a:gd name="T101" fmla="*/ 13 h 1048"/>
              <a:gd name="T102" fmla="*/ 1062 w 6336"/>
              <a:gd name="T103" fmla="*/ 20 h 1048"/>
              <a:gd name="T104" fmla="*/ 1072 w 6336"/>
              <a:gd name="T105" fmla="*/ 28 h 1048"/>
              <a:gd name="T106" fmla="*/ 1079 w 6336"/>
              <a:gd name="T107" fmla="*/ 40 h 1048"/>
              <a:gd name="T108" fmla="*/ 1085 w 6336"/>
              <a:gd name="T109" fmla="*/ 51 h 1048"/>
              <a:gd name="T110" fmla="*/ 1091 w 6336"/>
              <a:gd name="T111" fmla="*/ 64 h 1048"/>
              <a:gd name="T112" fmla="*/ 1094 w 6336"/>
              <a:gd name="T113" fmla="*/ 80 h 1048"/>
              <a:gd name="T114" fmla="*/ 1096 w 6336"/>
              <a:gd name="T115" fmla="*/ 95 h 1048"/>
              <a:gd name="T116" fmla="*/ 1096 w 6336"/>
              <a:gd name="T117" fmla="*/ 112 h 1048"/>
              <a:gd name="T118" fmla="*/ 1096 w 6336"/>
              <a:gd name="T119" fmla="*/ 112 h 10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336" h="1048">
                <a:moveTo>
                  <a:pt x="1096" y="112"/>
                </a:moveTo>
                <a:lnTo>
                  <a:pt x="1096" y="156"/>
                </a:lnTo>
                <a:lnTo>
                  <a:pt x="6336" y="156"/>
                </a:lnTo>
                <a:lnTo>
                  <a:pt x="6336" y="886"/>
                </a:lnTo>
                <a:lnTo>
                  <a:pt x="1096" y="886"/>
                </a:lnTo>
                <a:lnTo>
                  <a:pt x="1096" y="939"/>
                </a:lnTo>
                <a:lnTo>
                  <a:pt x="1096" y="939"/>
                </a:lnTo>
                <a:lnTo>
                  <a:pt x="1096" y="957"/>
                </a:lnTo>
                <a:lnTo>
                  <a:pt x="1094" y="972"/>
                </a:lnTo>
                <a:lnTo>
                  <a:pt x="1091" y="987"/>
                </a:lnTo>
                <a:lnTo>
                  <a:pt x="1085" y="1000"/>
                </a:lnTo>
                <a:lnTo>
                  <a:pt x="1079" y="1012"/>
                </a:lnTo>
                <a:lnTo>
                  <a:pt x="1072" y="1021"/>
                </a:lnTo>
                <a:lnTo>
                  <a:pt x="1062" y="1029"/>
                </a:lnTo>
                <a:lnTo>
                  <a:pt x="1053" y="1037"/>
                </a:lnTo>
                <a:lnTo>
                  <a:pt x="1043" y="1042"/>
                </a:lnTo>
                <a:lnTo>
                  <a:pt x="1032" y="1046"/>
                </a:lnTo>
                <a:lnTo>
                  <a:pt x="1018" y="1048"/>
                </a:lnTo>
                <a:lnTo>
                  <a:pt x="1005" y="1048"/>
                </a:lnTo>
                <a:lnTo>
                  <a:pt x="991" y="1048"/>
                </a:lnTo>
                <a:lnTo>
                  <a:pt x="976" y="1046"/>
                </a:lnTo>
                <a:lnTo>
                  <a:pt x="961" y="1042"/>
                </a:lnTo>
                <a:lnTo>
                  <a:pt x="944" y="1037"/>
                </a:lnTo>
                <a:lnTo>
                  <a:pt x="65" y="596"/>
                </a:lnTo>
                <a:lnTo>
                  <a:pt x="65" y="596"/>
                </a:lnTo>
                <a:lnTo>
                  <a:pt x="50" y="587"/>
                </a:lnTo>
                <a:lnTo>
                  <a:pt x="36" y="579"/>
                </a:lnTo>
                <a:lnTo>
                  <a:pt x="27" y="570"/>
                </a:lnTo>
                <a:lnTo>
                  <a:pt x="17" y="560"/>
                </a:lnTo>
                <a:lnTo>
                  <a:pt x="10" y="551"/>
                </a:lnTo>
                <a:lnTo>
                  <a:pt x="4" y="541"/>
                </a:lnTo>
                <a:lnTo>
                  <a:pt x="2" y="531"/>
                </a:lnTo>
                <a:lnTo>
                  <a:pt x="0" y="520"/>
                </a:lnTo>
                <a:lnTo>
                  <a:pt x="2" y="510"/>
                </a:lnTo>
                <a:lnTo>
                  <a:pt x="4" y="501"/>
                </a:lnTo>
                <a:lnTo>
                  <a:pt x="10" y="491"/>
                </a:lnTo>
                <a:lnTo>
                  <a:pt x="17" y="480"/>
                </a:lnTo>
                <a:lnTo>
                  <a:pt x="27" y="470"/>
                </a:lnTo>
                <a:lnTo>
                  <a:pt x="36" y="463"/>
                </a:lnTo>
                <a:lnTo>
                  <a:pt x="50" y="453"/>
                </a:lnTo>
                <a:lnTo>
                  <a:pt x="65" y="446"/>
                </a:lnTo>
                <a:lnTo>
                  <a:pt x="944" y="17"/>
                </a:lnTo>
                <a:lnTo>
                  <a:pt x="944" y="17"/>
                </a:lnTo>
                <a:lnTo>
                  <a:pt x="961" y="9"/>
                </a:lnTo>
                <a:lnTo>
                  <a:pt x="976" y="5"/>
                </a:lnTo>
                <a:lnTo>
                  <a:pt x="991" y="1"/>
                </a:lnTo>
                <a:lnTo>
                  <a:pt x="1005" y="0"/>
                </a:lnTo>
                <a:lnTo>
                  <a:pt x="1018" y="0"/>
                </a:lnTo>
                <a:lnTo>
                  <a:pt x="1032" y="3"/>
                </a:lnTo>
                <a:lnTo>
                  <a:pt x="1043" y="7"/>
                </a:lnTo>
                <a:lnTo>
                  <a:pt x="1053" y="13"/>
                </a:lnTo>
                <a:lnTo>
                  <a:pt x="1062" y="20"/>
                </a:lnTo>
                <a:lnTo>
                  <a:pt x="1072" y="28"/>
                </a:lnTo>
                <a:lnTo>
                  <a:pt x="1079" y="40"/>
                </a:lnTo>
                <a:lnTo>
                  <a:pt x="1085" y="51"/>
                </a:lnTo>
                <a:lnTo>
                  <a:pt x="1091" y="64"/>
                </a:lnTo>
                <a:lnTo>
                  <a:pt x="1094" y="80"/>
                </a:lnTo>
                <a:lnTo>
                  <a:pt x="1096" y="95"/>
                </a:lnTo>
                <a:lnTo>
                  <a:pt x="1096" y="112"/>
                </a:lnTo>
                <a:lnTo>
                  <a:pt x="1096" y="11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PA_库_Freeform: Shape 13">
            <a:extLst>
              <a:ext uri="{FF2B5EF4-FFF2-40B4-BE49-F238E27FC236}">
                <a16:creationId xmlns:a16="http://schemas.microsoft.com/office/drawing/2014/main" xmlns="" id="{158E38CE-AC8F-40CF-8CFC-F2BDD310DDDC}"/>
              </a:ext>
            </a:extLst>
          </p:cNvPr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8511820" y="1797277"/>
            <a:ext cx="3316530" cy="2634475"/>
          </a:xfrm>
          <a:custGeom>
            <a:avLst/>
            <a:gdLst>
              <a:gd name="T0" fmla="*/ 1999 w 2052"/>
              <a:gd name="T1" fmla="*/ 334 h 1630"/>
              <a:gd name="T2" fmla="*/ 1741 w 2052"/>
              <a:gd name="T3" fmla="*/ 183 h 1630"/>
              <a:gd name="T4" fmla="*/ 1686 w 2052"/>
              <a:gd name="T5" fmla="*/ 162 h 1630"/>
              <a:gd name="T6" fmla="*/ 1429 w 2052"/>
              <a:gd name="T7" fmla="*/ 11 h 1630"/>
              <a:gd name="T8" fmla="*/ 1419 w 2052"/>
              <a:gd name="T9" fmla="*/ 6 h 1630"/>
              <a:gd name="T10" fmla="*/ 1400 w 2052"/>
              <a:gd name="T11" fmla="*/ 0 h 1630"/>
              <a:gd name="T12" fmla="*/ 1375 w 2052"/>
              <a:gd name="T13" fmla="*/ 2 h 1630"/>
              <a:gd name="T14" fmla="*/ 1347 w 2052"/>
              <a:gd name="T15" fmla="*/ 13 h 1630"/>
              <a:gd name="T16" fmla="*/ 1320 w 2052"/>
              <a:gd name="T17" fmla="*/ 32 h 1630"/>
              <a:gd name="T18" fmla="*/ 633 w 2052"/>
              <a:gd name="T19" fmla="*/ 721 h 1630"/>
              <a:gd name="T20" fmla="*/ 452 w 2052"/>
              <a:gd name="T21" fmla="*/ 902 h 1630"/>
              <a:gd name="T22" fmla="*/ 119 w 2052"/>
              <a:gd name="T23" fmla="*/ 1235 h 1630"/>
              <a:gd name="T24" fmla="*/ 94 w 2052"/>
              <a:gd name="T25" fmla="*/ 1253 h 1630"/>
              <a:gd name="T26" fmla="*/ 56 w 2052"/>
              <a:gd name="T27" fmla="*/ 1270 h 1630"/>
              <a:gd name="T28" fmla="*/ 25 w 2052"/>
              <a:gd name="T29" fmla="*/ 1272 h 1630"/>
              <a:gd name="T30" fmla="*/ 0 w 2052"/>
              <a:gd name="T31" fmla="*/ 1268 h 1630"/>
              <a:gd name="T32" fmla="*/ 54 w 2052"/>
              <a:gd name="T33" fmla="*/ 1300 h 1630"/>
              <a:gd name="T34" fmla="*/ 313 w 2052"/>
              <a:gd name="T35" fmla="*/ 1439 h 1630"/>
              <a:gd name="T36" fmla="*/ 366 w 2052"/>
              <a:gd name="T37" fmla="*/ 1472 h 1630"/>
              <a:gd name="T38" fmla="*/ 624 w 2052"/>
              <a:gd name="T39" fmla="*/ 1622 h 1630"/>
              <a:gd name="T40" fmla="*/ 643 w 2052"/>
              <a:gd name="T41" fmla="*/ 1628 h 1630"/>
              <a:gd name="T42" fmla="*/ 679 w 2052"/>
              <a:gd name="T43" fmla="*/ 1626 h 1630"/>
              <a:gd name="T44" fmla="*/ 706 w 2052"/>
              <a:gd name="T45" fmla="*/ 1615 h 1630"/>
              <a:gd name="T46" fmla="*/ 725 w 2052"/>
              <a:gd name="T47" fmla="*/ 1598 h 1630"/>
              <a:gd name="T48" fmla="*/ 740 w 2052"/>
              <a:gd name="T49" fmla="*/ 1590 h 1630"/>
              <a:gd name="T50" fmla="*/ 1600 w 2052"/>
              <a:gd name="T51" fmla="*/ 730 h 1630"/>
              <a:gd name="T52" fmla="*/ 1943 w 2052"/>
              <a:gd name="T53" fmla="*/ 387 h 1630"/>
              <a:gd name="T54" fmla="*/ 1953 w 2052"/>
              <a:gd name="T55" fmla="*/ 377 h 1630"/>
              <a:gd name="T56" fmla="*/ 1974 w 2052"/>
              <a:gd name="T57" fmla="*/ 366 h 1630"/>
              <a:gd name="T58" fmla="*/ 2002 w 2052"/>
              <a:gd name="T59" fmla="*/ 357 h 1630"/>
              <a:gd name="T60" fmla="*/ 2033 w 2052"/>
              <a:gd name="T61" fmla="*/ 358 h 1630"/>
              <a:gd name="T62" fmla="*/ 2052 w 2052"/>
              <a:gd name="T63" fmla="*/ 366 h 1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52" h="1630">
                <a:moveTo>
                  <a:pt x="1999" y="334"/>
                </a:moveTo>
                <a:lnTo>
                  <a:pt x="1999" y="334"/>
                </a:lnTo>
                <a:lnTo>
                  <a:pt x="1741" y="183"/>
                </a:lnTo>
                <a:lnTo>
                  <a:pt x="1741" y="183"/>
                </a:lnTo>
                <a:lnTo>
                  <a:pt x="1686" y="162"/>
                </a:lnTo>
                <a:lnTo>
                  <a:pt x="1686" y="162"/>
                </a:lnTo>
                <a:lnTo>
                  <a:pt x="1429" y="11"/>
                </a:lnTo>
                <a:lnTo>
                  <a:pt x="1429" y="11"/>
                </a:lnTo>
                <a:lnTo>
                  <a:pt x="1429" y="11"/>
                </a:lnTo>
                <a:lnTo>
                  <a:pt x="1419" y="6"/>
                </a:lnTo>
                <a:lnTo>
                  <a:pt x="1409" y="2"/>
                </a:lnTo>
                <a:lnTo>
                  <a:pt x="1400" y="0"/>
                </a:lnTo>
                <a:lnTo>
                  <a:pt x="1390" y="0"/>
                </a:lnTo>
                <a:lnTo>
                  <a:pt x="1375" y="2"/>
                </a:lnTo>
                <a:lnTo>
                  <a:pt x="1360" y="6"/>
                </a:lnTo>
                <a:lnTo>
                  <a:pt x="1347" y="13"/>
                </a:lnTo>
                <a:lnTo>
                  <a:pt x="1335" y="21"/>
                </a:lnTo>
                <a:lnTo>
                  <a:pt x="1320" y="32"/>
                </a:lnTo>
                <a:lnTo>
                  <a:pt x="1310" y="32"/>
                </a:lnTo>
                <a:lnTo>
                  <a:pt x="633" y="721"/>
                </a:lnTo>
                <a:lnTo>
                  <a:pt x="633" y="721"/>
                </a:lnTo>
                <a:lnTo>
                  <a:pt x="452" y="902"/>
                </a:lnTo>
                <a:lnTo>
                  <a:pt x="452" y="902"/>
                </a:lnTo>
                <a:lnTo>
                  <a:pt x="119" y="1235"/>
                </a:lnTo>
                <a:lnTo>
                  <a:pt x="119" y="1235"/>
                </a:lnTo>
                <a:lnTo>
                  <a:pt x="94" y="1253"/>
                </a:lnTo>
                <a:lnTo>
                  <a:pt x="73" y="1262"/>
                </a:lnTo>
                <a:lnTo>
                  <a:pt x="56" y="1270"/>
                </a:lnTo>
                <a:lnTo>
                  <a:pt x="39" y="1272"/>
                </a:lnTo>
                <a:lnTo>
                  <a:pt x="25" y="1272"/>
                </a:lnTo>
                <a:lnTo>
                  <a:pt x="14" y="1270"/>
                </a:lnTo>
                <a:lnTo>
                  <a:pt x="0" y="1268"/>
                </a:lnTo>
                <a:lnTo>
                  <a:pt x="54" y="1300"/>
                </a:lnTo>
                <a:lnTo>
                  <a:pt x="54" y="1300"/>
                </a:lnTo>
                <a:lnTo>
                  <a:pt x="313" y="1439"/>
                </a:lnTo>
                <a:lnTo>
                  <a:pt x="313" y="1439"/>
                </a:lnTo>
                <a:lnTo>
                  <a:pt x="366" y="1472"/>
                </a:lnTo>
                <a:lnTo>
                  <a:pt x="366" y="1472"/>
                </a:lnTo>
                <a:lnTo>
                  <a:pt x="624" y="1622"/>
                </a:lnTo>
                <a:lnTo>
                  <a:pt x="624" y="1622"/>
                </a:lnTo>
                <a:lnTo>
                  <a:pt x="624" y="1622"/>
                </a:lnTo>
                <a:lnTo>
                  <a:pt x="643" y="1628"/>
                </a:lnTo>
                <a:lnTo>
                  <a:pt x="662" y="1630"/>
                </a:lnTo>
                <a:lnTo>
                  <a:pt x="679" y="1626"/>
                </a:lnTo>
                <a:lnTo>
                  <a:pt x="694" y="1622"/>
                </a:lnTo>
                <a:lnTo>
                  <a:pt x="706" y="1615"/>
                </a:lnTo>
                <a:lnTo>
                  <a:pt x="717" y="1607"/>
                </a:lnTo>
                <a:lnTo>
                  <a:pt x="725" y="1598"/>
                </a:lnTo>
                <a:lnTo>
                  <a:pt x="731" y="1590"/>
                </a:lnTo>
                <a:lnTo>
                  <a:pt x="740" y="1590"/>
                </a:lnTo>
                <a:lnTo>
                  <a:pt x="1429" y="902"/>
                </a:lnTo>
                <a:lnTo>
                  <a:pt x="1600" y="730"/>
                </a:lnTo>
                <a:lnTo>
                  <a:pt x="1600" y="730"/>
                </a:lnTo>
                <a:lnTo>
                  <a:pt x="1943" y="387"/>
                </a:lnTo>
                <a:lnTo>
                  <a:pt x="1943" y="387"/>
                </a:lnTo>
                <a:lnTo>
                  <a:pt x="1953" y="377"/>
                </a:lnTo>
                <a:lnTo>
                  <a:pt x="1964" y="372"/>
                </a:lnTo>
                <a:lnTo>
                  <a:pt x="1974" y="366"/>
                </a:lnTo>
                <a:lnTo>
                  <a:pt x="1983" y="362"/>
                </a:lnTo>
                <a:lnTo>
                  <a:pt x="2002" y="357"/>
                </a:lnTo>
                <a:lnTo>
                  <a:pt x="2018" y="357"/>
                </a:lnTo>
                <a:lnTo>
                  <a:pt x="2033" y="358"/>
                </a:lnTo>
                <a:lnTo>
                  <a:pt x="2042" y="362"/>
                </a:lnTo>
                <a:lnTo>
                  <a:pt x="2052" y="366"/>
                </a:lnTo>
                <a:lnTo>
                  <a:pt x="1999" y="334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21" name="PA_库_组合 14">
            <a:extLst>
              <a:ext uri="{FF2B5EF4-FFF2-40B4-BE49-F238E27FC236}">
                <a16:creationId xmlns:a16="http://schemas.microsoft.com/office/drawing/2014/main" xmlns="" id="{4956EDB0-84BE-4755-ACB1-A27892EB92F6}"/>
              </a:ext>
            </a:extLst>
          </p:cNvPr>
          <p:cNvGrpSpPr/>
          <p:nvPr>
            <p:custDataLst>
              <p:tags r:id="rId9"/>
            </p:custDataLst>
          </p:nvPr>
        </p:nvGrpSpPr>
        <p:grpSpPr>
          <a:xfrm>
            <a:off x="4282999" y="1748185"/>
            <a:ext cx="3257550" cy="2590800"/>
            <a:chOff x="4503738" y="2711450"/>
            <a:chExt cx="3257550" cy="2590800"/>
          </a:xfrm>
        </p:grpSpPr>
        <p:sp>
          <p:nvSpPr>
            <p:cNvPr id="26" name="Straight Connector 19">
              <a:extLst>
                <a:ext uri="{FF2B5EF4-FFF2-40B4-BE49-F238E27FC236}">
                  <a16:creationId xmlns:a16="http://schemas.microsoft.com/office/drawing/2014/main" xmlns="" id="{33DA50AC-8B59-4759-95D8-D347872B09F3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5663" y="53022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Straight Connector 20">
              <a:extLst>
                <a:ext uri="{FF2B5EF4-FFF2-40B4-BE49-F238E27FC236}">
                  <a16:creationId xmlns:a16="http://schemas.microsoft.com/office/drawing/2014/main" xmlns="" id="{E828ECDB-C755-4FE9-84C8-EB3635FAA9D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5663" y="53022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Freeform: Shape 21">
              <a:extLst>
                <a:ext uri="{FF2B5EF4-FFF2-40B4-BE49-F238E27FC236}">
                  <a16:creationId xmlns:a16="http://schemas.microsoft.com/office/drawing/2014/main" xmlns="" id="{3F70213F-3E6C-4ED6-99BE-810F690EE99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3738" y="2711450"/>
              <a:ext cx="3257550" cy="2587625"/>
            </a:xfrm>
            <a:custGeom>
              <a:avLst/>
              <a:gdLst>
                <a:gd name="T0" fmla="*/ 1996 w 2052"/>
                <a:gd name="T1" fmla="*/ 334 h 1630"/>
                <a:gd name="T2" fmla="*/ 1741 w 2052"/>
                <a:gd name="T3" fmla="*/ 183 h 1630"/>
                <a:gd name="T4" fmla="*/ 1685 w 2052"/>
                <a:gd name="T5" fmla="*/ 162 h 1630"/>
                <a:gd name="T6" fmla="*/ 1428 w 2052"/>
                <a:gd name="T7" fmla="*/ 11 h 1630"/>
                <a:gd name="T8" fmla="*/ 1419 w 2052"/>
                <a:gd name="T9" fmla="*/ 6 h 1630"/>
                <a:gd name="T10" fmla="*/ 1399 w 2052"/>
                <a:gd name="T11" fmla="*/ 0 h 1630"/>
                <a:gd name="T12" fmla="*/ 1373 w 2052"/>
                <a:gd name="T13" fmla="*/ 2 h 1630"/>
                <a:gd name="T14" fmla="*/ 1346 w 2052"/>
                <a:gd name="T15" fmla="*/ 13 h 1630"/>
                <a:gd name="T16" fmla="*/ 1321 w 2052"/>
                <a:gd name="T17" fmla="*/ 32 h 1630"/>
                <a:gd name="T18" fmla="*/ 622 w 2052"/>
                <a:gd name="T19" fmla="*/ 721 h 1630"/>
                <a:gd name="T20" fmla="*/ 450 w 2052"/>
                <a:gd name="T21" fmla="*/ 902 h 1630"/>
                <a:gd name="T22" fmla="*/ 118 w 2052"/>
                <a:gd name="T23" fmla="*/ 1235 h 1630"/>
                <a:gd name="T24" fmla="*/ 95 w 2052"/>
                <a:gd name="T25" fmla="*/ 1253 h 1630"/>
                <a:gd name="T26" fmla="*/ 55 w 2052"/>
                <a:gd name="T27" fmla="*/ 1270 h 1630"/>
                <a:gd name="T28" fmla="*/ 27 w 2052"/>
                <a:gd name="T29" fmla="*/ 1272 h 1630"/>
                <a:gd name="T30" fmla="*/ 0 w 2052"/>
                <a:gd name="T31" fmla="*/ 1268 h 1630"/>
                <a:gd name="T32" fmla="*/ 53 w 2052"/>
                <a:gd name="T33" fmla="*/ 1300 h 1630"/>
                <a:gd name="T34" fmla="*/ 311 w 2052"/>
                <a:gd name="T35" fmla="*/ 1439 h 1630"/>
                <a:gd name="T36" fmla="*/ 357 w 2052"/>
                <a:gd name="T37" fmla="*/ 1472 h 1630"/>
                <a:gd name="T38" fmla="*/ 622 w 2052"/>
                <a:gd name="T39" fmla="*/ 1622 h 1630"/>
                <a:gd name="T40" fmla="*/ 643 w 2052"/>
                <a:gd name="T41" fmla="*/ 1628 h 1630"/>
                <a:gd name="T42" fmla="*/ 677 w 2052"/>
                <a:gd name="T43" fmla="*/ 1626 h 1630"/>
                <a:gd name="T44" fmla="*/ 705 w 2052"/>
                <a:gd name="T45" fmla="*/ 1615 h 1630"/>
                <a:gd name="T46" fmla="*/ 725 w 2052"/>
                <a:gd name="T47" fmla="*/ 1598 h 1630"/>
                <a:gd name="T48" fmla="*/ 742 w 2052"/>
                <a:gd name="T49" fmla="*/ 1590 h 1630"/>
                <a:gd name="T50" fmla="*/ 1602 w 2052"/>
                <a:gd name="T51" fmla="*/ 730 h 1630"/>
                <a:gd name="T52" fmla="*/ 1945 w 2052"/>
                <a:gd name="T53" fmla="*/ 387 h 1630"/>
                <a:gd name="T54" fmla="*/ 1954 w 2052"/>
                <a:gd name="T55" fmla="*/ 377 h 1630"/>
                <a:gd name="T56" fmla="*/ 1973 w 2052"/>
                <a:gd name="T57" fmla="*/ 366 h 1630"/>
                <a:gd name="T58" fmla="*/ 2002 w 2052"/>
                <a:gd name="T59" fmla="*/ 357 h 1630"/>
                <a:gd name="T60" fmla="*/ 2031 w 2052"/>
                <a:gd name="T61" fmla="*/ 358 h 1630"/>
                <a:gd name="T62" fmla="*/ 2052 w 2052"/>
                <a:gd name="T63" fmla="*/ 366 h 1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2" h="1630">
                  <a:moveTo>
                    <a:pt x="1996" y="334"/>
                  </a:moveTo>
                  <a:lnTo>
                    <a:pt x="1996" y="334"/>
                  </a:lnTo>
                  <a:lnTo>
                    <a:pt x="1741" y="183"/>
                  </a:lnTo>
                  <a:lnTo>
                    <a:pt x="1741" y="183"/>
                  </a:lnTo>
                  <a:lnTo>
                    <a:pt x="1685" y="162"/>
                  </a:lnTo>
                  <a:lnTo>
                    <a:pt x="1685" y="162"/>
                  </a:lnTo>
                  <a:lnTo>
                    <a:pt x="1428" y="11"/>
                  </a:lnTo>
                  <a:lnTo>
                    <a:pt x="1428" y="11"/>
                  </a:lnTo>
                  <a:lnTo>
                    <a:pt x="1428" y="11"/>
                  </a:lnTo>
                  <a:lnTo>
                    <a:pt x="1419" y="6"/>
                  </a:lnTo>
                  <a:lnTo>
                    <a:pt x="1409" y="2"/>
                  </a:lnTo>
                  <a:lnTo>
                    <a:pt x="1399" y="0"/>
                  </a:lnTo>
                  <a:lnTo>
                    <a:pt x="1390" y="0"/>
                  </a:lnTo>
                  <a:lnTo>
                    <a:pt x="1373" y="2"/>
                  </a:lnTo>
                  <a:lnTo>
                    <a:pt x="1359" y="6"/>
                  </a:lnTo>
                  <a:lnTo>
                    <a:pt x="1346" y="13"/>
                  </a:lnTo>
                  <a:lnTo>
                    <a:pt x="1335" y="21"/>
                  </a:lnTo>
                  <a:lnTo>
                    <a:pt x="1321" y="32"/>
                  </a:lnTo>
                  <a:lnTo>
                    <a:pt x="1321" y="32"/>
                  </a:lnTo>
                  <a:lnTo>
                    <a:pt x="622" y="721"/>
                  </a:lnTo>
                  <a:lnTo>
                    <a:pt x="622" y="721"/>
                  </a:lnTo>
                  <a:lnTo>
                    <a:pt x="450" y="902"/>
                  </a:lnTo>
                  <a:lnTo>
                    <a:pt x="450" y="902"/>
                  </a:lnTo>
                  <a:lnTo>
                    <a:pt x="118" y="1235"/>
                  </a:lnTo>
                  <a:lnTo>
                    <a:pt x="118" y="1235"/>
                  </a:lnTo>
                  <a:lnTo>
                    <a:pt x="95" y="1253"/>
                  </a:lnTo>
                  <a:lnTo>
                    <a:pt x="74" y="1262"/>
                  </a:lnTo>
                  <a:lnTo>
                    <a:pt x="55" y="1270"/>
                  </a:lnTo>
                  <a:lnTo>
                    <a:pt x="40" y="1272"/>
                  </a:lnTo>
                  <a:lnTo>
                    <a:pt x="27" y="1272"/>
                  </a:lnTo>
                  <a:lnTo>
                    <a:pt x="15" y="1270"/>
                  </a:lnTo>
                  <a:lnTo>
                    <a:pt x="0" y="1268"/>
                  </a:lnTo>
                  <a:lnTo>
                    <a:pt x="53" y="1300"/>
                  </a:lnTo>
                  <a:lnTo>
                    <a:pt x="53" y="1300"/>
                  </a:lnTo>
                  <a:lnTo>
                    <a:pt x="311" y="1439"/>
                  </a:lnTo>
                  <a:lnTo>
                    <a:pt x="311" y="1439"/>
                  </a:lnTo>
                  <a:lnTo>
                    <a:pt x="357" y="1472"/>
                  </a:lnTo>
                  <a:lnTo>
                    <a:pt x="357" y="1472"/>
                  </a:lnTo>
                  <a:lnTo>
                    <a:pt x="622" y="1622"/>
                  </a:lnTo>
                  <a:lnTo>
                    <a:pt x="622" y="1622"/>
                  </a:lnTo>
                  <a:lnTo>
                    <a:pt x="622" y="1622"/>
                  </a:lnTo>
                  <a:lnTo>
                    <a:pt x="643" y="1628"/>
                  </a:lnTo>
                  <a:lnTo>
                    <a:pt x="660" y="1630"/>
                  </a:lnTo>
                  <a:lnTo>
                    <a:pt x="677" y="1626"/>
                  </a:lnTo>
                  <a:lnTo>
                    <a:pt x="692" y="1622"/>
                  </a:lnTo>
                  <a:lnTo>
                    <a:pt x="705" y="1615"/>
                  </a:lnTo>
                  <a:lnTo>
                    <a:pt x="715" y="1607"/>
                  </a:lnTo>
                  <a:lnTo>
                    <a:pt x="725" y="1598"/>
                  </a:lnTo>
                  <a:lnTo>
                    <a:pt x="728" y="1590"/>
                  </a:lnTo>
                  <a:lnTo>
                    <a:pt x="742" y="1590"/>
                  </a:lnTo>
                  <a:lnTo>
                    <a:pt x="1428" y="902"/>
                  </a:lnTo>
                  <a:lnTo>
                    <a:pt x="1602" y="730"/>
                  </a:lnTo>
                  <a:lnTo>
                    <a:pt x="1602" y="730"/>
                  </a:lnTo>
                  <a:lnTo>
                    <a:pt x="1945" y="387"/>
                  </a:lnTo>
                  <a:lnTo>
                    <a:pt x="1945" y="387"/>
                  </a:lnTo>
                  <a:lnTo>
                    <a:pt x="1954" y="377"/>
                  </a:lnTo>
                  <a:lnTo>
                    <a:pt x="1964" y="372"/>
                  </a:lnTo>
                  <a:lnTo>
                    <a:pt x="1973" y="366"/>
                  </a:lnTo>
                  <a:lnTo>
                    <a:pt x="1983" y="362"/>
                  </a:lnTo>
                  <a:lnTo>
                    <a:pt x="2002" y="357"/>
                  </a:lnTo>
                  <a:lnTo>
                    <a:pt x="2017" y="357"/>
                  </a:lnTo>
                  <a:lnTo>
                    <a:pt x="2031" y="358"/>
                  </a:lnTo>
                  <a:lnTo>
                    <a:pt x="2042" y="362"/>
                  </a:lnTo>
                  <a:lnTo>
                    <a:pt x="2052" y="366"/>
                  </a:lnTo>
                  <a:lnTo>
                    <a:pt x="1996" y="33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2" name="PA_库_Freeform: Shape 15">
            <a:extLst>
              <a:ext uri="{FF2B5EF4-FFF2-40B4-BE49-F238E27FC236}">
                <a16:creationId xmlns:a16="http://schemas.microsoft.com/office/drawing/2014/main" xmlns="" id="{64C7AC98-1FDE-4606-A594-116735F2CD5D}"/>
              </a:ext>
            </a:extLst>
          </p:cNvPr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6413937" y="1797277"/>
            <a:ext cx="3316529" cy="2634475"/>
          </a:xfrm>
          <a:custGeom>
            <a:avLst/>
            <a:gdLst>
              <a:gd name="T0" fmla="*/ 1996 w 2052"/>
              <a:gd name="T1" fmla="*/ 334 h 1630"/>
              <a:gd name="T2" fmla="*/ 1739 w 2052"/>
              <a:gd name="T3" fmla="*/ 183 h 1630"/>
              <a:gd name="T4" fmla="*/ 1685 w 2052"/>
              <a:gd name="T5" fmla="*/ 162 h 1630"/>
              <a:gd name="T6" fmla="*/ 1428 w 2052"/>
              <a:gd name="T7" fmla="*/ 11 h 1630"/>
              <a:gd name="T8" fmla="*/ 1419 w 2052"/>
              <a:gd name="T9" fmla="*/ 6 h 1630"/>
              <a:gd name="T10" fmla="*/ 1399 w 2052"/>
              <a:gd name="T11" fmla="*/ 0 h 1630"/>
              <a:gd name="T12" fmla="*/ 1373 w 2052"/>
              <a:gd name="T13" fmla="*/ 2 h 1630"/>
              <a:gd name="T14" fmla="*/ 1346 w 2052"/>
              <a:gd name="T15" fmla="*/ 13 h 1630"/>
              <a:gd name="T16" fmla="*/ 1321 w 2052"/>
              <a:gd name="T17" fmla="*/ 32 h 1630"/>
              <a:gd name="T18" fmla="*/ 622 w 2052"/>
              <a:gd name="T19" fmla="*/ 721 h 1630"/>
              <a:gd name="T20" fmla="*/ 450 w 2052"/>
              <a:gd name="T21" fmla="*/ 902 h 1630"/>
              <a:gd name="T22" fmla="*/ 107 w 2052"/>
              <a:gd name="T23" fmla="*/ 1235 h 1630"/>
              <a:gd name="T24" fmla="*/ 97 w 2052"/>
              <a:gd name="T25" fmla="*/ 1245 h 1630"/>
              <a:gd name="T26" fmla="*/ 67 w 2052"/>
              <a:gd name="T27" fmla="*/ 1262 h 1630"/>
              <a:gd name="T28" fmla="*/ 32 w 2052"/>
              <a:gd name="T29" fmla="*/ 1272 h 1630"/>
              <a:gd name="T30" fmla="*/ 8 w 2052"/>
              <a:gd name="T31" fmla="*/ 1270 h 1630"/>
              <a:gd name="T32" fmla="*/ 53 w 2052"/>
              <a:gd name="T33" fmla="*/ 1300 h 1630"/>
              <a:gd name="T34" fmla="*/ 311 w 2052"/>
              <a:gd name="T35" fmla="*/ 1439 h 1630"/>
              <a:gd name="T36" fmla="*/ 366 w 2052"/>
              <a:gd name="T37" fmla="*/ 1472 h 1630"/>
              <a:gd name="T38" fmla="*/ 622 w 2052"/>
              <a:gd name="T39" fmla="*/ 1622 h 1630"/>
              <a:gd name="T40" fmla="*/ 622 w 2052"/>
              <a:gd name="T41" fmla="*/ 1622 h 1630"/>
              <a:gd name="T42" fmla="*/ 660 w 2052"/>
              <a:gd name="T43" fmla="*/ 1630 h 1630"/>
              <a:gd name="T44" fmla="*/ 692 w 2052"/>
              <a:gd name="T45" fmla="*/ 1622 h 1630"/>
              <a:gd name="T46" fmla="*/ 715 w 2052"/>
              <a:gd name="T47" fmla="*/ 1607 h 1630"/>
              <a:gd name="T48" fmla="*/ 728 w 2052"/>
              <a:gd name="T49" fmla="*/ 1590 h 1630"/>
              <a:gd name="T50" fmla="*/ 1428 w 2052"/>
              <a:gd name="T51" fmla="*/ 902 h 1630"/>
              <a:gd name="T52" fmla="*/ 1600 w 2052"/>
              <a:gd name="T53" fmla="*/ 730 h 1630"/>
              <a:gd name="T54" fmla="*/ 1945 w 2052"/>
              <a:gd name="T55" fmla="*/ 387 h 1630"/>
              <a:gd name="T56" fmla="*/ 1964 w 2052"/>
              <a:gd name="T57" fmla="*/ 372 h 1630"/>
              <a:gd name="T58" fmla="*/ 1983 w 2052"/>
              <a:gd name="T59" fmla="*/ 362 h 1630"/>
              <a:gd name="T60" fmla="*/ 2017 w 2052"/>
              <a:gd name="T61" fmla="*/ 357 h 1630"/>
              <a:gd name="T62" fmla="*/ 2042 w 2052"/>
              <a:gd name="T63" fmla="*/ 362 h 1630"/>
              <a:gd name="T64" fmla="*/ 1996 w 2052"/>
              <a:gd name="T65" fmla="*/ 334 h 1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052" h="1630">
                <a:moveTo>
                  <a:pt x="1996" y="334"/>
                </a:moveTo>
                <a:lnTo>
                  <a:pt x="1996" y="334"/>
                </a:lnTo>
                <a:lnTo>
                  <a:pt x="1739" y="183"/>
                </a:lnTo>
                <a:lnTo>
                  <a:pt x="1739" y="183"/>
                </a:lnTo>
                <a:lnTo>
                  <a:pt x="1685" y="162"/>
                </a:lnTo>
                <a:lnTo>
                  <a:pt x="1685" y="162"/>
                </a:lnTo>
                <a:lnTo>
                  <a:pt x="1428" y="11"/>
                </a:lnTo>
                <a:lnTo>
                  <a:pt x="1428" y="11"/>
                </a:lnTo>
                <a:lnTo>
                  <a:pt x="1428" y="11"/>
                </a:lnTo>
                <a:lnTo>
                  <a:pt x="1419" y="6"/>
                </a:lnTo>
                <a:lnTo>
                  <a:pt x="1409" y="2"/>
                </a:lnTo>
                <a:lnTo>
                  <a:pt x="1399" y="0"/>
                </a:lnTo>
                <a:lnTo>
                  <a:pt x="1390" y="0"/>
                </a:lnTo>
                <a:lnTo>
                  <a:pt x="1373" y="2"/>
                </a:lnTo>
                <a:lnTo>
                  <a:pt x="1357" y="6"/>
                </a:lnTo>
                <a:lnTo>
                  <a:pt x="1346" y="13"/>
                </a:lnTo>
                <a:lnTo>
                  <a:pt x="1335" y="21"/>
                </a:lnTo>
                <a:lnTo>
                  <a:pt x="1321" y="32"/>
                </a:lnTo>
                <a:lnTo>
                  <a:pt x="1310" y="32"/>
                </a:lnTo>
                <a:lnTo>
                  <a:pt x="622" y="721"/>
                </a:lnTo>
                <a:lnTo>
                  <a:pt x="622" y="721"/>
                </a:lnTo>
                <a:lnTo>
                  <a:pt x="450" y="902"/>
                </a:lnTo>
                <a:lnTo>
                  <a:pt x="450" y="902"/>
                </a:lnTo>
                <a:lnTo>
                  <a:pt x="107" y="1235"/>
                </a:lnTo>
                <a:lnTo>
                  <a:pt x="107" y="1235"/>
                </a:lnTo>
                <a:lnTo>
                  <a:pt x="97" y="1245"/>
                </a:lnTo>
                <a:lnTo>
                  <a:pt x="86" y="1253"/>
                </a:lnTo>
                <a:lnTo>
                  <a:pt x="67" y="1262"/>
                </a:lnTo>
                <a:lnTo>
                  <a:pt x="49" y="1270"/>
                </a:lnTo>
                <a:lnTo>
                  <a:pt x="32" y="1272"/>
                </a:lnTo>
                <a:lnTo>
                  <a:pt x="19" y="1272"/>
                </a:lnTo>
                <a:lnTo>
                  <a:pt x="8" y="1270"/>
                </a:lnTo>
                <a:lnTo>
                  <a:pt x="0" y="1268"/>
                </a:lnTo>
                <a:lnTo>
                  <a:pt x="53" y="1300"/>
                </a:lnTo>
                <a:lnTo>
                  <a:pt x="53" y="1300"/>
                </a:lnTo>
                <a:lnTo>
                  <a:pt x="311" y="1439"/>
                </a:lnTo>
                <a:lnTo>
                  <a:pt x="311" y="1439"/>
                </a:lnTo>
                <a:lnTo>
                  <a:pt x="366" y="1472"/>
                </a:lnTo>
                <a:lnTo>
                  <a:pt x="366" y="1472"/>
                </a:lnTo>
                <a:lnTo>
                  <a:pt x="622" y="1622"/>
                </a:lnTo>
                <a:lnTo>
                  <a:pt x="622" y="1622"/>
                </a:lnTo>
                <a:lnTo>
                  <a:pt x="622" y="1622"/>
                </a:lnTo>
                <a:lnTo>
                  <a:pt x="641" y="1628"/>
                </a:lnTo>
                <a:lnTo>
                  <a:pt x="660" y="1630"/>
                </a:lnTo>
                <a:lnTo>
                  <a:pt x="677" y="1626"/>
                </a:lnTo>
                <a:lnTo>
                  <a:pt x="692" y="1622"/>
                </a:lnTo>
                <a:lnTo>
                  <a:pt x="705" y="1615"/>
                </a:lnTo>
                <a:lnTo>
                  <a:pt x="715" y="1607"/>
                </a:lnTo>
                <a:lnTo>
                  <a:pt x="723" y="1598"/>
                </a:lnTo>
                <a:lnTo>
                  <a:pt x="728" y="1590"/>
                </a:lnTo>
                <a:lnTo>
                  <a:pt x="728" y="1590"/>
                </a:lnTo>
                <a:lnTo>
                  <a:pt x="1428" y="902"/>
                </a:lnTo>
                <a:lnTo>
                  <a:pt x="1600" y="730"/>
                </a:lnTo>
                <a:lnTo>
                  <a:pt x="1600" y="730"/>
                </a:lnTo>
                <a:lnTo>
                  <a:pt x="1945" y="387"/>
                </a:lnTo>
                <a:lnTo>
                  <a:pt x="1945" y="387"/>
                </a:lnTo>
                <a:lnTo>
                  <a:pt x="1954" y="377"/>
                </a:lnTo>
                <a:lnTo>
                  <a:pt x="1964" y="372"/>
                </a:lnTo>
                <a:lnTo>
                  <a:pt x="1973" y="366"/>
                </a:lnTo>
                <a:lnTo>
                  <a:pt x="1983" y="362"/>
                </a:lnTo>
                <a:lnTo>
                  <a:pt x="2000" y="357"/>
                </a:lnTo>
                <a:lnTo>
                  <a:pt x="2017" y="357"/>
                </a:lnTo>
                <a:lnTo>
                  <a:pt x="2031" y="358"/>
                </a:lnTo>
                <a:lnTo>
                  <a:pt x="2042" y="362"/>
                </a:lnTo>
                <a:lnTo>
                  <a:pt x="2052" y="366"/>
                </a:lnTo>
                <a:lnTo>
                  <a:pt x="1996" y="33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PA_库_矩形 16">
            <a:extLst>
              <a:ext uri="{FF2B5EF4-FFF2-40B4-BE49-F238E27FC236}">
                <a16:creationId xmlns:a16="http://schemas.microsoft.com/office/drawing/2014/main" xmlns="" id="{28BDEF6E-3150-493E-86BC-0175F63754A1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 rot="18850248">
            <a:off x="4928740" y="2792273"/>
            <a:ext cx="2339102" cy="523220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输入标题文本</a:t>
            </a:r>
          </a:p>
        </p:txBody>
      </p:sp>
      <p:sp>
        <p:nvSpPr>
          <p:cNvPr id="24" name="PA_库_矩形 17">
            <a:extLst>
              <a:ext uri="{FF2B5EF4-FFF2-40B4-BE49-F238E27FC236}">
                <a16:creationId xmlns:a16="http://schemas.microsoft.com/office/drawing/2014/main" xmlns="" id="{843DF541-A44F-41A3-8013-05E268E03B0A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 rot="18865156">
            <a:off x="6982531" y="2792273"/>
            <a:ext cx="2339102" cy="523220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输入标题文本</a:t>
            </a:r>
          </a:p>
        </p:txBody>
      </p:sp>
      <p:sp>
        <p:nvSpPr>
          <p:cNvPr id="25" name="PA_库_矩形 18">
            <a:extLst>
              <a:ext uri="{FF2B5EF4-FFF2-40B4-BE49-F238E27FC236}">
                <a16:creationId xmlns:a16="http://schemas.microsoft.com/office/drawing/2014/main" xmlns="" id="{0ABCD067-4B59-43F6-A81C-FC468E5BC4F7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 rot="18865156">
            <a:off x="9073251" y="2792274"/>
            <a:ext cx="2339102" cy="523220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输入标题文本</a:t>
            </a:r>
          </a:p>
        </p:txBody>
      </p:sp>
      <p:sp>
        <p:nvSpPr>
          <p:cNvPr id="5" name="PA_库_Freeform: Shape 22">
            <a:extLst>
              <a:ext uri="{FF2B5EF4-FFF2-40B4-BE49-F238E27FC236}">
                <a16:creationId xmlns:a16="http://schemas.microsoft.com/office/drawing/2014/main" xmlns="" id="{281BAD7C-4734-4475-A4C2-00CBC68FE15B}"/>
              </a:ext>
            </a:extLst>
          </p:cNvPr>
          <p:cNvSpPr>
            <a:spLocks/>
          </p:cNvSpPr>
          <p:nvPr>
            <p:custDataLst>
              <p:tags r:id="rId14"/>
            </p:custDataLst>
          </p:nvPr>
        </p:nvSpPr>
        <p:spPr bwMode="auto">
          <a:xfrm>
            <a:off x="931071" y="2632519"/>
            <a:ext cx="942915" cy="963991"/>
          </a:xfrm>
          <a:custGeom>
            <a:avLst/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" name="PA_库_文本框 23">
            <a:extLst>
              <a:ext uri="{FF2B5EF4-FFF2-40B4-BE49-F238E27FC236}">
                <a16:creationId xmlns:a16="http://schemas.microsoft.com/office/drawing/2014/main" xmlns="" id="{BD31D0D7-E000-4079-876D-7DAFE35E5675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701871" y="3732475"/>
            <a:ext cx="1415772" cy="338555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600" b="1" dirty="0"/>
              <a:t>输入标题文本</a:t>
            </a:r>
          </a:p>
        </p:txBody>
      </p:sp>
      <p:sp>
        <p:nvSpPr>
          <p:cNvPr id="7" name="PA_库_文本框 24">
            <a:extLst>
              <a:ext uri="{FF2B5EF4-FFF2-40B4-BE49-F238E27FC236}">
                <a16:creationId xmlns:a16="http://schemas.microsoft.com/office/drawing/2014/main" xmlns="" id="{903CF8B6-A964-4DBB-B676-7043138318EE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1057738" y="5034046"/>
            <a:ext cx="813043" cy="769441"/>
          </a:xfrm>
          <a:prstGeom prst="rect">
            <a:avLst/>
          </a:prstGeom>
          <a:solidFill>
            <a:schemeClr val="accent6"/>
          </a:solidFill>
        </p:spPr>
        <p:txBody>
          <a:bodyPr wrap="none">
            <a:normAutofit/>
          </a:bodyPr>
          <a:lstStyle/>
          <a:p>
            <a:r>
              <a:rPr lang="en-US" sz="4400" b="1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8" name="PA_库_矩形 25">
            <a:extLst>
              <a:ext uri="{FF2B5EF4-FFF2-40B4-BE49-F238E27FC236}">
                <a16:creationId xmlns:a16="http://schemas.microsoft.com/office/drawing/2014/main" xmlns="" id="{E8553CA8-D2D2-4397-A1B9-DDD64C144367}"/>
              </a:ext>
            </a:extLst>
          </p:cNvPr>
          <p:cNvSpPr/>
          <p:nvPr>
            <p:custDataLst>
              <p:tags r:id="rId17"/>
            </p:custDataLst>
          </p:nvPr>
        </p:nvSpPr>
        <p:spPr>
          <a:xfrm>
            <a:off x="1760174" y="5030812"/>
            <a:ext cx="4225919" cy="765900"/>
          </a:xfrm>
          <a:prstGeom prst="rect">
            <a:avLst/>
          </a:prstGeom>
        </p:spPr>
        <p:txBody>
          <a:bodyPr wrap="square" lIns="144000" rIns="14400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/>
              <a:t>点击输入替换内容点击输入替换内容</a:t>
            </a:r>
            <a:br>
              <a:rPr lang="zh-CN" altLang="en-US" sz="1600" dirty="0"/>
            </a:br>
            <a:endParaRPr lang="zh-CN" altLang="en-US" sz="1600" dirty="0"/>
          </a:p>
        </p:txBody>
      </p:sp>
      <p:sp>
        <p:nvSpPr>
          <p:cNvPr id="9" name="PA_库_文本框 26">
            <a:extLst>
              <a:ext uri="{FF2B5EF4-FFF2-40B4-BE49-F238E27FC236}">
                <a16:creationId xmlns:a16="http://schemas.microsoft.com/office/drawing/2014/main" xmlns="" id="{E4BBC230-E379-42DF-8A19-B3E4B1225048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6204308" y="5034046"/>
            <a:ext cx="813043" cy="769441"/>
          </a:xfrm>
          <a:prstGeom prst="rect">
            <a:avLst/>
          </a:prstGeom>
          <a:solidFill>
            <a:schemeClr val="accent6"/>
          </a:solidFill>
        </p:spPr>
        <p:txBody>
          <a:bodyPr wrap="none">
            <a:normAutofit/>
          </a:bodyPr>
          <a:lstStyle/>
          <a:p>
            <a:r>
              <a:rPr lang="en-US" sz="4400" b="1" dirty="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10" name="PA_库_矩形 27">
            <a:extLst>
              <a:ext uri="{FF2B5EF4-FFF2-40B4-BE49-F238E27FC236}">
                <a16:creationId xmlns:a16="http://schemas.microsoft.com/office/drawing/2014/main" xmlns="" id="{48E8CF09-F3AA-47AC-8712-68D96C92EB48}"/>
              </a:ext>
            </a:extLst>
          </p:cNvPr>
          <p:cNvSpPr/>
          <p:nvPr>
            <p:custDataLst>
              <p:tags r:id="rId19"/>
            </p:custDataLst>
          </p:nvPr>
        </p:nvSpPr>
        <p:spPr>
          <a:xfrm>
            <a:off x="6975672" y="5030812"/>
            <a:ext cx="4225919" cy="765900"/>
          </a:xfrm>
          <a:prstGeom prst="rect">
            <a:avLst/>
          </a:prstGeom>
        </p:spPr>
        <p:txBody>
          <a:bodyPr wrap="square" lIns="144000" rIns="14400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/>
              <a:t>点击输入替换内容点击输入替换内容</a:t>
            </a:r>
            <a:br>
              <a:rPr lang="zh-CN" altLang="en-US" sz="1600" dirty="0"/>
            </a:b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371668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000"/>
                            </p:stCondLst>
                            <p:childTnLst>
                              <p:par>
                                <p:cTn id="8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500"/>
                            </p:stCondLst>
                            <p:childTnLst>
                              <p:par>
                                <p:cTn id="8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9" grpId="0" animBg="1"/>
      <p:bldP spid="20" grpId="0" animBg="1"/>
      <p:bldP spid="22" grpId="0" animBg="1"/>
      <p:bldP spid="23" grpId="0"/>
      <p:bldP spid="24" grpId="0"/>
      <p:bldP spid="25" grpId="0"/>
      <p:bldP spid="5" grpId="0" animBg="1"/>
      <p:bldP spid="6" grpId="0"/>
      <p:bldP spid="7" grpId="0" animBg="1"/>
      <p:bldP spid="8" grpId="0"/>
      <p:bldP spid="9" grpId="0" animBg="1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水&#10;&#10;已生成高可信度的说明">
            <a:extLst>
              <a:ext uri="{FF2B5EF4-FFF2-40B4-BE49-F238E27FC236}">
                <a16:creationId xmlns:a16="http://schemas.microsoft.com/office/drawing/2014/main" xmlns="" id="{74FAB283-7088-4025-A978-2D720A867D4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 descr="图片包含 人员, 军装, 服装, 户外&#10;&#10;已生成极高可信度的说明">
            <a:extLst>
              <a:ext uri="{FF2B5EF4-FFF2-40B4-BE49-F238E27FC236}">
                <a16:creationId xmlns:a16="http://schemas.microsoft.com/office/drawing/2014/main" xmlns="" id="{654CC971-505A-4E06-9FDD-D652702C50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810490"/>
            <a:ext cx="4294094" cy="4047509"/>
          </a:xfrm>
          <a:prstGeom prst="rect">
            <a:avLst/>
          </a:prstGeom>
        </p:spPr>
      </p:pic>
      <p:pic>
        <p:nvPicPr>
          <p:cNvPr id="10" name="图片 9" descr="图片包含 就坐, 室内&#10;&#10;已生成极高可信度的说明">
            <a:extLst>
              <a:ext uri="{FF2B5EF4-FFF2-40B4-BE49-F238E27FC236}">
                <a16:creationId xmlns:a16="http://schemas.microsoft.com/office/drawing/2014/main" xmlns="" id="{44FEFC10-C042-4C45-AA58-4250AA0F7E8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13432"/>
            <a:ext cx="12192000" cy="195072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B44BE353-BE72-43A2-9324-DE85D3A8F12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0326" y="5168511"/>
            <a:ext cx="1374962" cy="1440561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E868B2C6-C1A9-4D95-8D16-19DD739C942E}"/>
              </a:ext>
            </a:extLst>
          </p:cNvPr>
          <p:cNvGrpSpPr/>
          <p:nvPr/>
        </p:nvGrpSpPr>
        <p:grpSpPr>
          <a:xfrm>
            <a:off x="4294095" y="2069287"/>
            <a:ext cx="6406243" cy="2595217"/>
            <a:chOff x="2892879" y="2131392"/>
            <a:chExt cx="6406243" cy="2595217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12E3EDAA-25EA-4DD4-AA96-EECA7F775B61}"/>
                </a:ext>
              </a:extLst>
            </p:cNvPr>
            <p:cNvSpPr/>
            <p:nvPr/>
          </p:nvSpPr>
          <p:spPr>
            <a:xfrm>
              <a:off x="2892879" y="2428014"/>
              <a:ext cx="6406243" cy="22985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68300" dist="3175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0B0E9B07-9E6E-449D-B6CC-5BC968E739E5}"/>
                </a:ext>
              </a:extLst>
            </p:cNvPr>
            <p:cNvSpPr/>
            <p:nvPr/>
          </p:nvSpPr>
          <p:spPr>
            <a:xfrm>
              <a:off x="3148390" y="2131392"/>
              <a:ext cx="2201950" cy="202824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368300" dist="127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88BCBCC2-68B4-45EB-B5A2-CE7C8326AF01}"/>
                </a:ext>
              </a:extLst>
            </p:cNvPr>
            <p:cNvSpPr txBox="1"/>
            <p:nvPr/>
          </p:nvSpPr>
          <p:spPr>
            <a:xfrm>
              <a:off x="3475756" y="2422240"/>
              <a:ext cx="1547218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rgbClr val="FECA19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r>
                <a:rPr lang="en-US" altLang="zh-CN" sz="8800" dirty="0">
                  <a:solidFill>
                    <a:schemeClr val="bg1"/>
                  </a:solidFill>
                </a:rPr>
                <a:t>03</a:t>
              </a:r>
              <a:endParaRPr lang="zh-CN" altLang="en-US" sz="8800" dirty="0">
                <a:solidFill>
                  <a:schemeClr val="bg1"/>
                </a:solidFill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3420EC01-90D3-4311-A135-6139C811CA3F}"/>
              </a:ext>
            </a:extLst>
          </p:cNvPr>
          <p:cNvSpPr txBox="1"/>
          <p:nvPr/>
        </p:nvSpPr>
        <p:spPr>
          <a:xfrm>
            <a:off x="7078924" y="2594923"/>
            <a:ext cx="29141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defRPr>
            </a:lvl1pPr>
          </a:lstStyle>
          <a:p>
            <a:pPr algn="dist"/>
            <a:r>
              <a:rPr lang="zh-CN" altLang="en-US" sz="2000" dirty="0">
                <a:solidFill>
                  <a:srgbClr val="19214E"/>
                </a:solidFill>
              </a:rPr>
              <a:t>工作中存在的不足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34D166D9-803C-4DF5-ABB7-604D9BD60B17}"/>
              </a:ext>
            </a:extLst>
          </p:cNvPr>
          <p:cNvSpPr txBox="1"/>
          <p:nvPr/>
        </p:nvSpPr>
        <p:spPr>
          <a:xfrm>
            <a:off x="7078922" y="3083410"/>
            <a:ext cx="3503182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500">
                <a:solidFill>
                  <a:srgbClr val="19214E"/>
                </a:solidFill>
                <a:latin typeface="造字工房悦黑体验版常规体" pitchFamily="50" charset="-122"/>
                <a:ea typeface="造字工房悦黑体验版常规体" pitchFamily="50" charset="-122"/>
              </a:defRPr>
            </a:lvl1pPr>
          </a:lstStyle>
          <a:p>
            <a:r>
              <a:rPr lang="zh-CN" altLang="en-US" dirty="0"/>
              <a:t>点击输入替换内容点击输入替换内容</a:t>
            </a:r>
            <a:br>
              <a:rPr lang="zh-CN" altLang="en-US" dirty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3710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PA_库_直接连接符 3">
            <a:extLst>
              <a:ext uri="{FF2B5EF4-FFF2-40B4-BE49-F238E27FC236}">
                <a16:creationId xmlns:a16="http://schemas.microsoft.com/office/drawing/2014/main" xmlns="" id="{E2079FD6-7E9D-4F0D-9BDE-22D970F0F780}"/>
              </a:ext>
            </a:extLst>
          </p:cNvPr>
          <p:cNvCxnSpPr/>
          <p:nvPr>
            <p:custDataLst>
              <p:tags r:id="rId1"/>
            </p:custDataLst>
          </p:nvPr>
        </p:nvCxnSpPr>
        <p:spPr>
          <a:xfrm>
            <a:off x="5481462" y="2909068"/>
            <a:ext cx="1188720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sysDot"/>
            <a:headEnd type="none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PA_库_矩形 4">
            <a:extLst>
              <a:ext uri="{FF2B5EF4-FFF2-40B4-BE49-F238E27FC236}">
                <a16:creationId xmlns:a16="http://schemas.microsoft.com/office/drawing/2014/main" xmlns="" id="{9788C5A8-CF12-4A6E-BE0E-D8EEDD29737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327282" y="3355046"/>
            <a:ext cx="3718973" cy="388761"/>
          </a:xfrm>
          <a:prstGeom prst="rect">
            <a:avLst/>
          </a:prstGeom>
        </p:spPr>
        <p:txBody>
          <a:bodyPr wrap="square" lIns="0" tIns="0" rIns="0" bIns="0"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dk1">
                    <a:lumMod val="100000"/>
                  </a:schemeClr>
                </a:solidFill>
                <a:effectLst/>
              </a:rPr>
              <a:t>点击输入替换内容点击输入替换内容</a:t>
            </a:r>
            <a:br>
              <a:rPr lang="zh-CN" altLang="en-US" sz="1100" dirty="0">
                <a:solidFill>
                  <a:schemeClr val="dk1">
                    <a:lumMod val="100000"/>
                  </a:schemeClr>
                </a:solidFill>
                <a:effectLst/>
              </a:rPr>
            </a:br>
            <a:r>
              <a:rPr lang="zh-CN" altLang="en-US" sz="1100" dirty="0">
                <a:solidFill>
                  <a:schemeClr val="dk1">
                    <a:lumMod val="100000"/>
                  </a:schemeClr>
                </a:solidFill>
                <a:effectLst/>
              </a:rPr>
              <a:t>如需更改请在（设置形状格式）菜单下（文本选项）中调整</a:t>
            </a:r>
          </a:p>
        </p:txBody>
      </p:sp>
      <p:sp>
        <p:nvSpPr>
          <p:cNvPr id="9" name="PA_库_任意多边形 11">
            <a:extLst>
              <a:ext uri="{FF2B5EF4-FFF2-40B4-BE49-F238E27FC236}">
                <a16:creationId xmlns:a16="http://schemas.microsoft.com/office/drawing/2014/main" xmlns="" id="{0A5383A8-BB50-4BF6-ACAA-D3C664FB601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flipH="1">
            <a:off x="2145746" y="1871008"/>
            <a:ext cx="1618488" cy="2773741"/>
          </a:xfrm>
          <a:custGeom>
            <a:avLst/>
            <a:gdLst>
              <a:gd name="connsiteX0" fmla="*/ 0 w 1618488"/>
              <a:gd name="connsiteY0" fmla="*/ 0 h 2773741"/>
              <a:gd name="connsiteX1" fmla="*/ 0 w 1618488"/>
              <a:gd name="connsiteY1" fmla="*/ 543621 h 2773741"/>
              <a:gd name="connsiteX2" fmla="*/ 0 w 1618488"/>
              <a:gd name="connsiteY2" fmla="*/ 2773741 h 2773741"/>
              <a:gd name="connsiteX3" fmla="*/ 1618488 w 1618488"/>
              <a:gd name="connsiteY3" fmla="*/ 2773741 h 2773741"/>
              <a:gd name="connsiteX4" fmla="*/ 1618488 w 1618488"/>
              <a:gd name="connsiteY4" fmla="*/ 543621 h 2773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8488" h="2773741">
                <a:moveTo>
                  <a:pt x="0" y="0"/>
                </a:moveTo>
                <a:lnTo>
                  <a:pt x="0" y="543621"/>
                </a:lnTo>
                <a:lnTo>
                  <a:pt x="0" y="2773741"/>
                </a:lnTo>
                <a:lnTo>
                  <a:pt x="1618488" y="2773741"/>
                </a:lnTo>
                <a:lnTo>
                  <a:pt x="1618488" y="543621"/>
                </a:lnTo>
                <a:close/>
              </a:path>
            </a:pathLst>
          </a:custGeom>
          <a:blipFill dpi="0" rotWithShape="1">
            <a:blip r:embed="rId9"/>
            <a:srcRect/>
            <a:stretch>
              <a:fillRect l="-35690" r="-35690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PA_库_任意多边形 14">
            <a:extLst>
              <a:ext uri="{FF2B5EF4-FFF2-40B4-BE49-F238E27FC236}">
                <a16:creationId xmlns:a16="http://schemas.microsoft.com/office/drawing/2014/main" xmlns="" id="{F9783A27-FC4F-4406-9EAF-17400A0F7B87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862974" y="2351253"/>
            <a:ext cx="1618488" cy="2773741"/>
          </a:xfrm>
          <a:custGeom>
            <a:avLst/>
            <a:gdLst>
              <a:gd name="connsiteX0" fmla="*/ 0 w 1618488"/>
              <a:gd name="connsiteY0" fmla="*/ 0 h 2773741"/>
              <a:gd name="connsiteX1" fmla="*/ 0 w 1618488"/>
              <a:gd name="connsiteY1" fmla="*/ 543621 h 2773741"/>
              <a:gd name="connsiteX2" fmla="*/ 0 w 1618488"/>
              <a:gd name="connsiteY2" fmla="*/ 2773741 h 2773741"/>
              <a:gd name="connsiteX3" fmla="*/ 1618488 w 1618488"/>
              <a:gd name="connsiteY3" fmla="*/ 2773741 h 2773741"/>
              <a:gd name="connsiteX4" fmla="*/ 1618488 w 1618488"/>
              <a:gd name="connsiteY4" fmla="*/ 543621 h 2773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8488" h="2773741">
                <a:moveTo>
                  <a:pt x="0" y="0"/>
                </a:moveTo>
                <a:lnTo>
                  <a:pt x="0" y="543621"/>
                </a:lnTo>
                <a:lnTo>
                  <a:pt x="0" y="2773741"/>
                </a:lnTo>
                <a:lnTo>
                  <a:pt x="1618488" y="2773741"/>
                </a:lnTo>
                <a:lnTo>
                  <a:pt x="1618488" y="543621"/>
                </a:lnTo>
                <a:close/>
              </a:path>
            </a:pathLst>
          </a:custGeom>
          <a:blipFill dpi="0" rotWithShape="1">
            <a:blip r:embed="rId10"/>
            <a:srcRect/>
            <a:stretch>
              <a:fillRect l="-35690" r="-35690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PA_库_文本框 16">
            <a:extLst>
              <a:ext uri="{FF2B5EF4-FFF2-40B4-BE49-F238E27FC236}">
                <a16:creationId xmlns:a16="http://schemas.microsoft.com/office/drawing/2014/main" xmlns="" id="{E888C192-6A1E-4134-B29A-174DEB5F1E44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273942" y="2535920"/>
            <a:ext cx="3718973" cy="211956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dk1">
                    <a:lumMod val="100000"/>
                  </a:schemeClr>
                </a:solidFill>
              </a:rPr>
              <a:t>点击输入替换内容点击输入替换内容</a:t>
            </a:r>
          </a:p>
        </p:txBody>
      </p:sp>
      <p:sp>
        <p:nvSpPr>
          <p:cNvPr id="8" name="PA_库_文本框 17">
            <a:extLst>
              <a:ext uri="{FF2B5EF4-FFF2-40B4-BE49-F238E27FC236}">
                <a16:creationId xmlns:a16="http://schemas.microsoft.com/office/drawing/2014/main" xmlns="" id="{36F3C396-3DC6-493A-99E8-2A785C1B7A37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6273942" y="2166587"/>
            <a:ext cx="3718973" cy="369332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r>
              <a:rPr lang="zh-CN" altLang="en-US" sz="1600" b="1" dirty="0">
                <a:solidFill>
                  <a:schemeClr val="dk1">
                    <a:lumMod val="100000"/>
                  </a:schemeClr>
                </a:solidFill>
              </a:rPr>
              <a:t>输入标题文本</a:t>
            </a:r>
          </a:p>
        </p:txBody>
      </p:sp>
    </p:spTree>
    <p:extLst>
      <p:ext uri="{BB962C8B-B14F-4D97-AF65-F5344CB8AC3E}">
        <p14:creationId xmlns:p14="http://schemas.microsoft.com/office/powerpoint/2010/main" val="835768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1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6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1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  <p:bldP spid="10" grpId="0" animBg="1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库_任意多边形 3">
            <a:extLst>
              <a:ext uri="{FF2B5EF4-FFF2-40B4-BE49-F238E27FC236}">
                <a16:creationId xmlns:a16="http://schemas.microsoft.com/office/drawing/2014/main" xmlns="" id="{0BAC9D0E-925B-4598-A521-98FC20FDBE22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6093727" y="1709925"/>
            <a:ext cx="2860786" cy="2664296"/>
          </a:xfrm>
          <a:custGeom>
            <a:avLst/>
            <a:gdLst>
              <a:gd name="connsiteX0" fmla="*/ 0 w 2435534"/>
              <a:gd name="connsiteY0" fmla="*/ 0 h 2268252"/>
              <a:gd name="connsiteX1" fmla="*/ 1872208 w 2435534"/>
              <a:gd name="connsiteY1" fmla="*/ 0 h 2268252"/>
              <a:gd name="connsiteX2" fmla="*/ 1872208 w 2435534"/>
              <a:gd name="connsiteY2" fmla="*/ 954106 h 2268252"/>
              <a:gd name="connsiteX3" fmla="*/ 2153871 w 2435534"/>
              <a:gd name="connsiteY3" fmla="*/ 954106 h 2268252"/>
              <a:gd name="connsiteX4" fmla="*/ 2153871 w 2435534"/>
              <a:gd name="connsiteY4" fmla="*/ 774086 h 2268252"/>
              <a:gd name="connsiteX5" fmla="*/ 2435534 w 2435534"/>
              <a:gd name="connsiteY5" fmla="*/ 1134126 h 2268252"/>
              <a:gd name="connsiteX6" fmla="*/ 2153871 w 2435534"/>
              <a:gd name="connsiteY6" fmla="*/ 1494166 h 2268252"/>
              <a:gd name="connsiteX7" fmla="*/ 2153871 w 2435534"/>
              <a:gd name="connsiteY7" fmla="*/ 1314146 h 2268252"/>
              <a:gd name="connsiteX8" fmla="*/ 1872208 w 2435534"/>
              <a:gd name="connsiteY8" fmla="*/ 1314146 h 2268252"/>
              <a:gd name="connsiteX9" fmla="*/ 1872208 w 2435534"/>
              <a:gd name="connsiteY9" fmla="*/ 2268252 h 2268252"/>
              <a:gd name="connsiteX10" fmla="*/ 0 w 2435534"/>
              <a:gd name="connsiteY10" fmla="*/ 2268252 h 2268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35534" h="2268252">
                <a:moveTo>
                  <a:pt x="0" y="0"/>
                </a:moveTo>
                <a:lnTo>
                  <a:pt x="1872208" y="0"/>
                </a:lnTo>
                <a:lnTo>
                  <a:pt x="1872208" y="954106"/>
                </a:lnTo>
                <a:lnTo>
                  <a:pt x="2153871" y="954106"/>
                </a:lnTo>
                <a:lnTo>
                  <a:pt x="2153871" y="774086"/>
                </a:lnTo>
                <a:lnTo>
                  <a:pt x="2435534" y="1134126"/>
                </a:lnTo>
                <a:lnTo>
                  <a:pt x="2153871" y="1494166"/>
                </a:lnTo>
                <a:lnTo>
                  <a:pt x="2153871" y="1314146"/>
                </a:lnTo>
                <a:lnTo>
                  <a:pt x="1872208" y="1314146"/>
                </a:lnTo>
                <a:lnTo>
                  <a:pt x="1872208" y="2268252"/>
                </a:lnTo>
                <a:lnTo>
                  <a:pt x="0" y="2268252"/>
                </a:lnTo>
                <a:close/>
              </a:path>
            </a:pathLst>
          </a:custGeom>
          <a:solidFill>
            <a:schemeClr val="accent2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" name="PA_库_任意多边形 4">
            <a:extLst>
              <a:ext uri="{FF2B5EF4-FFF2-40B4-BE49-F238E27FC236}">
                <a16:creationId xmlns:a16="http://schemas.microsoft.com/office/drawing/2014/main" xmlns="" id="{A9EA5C56-6210-4678-ADF2-2429B81A9441}"/>
              </a:ext>
            </a:extLst>
          </p:cNvPr>
          <p:cNvSpPr/>
          <p:nvPr>
            <p:custDataLst>
              <p:tags r:id="rId2"/>
            </p:custDataLst>
          </p:nvPr>
        </p:nvSpPr>
        <p:spPr bwMode="auto">
          <a:xfrm flipH="1">
            <a:off x="3021489" y="1709925"/>
            <a:ext cx="2860786" cy="2664296"/>
          </a:xfrm>
          <a:custGeom>
            <a:avLst/>
            <a:gdLst>
              <a:gd name="connsiteX0" fmla="*/ 1872208 w 2435534"/>
              <a:gd name="connsiteY0" fmla="*/ 0 h 2268252"/>
              <a:gd name="connsiteX1" fmla="*/ 0 w 2435534"/>
              <a:gd name="connsiteY1" fmla="*/ 0 h 2268252"/>
              <a:gd name="connsiteX2" fmla="*/ 0 w 2435534"/>
              <a:gd name="connsiteY2" fmla="*/ 2268252 h 2268252"/>
              <a:gd name="connsiteX3" fmla="*/ 1872208 w 2435534"/>
              <a:gd name="connsiteY3" fmla="*/ 2268252 h 2268252"/>
              <a:gd name="connsiteX4" fmla="*/ 1872208 w 2435534"/>
              <a:gd name="connsiteY4" fmla="*/ 1314146 h 2268252"/>
              <a:gd name="connsiteX5" fmla="*/ 2153871 w 2435534"/>
              <a:gd name="connsiteY5" fmla="*/ 1314146 h 2268252"/>
              <a:gd name="connsiteX6" fmla="*/ 2153871 w 2435534"/>
              <a:gd name="connsiteY6" fmla="*/ 1494166 h 2268252"/>
              <a:gd name="connsiteX7" fmla="*/ 2435534 w 2435534"/>
              <a:gd name="connsiteY7" fmla="*/ 1134126 h 2268252"/>
              <a:gd name="connsiteX8" fmla="*/ 2153871 w 2435534"/>
              <a:gd name="connsiteY8" fmla="*/ 774086 h 2268252"/>
              <a:gd name="connsiteX9" fmla="*/ 2153871 w 2435534"/>
              <a:gd name="connsiteY9" fmla="*/ 954106 h 2268252"/>
              <a:gd name="connsiteX10" fmla="*/ 1872208 w 2435534"/>
              <a:gd name="connsiteY10" fmla="*/ 954106 h 2268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35534" h="2268252">
                <a:moveTo>
                  <a:pt x="1872208" y="0"/>
                </a:moveTo>
                <a:lnTo>
                  <a:pt x="0" y="0"/>
                </a:lnTo>
                <a:lnTo>
                  <a:pt x="0" y="2268252"/>
                </a:lnTo>
                <a:lnTo>
                  <a:pt x="1872208" y="2268252"/>
                </a:lnTo>
                <a:lnTo>
                  <a:pt x="1872208" y="1314146"/>
                </a:lnTo>
                <a:lnTo>
                  <a:pt x="2153871" y="1314146"/>
                </a:lnTo>
                <a:lnTo>
                  <a:pt x="2153871" y="1494166"/>
                </a:lnTo>
                <a:lnTo>
                  <a:pt x="2435534" y="1134126"/>
                </a:lnTo>
                <a:lnTo>
                  <a:pt x="2153871" y="774086"/>
                </a:lnTo>
                <a:lnTo>
                  <a:pt x="2153871" y="954106"/>
                </a:lnTo>
                <a:lnTo>
                  <a:pt x="1872208" y="954106"/>
                </a:lnTo>
                <a:close/>
              </a:path>
            </a:pathLst>
          </a:cu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" name="PA_库_任意多边形 5">
            <a:extLst>
              <a:ext uri="{FF2B5EF4-FFF2-40B4-BE49-F238E27FC236}">
                <a16:creationId xmlns:a16="http://schemas.microsoft.com/office/drawing/2014/main" xmlns="" id="{8146B767-3CCE-487B-9B15-AE5E0EE75282}"/>
              </a:ext>
            </a:extLst>
          </p:cNvPr>
          <p:cNvSpPr>
            <a:spLocks noChangeAspect="1"/>
          </p:cNvSpPr>
          <p:nvPr>
            <p:custDataLst>
              <p:tags r:id="rId3"/>
            </p:custDataLst>
          </p:nvPr>
        </p:nvSpPr>
        <p:spPr bwMode="auto">
          <a:xfrm>
            <a:off x="4259809" y="2609785"/>
            <a:ext cx="835580" cy="864576"/>
          </a:xfrm>
          <a:custGeom>
            <a:avLst/>
            <a:gdLst>
              <a:gd name="connsiteX0" fmla="*/ 94055 w 317452"/>
              <a:gd name="connsiteY0" fmla="*/ 135965 h 328468"/>
              <a:gd name="connsiteX1" fmla="*/ 94407 w 317452"/>
              <a:gd name="connsiteY1" fmla="*/ 136055 h 328468"/>
              <a:gd name="connsiteX2" fmla="*/ 104825 w 317452"/>
              <a:gd name="connsiteY2" fmla="*/ 158537 h 328468"/>
              <a:gd name="connsiteX3" fmla="*/ 106109 w 317452"/>
              <a:gd name="connsiteY3" fmla="*/ 161308 h 328468"/>
              <a:gd name="connsiteX4" fmla="*/ 98162 w 317452"/>
              <a:gd name="connsiteY4" fmla="*/ 160053 h 328468"/>
              <a:gd name="connsiteX5" fmla="*/ 96849 w 317452"/>
              <a:gd name="connsiteY5" fmla="*/ 160053 h 328468"/>
              <a:gd name="connsiteX6" fmla="*/ 92911 w 317452"/>
              <a:gd name="connsiteY6" fmla="*/ 137630 h 328468"/>
              <a:gd name="connsiteX7" fmla="*/ 93506 w 317452"/>
              <a:gd name="connsiteY7" fmla="*/ 136765 h 328468"/>
              <a:gd name="connsiteX8" fmla="*/ 39496 w 317452"/>
              <a:gd name="connsiteY8" fmla="*/ 115887 h 328468"/>
              <a:gd name="connsiteX9" fmla="*/ 51437 w 317452"/>
              <a:gd name="connsiteY9" fmla="*/ 165488 h 328468"/>
              <a:gd name="connsiteX10" fmla="*/ 48784 w 317452"/>
              <a:gd name="connsiteY10" fmla="*/ 166793 h 328468"/>
              <a:gd name="connsiteX11" fmla="*/ 47457 w 317452"/>
              <a:gd name="connsiteY11" fmla="*/ 170709 h 328468"/>
              <a:gd name="connsiteX12" fmla="*/ 48784 w 317452"/>
              <a:gd name="connsiteY12" fmla="*/ 173319 h 328468"/>
              <a:gd name="connsiteX13" fmla="*/ 52764 w 317452"/>
              <a:gd name="connsiteY13" fmla="*/ 175930 h 328468"/>
              <a:gd name="connsiteX14" fmla="*/ 55418 w 317452"/>
              <a:gd name="connsiteY14" fmla="*/ 174625 h 328468"/>
              <a:gd name="connsiteX15" fmla="*/ 87263 w 317452"/>
              <a:gd name="connsiteY15" fmla="*/ 216393 h 328468"/>
              <a:gd name="connsiteX16" fmla="*/ 55418 w 317452"/>
              <a:gd name="connsiteY16" fmla="*/ 230752 h 328468"/>
              <a:gd name="connsiteX17" fmla="*/ 38169 w 317452"/>
              <a:gd name="connsiteY17" fmla="*/ 224225 h 328468"/>
              <a:gd name="connsiteX18" fmla="*/ 1017 w 317452"/>
              <a:gd name="connsiteY18" fmla="*/ 147214 h 328468"/>
              <a:gd name="connsiteX19" fmla="*/ 7651 w 317452"/>
              <a:gd name="connsiteY19" fmla="*/ 128940 h 328468"/>
              <a:gd name="connsiteX20" fmla="*/ 39496 w 317452"/>
              <a:gd name="connsiteY20" fmla="*/ 115887 h 328468"/>
              <a:gd name="connsiteX21" fmla="*/ 63900 w 317452"/>
              <a:gd name="connsiteY21" fmla="*/ 106627 h 328468"/>
              <a:gd name="connsiteX22" fmla="*/ 71807 w 317452"/>
              <a:gd name="connsiteY22" fmla="*/ 114982 h 328468"/>
              <a:gd name="connsiteX23" fmla="*/ 81033 w 317452"/>
              <a:gd name="connsiteY23" fmla="*/ 133331 h 328468"/>
              <a:gd name="connsiteX24" fmla="*/ 87623 w 317452"/>
              <a:gd name="connsiteY24" fmla="*/ 130710 h 328468"/>
              <a:gd name="connsiteX25" fmla="*/ 95803 w 317452"/>
              <a:gd name="connsiteY25" fmla="*/ 133422 h 328468"/>
              <a:gd name="connsiteX26" fmla="*/ 94055 w 317452"/>
              <a:gd name="connsiteY26" fmla="*/ 135965 h 328468"/>
              <a:gd name="connsiteX27" fmla="*/ 89115 w 317452"/>
              <a:gd name="connsiteY27" fmla="*/ 134702 h 328468"/>
              <a:gd name="connsiteX28" fmla="*/ 83823 w 317452"/>
              <a:gd name="connsiteY28" fmla="*/ 137407 h 328468"/>
              <a:gd name="connsiteX29" fmla="*/ 82500 w 317452"/>
              <a:gd name="connsiteY29" fmla="*/ 137407 h 328468"/>
              <a:gd name="connsiteX30" fmla="*/ 97053 w 317452"/>
              <a:gd name="connsiteY30" fmla="*/ 169863 h 328468"/>
              <a:gd name="connsiteX31" fmla="*/ 98375 w 317452"/>
              <a:gd name="connsiteY31" fmla="*/ 169863 h 328468"/>
              <a:gd name="connsiteX32" fmla="*/ 103667 w 317452"/>
              <a:gd name="connsiteY32" fmla="*/ 167158 h 328468"/>
              <a:gd name="connsiteX33" fmla="*/ 106313 w 317452"/>
              <a:gd name="connsiteY33" fmla="*/ 161749 h 328468"/>
              <a:gd name="connsiteX34" fmla="*/ 106109 w 317452"/>
              <a:gd name="connsiteY34" fmla="*/ 161308 h 328468"/>
              <a:gd name="connsiteX35" fmla="*/ 109648 w 317452"/>
              <a:gd name="connsiteY35" fmla="*/ 161866 h 328468"/>
              <a:gd name="connsiteX36" fmla="*/ 110272 w 317452"/>
              <a:gd name="connsiteY36" fmla="*/ 161402 h 328468"/>
              <a:gd name="connsiteX37" fmla="*/ 110522 w 317452"/>
              <a:gd name="connsiteY37" fmla="*/ 164622 h 328468"/>
              <a:gd name="connsiteX38" fmla="*/ 106074 w 317452"/>
              <a:gd name="connsiteY38" fmla="*/ 170028 h 328468"/>
              <a:gd name="connsiteX39" fmla="*/ 99484 w 317452"/>
              <a:gd name="connsiteY39" fmla="*/ 172650 h 328468"/>
              <a:gd name="connsiteX40" fmla="*/ 107391 w 317452"/>
              <a:gd name="connsiteY40" fmla="*/ 192309 h 328468"/>
              <a:gd name="connsiteX41" fmla="*/ 100802 w 317452"/>
              <a:gd name="connsiteY41" fmla="*/ 211968 h 328468"/>
              <a:gd name="connsiteX42" fmla="*/ 91576 w 317452"/>
              <a:gd name="connsiteY42" fmla="*/ 215900 h 328468"/>
              <a:gd name="connsiteX43" fmla="*/ 59946 w 317452"/>
              <a:gd name="connsiteY43" fmla="*/ 172650 h 328468"/>
              <a:gd name="connsiteX44" fmla="*/ 62582 w 317452"/>
              <a:gd name="connsiteY44" fmla="*/ 171339 h 328468"/>
              <a:gd name="connsiteX45" fmla="*/ 63900 w 317452"/>
              <a:gd name="connsiteY45" fmla="*/ 166097 h 328468"/>
              <a:gd name="connsiteX46" fmla="*/ 62582 w 317452"/>
              <a:gd name="connsiteY46" fmla="*/ 163475 h 328468"/>
              <a:gd name="connsiteX47" fmla="*/ 58628 w 317452"/>
              <a:gd name="connsiteY47" fmla="*/ 162165 h 328468"/>
              <a:gd name="connsiteX48" fmla="*/ 54674 w 317452"/>
              <a:gd name="connsiteY48" fmla="*/ 163475 h 328468"/>
              <a:gd name="connsiteX49" fmla="*/ 42813 w 317452"/>
              <a:gd name="connsiteY49" fmla="*/ 111051 h 328468"/>
              <a:gd name="connsiteX50" fmla="*/ 52038 w 317452"/>
              <a:gd name="connsiteY50" fmla="*/ 107119 h 328468"/>
              <a:gd name="connsiteX51" fmla="*/ 63900 w 317452"/>
              <a:gd name="connsiteY51" fmla="*/ 106627 h 328468"/>
              <a:gd name="connsiteX52" fmla="*/ 221560 w 317452"/>
              <a:gd name="connsiteY52" fmla="*/ 67725 h 328468"/>
              <a:gd name="connsiteX53" fmla="*/ 239938 w 317452"/>
              <a:gd name="connsiteY53" fmla="*/ 67725 h 328468"/>
              <a:gd name="connsiteX54" fmla="*/ 249127 w 317452"/>
              <a:gd name="connsiteY54" fmla="*/ 90147 h 328468"/>
              <a:gd name="connsiteX55" fmla="*/ 249127 w 317452"/>
              <a:gd name="connsiteY55" fmla="*/ 99380 h 328468"/>
              <a:gd name="connsiteX56" fmla="*/ 259629 w 317452"/>
              <a:gd name="connsiteY56" fmla="*/ 162691 h 328468"/>
              <a:gd name="connsiteX57" fmla="*/ 300324 w 317452"/>
              <a:gd name="connsiteY57" fmla="*/ 193027 h 328468"/>
              <a:gd name="connsiteX58" fmla="*/ 304262 w 317452"/>
              <a:gd name="connsiteY58" fmla="*/ 215450 h 328468"/>
              <a:gd name="connsiteX59" fmla="*/ 283258 w 317452"/>
              <a:gd name="connsiteY59" fmla="*/ 219407 h 328468"/>
              <a:gd name="connsiteX60" fmla="*/ 281946 w 317452"/>
              <a:gd name="connsiteY60" fmla="*/ 218088 h 328468"/>
              <a:gd name="connsiteX61" fmla="*/ 236000 w 317452"/>
              <a:gd name="connsiteY61" fmla="*/ 185113 h 328468"/>
              <a:gd name="connsiteX62" fmla="*/ 229436 w 317452"/>
              <a:gd name="connsiteY62" fmla="*/ 174562 h 328468"/>
              <a:gd name="connsiteX63" fmla="*/ 224185 w 317452"/>
              <a:gd name="connsiteY63" fmla="*/ 145544 h 328468"/>
              <a:gd name="connsiteX64" fmla="*/ 196617 w 317452"/>
              <a:gd name="connsiteY64" fmla="*/ 194346 h 328468"/>
              <a:gd name="connsiteX65" fmla="*/ 229436 w 317452"/>
              <a:gd name="connsiteY65" fmla="*/ 243148 h 328468"/>
              <a:gd name="connsiteX66" fmla="*/ 230749 w 317452"/>
              <a:gd name="connsiteY66" fmla="*/ 265571 h 328468"/>
              <a:gd name="connsiteX67" fmla="*/ 195305 w 317452"/>
              <a:gd name="connsiteY67" fmla="*/ 318329 h 328468"/>
              <a:gd name="connsiteX68" fmla="*/ 169050 w 317452"/>
              <a:gd name="connsiteY68" fmla="*/ 323605 h 328468"/>
              <a:gd name="connsiteX69" fmla="*/ 167737 w 317452"/>
              <a:gd name="connsiteY69" fmla="*/ 323605 h 328468"/>
              <a:gd name="connsiteX70" fmla="*/ 162486 w 317452"/>
              <a:gd name="connsiteY70" fmla="*/ 297226 h 328468"/>
              <a:gd name="connsiteX71" fmla="*/ 191366 w 317452"/>
              <a:gd name="connsiteY71" fmla="*/ 255019 h 328468"/>
              <a:gd name="connsiteX72" fmla="*/ 167737 w 317452"/>
              <a:gd name="connsiteY72" fmla="*/ 220726 h 328468"/>
              <a:gd name="connsiteX73" fmla="*/ 70594 w 317452"/>
              <a:gd name="connsiteY73" fmla="*/ 322286 h 328468"/>
              <a:gd name="connsiteX74" fmla="*/ 46965 w 317452"/>
              <a:gd name="connsiteY74" fmla="*/ 326243 h 328468"/>
              <a:gd name="connsiteX75" fmla="*/ 44339 w 317452"/>
              <a:gd name="connsiteY75" fmla="*/ 322286 h 328468"/>
              <a:gd name="connsiteX76" fmla="*/ 43027 w 317452"/>
              <a:gd name="connsiteY76" fmla="*/ 295907 h 328468"/>
              <a:gd name="connsiteX77" fmla="*/ 144108 w 317452"/>
              <a:gd name="connsiteY77" fmla="*/ 189070 h 328468"/>
              <a:gd name="connsiteX78" fmla="*/ 148046 w 317452"/>
              <a:gd name="connsiteY78" fmla="*/ 177200 h 328468"/>
              <a:gd name="connsiteX79" fmla="*/ 190054 w 317452"/>
              <a:gd name="connsiteY79" fmla="*/ 103337 h 328468"/>
              <a:gd name="connsiteX80" fmla="*/ 151984 w 317452"/>
              <a:gd name="connsiteY80" fmla="*/ 107294 h 328468"/>
              <a:gd name="connsiteX81" fmla="*/ 119166 w 317452"/>
              <a:gd name="connsiteY81" fmla="*/ 154777 h 328468"/>
              <a:gd name="connsiteX82" fmla="*/ 110272 w 317452"/>
              <a:gd name="connsiteY82" fmla="*/ 161402 h 328468"/>
              <a:gd name="connsiteX83" fmla="*/ 110027 w 317452"/>
              <a:gd name="connsiteY83" fmla="*/ 158233 h 328468"/>
              <a:gd name="connsiteX84" fmla="*/ 99484 w 317452"/>
              <a:gd name="connsiteY84" fmla="*/ 134642 h 328468"/>
              <a:gd name="connsiteX85" fmla="*/ 95803 w 317452"/>
              <a:gd name="connsiteY85" fmla="*/ 133422 h 328468"/>
              <a:gd name="connsiteX86" fmla="*/ 97670 w 317452"/>
              <a:gd name="connsiteY86" fmla="*/ 130706 h 328468"/>
              <a:gd name="connsiteX87" fmla="*/ 130980 w 317452"/>
              <a:gd name="connsiteY87" fmla="*/ 82234 h 328468"/>
              <a:gd name="connsiteX88" fmla="*/ 141482 w 317452"/>
              <a:gd name="connsiteY88" fmla="*/ 75639 h 328468"/>
              <a:gd name="connsiteX89" fmla="*/ 221560 w 317452"/>
              <a:gd name="connsiteY89" fmla="*/ 67725 h 328468"/>
              <a:gd name="connsiteX90" fmla="*/ 276970 w 317452"/>
              <a:gd name="connsiteY90" fmla="*/ 0 h 328468"/>
              <a:gd name="connsiteX91" fmla="*/ 317452 w 317452"/>
              <a:gd name="connsiteY91" fmla="*/ 39688 h 328468"/>
              <a:gd name="connsiteX92" fmla="*/ 276970 w 317452"/>
              <a:gd name="connsiteY92" fmla="*/ 79376 h 328468"/>
              <a:gd name="connsiteX93" fmla="*/ 236488 w 317452"/>
              <a:gd name="connsiteY93" fmla="*/ 39688 h 328468"/>
              <a:gd name="connsiteX94" fmla="*/ 276970 w 317452"/>
              <a:gd name="connsiteY94" fmla="*/ 0 h 328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317452" h="328468">
                <a:moveTo>
                  <a:pt x="94055" y="135965"/>
                </a:moveTo>
                <a:lnTo>
                  <a:pt x="94407" y="136055"/>
                </a:lnTo>
                <a:cubicBezTo>
                  <a:pt x="100360" y="148902"/>
                  <a:pt x="103337" y="155325"/>
                  <a:pt x="104825" y="158537"/>
                </a:cubicBezTo>
                <a:lnTo>
                  <a:pt x="106109" y="161308"/>
                </a:lnTo>
                <a:lnTo>
                  <a:pt x="98162" y="160053"/>
                </a:lnTo>
                <a:cubicBezTo>
                  <a:pt x="98162" y="160053"/>
                  <a:pt x="96849" y="160053"/>
                  <a:pt x="96849" y="160053"/>
                </a:cubicBezTo>
                <a:cubicBezTo>
                  <a:pt x="90285" y="154777"/>
                  <a:pt x="87660" y="144225"/>
                  <a:pt x="92911" y="137630"/>
                </a:cubicBezTo>
                <a:cubicBezTo>
                  <a:pt x="92911" y="137630"/>
                  <a:pt x="92911" y="137630"/>
                  <a:pt x="93506" y="136765"/>
                </a:cubicBezTo>
                <a:close/>
                <a:moveTo>
                  <a:pt x="39496" y="115887"/>
                </a:moveTo>
                <a:cubicBezTo>
                  <a:pt x="39496" y="115887"/>
                  <a:pt x="39496" y="115887"/>
                  <a:pt x="51437" y="165488"/>
                </a:cubicBezTo>
                <a:cubicBezTo>
                  <a:pt x="51437" y="165488"/>
                  <a:pt x="51437" y="165488"/>
                  <a:pt x="48784" y="166793"/>
                </a:cubicBezTo>
                <a:cubicBezTo>
                  <a:pt x="47457" y="166793"/>
                  <a:pt x="47457" y="169403"/>
                  <a:pt x="47457" y="170709"/>
                </a:cubicBezTo>
                <a:cubicBezTo>
                  <a:pt x="47457" y="170709"/>
                  <a:pt x="47457" y="170709"/>
                  <a:pt x="48784" y="173319"/>
                </a:cubicBezTo>
                <a:cubicBezTo>
                  <a:pt x="50111" y="175930"/>
                  <a:pt x="51437" y="175930"/>
                  <a:pt x="52764" y="175930"/>
                </a:cubicBezTo>
                <a:lnTo>
                  <a:pt x="55418" y="174625"/>
                </a:lnTo>
                <a:cubicBezTo>
                  <a:pt x="55418" y="174625"/>
                  <a:pt x="55418" y="174625"/>
                  <a:pt x="87263" y="216393"/>
                </a:cubicBezTo>
                <a:cubicBezTo>
                  <a:pt x="87263" y="216393"/>
                  <a:pt x="87263" y="216393"/>
                  <a:pt x="55418" y="230752"/>
                </a:cubicBezTo>
                <a:cubicBezTo>
                  <a:pt x="48784" y="233362"/>
                  <a:pt x="40823" y="230752"/>
                  <a:pt x="38169" y="224225"/>
                </a:cubicBezTo>
                <a:cubicBezTo>
                  <a:pt x="38169" y="224225"/>
                  <a:pt x="38169" y="224225"/>
                  <a:pt x="1017" y="147214"/>
                </a:cubicBezTo>
                <a:cubicBezTo>
                  <a:pt x="-1637" y="140687"/>
                  <a:pt x="1017" y="132856"/>
                  <a:pt x="7651" y="128940"/>
                </a:cubicBezTo>
                <a:cubicBezTo>
                  <a:pt x="7651" y="128940"/>
                  <a:pt x="7651" y="128940"/>
                  <a:pt x="39496" y="115887"/>
                </a:cubicBezTo>
                <a:close/>
                <a:moveTo>
                  <a:pt x="63900" y="106627"/>
                </a:moveTo>
                <a:cubicBezTo>
                  <a:pt x="67524" y="108102"/>
                  <a:pt x="70489" y="111051"/>
                  <a:pt x="71807" y="114982"/>
                </a:cubicBezTo>
                <a:cubicBezTo>
                  <a:pt x="71807" y="114982"/>
                  <a:pt x="71807" y="114982"/>
                  <a:pt x="81033" y="133331"/>
                </a:cubicBezTo>
                <a:cubicBezTo>
                  <a:pt x="81033" y="133331"/>
                  <a:pt x="81033" y="133331"/>
                  <a:pt x="87623" y="130710"/>
                </a:cubicBezTo>
                <a:lnTo>
                  <a:pt x="95803" y="133422"/>
                </a:lnTo>
                <a:lnTo>
                  <a:pt x="94055" y="135965"/>
                </a:lnTo>
                <a:lnTo>
                  <a:pt x="89115" y="134702"/>
                </a:lnTo>
                <a:cubicBezTo>
                  <a:pt x="89115" y="134702"/>
                  <a:pt x="89115" y="134702"/>
                  <a:pt x="83823" y="137407"/>
                </a:cubicBezTo>
                <a:cubicBezTo>
                  <a:pt x="83823" y="137407"/>
                  <a:pt x="82500" y="137407"/>
                  <a:pt x="82500" y="137407"/>
                </a:cubicBezTo>
                <a:cubicBezTo>
                  <a:pt x="82500" y="137407"/>
                  <a:pt x="82500" y="137407"/>
                  <a:pt x="97053" y="169863"/>
                </a:cubicBezTo>
                <a:cubicBezTo>
                  <a:pt x="97053" y="169863"/>
                  <a:pt x="97053" y="169863"/>
                  <a:pt x="98375" y="169863"/>
                </a:cubicBezTo>
                <a:lnTo>
                  <a:pt x="103667" y="167158"/>
                </a:lnTo>
                <a:cubicBezTo>
                  <a:pt x="106313" y="165806"/>
                  <a:pt x="106313" y="163101"/>
                  <a:pt x="106313" y="161749"/>
                </a:cubicBezTo>
                <a:lnTo>
                  <a:pt x="106109" y="161308"/>
                </a:lnTo>
                <a:lnTo>
                  <a:pt x="109648" y="161866"/>
                </a:lnTo>
                <a:lnTo>
                  <a:pt x="110272" y="161402"/>
                </a:lnTo>
                <a:lnTo>
                  <a:pt x="110522" y="164622"/>
                </a:lnTo>
                <a:cubicBezTo>
                  <a:pt x="109698" y="166752"/>
                  <a:pt x="108051" y="168718"/>
                  <a:pt x="106074" y="170028"/>
                </a:cubicBezTo>
                <a:cubicBezTo>
                  <a:pt x="106074" y="170028"/>
                  <a:pt x="106074" y="170028"/>
                  <a:pt x="99484" y="172650"/>
                </a:cubicBezTo>
                <a:cubicBezTo>
                  <a:pt x="99484" y="172650"/>
                  <a:pt x="99484" y="172650"/>
                  <a:pt x="107391" y="192309"/>
                </a:cubicBezTo>
                <a:cubicBezTo>
                  <a:pt x="111345" y="198862"/>
                  <a:pt x="107391" y="208036"/>
                  <a:pt x="100802" y="211968"/>
                </a:cubicBezTo>
                <a:cubicBezTo>
                  <a:pt x="100802" y="211968"/>
                  <a:pt x="100802" y="211968"/>
                  <a:pt x="91576" y="215900"/>
                </a:cubicBezTo>
                <a:cubicBezTo>
                  <a:pt x="91576" y="215900"/>
                  <a:pt x="91576" y="215900"/>
                  <a:pt x="59946" y="172650"/>
                </a:cubicBezTo>
                <a:cubicBezTo>
                  <a:pt x="59946" y="172650"/>
                  <a:pt x="59946" y="172650"/>
                  <a:pt x="62582" y="171339"/>
                </a:cubicBezTo>
                <a:cubicBezTo>
                  <a:pt x="65218" y="170028"/>
                  <a:pt x="65218" y="167407"/>
                  <a:pt x="63900" y="166097"/>
                </a:cubicBezTo>
                <a:cubicBezTo>
                  <a:pt x="63900" y="166097"/>
                  <a:pt x="63900" y="166097"/>
                  <a:pt x="62582" y="163475"/>
                </a:cubicBezTo>
                <a:cubicBezTo>
                  <a:pt x="62582" y="162165"/>
                  <a:pt x="59946" y="160854"/>
                  <a:pt x="58628" y="162165"/>
                </a:cubicBezTo>
                <a:cubicBezTo>
                  <a:pt x="58628" y="162165"/>
                  <a:pt x="58628" y="162165"/>
                  <a:pt x="54674" y="163475"/>
                </a:cubicBezTo>
                <a:cubicBezTo>
                  <a:pt x="54674" y="163475"/>
                  <a:pt x="54674" y="163475"/>
                  <a:pt x="42813" y="111051"/>
                </a:cubicBezTo>
                <a:cubicBezTo>
                  <a:pt x="42813" y="111051"/>
                  <a:pt x="42813" y="111051"/>
                  <a:pt x="52038" y="107119"/>
                </a:cubicBezTo>
                <a:cubicBezTo>
                  <a:pt x="55992" y="105153"/>
                  <a:pt x="60275" y="105153"/>
                  <a:pt x="63900" y="106627"/>
                </a:cubicBezTo>
                <a:close/>
                <a:moveTo>
                  <a:pt x="221560" y="67725"/>
                </a:moveTo>
                <a:cubicBezTo>
                  <a:pt x="226810" y="65087"/>
                  <a:pt x="234687" y="65087"/>
                  <a:pt x="239938" y="67725"/>
                </a:cubicBezTo>
                <a:cubicBezTo>
                  <a:pt x="247814" y="73001"/>
                  <a:pt x="250440" y="80915"/>
                  <a:pt x="249127" y="90147"/>
                </a:cubicBezTo>
                <a:cubicBezTo>
                  <a:pt x="249127" y="92785"/>
                  <a:pt x="249127" y="96742"/>
                  <a:pt x="249127" y="99380"/>
                </a:cubicBezTo>
                <a:cubicBezTo>
                  <a:pt x="249127" y="99380"/>
                  <a:pt x="249127" y="99380"/>
                  <a:pt x="259629" y="162691"/>
                </a:cubicBezTo>
                <a:cubicBezTo>
                  <a:pt x="259629" y="162691"/>
                  <a:pt x="259629" y="162691"/>
                  <a:pt x="300324" y="193027"/>
                </a:cubicBezTo>
                <a:cubicBezTo>
                  <a:pt x="308200" y="198303"/>
                  <a:pt x="309513" y="207536"/>
                  <a:pt x="304262" y="215450"/>
                </a:cubicBezTo>
                <a:cubicBezTo>
                  <a:pt x="299011" y="222045"/>
                  <a:pt x="289822" y="223363"/>
                  <a:pt x="283258" y="219407"/>
                </a:cubicBezTo>
                <a:cubicBezTo>
                  <a:pt x="283258" y="219407"/>
                  <a:pt x="281946" y="219407"/>
                  <a:pt x="281946" y="218088"/>
                </a:cubicBezTo>
                <a:cubicBezTo>
                  <a:pt x="281946" y="218088"/>
                  <a:pt x="281946" y="218088"/>
                  <a:pt x="236000" y="185113"/>
                </a:cubicBezTo>
                <a:cubicBezTo>
                  <a:pt x="232061" y="182475"/>
                  <a:pt x="230749" y="178518"/>
                  <a:pt x="229436" y="174562"/>
                </a:cubicBezTo>
                <a:cubicBezTo>
                  <a:pt x="229436" y="174562"/>
                  <a:pt x="229436" y="174562"/>
                  <a:pt x="224185" y="145544"/>
                </a:cubicBezTo>
                <a:cubicBezTo>
                  <a:pt x="224185" y="145544"/>
                  <a:pt x="224185" y="145544"/>
                  <a:pt x="196617" y="194346"/>
                </a:cubicBezTo>
                <a:cubicBezTo>
                  <a:pt x="196617" y="194346"/>
                  <a:pt x="196617" y="194346"/>
                  <a:pt x="229436" y="243148"/>
                </a:cubicBezTo>
                <a:cubicBezTo>
                  <a:pt x="234687" y="249743"/>
                  <a:pt x="234687" y="258976"/>
                  <a:pt x="230749" y="265571"/>
                </a:cubicBezTo>
                <a:cubicBezTo>
                  <a:pt x="230749" y="265571"/>
                  <a:pt x="230749" y="265571"/>
                  <a:pt x="195305" y="318329"/>
                </a:cubicBezTo>
                <a:cubicBezTo>
                  <a:pt x="188741" y="326243"/>
                  <a:pt x="178239" y="328881"/>
                  <a:pt x="169050" y="323605"/>
                </a:cubicBezTo>
                <a:cubicBezTo>
                  <a:pt x="169050" y="323605"/>
                  <a:pt x="169050" y="323605"/>
                  <a:pt x="167737" y="323605"/>
                </a:cubicBezTo>
                <a:cubicBezTo>
                  <a:pt x="159861" y="318329"/>
                  <a:pt x="157235" y="305140"/>
                  <a:pt x="162486" y="297226"/>
                </a:cubicBezTo>
                <a:cubicBezTo>
                  <a:pt x="162486" y="297226"/>
                  <a:pt x="162486" y="297226"/>
                  <a:pt x="191366" y="255019"/>
                </a:cubicBezTo>
                <a:cubicBezTo>
                  <a:pt x="191366" y="255019"/>
                  <a:pt x="191366" y="255019"/>
                  <a:pt x="167737" y="220726"/>
                </a:cubicBezTo>
                <a:cubicBezTo>
                  <a:pt x="167737" y="220726"/>
                  <a:pt x="167737" y="220726"/>
                  <a:pt x="70594" y="322286"/>
                </a:cubicBezTo>
                <a:cubicBezTo>
                  <a:pt x="65343" y="328881"/>
                  <a:pt x="54841" y="330200"/>
                  <a:pt x="46965" y="326243"/>
                </a:cubicBezTo>
                <a:cubicBezTo>
                  <a:pt x="45652" y="324924"/>
                  <a:pt x="44339" y="323605"/>
                  <a:pt x="44339" y="322286"/>
                </a:cubicBezTo>
                <a:cubicBezTo>
                  <a:pt x="36463" y="315691"/>
                  <a:pt x="36463" y="303821"/>
                  <a:pt x="43027" y="295907"/>
                </a:cubicBezTo>
                <a:cubicBezTo>
                  <a:pt x="43027" y="295907"/>
                  <a:pt x="43027" y="295907"/>
                  <a:pt x="144108" y="189070"/>
                </a:cubicBezTo>
                <a:cubicBezTo>
                  <a:pt x="144108" y="185113"/>
                  <a:pt x="145421" y="181156"/>
                  <a:pt x="148046" y="177200"/>
                </a:cubicBezTo>
                <a:cubicBezTo>
                  <a:pt x="148046" y="177200"/>
                  <a:pt x="148046" y="177200"/>
                  <a:pt x="190054" y="103337"/>
                </a:cubicBezTo>
                <a:cubicBezTo>
                  <a:pt x="190054" y="103337"/>
                  <a:pt x="190054" y="103337"/>
                  <a:pt x="151984" y="107294"/>
                </a:cubicBezTo>
                <a:cubicBezTo>
                  <a:pt x="151984" y="107294"/>
                  <a:pt x="151984" y="107294"/>
                  <a:pt x="119166" y="154777"/>
                </a:cubicBezTo>
                <a:lnTo>
                  <a:pt x="110272" y="161402"/>
                </a:lnTo>
                <a:lnTo>
                  <a:pt x="110027" y="158233"/>
                </a:lnTo>
                <a:cubicBezTo>
                  <a:pt x="99484" y="134642"/>
                  <a:pt x="99484" y="134642"/>
                  <a:pt x="99484" y="134642"/>
                </a:cubicBezTo>
                <a:lnTo>
                  <a:pt x="95803" y="133422"/>
                </a:lnTo>
                <a:lnTo>
                  <a:pt x="97670" y="130706"/>
                </a:lnTo>
                <a:cubicBezTo>
                  <a:pt x="102428" y="123781"/>
                  <a:pt x="111946" y="109932"/>
                  <a:pt x="130980" y="82234"/>
                </a:cubicBezTo>
                <a:cubicBezTo>
                  <a:pt x="133606" y="78277"/>
                  <a:pt x="137544" y="75639"/>
                  <a:pt x="141482" y="75639"/>
                </a:cubicBezTo>
                <a:cubicBezTo>
                  <a:pt x="141482" y="75639"/>
                  <a:pt x="141482" y="75639"/>
                  <a:pt x="221560" y="67725"/>
                </a:cubicBezTo>
                <a:close/>
                <a:moveTo>
                  <a:pt x="276970" y="0"/>
                </a:moveTo>
                <a:cubicBezTo>
                  <a:pt x="299328" y="0"/>
                  <a:pt x="317452" y="17769"/>
                  <a:pt x="317452" y="39688"/>
                </a:cubicBezTo>
                <a:cubicBezTo>
                  <a:pt x="317452" y="61607"/>
                  <a:pt x="299328" y="79376"/>
                  <a:pt x="276970" y="79376"/>
                </a:cubicBezTo>
                <a:cubicBezTo>
                  <a:pt x="254612" y="79376"/>
                  <a:pt x="236488" y="61607"/>
                  <a:pt x="236488" y="39688"/>
                </a:cubicBezTo>
                <a:cubicBezTo>
                  <a:pt x="236488" y="17769"/>
                  <a:pt x="254612" y="0"/>
                  <a:pt x="27697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PA_库_任意多边形 6">
            <a:extLst>
              <a:ext uri="{FF2B5EF4-FFF2-40B4-BE49-F238E27FC236}">
                <a16:creationId xmlns:a16="http://schemas.microsoft.com/office/drawing/2014/main" xmlns="" id="{64AFA419-0751-482C-AE4C-FE2FEF00D5D1}"/>
              </a:ext>
            </a:extLst>
          </p:cNvPr>
          <p:cNvSpPr>
            <a:spLocks noChangeAspect="1"/>
          </p:cNvSpPr>
          <p:nvPr>
            <p:custDataLst>
              <p:tags r:id="rId4"/>
            </p:custDataLst>
          </p:nvPr>
        </p:nvSpPr>
        <p:spPr bwMode="auto">
          <a:xfrm>
            <a:off x="6713723" y="2609785"/>
            <a:ext cx="822516" cy="864576"/>
          </a:xfrm>
          <a:custGeom>
            <a:avLst/>
            <a:gdLst>
              <a:gd name="connsiteX0" fmla="*/ 28278 w 320178"/>
              <a:gd name="connsiteY0" fmla="*/ 257175 h 336550"/>
              <a:gd name="connsiteX1" fmla="*/ 41507 w 320178"/>
              <a:gd name="connsiteY1" fmla="*/ 287103 h 336550"/>
              <a:gd name="connsiteX2" fmla="*/ 62674 w 320178"/>
              <a:gd name="connsiteY2" fmla="*/ 301417 h 336550"/>
              <a:gd name="connsiteX3" fmla="*/ 83841 w 320178"/>
              <a:gd name="connsiteY3" fmla="*/ 287103 h 336550"/>
              <a:gd name="connsiteX4" fmla="*/ 97070 w 320178"/>
              <a:gd name="connsiteY4" fmla="*/ 257175 h 336550"/>
              <a:gd name="connsiteX5" fmla="*/ 107653 w 320178"/>
              <a:gd name="connsiteY5" fmla="*/ 264982 h 336550"/>
              <a:gd name="connsiteX6" fmla="*/ 122205 w 320178"/>
              <a:gd name="connsiteY6" fmla="*/ 300116 h 336550"/>
              <a:gd name="connsiteX7" fmla="*/ 124851 w 320178"/>
              <a:gd name="connsiteY7" fmla="*/ 306622 h 336550"/>
              <a:gd name="connsiteX8" fmla="*/ 120882 w 320178"/>
              <a:gd name="connsiteY8" fmla="*/ 318333 h 336550"/>
              <a:gd name="connsiteX9" fmla="*/ 62674 w 320178"/>
              <a:gd name="connsiteY9" fmla="*/ 336550 h 336550"/>
              <a:gd name="connsiteX10" fmla="*/ 4466 w 320178"/>
              <a:gd name="connsiteY10" fmla="*/ 318333 h 336550"/>
              <a:gd name="connsiteX11" fmla="*/ 497 w 320178"/>
              <a:gd name="connsiteY11" fmla="*/ 306622 h 336550"/>
              <a:gd name="connsiteX12" fmla="*/ 3143 w 320178"/>
              <a:gd name="connsiteY12" fmla="*/ 300116 h 336550"/>
              <a:gd name="connsiteX13" fmla="*/ 16372 w 320178"/>
              <a:gd name="connsiteY13" fmla="*/ 268886 h 336550"/>
              <a:gd name="connsiteX14" fmla="*/ 28278 w 320178"/>
              <a:gd name="connsiteY14" fmla="*/ 257175 h 336550"/>
              <a:gd name="connsiteX15" fmla="*/ 224340 w 320178"/>
              <a:gd name="connsiteY15" fmla="*/ 227013 h 336550"/>
              <a:gd name="connsiteX16" fmla="*/ 257143 w 320178"/>
              <a:gd name="connsiteY16" fmla="*/ 254700 h 336550"/>
              <a:gd name="connsiteX17" fmla="*/ 289946 w 320178"/>
              <a:gd name="connsiteY17" fmla="*/ 227013 h 336550"/>
              <a:gd name="connsiteX18" fmla="*/ 305692 w 320178"/>
              <a:gd name="connsiteY18" fmla="*/ 238879 h 336550"/>
              <a:gd name="connsiteX19" fmla="*/ 316189 w 320178"/>
              <a:gd name="connsiteY19" fmla="*/ 266566 h 336550"/>
              <a:gd name="connsiteX20" fmla="*/ 318813 w 320178"/>
              <a:gd name="connsiteY20" fmla="*/ 274477 h 336550"/>
              <a:gd name="connsiteX21" fmla="*/ 316189 w 320178"/>
              <a:gd name="connsiteY21" fmla="*/ 286343 h 336550"/>
              <a:gd name="connsiteX22" fmla="*/ 257143 w 320178"/>
              <a:gd name="connsiteY22" fmla="*/ 304801 h 336550"/>
              <a:gd name="connsiteX23" fmla="*/ 198098 w 320178"/>
              <a:gd name="connsiteY23" fmla="*/ 286343 h 336550"/>
              <a:gd name="connsiteX24" fmla="*/ 194161 w 320178"/>
              <a:gd name="connsiteY24" fmla="*/ 274477 h 336550"/>
              <a:gd name="connsiteX25" fmla="*/ 198098 w 320178"/>
              <a:gd name="connsiteY25" fmla="*/ 266566 h 336550"/>
              <a:gd name="connsiteX26" fmla="*/ 208595 w 320178"/>
              <a:gd name="connsiteY26" fmla="*/ 238879 h 336550"/>
              <a:gd name="connsiteX27" fmla="*/ 224340 w 320178"/>
              <a:gd name="connsiteY27" fmla="*/ 227013 h 336550"/>
              <a:gd name="connsiteX28" fmla="*/ 62674 w 320178"/>
              <a:gd name="connsiteY28" fmla="*/ 188913 h 336550"/>
              <a:gd name="connsiteX29" fmla="*/ 38861 w 320178"/>
              <a:gd name="connsiteY29" fmla="*/ 204874 h 336550"/>
              <a:gd name="connsiteX30" fmla="*/ 62674 w 320178"/>
              <a:gd name="connsiteY30" fmla="*/ 238126 h 336550"/>
              <a:gd name="connsiteX31" fmla="*/ 86486 w 320178"/>
              <a:gd name="connsiteY31" fmla="*/ 204874 h 336550"/>
              <a:gd name="connsiteX32" fmla="*/ 62674 w 320178"/>
              <a:gd name="connsiteY32" fmla="*/ 188913 h 336550"/>
              <a:gd name="connsiteX33" fmla="*/ 62674 w 320178"/>
              <a:gd name="connsiteY33" fmla="*/ 153988 h 336550"/>
              <a:gd name="connsiteX34" fmla="*/ 101964 w 320178"/>
              <a:gd name="connsiteY34" fmla="*/ 203972 h 336550"/>
              <a:gd name="connsiteX35" fmla="*/ 113751 w 320178"/>
              <a:gd name="connsiteY35" fmla="*/ 230279 h 336550"/>
              <a:gd name="connsiteX36" fmla="*/ 113751 w 320178"/>
              <a:gd name="connsiteY36" fmla="*/ 236856 h 336550"/>
              <a:gd name="connsiteX37" fmla="*/ 108513 w 320178"/>
              <a:gd name="connsiteY37" fmla="*/ 239487 h 336550"/>
              <a:gd name="connsiteX38" fmla="*/ 84938 w 320178"/>
              <a:gd name="connsiteY38" fmla="*/ 239487 h 336550"/>
              <a:gd name="connsiteX39" fmla="*/ 79700 w 320178"/>
              <a:gd name="connsiteY39" fmla="*/ 244748 h 336550"/>
              <a:gd name="connsiteX40" fmla="*/ 79700 w 320178"/>
              <a:gd name="connsiteY40" fmla="*/ 256586 h 336550"/>
              <a:gd name="connsiteX41" fmla="*/ 84938 w 320178"/>
              <a:gd name="connsiteY41" fmla="*/ 256586 h 336550"/>
              <a:gd name="connsiteX42" fmla="*/ 73151 w 320178"/>
              <a:gd name="connsiteY42" fmla="*/ 282893 h 336550"/>
              <a:gd name="connsiteX43" fmla="*/ 52196 w 320178"/>
              <a:gd name="connsiteY43" fmla="*/ 282893 h 336550"/>
              <a:gd name="connsiteX44" fmla="*/ 41719 w 320178"/>
              <a:gd name="connsiteY44" fmla="*/ 256586 h 336550"/>
              <a:gd name="connsiteX45" fmla="*/ 46957 w 320178"/>
              <a:gd name="connsiteY45" fmla="*/ 256586 h 336550"/>
              <a:gd name="connsiteX46" fmla="*/ 46957 w 320178"/>
              <a:gd name="connsiteY46" fmla="*/ 244748 h 336550"/>
              <a:gd name="connsiteX47" fmla="*/ 40409 w 320178"/>
              <a:gd name="connsiteY47" fmla="*/ 239487 h 336550"/>
              <a:gd name="connsiteX48" fmla="*/ 16835 w 320178"/>
              <a:gd name="connsiteY48" fmla="*/ 239487 h 336550"/>
              <a:gd name="connsiteX49" fmla="*/ 11596 w 320178"/>
              <a:gd name="connsiteY49" fmla="*/ 236856 h 336550"/>
              <a:gd name="connsiteX50" fmla="*/ 12906 w 320178"/>
              <a:gd name="connsiteY50" fmla="*/ 230279 h 336550"/>
              <a:gd name="connsiteX51" fmla="*/ 23383 w 320178"/>
              <a:gd name="connsiteY51" fmla="*/ 203972 h 336550"/>
              <a:gd name="connsiteX52" fmla="*/ 62674 w 320178"/>
              <a:gd name="connsiteY52" fmla="*/ 153988 h 336550"/>
              <a:gd name="connsiteX53" fmla="*/ 256349 w 320178"/>
              <a:gd name="connsiteY53" fmla="*/ 134938 h 336550"/>
              <a:gd name="connsiteX54" fmla="*/ 230949 w 320178"/>
              <a:gd name="connsiteY54" fmla="*/ 172245 h 336550"/>
              <a:gd name="connsiteX55" fmla="*/ 256349 w 320178"/>
              <a:gd name="connsiteY55" fmla="*/ 209552 h 336550"/>
              <a:gd name="connsiteX56" fmla="*/ 281749 w 320178"/>
              <a:gd name="connsiteY56" fmla="*/ 172245 h 336550"/>
              <a:gd name="connsiteX57" fmla="*/ 256349 w 320178"/>
              <a:gd name="connsiteY57" fmla="*/ 134938 h 336550"/>
              <a:gd name="connsiteX58" fmla="*/ 256349 w 320178"/>
              <a:gd name="connsiteY58" fmla="*/ 122238 h 336550"/>
              <a:gd name="connsiteX59" fmla="*/ 292861 w 320178"/>
              <a:gd name="connsiteY59" fmla="*/ 170760 h 336550"/>
              <a:gd name="connsiteX60" fmla="*/ 273301 w 320178"/>
              <a:gd name="connsiteY60" fmla="*/ 214037 h 336550"/>
              <a:gd name="connsiteX61" fmla="*/ 273301 w 320178"/>
              <a:gd name="connsiteY61" fmla="*/ 225840 h 336550"/>
              <a:gd name="connsiteX62" fmla="*/ 277213 w 320178"/>
              <a:gd name="connsiteY62" fmla="*/ 225840 h 336550"/>
              <a:gd name="connsiteX63" fmla="*/ 256349 w 320178"/>
              <a:gd name="connsiteY63" fmla="*/ 242888 h 336550"/>
              <a:gd name="connsiteX64" fmla="*/ 235484 w 320178"/>
              <a:gd name="connsiteY64" fmla="*/ 225840 h 336550"/>
              <a:gd name="connsiteX65" fmla="*/ 239396 w 320178"/>
              <a:gd name="connsiteY65" fmla="*/ 225840 h 336550"/>
              <a:gd name="connsiteX66" fmla="*/ 239396 w 320178"/>
              <a:gd name="connsiteY66" fmla="*/ 214037 h 336550"/>
              <a:gd name="connsiteX67" fmla="*/ 219836 w 320178"/>
              <a:gd name="connsiteY67" fmla="*/ 170760 h 336550"/>
              <a:gd name="connsiteX68" fmla="*/ 256349 w 320178"/>
              <a:gd name="connsiteY68" fmla="*/ 122238 h 336550"/>
              <a:gd name="connsiteX69" fmla="*/ 142049 w 320178"/>
              <a:gd name="connsiteY69" fmla="*/ 73025 h 336550"/>
              <a:gd name="connsiteX70" fmla="*/ 132524 w 320178"/>
              <a:gd name="connsiteY70" fmla="*/ 82550 h 336550"/>
              <a:gd name="connsiteX71" fmla="*/ 142049 w 320178"/>
              <a:gd name="connsiteY71" fmla="*/ 92075 h 336550"/>
              <a:gd name="connsiteX72" fmla="*/ 151574 w 320178"/>
              <a:gd name="connsiteY72" fmla="*/ 82550 h 336550"/>
              <a:gd name="connsiteX73" fmla="*/ 142049 w 320178"/>
              <a:gd name="connsiteY73" fmla="*/ 73025 h 336550"/>
              <a:gd name="connsiteX74" fmla="*/ 114268 w 320178"/>
              <a:gd name="connsiteY74" fmla="*/ 73025 h 336550"/>
              <a:gd name="connsiteX75" fmla="*/ 105536 w 320178"/>
              <a:gd name="connsiteY75" fmla="*/ 82550 h 336550"/>
              <a:gd name="connsiteX76" fmla="*/ 114268 w 320178"/>
              <a:gd name="connsiteY76" fmla="*/ 92075 h 336550"/>
              <a:gd name="connsiteX77" fmla="*/ 123000 w 320178"/>
              <a:gd name="connsiteY77" fmla="*/ 82550 h 336550"/>
              <a:gd name="connsiteX78" fmla="*/ 114268 w 320178"/>
              <a:gd name="connsiteY78" fmla="*/ 73025 h 336550"/>
              <a:gd name="connsiteX79" fmla="*/ 85693 w 320178"/>
              <a:gd name="connsiteY79" fmla="*/ 73025 h 336550"/>
              <a:gd name="connsiteX80" fmla="*/ 76961 w 320178"/>
              <a:gd name="connsiteY80" fmla="*/ 82550 h 336550"/>
              <a:gd name="connsiteX81" fmla="*/ 85693 w 320178"/>
              <a:gd name="connsiteY81" fmla="*/ 92075 h 336550"/>
              <a:gd name="connsiteX82" fmla="*/ 94425 w 320178"/>
              <a:gd name="connsiteY82" fmla="*/ 82550 h 336550"/>
              <a:gd name="connsiteX83" fmla="*/ 85693 w 320178"/>
              <a:gd name="connsiteY83" fmla="*/ 73025 h 336550"/>
              <a:gd name="connsiteX84" fmla="*/ 79361 w 320178"/>
              <a:gd name="connsiteY84" fmla="*/ 44450 h 336550"/>
              <a:gd name="connsiteX85" fmla="*/ 148824 w 320178"/>
              <a:gd name="connsiteY85" fmla="*/ 44450 h 336550"/>
              <a:gd name="connsiteX86" fmla="*/ 165862 w 320178"/>
              <a:gd name="connsiteY86" fmla="*/ 61541 h 336550"/>
              <a:gd name="connsiteX87" fmla="*/ 165862 w 320178"/>
              <a:gd name="connsiteY87" fmla="*/ 103610 h 336550"/>
              <a:gd name="connsiteX88" fmla="*/ 148824 w 320178"/>
              <a:gd name="connsiteY88" fmla="*/ 119385 h 336550"/>
              <a:gd name="connsiteX89" fmla="*/ 80672 w 320178"/>
              <a:gd name="connsiteY89" fmla="*/ 119385 h 336550"/>
              <a:gd name="connsiteX90" fmla="*/ 55770 w 320178"/>
              <a:gd name="connsiteY90" fmla="*/ 128588 h 336550"/>
              <a:gd name="connsiteX91" fmla="*/ 54460 w 320178"/>
              <a:gd name="connsiteY91" fmla="*/ 128588 h 336550"/>
              <a:gd name="connsiteX92" fmla="*/ 53149 w 320178"/>
              <a:gd name="connsiteY92" fmla="*/ 128588 h 336550"/>
              <a:gd name="connsiteX93" fmla="*/ 53149 w 320178"/>
              <a:gd name="connsiteY93" fmla="*/ 127273 h 336550"/>
              <a:gd name="connsiteX94" fmla="*/ 63634 w 320178"/>
              <a:gd name="connsiteY94" fmla="*/ 98351 h 336550"/>
              <a:gd name="connsiteX95" fmla="*/ 63634 w 320178"/>
              <a:gd name="connsiteY95" fmla="*/ 61541 h 336550"/>
              <a:gd name="connsiteX96" fmla="*/ 79361 w 320178"/>
              <a:gd name="connsiteY96" fmla="*/ 44450 h 336550"/>
              <a:gd name="connsiteX97" fmla="*/ 225393 w 320178"/>
              <a:gd name="connsiteY97" fmla="*/ 38100 h 336550"/>
              <a:gd name="connsiteX98" fmla="*/ 235712 w 320178"/>
              <a:gd name="connsiteY98" fmla="*/ 48419 h 336550"/>
              <a:gd name="connsiteX99" fmla="*/ 225393 w 320178"/>
              <a:gd name="connsiteY99" fmla="*/ 58738 h 336550"/>
              <a:gd name="connsiteX100" fmla="*/ 215074 w 320178"/>
              <a:gd name="connsiteY100" fmla="*/ 48419 h 336550"/>
              <a:gd name="connsiteX101" fmla="*/ 225393 w 320178"/>
              <a:gd name="connsiteY101" fmla="*/ 38100 h 336550"/>
              <a:gd name="connsiteX102" fmla="*/ 192055 w 320178"/>
              <a:gd name="connsiteY102" fmla="*/ 38100 h 336550"/>
              <a:gd name="connsiteX103" fmla="*/ 202374 w 320178"/>
              <a:gd name="connsiteY103" fmla="*/ 48419 h 336550"/>
              <a:gd name="connsiteX104" fmla="*/ 192055 w 320178"/>
              <a:gd name="connsiteY104" fmla="*/ 58738 h 336550"/>
              <a:gd name="connsiteX105" fmla="*/ 181736 w 320178"/>
              <a:gd name="connsiteY105" fmla="*/ 48419 h 336550"/>
              <a:gd name="connsiteX106" fmla="*/ 192055 w 320178"/>
              <a:gd name="connsiteY106" fmla="*/ 38100 h 336550"/>
              <a:gd name="connsiteX107" fmla="*/ 152897 w 320178"/>
              <a:gd name="connsiteY107" fmla="*/ 0 h 336550"/>
              <a:gd name="connsiteX108" fmla="*/ 233594 w 320178"/>
              <a:gd name="connsiteY108" fmla="*/ 0 h 336550"/>
              <a:gd name="connsiteX109" fmla="*/ 258730 w 320178"/>
              <a:gd name="connsiteY109" fmla="*/ 25075 h 336550"/>
              <a:gd name="connsiteX110" fmla="*/ 258730 w 320178"/>
              <a:gd name="connsiteY110" fmla="*/ 65987 h 336550"/>
              <a:gd name="connsiteX111" fmla="*/ 269313 w 320178"/>
              <a:gd name="connsiteY111" fmla="*/ 98980 h 336550"/>
              <a:gd name="connsiteX112" fmla="*/ 267990 w 320178"/>
              <a:gd name="connsiteY112" fmla="*/ 106899 h 336550"/>
              <a:gd name="connsiteX113" fmla="*/ 262699 w 320178"/>
              <a:gd name="connsiteY113" fmla="*/ 109538 h 336550"/>
              <a:gd name="connsiteX114" fmla="*/ 260053 w 320178"/>
              <a:gd name="connsiteY114" fmla="*/ 108218 h 336550"/>
              <a:gd name="connsiteX115" fmla="*/ 230949 w 320178"/>
              <a:gd name="connsiteY115" fmla="*/ 98980 h 336550"/>
              <a:gd name="connsiteX116" fmla="*/ 178032 w 320178"/>
              <a:gd name="connsiteY116" fmla="*/ 98980 h 336550"/>
              <a:gd name="connsiteX117" fmla="*/ 178032 w 320178"/>
              <a:gd name="connsiteY117" fmla="*/ 87103 h 336550"/>
              <a:gd name="connsiteX118" fmla="*/ 233594 w 320178"/>
              <a:gd name="connsiteY118" fmla="*/ 87103 h 336550"/>
              <a:gd name="connsiteX119" fmla="*/ 256084 w 320178"/>
              <a:gd name="connsiteY119" fmla="*/ 95021 h 336550"/>
              <a:gd name="connsiteX120" fmla="*/ 246824 w 320178"/>
              <a:gd name="connsiteY120" fmla="*/ 67306 h 336550"/>
              <a:gd name="connsiteX121" fmla="*/ 246824 w 320178"/>
              <a:gd name="connsiteY121" fmla="*/ 25075 h 336550"/>
              <a:gd name="connsiteX122" fmla="*/ 233594 w 320178"/>
              <a:gd name="connsiteY122" fmla="*/ 11878 h 336550"/>
              <a:gd name="connsiteX123" fmla="*/ 152897 w 320178"/>
              <a:gd name="connsiteY123" fmla="*/ 11878 h 336550"/>
              <a:gd name="connsiteX124" fmla="*/ 139667 w 320178"/>
              <a:gd name="connsiteY124" fmla="*/ 25075 h 336550"/>
              <a:gd name="connsiteX125" fmla="*/ 139667 w 320178"/>
              <a:gd name="connsiteY125" fmla="*/ 32993 h 336550"/>
              <a:gd name="connsiteX126" fmla="*/ 127761 w 320178"/>
              <a:gd name="connsiteY126" fmla="*/ 32993 h 336550"/>
              <a:gd name="connsiteX127" fmla="*/ 127761 w 320178"/>
              <a:gd name="connsiteY127" fmla="*/ 25075 h 336550"/>
              <a:gd name="connsiteX128" fmla="*/ 152897 w 320178"/>
              <a:gd name="connsiteY128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</a:cxnLst>
            <a:rect l="l" t="t" r="r" b="b"/>
            <a:pathLst>
              <a:path w="320178" h="336550">
                <a:moveTo>
                  <a:pt x="28278" y="257175"/>
                </a:moveTo>
                <a:cubicBezTo>
                  <a:pt x="28278" y="257175"/>
                  <a:pt x="28278" y="257175"/>
                  <a:pt x="41507" y="287103"/>
                </a:cubicBezTo>
                <a:cubicBezTo>
                  <a:pt x="44153" y="296212"/>
                  <a:pt x="53414" y="301417"/>
                  <a:pt x="62674" y="301417"/>
                </a:cubicBezTo>
                <a:cubicBezTo>
                  <a:pt x="71935" y="301417"/>
                  <a:pt x="81195" y="296212"/>
                  <a:pt x="83841" y="287103"/>
                </a:cubicBezTo>
                <a:cubicBezTo>
                  <a:pt x="83841" y="287103"/>
                  <a:pt x="83841" y="287103"/>
                  <a:pt x="97070" y="257175"/>
                </a:cubicBezTo>
                <a:cubicBezTo>
                  <a:pt x="102362" y="257175"/>
                  <a:pt x="106330" y="261079"/>
                  <a:pt x="107653" y="264982"/>
                </a:cubicBezTo>
                <a:cubicBezTo>
                  <a:pt x="107653" y="264982"/>
                  <a:pt x="107653" y="264982"/>
                  <a:pt x="122205" y="300116"/>
                </a:cubicBezTo>
                <a:lnTo>
                  <a:pt x="124851" y="306622"/>
                </a:lnTo>
                <a:cubicBezTo>
                  <a:pt x="126174" y="311827"/>
                  <a:pt x="124851" y="315730"/>
                  <a:pt x="120882" y="318333"/>
                </a:cubicBezTo>
                <a:cubicBezTo>
                  <a:pt x="105007" y="330044"/>
                  <a:pt x="83841" y="336550"/>
                  <a:pt x="62674" y="336550"/>
                </a:cubicBezTo>
                <a:cubicBezTo>
                  <a:pt x="41507" y="336550"/>
                  <a:pt x="21664" y="330044"/>
                  <a:pt x="4466" y="318333"/>
                </a:cubicBezTo>
                <a:cubicBezTo>
                  <a:pt x="497" y="315730"/>
                  <a:pt x="-826" y="311827"/>
                  <a:pt x="497" y="306622"/>
                </a:cubicBezTo>
                <a:cubicBezTo>
                  <a:pt x="497" y="306622"/>
                  <a:pt x="497" y="306622"/>
                  <a:pt x="3143" y="300116"/>
                </a:cubicBezTo>
                <a:cubicBezTo>
                  <a:pt x="3143" y="300116"/>
                  <a:pt x="3143" y="300116"/>
                  <a:pt x="16372" y="268886"/>
                </a:cubicBezTo>
                <a:cubicBezTo>
                  <a:pt x="17695" y="263681"/>
                  <a:pt x="22987" y="258476"/>
                  <a:pt x="28278" y="257175"/>
                </a:cubicBezTo>
                <a:close/>
                <a:moveTo>
                  <a:pt x="224340" y="227013"/>
                </a:moveTo>
                <a:cubicBezTo>
                  <a:pt x="226964" y="242834"/>
                  <a:pt x="240086" y="254700"/>
                  <a:pt x="257143" y="254700"/>
                </a:cubicBezTo>
                <a:cubicBezTo>
                  <a:pt x="274201" y="254700"/>
                  <a:pt x="287322" y="242834"/>
                  <a:pt x="289946" y="227013"/>
                </a:cubicBezTo>
                <a:cubicBezTo>
                  <a:pt x="297819" y="227013"/>
                  <a:pt x="303067" y="232287"/>
                  <a:pt x="305692" y="238879"/>
                </a:cubicBezTo>
                <a:cubicBezTo>
                  <a:pt x="305692" y="238879"/>
                  <a:pt x="305692" y="238879"/>
                  <a:pt x="316189" y="266566"/>
                </a:cubicBezTo>
                <a:cubicBezTo>
                  <a:pt x="316189" y="266566"/>
                  <a:pt x="316189" y="266566"/>
                  <a:pt x="318813" y="274477"/>
                </a:cubicBezTo>
                <a:cubicBezTo>
                  <a:pt x="321437" y="279751"/>
                  <a:pt x="320125" y="283706"/>
                  <a:pt x="316189" y="286343"/>
                </a:cubicBezTo>
                <a:cubicBezTo>
                  <a:pt x="299131" y="298209"/>
                  <a:pt x="278137" y="304801"/>
                  <a:pt x="257143" y="304801"/>
                </a:cubicBezTo>
                <a:cubicBezTo>
                  <a:pt x="234837" y="304801"/>
                  <a:pt x="215155" y="298209"/>
                  <a:pt x="198098" y="286343"/>
                </a:cubicBezTo>
                <a:cubicBezTo>
                  <a:pt x="194161" y="283706"/>
                  <a:pt x="192849" y="279751"/>
                  <a:pt x="194161" y="274477"/>
                </a:cubicBezTo>
                <a:cubicBezTo>
                  <a:pt x="194161" y="274477"/>
                  <a:pt x="194161" y="274477"/>
                  <a:pt x="198098" y="266566"/>
                </a:cubicBezTo>
                <a:cubicBezTo>
                  <a:pt x="198098" y="266566"/>
                  <a:pt x="198098" y="266566"/>
                  <a:pt x="208595" y="238879"/>
                </a:cubicBezTo>
                <a:cubicBezTo>
                  <a:pt x="211219" y="232287"/>
                  <a:pt x="216467" y="227013"/>
                  <a:pt x="224340" y="227013"/>
                </a:cubicBezTo>
                <a:close/>
                <a:moveTo>
                  <a:pt x="62674" y="188913"/>
                </a:moveTo>
                <a:cubicBezTo>
                  <a:pt x="49444" y="188913"/>
                  <a:pt x="40184" y="195563"/>
                  <a:pt x="38861" y="204874"/>
                </a:cubicBezTo>
                <a:cubicBezTo>
                  <a:pt x="40184" y="223495"/>
                  <a:pt x="50767" y="238126"/>
                  <a:pt x="62674" y="238126"/>
                </a:cubicBezTo>
                <a:cubicBezTo>
                  <a:pt x="75903" y="238126"/>
                  <a:pt x="86486" y="223495"/>
                  <a:pt x="86486" y="204874"/>
                </a:cubicBezTo>
                <a:cubicBezTo>
                  <a:pt x="85163" y="195563"/>
                  <a:pt x="75903" y="188913"/>
                  <a:pt x="62674" y="188913"/>
                </a:cubicBezTo>
                <a:close/>
                <a:moveTo>
                  <a:pt x="62674" y="153988"/>
                </a:moveTo>
                <a:cubicBezTo>
                  <a:pt x="94106" y="153988"/>
                  <a:pt x="101964" y="200026"/>
                  <a:pt x="101964" y="203972"/>
                </a:cubicBezTo>
                <a:cubicBezTo>
                  <a:pt x="103274" y="213179"/>
                  <a:pt x="107203" y="222387"/>
                  <a:pt x="113751" y="230279"/>
                </a:cubicBezTo>
                <a:cubicBezTo>
                  <a:pt x="115061" y="232910"/>
                  <a:pt x="115061" y="234225"/>
                  <a:pt x="113751" y="236856"/>
                </a:cubicBezTo>
                <a:cubicBezTo>
                  <a:pt x="112442" y="238171"/>
                  <a:pt x="111132" y="239487"/>
                  <a:pt x="108513" y="239487"/>
                </a:cubicBezTo>
                <a:cubicBezTo>
                  <a:pt x="108513" y="239487"/>
                  <a:pt x="108513" y="239487"/>
                  <a:pt x="84938" y="239487"/>
                </a:cubicBezTo>
                <a:cubicBezTo>
                  <a:pt x="83629" y="240802"/>
                  <a:pt x="81009" y="243433"/>
                  <a:pt x="79700" y="244748"/>
                </a:cubicBezTo>
                <a:cubicBezTo>
                  <a:pt x="79700" y="244748"/>
                  <a:pt x="79700" y="244748"/>
                  <a:pt x="79700" y="256586"/>
                </a:cubicBezTo>
                <a:cubicBezTo>
                  <a:pt x="79700" y="256586"/>
                  <a:pt x="79700" y="256586"/>
                  <a:pt x="84938" y="256586"/>
                </a:cubicBezTo>
                <a:cubicBezTo>
                  <a:pt x="84938" y="256586"/>
                  <a:pt x="84938" y="256586"/>
                  <a:pt x="73151" y="282893"/>
                </a:cubicBezTo>
                <a:cubicBezTo>
                  <a:pt x="70532" y="292101"/>
                  <a:pt x="56125" y="292101"/>
                  <a:pt x="52196" y="282893"/>
                </a:cubicBezTo>
                <a:cubicBezTo>
                  <a:pt x="52196" y="282893"/>
                  <a:pt x="52196" y="282893"/>
                  <a:pt x="41719" y="256586"/>
                </a:cubicBezTo>
                <a:cubicBezTo>
                  <a:pt x="41719" y="256586"/>
                  <a:pt x="41719" y="256586"/>
                  <a:pt x="46957" y="256586"/>
                </a:cubicBezTo>
                <a:cubicBezTo>
                  <a:pt x="46957" y="256586"/>
                  <a:pt x="46957" y="256586"/>
                  <a:pt x="46957" y="244748"/>
                </a:cubicBezTo>
                <a:cubicBezTo>
                  <a:pt x="44338" y="243433"/>
                  <a:pt x="43028" y="240802"/>
                  <a:pt x="40409" y="239487"/>
                </a:cubicBezTo>
                <a:cubicBezTo>
                  <a:pt x="40409" y="239487"/>
                  <a:pt x="40409" y="239487"/>
                  <a:pt x="16835" y="239487"/>
                </a:cubicBezTo>
                <a:cubicBezTo>
                  <a:pt x="14215" y="239487"/>
                  <a:pt x="12906" y="238171"/>
                  <a:pt x="11596" y="236856"/>
                </a:cubicBezTo>
                <a:cubicBezTo>
                  <a:pt x="10286" y="234225"/>
                  <a:pt x="11596" y="232910"/>
                  <a:pt x="12906" y="230279"/>
                </a:cubicBezTo>
                <a:cubicBezTo>
                  <a:pt x="18144" y="222387"/>
                  <a:pt x="23383" y="213179"/>
                  <a:pt x="23383" y="203972"/>
                </a:cubicBezTo>
                <a:cubicBezTo>
                  <a:pt x="23383" y="190818"/>
                  <a:pt x="35170" y="153988"/>
                  <a:pt x="62674" y="153988"/>
                </a:cubicBezTo>
                <a:close/>
                <a:moveTo>
                  <a:pt x="256349" y="134938"/>
                </a:moveTo>
                <a:cubicBezTo>
                  <a:pt x="242321" y="134938"/>
                  <a:pt x="230949" y="151641"/>
                  <a:pt x="230949" y="172245"/>
                </a:cubicBezTo>
                <a:cubicBezTo>
                  <a:pt x="230949" y="192849"/>
                  <a:pt x="242321" y="209552"/>
                  <a:pt x="256349" y="209552"/>
                </a:cubicBezTo>
                <a:cubicBezTo>
                  <a:pt x="270377" y="209552"/>
                  <a:pt x="281749" y="192849"/>
                  <a:pt x="281749" y="172245"/>
                </a:cubicBezTo>
                <a:cubicBezTo>
                  <a:pt x="281749" y="151641"/>
                  <a:pt x="270377" y="134938"/>
                  <a:pt x="256349" y="134938"/>
                </a:cubicBezTo>
                <a:close/>
                <a:moveTo>
                  <a:pt x="256349" y="122238"/>
                </a:moveTo>
                <a:cubicBezTo>
                  <a:pt x="275909" y="122238"/>
                  <a:pt x="292861" y="144532"/>
                  <a:pt x="292861" y="170760"/>
                </a:cubicBezTo>
                <a:cubicBezTo>
                  <a:pt x="292861" y="189120"/>
                  <a:pt x="285037" y="206168"/>
                  <a:pt x="273301" y="214037"/>
                </a:cubicBezTo>
                <a:cubicBezTo>
                  <a:pt x="273301" y="214037"/>
                  <a:pt x="273301" y="214037"/>
                  <a:pt x="273301" y="225840"/>
                </a:cubicBezTo>
                <a:cubicBezTo>
                  <a:pt x="273301" y="225840"/>
                  <a:pt x="273301" y="225840"/>
                  <a:pt x="277213" y="225840"/>
                </a:cubicBezTo>
                <a:cubicBezTo>
                  <a:pt x="274605" y="236331"/>
                  <a:pt x="266781" y="242888"/>
                  <a:pt x="256349" y="242888"/>
                </a:cubicBezTo>
                <a:cubicBezTo>
                  <a:pt x="245916" y="242888"/>
                  <a:pt x="238092" y="236331"/>
                  <a:pt x="235484" y="225840"/>
                </a:cubicBezTo>
                <a:cubicBezTo>
                  <a:pt x="235484" y="225840"/>
                  <a:pt x="235484" y="225840"/>
                  <a:pt x="239396" y="225840"/>
                </a:cubicBezTo>
                <a:cubicBezTo>
                  <a:pt x="239396" y="225840"/>
                  <a:pt x="239396" y="225840"/>
                  <a:pt x="239396" y="214037"/>
                </a:cubicBezTo>
                <a:cubicBezTo>
                  <a:pt x="227660" y="206168"/>
                  <a:pt x="219836" y="189120"/>
                  <a:pt x="219836" y="170760"/>
                </a:cubicBezTo>
                <a:cubicBezTo>
                  <a:pt x="219836" y="144532"/>
                  <a:pt x="236788" y="122238"/>
                  <a:pt x="256349" y="122238"/>
                </a:cubicBezTo>
                <a:close/>
                <a:moveTo>
                  <a:pt x="142049" y="73025"/>
                </a:moveTo>
                <a:cubicBezTo>
                  <a:pt x="136788" y="73025"/>
                  <a:pt x="132524" y="77289"/>
                  <a:pt x="132524" y="82550"/>
                </a:cubicBezTo>
                <a:cubicBezTo>
                  <a:pt x="132524" y="87811"/>
                  <a:pt x="136788" y="92075"/>
                  <a:pt x="142049" y="92075"/>
                </a:cubicBezTo>
                <a:cubicBezTo>
                  <a:pt x="147310" y="92075"/>
                  <a:pt x="151574" y="87811"/>
                  <a:pt x="151574" y="82550"/>
                </a:cubicBezTo>
                <a:cubicBezTo>
                  <a:pt x="151574" y="77289"/>
                  <a:pt x="147310" y="73025"/>
                  <a:pt x="142049" y="73025"/>
                </a:cubicBezTo>
                <a:close/>
                <a:moveTo>
                  <a:pt x="114268" y="73025"/>
                </a:moveTo>
                <a:cubicBezTo>
                  <a:pt x="109445" y="73025"/>
                  <a:pt x="105536" y="77289"/>
                  <a:pt x="105536" y="82550"/>
                </a:cubicBezTo>
                <a:cubicBezTo>
                  <a:pt x="105536" y="87811"/>
                  <a:pt x="109445" y="92075"/>
                  <a:pt x="114268" y="92075"/>
                </a:cubicBezTo>
                <a:cubicBezTo>
                  <a:pt x="119091" y="92075"/>
                  <a:pt x="123000" y="87811"/>
                  <a:pt x="123000" y="82550"/>
                </a:cubicBezTo>
                <a:cubicBezTo>
                  <a:pt x="123000" y="77289"/>
                  <a:pt x="119091" y="73025"/>
                  <a:pt x="114268" y="73025"/>
                </a:cubicBezTo>
                <a:close/>
                <a:moveTo>
                  <a:pt x="85693" y="73025"/>
                </a:moveTo>
                <a:cubicBezTo>
                  <a:pt x="80870" y="73025"/>
                  <a:pt x="76961" y="77289"/>
                  <a:pt x="76961" y="82550"/>
                </a:cubicBezTo>
                <a:cubicBezTo>
                  <a:pt x="76961" y="87811"/>
                  <a:pt x="80870" y="92075"/>
                  <a:pt x="85693" y="92075"/>
                </a:cubicBezTo>
                <a:cubicBezTo>
                  <a:pt x="90516" y="92075"/>
                  <a:pt x="94425" y="87811"/>
                  <a:pt x="94425" y="82550"/>
                </a:cubicBezTo>
                <a:cubicBezTo>
                  <a:pt x="94425" y="77289"/>
                  <a:pt x="90516" y="73025"/>
                  <a:pt x="85693" y="73025"/>
                </a:cubicBezTo>
                <a:close/>
                <a:moveTo>
                  <a:pt x="79361" y="44450"/>
                </a:moveTo>
                <a:cubicBezTo>
                  <a:pt x="79361" y="44450"/>
                  <a:pt x="79361" y="44450"/>
                  <a:pt x="148824" y="44450"/>
                </a:cubicBezTo>
                <a:cubicBezTo>
                  <a:pt x="157998" y="44450"/>
                  <a:pt x="165862" y="52338"/>
                  <a:pt x="165862" y="61541"/>
                </a:cubicBezTo>
                <a:cubicBezTo>
                  <a:pt x="165862" y="61541"/>
                  <a:pt x="165862" y="61541"/>
                  <a:pt x="165862" y="103610"/>
                </a:cubicBezTo>
                <a:cubicBezTo>
                  <a:pt x="165862" y="112812"/>
                  <a:pt x="157998" y="119385"/>
                  <a:pt x="148824" y="119385"/>
                </a:cubicBezTo>
                <a:cubicBezTo>
                  <a:pt x="148824" y="119385"/>
                  <a:pt x="148824" y="119385"/>
                  <a:pt x="80672" y="119385"/>
                </a:cubicBezTo>
                <a:cubicBezTo>
                  <a:pt x="80672" y="119385"/>
                  <a:pt x="80672" y="119385"/>
                  <a:pt x="55770" y="128588"/>
                </a:cubicBezTo>
                <a:cubicBezTo>
                  <a:pt x="54460" y="128588"/>
                  <a:pt x="54460" y="128588"/>
                  <a:pt x="54460" y="128588"/>
                </a:cubicBezTo>
                <a:cubicBezTo>
                  <a:pt x="54460" y="128588"/>
                  <a:pt x="54460" y="128588"/>
                  <a:pt x="53149" y="128588"/>
                </a:cubicBezTo>
                <a:cubicBezTo>
                  <a:pt x="53149" y="128588"/>
                  <a:pt x="53149" y="127273"/>
                  <a:pt x="53149" y="127273"/>
                </a:cubicBezTo>
                <a:cubicBezTo>
                  <a:pt x="53149" y="127273"/>
                  <a:pt x="53149" y="127273"/>
                  <a:pt x="63634" y="98351"/>
                </a:cubicBezTo>
                <a:cubicBezTo>
                  <a:pt x="63634" y="98351"/>
                  <a:pt x="63634" y="98351"/>
                  <a:pt x="63634" y="61541"/>
                </a:cubicBezTo>
                <a:cubicBezTo>
                  <a:pt x="63634" y="52338"/>
                  <a:pt x="70187" y="44450"/>
                  <a:pt x="79361" y="44450"/>
                </a:cubicBezTo>
                <a:close/>
                <a:moveTo>
                  <a:pt x="225393" y="38100"/>
                </a:moveTo>
                <a:cubicBezTo>
                  <a:pt x="231092" y="38100"/>
                  <a:pt x="235712" y="42720"/>
                  <a:pt x="235712" y="48419"/>
                </a:cubicBezTo>
                <a:cubicBezTo>
                  <a:pt x="235712" y="54118"/>
                  <a:pt x="231092" y="58738"/>
                  <a:pt x="225393" y="58738"/>
                </a:cubicBezTo>
                <a:cubicBezTo>
                  <a:pt x="219694" y="58738"/>
                  <a:pt x="215074" y="54118"/>
                  <a:pt x="215074" y="48419"/>
                </a:cubicBezTo>
                <a:cubicBezTo>
                  <a:pt x="215074" y="42720"/>
                  <a:pt x="219694" y="38100"/>
                  <a:pt x="225393" y="38100"/>
                </a:cubicBezTo>
                <a:close/>
                <a:moveTo>
                  <a:pt x="192055" y="38100"/>
                </a:moveTo>
                <a:cubicBezTo>
                  <a:pt x="197754" y="38100"/>
                  <a:pt x="202374" y="42720"/>
                  <a:pt x="202374" y="48419"/>
                </a:cubicBezTo>
                <a:cubicBezTo>
                  <a:pt x="202374" y="54118"/>
                  <a:pt x="197754" y="58738"/>
                  <a:pt x="192055" y="58738"/>
                </a:cubicBezTo>
                <a:cubicBezTo>
                  <a:pt x="186356" y="58738"/>
                  <a:pt x="181736" y="54118"/>
                  <a:pt x="181736" y="48419"/>
                </a:cubicBezTo>
                <a:cubicBezTo>
                  <a:pt x="181736" y="42720"/>
                  <a:pt x="186356" y="38100"/>
                  <a:pt x="192055" y="38100"/>
                </a:cubicBezTo>
                <a:close/>
                <a:moveTo>
                  <a:pt x="152897" y="0"/>
                </a:moveTo>
                <a:cubicBezTo>
                  <a:pt x="152897" y="0"/>
                  <a:pt x="152897" y="0"/>
                  <a:pt x="233594" y="0"/>
                </a:cubicBezTo>
                <a:cubicBezTo>
                  <a:pt x="246824" y="0"/>
                  <a:pt x="258730" y="11878"/>
                  <a:pt x="258730" y="25075"/>
                </a:cubicBezTo>
                <a:cubicBezTo>
                  <a:pt x="258730" y="25075"/>
                  <a:pt x="258730" y="25075"/>
                  <a:pt x="258730" y="65987"/>
                </a:cubicBezTo>
                <a:cubicBezTo>
                  <a:pt x="258730" y="65987"/>
                  <a:pt x="258730" y="65987"/>
                  <a:pt x="269313" y="98980"/>
                </a:cubicBezTo>
                <a:cubicBezTo>
                  <a:pt x="270636" y="101620"/>
                  <a:pt x="269313" y="104259"/>
                  <a:pt x="267990" y="106899"/>
                </a:cubicBezTo>
                <a:cubicBezTo>
                  <a:pt x="266667" y="108218"/>
                  <a:pt x="264022" y="109538"/>
                  <a:pt x="262699" y="109538"/>
                </a:cubicBezTo>
                <a:cubicBezTo>
                  <a:pt x="262699" y="109538"/>
                  <a:pt x="262699" y="109538"/>
                  <a:pt x="260053" y="108218"/>
                </a:cubicBezTo>
                <a:cubicBezTo>
                  <a:pt x="260053" y="108218"/>
                  <a:pt x="260053" y="108218"/>
                  <a:pt x="230949" y="98980"/>
                </a:cubicBezTo>
                <a:cubicBezTo>
                  <a:pt x="230949" y="98980"/>
                  <a:pt x="230949" y="98980"/>
                  <a:pt x="178032" y="98980"/>
                </a:cubicBezTo>
                <a:lnTo>
                  <a:pt x="178032" y="87103"/>
                </a:lnTo>
                <a:cubicBezTo>
                  <a:pt x="178032" y="87103"/>
                  <a:pt x="178032" y="87103"/>
                  <a:pt x="233594" y="87103"/>
                </a:cubicBezTo>
                <a:cubicBezTo>
                  <a:pt x="233594" y="87103"/>
                  <a:pt x="233594" y="87103"/>
                  <a:pt x="256084" y="95021"/>
                </a:cubicBezTo>
                <a:cubicBezTo>
                  <a:pt x="256084" y="95021"/>
                  <a:pt x="256084" y="95021"/>
                  <a:pt x="246824" y="67306"/>
                </a:cubicBezTo>
                <a:cubicBezTo>
                  <a:pt x="246824" y="67306"/>
                  <a:pt x="246824" y="67306"/>
                  <a:pt x="246824" y="25075"/>
                </a:cubicBezTo>
                <a:cubicBezTo>
                  <a:pt x="246824" y="17157"/>
                  <a:pt x="240209" y="11878"/>
                  <a:pt x="233594" y="11878"/>
                </a:cubicBezTo>
                <a:cubicBezTo>
                  <a:pt x="233594" y="11878"/>
                  <a:pt x="233594" y="11878"/>
                  <a:pt x="152897" y="11878"/>
                </a:cubicBezTo>
                <a:cubicBezTo>
                  <a:pt x="144959" y="11878"/>
                  <a:pt x="139667" y="17157"/>
                  <a:pt x="139667" y="25075"/>
                </a:cubicBezTo>
                <a:cubicBezTo>
                  <a:pt x="139667" y="25075"/>
                  <a:pt x="139667" y="25075"/>
                  <a:pt x="139667" y="32993"/>
                </a:cubicBezTo>
                <a:cubicBezTo>
                  <a:pt x="139667" y="32993"/>
                  <a:pt x="139667" y="32993"/>
                  <a:pt x="127761" y="32993"/>
                </a:cubicBezTo>
                <a:cubicBezTo>
                  <a:pt x="127761" y="32993"/>
                  <a:pt x="127761" y="32993"/>
                  <a:pt x="127761" y="25075"/>
                </a:cubicBezTo>
                <a:cubicBezTo>
                  <a:pt x="127761" y="11878"/>
                  <a:pt x="138344" y="0"/>
                  <a:pt x="15289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8" name="PA_库_组合 7">
            <a:extLst>
              <a:ext uri="{FF2B5EF4-FFF2-40B4-BE49-F238E27FC236}">
                <a16:creationId xmlns:a16="http://schemas.microsoft.com/office/drawing/2014/main" xmlns="" id="{34C809DA-D906-4693-8407-B1B106F321EF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371377" y="2286847"/>
            <a:ext cx="5498087" cy="3663103"/>
            <a:chOff x="1256100" y="3732667"/>
            <a:chExt cx="6284523" cy="3663103"/>
          </a:xfrm>
        </p:grpSpPr>
        <p:sp>
          <p:nvSpPr>
            <p:cNvPr id="14" name="文本框 10">
              <a:extLst>
                <a:ext uri="{FF2B5EF4-FFF2-40B4-BE49-F238E27FC236}">
                  <a16:creationId xmlns:a16="http://schemas.microsoft.com/office/drawing/2014/main" xmlns="" id="{B621D00D-5E41-4B4F-8AEC-FBEB4D4E3C76}"/>
                </a:ext>
              </a:extLst>
            </p:cNvPr>
            <p:cNvSpPr txBox="1"/>
            <p:nvPr/>
          </p:nvSpPr>
          <p:spPr>
            <a:xfrm>
              <a:off x="1256100" y="4155524"/>
              <a:ext cx="3029179" cy="1087596"/>
            </a:xfrm>
            <a:prstGeom prst="rect">
              <a:avLst/>
            </a:prstGeom>
            <a:noFill/>
          </p:spPr>
          <p:txBody>
            <a:bodyPr wrap="square" lIns="72000" tIns="72000" rIns="72000" bIns="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/>
                <a:t>点击输入替换内容点击输入替换内容</a:t>
              </a:r>
              <a:br>
                <a:rPr lang="zh-CN" altLang="en-US" sz="1200" dirty="0"/>
              </a:br>
              <a:endParaRPr lang="zh-CN" altLang="en-US" sz="1200" dirty="0"/>
            </a:p>
          </p:txBody>
        </p:sp>
        <p:sp>
          <p:nvSpPr>
            <p:cNvPr id="15" name="文本框 11">
              <a:extLst>
                <a:ext uri="{FF2B5EF4-FFF2-40B4-BE49-F238E27FC236}">
                  <a16:creationId xmlns:a16="http://schemas.microsoft.com/office/drawing/2014/main" xmlns="" id="{2A6D5A79-D9C6-4916-BF9A-58181ADF8E9F}"/>
                </a:ext>
              </a:extLst>
            </p:cNvPr>
            <p:cNvSpPr txBox="1">
              <a:spLocks/>
            </p:cNvSpPr>
            <p:nvPr/>
          </p:nvSpPr>
          <p:spPr>
            <a:xfrm>
              <a:off x="1256100" y="3732667"/>
              <a:ext cx="3029179" cy="422857"/>
            </a:xfrm>
            <a:prstGeom prst="rect">
              <a:avLst/>
            </a:prstGeom>
          </p:spPr>
          <p:txBody>
            <a:bodyPr wrap="none" lIns="72000" tIns="0" rIns="72000" bIns="0" anchor="b" anchorCtr="0">
              <a:normAutofit/>
            </a:bodyPr>
            <a:lstStyle/>
            <a:p>
              <a:pPr algn="r"/>
              <a:r>
                <a:rPr lang="zh-CN" altLang="en-US" sz="1800" b="1" dirty="0">
                  <a:solidFill>
                    <a:schemeClr val="accent1"/>
                  </a:solidFill>
                </a:rPr>
                <a:t>输入标题文本</a:t>
              </a:r>
            </a:p>
          </p:txBody>
        </p:sp>
        <p:sp>
          <p:nvSpPr>
            <p:cNvPr id="16" name="文本框 17">
              <a:extLst>
                <a:ext uri="{FF2B5EF4-FFF2-40B4-BE49-F238E27FC236}">
                  <a16:creationId xmlns:a16="http://schemas.microsoft.com/office/drawing/2014/main" xmlns="" id="{859963CA-7369-431D-BE3B-58BF27CC1A38}"/>
                </a:ext>
              </a:extLst>
            </p:cNvPr>
            <p:cNvSpPr txBox="1"/>
            <p:nvPr/>
          </p:nvSpPr>
          <p:spPr>
            <a:xfrm>
              <a:off x="4511444" y="6308174"/>
              <a:ext cx="3029179" cy="1087596"/>
            </a:xfrm>
            <a:prstGeom prst="rect">
              <a:avLst/>
            </a:prstGeom>
            <a:noFill/>
          </p:spPr>
          <p:txBody>
            <a:bodyPr wrap="square" lIns="72000" tIns="72000" rIns="72000" bIns="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/>
                <a:t>点击输入替换内容点击输入替换内容</a:t>
              </a:r>
              <a:br>
                <a:rPr lang="zh-CN" altLang="en-US" sz="1200" dirty="0"/>
              </a:br>
              <a:endParaRPr lang="zh-CN" altLang="en-US" sz="1200" dirty="0"/>
            </a:p>
          </p:txBody>
        </p:sp>
        <p:sp>
          <p:nvSpPr>
            <p:cNvPr id="17" name="文本框 18">
              <a:extLst>
                <a:ext uri="{FF2B5EF4-FFF2-40B4-BE49-F238E27FC236}">
                  <a16:creationId xmlns:a16="http://schemas.microsoft.com/office/drawing/2014/main" xmlns="" id="{F0A3BC18-6942-4A61-BADB-F1AEC952FE43}"/>
                </a:ext>
              </a:extLst>
            </p:cNvPr>
            <p:cNvSpPr txBox="1">
              <a:spLocks/>
            </p:cNvSpPr>
            <p:nvPr/>
          </p:nvSpPr>
          <p:spPr>
            <a:xfrm>
              <a:off x="4511444" y="5885317"/>
              <a:ext cx="3029179" cy="422857"/>
            </a:xfrm>
            <a:prstGeom prst="rect">
              <a:avLst/>
            </a:prstGeom>
          </p:spPr>
          <p:txBody>
            <a:bodyPr wrap="none" lIns="72000" tIns="0" rIns="72000" bIns="0" anchor="b" anchorCtr="0">
              <a:normAutofit/>
            </a:bodyPr>
            <a:lstStyle/>
            <a:p>
              <a:pPr algn="r"/>
              <a:r>
                <a:rPr lang="zh-CN" altLang="en-US" sz="1800" b="1" dirty="0">
                  <a:solidFill>
                    <a:schemeClr val="accent1"/>
                  </a:solidFill>
                </a:rPr>
                <a:t>输入标题文本</a:t>
              </a:r>
            </a:p>
          </p:txBody>
        </p:sp>
      </p:grpSp>
      <p:grpSp>
        <p:nvGrpSpPr>
          <p:cNvPr id="9" name="PA_库_组合 8">
            <a:extLst>
              <a:ext uri="{FF2B5EF4-FFF2-40B4-BE49-F238E27FC236}">
                <a16:creationId xmlns:a16="http://schemas.microsoft.com/office/drawing/2014/main" xmlns="" id="{8FAB5D63-05A8-4ACE-B1F7-91F6B10985F7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6087488" y="2286847"/>
            <a:ext cx="5517137" cy="3663103"/>
            <a:chOff x="4629602" y="1614880"/>
            <a:chExt cx="6306298" cy="3663103"/>
          </a:xfrm>
        </p:grpSpPr>
        <p:sp>
          <p:nvSpPr>
            <p:cNvPr id="10" name="文本框 12">
              <a:extLst>
                <a:ext uri="{FF2B5EF4-FFF2-40B4-BE49-F238E27FC236}">
                  <a16:creationId xmlns:a16="http://schemas.microsoft.com/office/drawing/2014/main" xmlns="" id="{A0003009-BF27-4AE1-B239-9B8A6DDC37D3}"/>
                </a:ext>
              </a:extLst>
            </p:cNvPr>
            <p:cNvSpPr txBox="1"/>
            <p:nvPr/>
          </p:nvSpPr>
          <p:spPr>
            <a:xfrm>
              <a:off x="7906721" y="2037737"/>
              <a:ext cx="3029179" cy="1087596"/>
            </a:xfrm>
            <a:prstGeom prst="rect">
              <a:avLst/>
            </a:prstGeom>
            <a:noFill/>
          </p:spPr>
          <p:txBody>
            <a:bodyPr wrap="square" lIns="72000" tIns="72000" rIns="7200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/>
                <a:t>点击输入替换内容点击输入替换内容</a:t>
              </a:r>
              <a:br>
                <a:rPr lang="zh-CN" altLang="en-US" sz="1200" dirty="0"/>
              </a:br>
              <a:endParaRPr lang="zh-CN" altLang="en-US" sz="1200" dirty="0"/>
            </a:p>
          </p:txBody>
        </p:sp>
        <p:sp>
          <p:nvSpPr>
            <p:cNvPr id="11" name="文本框 13">
              <a:extLst>
                <a:ext uri="{FF2B5EF4-FFF2-40B4-BE49-F238E27FC236}">
                  <a16:creationId xmlns:a16="http://schemas.microsoft.com/office/drawing/2014/main" xmlns="" id="{4A0F10CA-2935-4074-AB83-4B8A1AFBED09}"/>
                </a:ext>
              </a:extLst>
            </p:cNvPr>
            <p:cNvSpPr txBox="1">
              <a:spLocks/>
            </p:cNvSpPr>
            <p:nvPr/>
          </p:nvSpPr>
          <p:spPr>
            <a:xfrm>
              <a:off x="7906721" y="1614880"/>
              <a:ext cx="3029179" cy="422857"/>
            </a:xfrm>
            <a:prstGeom prst="rect">
              <a:avLst/>
            </a:prstGeom>
          </p:spPr>
          <p:txBody>
            <a:bodyPr wrap="none" lIns="72000" tIns="0" rIns="72000" bIns="0" anchor="b" anchorCtr="0">
              <a:normAutofit/>
            </a:bodyPr>
            <a:lstStyle/>
            <a:p>
              <a:r>
                <a:rPr lang="zh-CN" altLang="en-US" sz="1800" b="1" dirty="0">
                  <a:solidFill>
                    <a:schemeClr val="accent2"/>
                  </a:solidFill>
                </a:rPr>
                <a:t>输入标题文本</a:t>
              </a:r>
            </a:p>
          </p:txBody>
        </p:sp>
        <p:sp>
          <p:nvSpPr>
            <p:cNvPr id="12" name="文本框 19">
              <a:extLst>
                <a:ext uri="{FF2B5EF4-FFF2-40B4-BE49-F238E27FC236}">
                  <a16:creationId xmlns:a16="http://schemas.microsoft.com/office/drawing/2014/main" xmlns="" id="{B2E2B54A-8E1B-4130-A130-4E98DAF6C807}"/>
                </a:ext>
              </a:extLst>
            </p:cNvPr>
            <p:cNvSpPr txBox="1"/>
            <p:nvPr/>
          </p:nvSpPr>
          <p:spPr>
            <a:xfrm>
              <a:off x="4629602" y="4190387"/>
              <a:ext cx="3029179" cy="1087596"/>
            </a:xfrm>
            <a:prstGeom prst="rect">
              <a:avLst/>
            </a:prstGeom>
            <a:noFill/>
          </p:spPr>
          <p:txBody>
            <a:bodyPr wrap="square" lIns="72000" tIns="72000" rIns="7200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/>
                <a:t>点击输入替换内容点击输入替换内容</a:t>
              </a:r>
              <a:br>
                <a:rPr lang="zh-CN" altLang="en-US" sz="1200" dirty="0"/>
              </a:br>
              <a:endParaRPr lang="zh-CN" altLang="en-US" sz="1200" dirty="0"/>
            </a:p>
          </p:txBody>
        </p:sp>
        <p:sp>
          <p:nvSpPr>
            <p:cNvPr id="13" name="文本框 20">
              <a:extLst>
                <a:ext uri="{FF2B5EF4-FFF2-40B4-BE49-F238E27FC236}">
                  <a16:creationId xmlns:a16="http://schemas.microsoft.com/office/drawing/2014/main" xmlns="" id="{FA673BFC-BB73-4249-BD10-32050B202C08}"/>
                </a:ext>
              </a:extLst>
            </p:cNvPr>
            <p:cNvSpPr txBox="1">
              <a:spLocks/>
            </p:cNvSpPr>
            <p:nvPr/>
          </p:nvSpPr>
          <p:spPr>
            <a:xfrm>
              <a:off x="4629602" y="3767530"/>
              <a:ext cx="3029179" cy="422857"/>
            </a:xfrm>
            <a:prstGeom prst="rect">
              <a:avLst/>
            </a:prstGeom>
          </p:spPr>
          <p:txBody>
            <a:bodyPr wrap="none" lIns="72000" tIns="0" rIns="72000" bIns="0" anchor="b" anchorCtr="0">
              <a:normAutofit/>
            </a:bodyPr>
            <a:lstStyle/>
            <a:p>
              <a:r>
                <a:rPr lang="zh-CN" altLang="en-US" sz="1800" b="1" dirty="0">
                  <a:solidFill>
                    <a:schemeClr val="accent2"/>
                  </a:solidFill>
                </a:rPr>
                <a:t>输入标题文本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56197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A_库_矩形 10">
            <a:extLst>
              <a:ext uri="{FF2B5EF4-FFF2-40B4-BE49-F238E27FC236}">
                <a16:creationId xmlns:a16="http://schemas.microsoft.com/office/drawing/2014/main" xmlns="" id="{844DC2EB-EA11-40B6-9B7F-30D047FDB9EF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8409873" y="2648510"/>
            <a:ext cx="3115700" cy="587084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/>
              <a:t>点击输入替换内容点击输入替换内容</a:t>
            </a:r>
          </a:p>
        </p:txBody>
      </p:sp>
      <p:sp>
        <p:nvSpPr>
          <p:cNvPr id="13" name="PA_库_矩形 12">
            <a:extLst>
              <a:ext uri="{FF2B5EF4-FFF2-40B4-BE49-F238E27FC236}">
                <a16:creationId xmlns:a16="http://schemas.microsoft.com/office/drawing/2014/main" xmlns="" id="{DED3D5B7-435F-402D-856B-8580E4E1EE29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94895" y="2648510"/>
            <a:ext cx="2993272" cy="609398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/>
              <a:t>点击输入替换内容点击输入替换内容</a:t>
            </a:r>
          </a:p>
        </p:txBody>
      </p:sp>
      <p:sp>
        <p:nvSpPr>
          <p:cNvPr id="14" name="PA_库_矩形 13">
            <a:extLst>
              <a:ext uri="{FF2B5EF4-FFF2-40B4-BE49-F238E27FC236}">
                <a16:creationId xmlns:a16="http://schemas.microsoft.com/office/drawing/2014/main" xmlns="" id="{11599D1F-699D-4CD0-AF81-55EB33A36E6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8409873" y="1988840"/>
            <a:ext cx="1889236" cy="400110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</a:rPr>
              <a:t>输入标题文本</a:t>
            </a:r>
          </a:p>
        </p:txBody>
      </p:sp>
      <p:sp>
        <p:nvSpPr>
          <p:cNvPr id="16" name="PA_库_矩形 15">
            <a:extLst>
              <a:ext uri="{FF2B5EF4-FFF2-40B4-BE49-F238E27FC236}">
                <a16:creationId xmlns:a16="http://schemas.microsoft.com/office/drawing/2014/main" xmlns="" id="{7617F711-0956-4DF2-93F0-74F84A589FE1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548425" y="1988840"/>
            <a:ext cx="2139741" cy="400110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r"/>
            <a:r>
              <a:rPr lang="zh-CN" altLang="en-US" sz="2000" b="1" dirty="0">
                <a:solidFill>
                  <a:schemeClr val="accent1"/>
                </a:solidFill>
              </a:rPr>
              <a:t>输入标题文本</a:t>
            </a:r>
          </a:p>
        </p:txBody>
      </p:sp>
      <p:grpSp>
        <p:nvGrpSpPr>
          <p:cNvPr id="2" name="PA_库_组合 1">
            <a:extLst>
              <a:ext uri="{FF2B5EF4-FFF2-40B4-BE49-F238E27FC236}">
                <a16:creationId xmlns:a16="http://schemas.microsoft.com/office/drawing/2014/main" xmlns="" id="{5FAD562E-5D06-41C1-96E7-36E692976A48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694894" y="2123246"/>
            <a:ext cx="10729913" cy="3959225"/>
            <a:chOff x="694894" y="2123246"/>
            <a:chExt cx="10729913" cy="3959225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F30B9F31-675E-49E8-995E-41E4BA1B74B3}"/>
                </a:ext>
              </a:extLst>
            </p:cNvPr>
            <p:cNvGrpSpPr/>
            <p:nvPr/>
          </p:nvGrpSpPr>
          <p:grpSpPr>
            <a:xfrm>
              <a:off x="2961630" y="2123246"/>
              <a:ext cx="6198028" cy="3022800"/>
              <a:chOff x="2525905" y="2179178"/>
              <a:chExt cx="3073408" cy="1498912"/>
            </a:xfrm>
          </p:grpSpPr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xmlns="" id="{3C23021B-FF28-4559-B41B-66BEF92A104A}"/>
                  </a:ext>
                </a:extLst>
              </p:cNvPr>
              <p:cNvSpPr/>
              <p:nvPr/>
            </p:nvSpPr>
            <p:spPr>
              <a:xfrm>
                <a:off x="2650085" y="2303359"/>
                <a:ext cx="2825048" cy="1374731"/>
              </a:xfrm>
              <a:custGeom>
                <a:avLst/>
                <a:gdLst>
                  <a:gd name="connsiteX0" fmla="*/ 1412524 w 2825048"/>
                  <a:gd name="connsiteY0" fmla="*/ 0 h 1412523"/>
                  <a:gd name="connsiteX1" fmla="*/ 2817755 w 2825048"/>
                  <a:gd name="connsiteY1" fmla="*/ 1268102 h 1412523"/>
                  <a:gd name="connsiteX2" fmla="*/ 2825048 w 2825048"/>
                  <a:gd name="connsiteY2" fmla="*/ 1412523 h 1412523"/>
                  <a:gd name="connsiteX3" fmla="*/ 0 w 2825048"/>
                  <a:gd name="connsiteY3" fmla="*/ 1412523 h 1412523"/>
                  <a:gd name="connsiteX4" fmla="*/ 7293 w 2825048"/>
                  <a:gd name="connsiteY4" fmla="*/ 1268102 h 1412523"/>
                  <a:gd name="connsiteX5" fmla="*/ 1412524 w 2825048"/>
                  <a:gd name="connsiteY5" fmla="*/ 0 h 1412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25048" h="1412523">
                    <a:moveTo>
                      <a:pt x="1412524" y="0"/>
                    </a:moveTo>
                    <a:cubicBezTo>
                      <a:pt x="2143882" y="0"/>
                      <a:pt x="2745420" y="555828"/>
                      <a:pt x="2817755" y="1268102"/>
                    </a:cubicBezTo>
                    <a:lnTo>
                      <a:pt x="2825048" y="1412523"/>
                    </a:lnTo>
                    <a:lnTo>
                      <a:pt x="0" y="1412523"/>
                    </a:lnTo>
                    <a:lnTo>
                      <a:pt x="7293" y="1268102"/>
                    </a:lnTo>
                    <a:cubicBezTo>
                      <a:pt x="79628" y="555828"/>
                      <a:pt x="681166" y="0"/>
                      <a:pt x="1412524" y="0"/>
                    </a:cubicBez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xmlns="" id="{52562C53-6F1C-4020-93CE-BC188AC1BA16}"/>
                  </a:ext>
                </a:extLst>
              </p:cNvPr>
              <p:cNvSpPr/>
              <p:nvPr/>
            </p:nvSpPr>
            <p:spPr>
              <a:xfrm>
                <a:off x="2525905" y="2179178"/>
                <a:ext cx="3073408" cy="1498911"/>
              </a:xfrm>
              <a:custGeom>
                <a:avLst/>
                <a:gdLst>
                  <a:gd name="connsiteX0" fmla="*/ 1536704 w 3073408"/>
                  <a:gd name="connsiteY0" fmla="*/ 0 h 2949228"/>
                  <a:gd name="connsiteX1" fmla="*/ 3065474 w 3073408"/>
                  <a:gd name="connsiteY1" fmla="*/ 1379585 h 2949228"/>
                  <a:gd name="connsiteX2" fmla="*/ 3073408 w 3073408"/>
                  <a:gd name="connsiteY2" fmla="*/ 1536703 h 2949228"/>
                  <a:gd name="connsiteX3" fmla="*/ 2949228 w 3073408"/>
                  <a:gd name="connsiteY3" fmla="*/ 1536703 h 2949228"/>
                  <a:gd name="connsiteX4" fmla="*/ 2949228 w 3073408"/>
                  <a:gd name="connsiteY4" fmla="*/ 1536704 h 2949228"/>
                  <a:gd name="connsiteX5" fmla="*/ 1536704 w 3073408"/>
                  <a:gd name="connsiteY5" fmla="*/ 2949228 h 2949228"/>
                  <a:gd name="connsiteX6" fmla="*/ 124180 w 3073408"/>
                  <a:gd name="connsiteY6" fmla="*/ 1536704 h 2949228"/>
                  <a:gd name="connsiteX7" fmla="*/ 124180 w 3073408"/>
                  <a:gd name="connsiteY7" fmla="*/ 1536703 h 2949228"/>
                  <a:gd name="connsiteX8" fmla="*/ 0 w 3073408"/>
                  <a:gd name="connsiteY8" fmla="*/ 1536703 h 2949228"/>
                  <a:gd name="connsiteX9" fmla="*/ 7934 w 3073408"/>
                  <a:gd name="connsiteY9" fmla="*/ 1379585 h 2949228"/>
                  <a:gd name="connsiteX10" fmla="*/ 1536704 w 3073408"/>
                  <a:gd name="connsiteY10" fmla="*/ 0 h 2949228"/>
                  <a:gd name="connsiteX0" fmla="*/ 1536704 w 3073408"/>
                  <a:gd name="connsiteY0" fmla="*/ 0 h 1536704"/>
                  <a:gd name="connsiteX1" fmla="*/ 3065474 w 3073408"/>
                  <a:gd name="connsiteY1" fmla="*/ 1379585 h 1536704"/>
                  <a:gd name="connsiteX2" fmla="*/ 3073408 w 3073408"/>
                  <a:gd name="connsiteY2" fmla="*/ 1536703 h 1536704"/>
                  <a:gd name="connsiteX3" fmla="*/ 2949228 w 3073408"/>
                  <a:gd name="connsiteY3" fmla="*/ 1536703 h 1536704"/>
                  <a:gd name="connsiteX4" fmla="*/ 2949228 w 3073408"/>
                  <a:gd name="connsiteY4" fmla="*/ 1536704 h 1536704"/>
                  <a:gd name="connsiteX5" fmla="*/ 124180 w 3073408"/>
                  <a:gd name="connsiteY5" fmla="*/ 1536704 h 1536704"/>
                  <a:gd name="connsiteX6" fmla="*/ 124180 w 3073408"/>
                  <a:gd name="connsiteY6" fmla="*/ 1536703 h 1536704"/>
                  <a:gd name="connsiteX7" fmla="*/ 0 w 3073408"/>
                  <a:gd name="connsiteY7" fmla="*/ 1536703 h 1536704"/>
                  <a:gd name="connsiteX8" fmla="*/ 7934 w 3073408"/>
                  <a:gd name="connsiteY8" fmla="*/ 1379585 h 1536704"/>
                  <a:gd name="connsiteX9" fmla="*/ 1536704 w 3073408"/>
                  <a:gd name="connsiteY9" fmla="*/ 0 h 1536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73408" h="1536704">
                    <a:moveTo>
                      <a:pt x="1536704" y="0"/>
                    </a:moveTo>
                    <a:cubicBezTo>
                      <a:pt x="2332359" y="0"/>
                      <a:pt x="2986780" y="604693"/>
                      <a:pt x="3065474" y="1379585"/>
                    </a:cubicBezTo>
                    <a:lnTo>
                      <a:pt x="3073408" y="1536703"/>
                    </a:lnTo>
                    <a:lnTo>
                      <a:pt x="2949228" y="1536703"/>
                    </a:lnTo>
                    <a:lnTo>
                      <a:pt x="2949228" y="1536704"/>
                    </a:lnTo>
                    <a:lnTo>
                      <a:pt x="124180" y="1536704"/>
                    </a:lnTo>
                    <a:lnTo>
                      <a:pt x="124180" y="1536703"/>
                    </a:lnTo>
                    <a:lnTo>
                      <a:pt x="0" y="1536703"/>
                    </a:lnTo>
                    <a:lnTo>
                      <a:pt x="7934" y="1379585"/>
                    </a:lnTo>
                    <a:cubicBezTo>
                      <a:pt x="86629" y="604693"/>
                      <a:pt x="741050" y="0"/>
                      <a:pt x="1536704" y="0"/>
                    </a:cubicBezTo>
                    <a:close/>
                  </a:path>
                </a:pathLst>
              </a:custGeom>
              <a:noFill/>
              <a:ln w="9525">
                <a:solidFill>
                  <a:schemeClr val="bg1">
                    <a:lumMod val="85000"/>
                    <a:alpha val="48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7BB6F519-4A1F-48AF-9F28-083BA1BF35B3}"/>
                </a:ext>
              </a:extLst>
            </p:cNvPr>
            <p:cNvSpPr/>
            <p:nvPr/>
          </p:nvSpPr>
          <p:spPr>
            <a:xfrm>
              <a:off x="4073005" y="2664653"/>
              <a:ext cx="3975278" cy="34178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103CDFFB-108C-4CE4-8549-8E16660F07B8}"/>
                </a:ext>
              </a:extLst>
            </p:cNvPr>
            <p:cNvGrpSpPr/>
            <p:nvPr/>
          </p:nvGrpSpPr>
          <p:grpSpPr>
            <a:xfrm>
              <a:off x="6822826" y="3640936"/>
              <a:ext cx="3073408" cy="1505110"/>
              <a:chOff x="2525905" y="2179178"/>
              <a:chExt cx="3073408" cy="1536704"/>
            </a:xfrm>
          </p:grpSpPr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xmlns="" id="{987AC6AF-C95A-4076-8EEC-4BFE437CACA3}"/>
                  </a:ext>
                </a:extLst>
              </p:cNvPr>
              <p:cNvSpPr/>
              <p:nvPr/>
            </p:nvSpPr>
            <p:spPr>
              <a:xfrm>
                <a:off x="2650085" y="2303359"/>
                <a:ext cx="2825048" cy="1412523"/>
              </a:xfrm>
              <a:custGeom>
                <a:avLst/>
                <a:gdLst>
                  <a:gd name="connsiteX0" fmla="*/ 1412524 w 2825048"/>
                  <a:gd name="connsiteY0" fmla="*/ 0 h 1412523"/>
                  <a:gd name="connsiteX1" fmla="*/ 2817755 w 2825048"/>
                  <a:gd name="connsiteY1" fmla="*/ 1268102 h 1412523"/>
                  <a:gd name="connsiteX2" fmla="*/ 2825048 w 2825048"/>
                  <a:gd name="connsiteY2" fmla="*/ 1412523 h 1412523"/>
                  <a:gd name="connsiteX3" fmla="*/ 0 w 2825048"/>
                  <a:gd name="connsiteY3" fmla="*/ 1412523 h 1412523"/>
                  <a:gd name="connsiteX4" fmla="*/ 7293 w 2825048"/>
                  <a:gd name="connsiteY4" fmla="*/ 1268102 h 1412523"/>
                  <a:gd name="connsiteX5" fmla="*/ 1412524 w 2825048"/>
                  <a:gd name="connsiteY5" fmla="*/ 0 h 1412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25048" h="1412523">
                    <a:moveTo>
                      <a:pt x="1412524" y="0"/>
                    </a:moveTo>
                    <a:cubicBezTo>
                      <a:pt x="2143882" y="0"/>
                      <a:pt x="2745420" y="555828"/>
                      <a:pt x="2817755" y="1268102"/>
                    </a:cubicBezTo>
                    <a:lnTo>
                      <a:pt x="2825048" y="1412523"/>
                    </a:lnTo>
                    <a:lnTo>
                      <a:pt x="0" y="1412523"/>
                    </a:lnTo>
                    <a:lnTo>
                      <a:pt x="7293" y="1268102"/>
                    </a:lnTo>
                    <a:cubicBezTo>
                      <a:pt x="79628" y="555828"/>
                      <a:pt x="681166" y="0"/>
                      <a:pt x="1412524" y="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xmlns="" id="{14E17196-D233-44CB-99ED-D3FA49B78255}"/>
                  </a:ext>
                </a:extLst>
              </p:cNvPr>
              <p:cNvSpPr/>
              <p:nvPr/>
            </p:nvSpPr>
            <p:spPr>
              <a:xfrm>
                <a:off x="2525905" y="2179178"/>
                <a:ext cx="3073408" cy="1536704"/>
              </a:xfrm>
              <a:custGeom>
                <a:avLst/>
                <a:gdLst>
                  <a:gd name="connsiteX0" fmla="*/ 1536704 w 3073408"/>
                  <a:gd name="connsiteY0" fmla="*/ 0 h 2949228"/>
                  <a:gd name="connsiteX1" fmla="*/ 3065474 w 3073408"/>
                  <a:gd name="connsiteY1" fmla="*/ 1379585 h 2949228"/>
                  <a:gd name="connsiteX2" fmla="*/ 3073408 w 3073408"/>
                  <a:gd name="connsiteY2" fmla="*/ 1536703 h 2949228"/>
                  <a:gd name="connsiteX3" fmla="*/ 2949228 w 3073408"/>
                  <a:gd name="connsiteY3" fmla="*/ 1536703 h 2949228"/>
                  <a:gd name="connsiteX4" fmla="*/ 2949228 w 3073408"/>
                  <a:gd name="connsiteY4" fmla="*/ 1536704 h 2949228"/>
                  <a:gd name="connsiteX5" fmla="*/ 1536704 w 3073408"/>
                  <a:gd name="connsiteY5" fmla="*/ 2949228 h 2949228"/>
                  <a:gd name="connsiteX6" fmla="*/ 124180 w 3073408"/>
                  <a:gd name="connsiteY6" fmla="*/ 1536704 h 2949228"/>
                  <a:gd name="connsiteX7" fmla="*/ 124180 w 3073408"/>
                  <a:gd name="connsiteY7" fmla="*/ 1536703 h 2949228"/>
                  <a:gd name="connsiteX8" fmla="*/ 0 w 3073408"/>
                  <a:gd name="connsiteY8" fmla="*/ 1536703 h 2949228"/>
                  <a:gd name="connsiteX9" fmla="*/ 7934 w 3073408"/>
                  <a:gd name="connsiteY9" fmla="*/ 1379585 h 2949228"/>
                  <a:gd name="connsiteX10" fmla="*/ 1536704 w 3073408"/>
                  <a:gd name="connsiteY10" fmla="*/ 0 h 2949228"/>
                  <a:gd name="connsiteX0" fmla="*/ 1536704 w 3073408"/>
                  <a:gd name="connsiteY0" fmla="*/ 0 h 1536704"/>
                  <a:gd name="connsiteX1" fmla="*/ 3065474 w 3073408"/>
                  <a:gd name="connsiteY1" fmla="*/ 1379585 h 1536704"/>
                  <a:gd name="connsiteX2" fmla="*/ 3073408 w 3073408"/>
                  <a:gd name="connsiteY2" fmla="*/ 1536703 h 1536704"/>
                  <a:gd name="connsiteX3" fmla="*/ 2949228 w 3073408"/>
                  <a:gd name="connsiteY3" fmla="*/ 1536703 h 1536704"/>
                  <a:gd name="connsiteX4" fmla="*/ 2949228 w 3073408"/>
                  <a:gd name="connsiteY4" fmla="*/ 1536704 h 1536704"/>
                  <a:gd name="connsiteX5" fmla="*/ 124180 w 3073408"/>
                  <a:gd name="connsiteY5" fmla="*/ 1536704 h 1536704"/>
                  <a:gd name="connsiteX6" fmla="*/ 124180 w 3073408"/>
                  <a:gd name="connsiteY6" fmla="*/ 1536703 h 1536704"/>
                  <a:gd name="connsiteX7" fmla="*/ 0 w 3073408"/>
                  <a:gd name="connsiteY7" fmla="*/ 1536703 h 1536704"/>
                  <a:gd name="connsiteX8" fmla="*/ 7934 w 3073408"/>
                  <a:gd name="connsiteY8" fmla="*/ 1379585 h 1536704"/>
                  <a:gd name="connsiteX9" fmla="*/ 1536704 w 3073408"/>
                  <a:gd name="connsiteY9" fmla="*/ 0 h 1536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73408" h="1536704">
                    <a:moveTo>
                      <a:pt x="1536704" y="0"/>
                    </a:moveTo>
                    <a:cubicBezTo>
                      <a:pt x="2332359" y="0"/>
                      <a:pt x="2986780" y="604693"/>
                      <a:pt x="3065474" y="1379585"/>
                    </a:cubicBezTo>
                    <a:lnTo>
                      <a:pt x="3073408" y="1536703"/>
                    </a:lnTo>
                    <a:lnTo>
                      <a:pt x="2949228" y="1536703"/>
                    </a:lnTo>
                    <a:lnTo>
                      <a:pt x="2949228" y="1536704"/>
                    </a:lnTo>
                    <a:lnTo>
                      <a:pt x="124180" y="1536704"/>
                    </a:lnTo>
                    <a:lnTo>
                      <a:pt x="124180" y="1536703"/>
                    </a:lnTo>
                    <a:lnTo>
                      <a:pt x="0" y="1536703"/>
                    </a:lnTo>
                    <a:lnTo>
                      <a:pt x="7934" y="1379585"/>
                    </a:lnTo>
                    <a:cubicBezTo>
                      <a:pt x="86629" y="604693"/>
                      <a:pt x="741050" y="0"/>
                      <a:pt x="1536704" y="0"/>
                    </a:cubicBezTo>
                    <a:close/>
                  </a:path>
                </a:pathLst>
              </a:custGeom>
              <a:noFill/>
              <a:ln w="952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5D31A1E9-3505-417F-A1AF-321536E77EAF}"/>
                </a:ext>
              </a:extLst>
            </p:cNvPr>
            <p:cNvGrpSpPr/>
            <p:nvPr/>
          </p:nvGrpSpPr>
          <p:grpSpPr>
            <a:xfrm>
              <a:off x="1556681" y="3640936"/>
              <a:ext cx="3073408" cy="1505110"/>
              <a:chOff x="2525905" y="2179178"/>
              <a:chExt cx="3073408" cy="1536704"/>
            </a:xfrm>
          </p:grpSpPr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xmlns="" id="{80DE02CC-C94B-4931-877D-51ECD4B133DE}"/>
                  </a:ext>
                </a:extLst>
              </p:cNvPr>
              <p:cNvSpPr/>
              <p:nvPr/>
            </p:nvSpPr>
            <p:spPr>
              <a:xfrm>
                <a:off x="2650085" y="2303359"/>
                <a:ext cx="2825048" cy="1412523"/>
              </a:xfrm>
              <a:custGeom>
                <a:avLst/>
                <a:gdLst>
                  <a:gd name="connsiteX0" fmla="*/ 1412524 w 2825048"/>
                  <a:gd name="connsiteY0" fmla="*/ 0 h 1412523"/>
                  <a:gd name="connsiteX1" fmla="*/ 2817755 w 2825048"/>
                  <a:gd name="connsiteY1" fmla="*/ 1268102 h 1412523"/>
                  <a:gd name="connsiteX2" fmla="*/ 2825048 w 2825048"/>
                  <a:gd name="connsiteY2" fmla="*/ 1412523 h 1412523"/>
                  <a:gd name="connsiteX3" fmla="*/ 0 w 2825048"/>
                  <a:gd name="connsiteY3" fmla="*/ 1412523 h 1412523"/>
                  <a:gd name="connsiteX4" fmla="*/ 7293 w 2825048"/>
                  <a:gd name="connsiteY4" fmla="*/ 1268102 h 1412523"/>
                  <a:gd name="connsiteX5" fmla="*/ 1412524 w 2825048"/>
                  <a:gd name="connsiteY5" fmla="*/ 0 h 1412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25048" h="1412523">
                    <a:moveTo>
                      <a:pt x="1412524" y="0"/>
                    </a:moveTo>
                    <a:cubicBezTo>
                      <a:pt x="2143882" y="0"/>
                      <a:pt x="2745420" y="555828"/>
                      <a:pt x="2817755" y="1268102"/>
                    </a:cubicBezTo>
                    <a:lnTo>
                      <a:pt x="2825048" y="1412523"/>
                    </a:lnTo>
                    <a:lnTo>
                      <a:pt x="0" y="1412523"/>
                    </a:lnTo>
                    <a:lnTo>
                      <a:pt x="7293" y="1268102"/>
                    </a:lnTo>
                    <a:cubicBezTo>
                      <a:pt x="79628" y="555828"/>
                      <a:pt x="681166" y="0"/>
                      <a:pt x="1412524" y="0"/>
                    </a:cubicBez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xmlns="" id="{EFFC105E-E04E-4057-B6F0-0AD96F1E88B5}"/>
                  </a:ext>
                </a:extLst>
              </p:cNvPr>
              <p:cNvSpPr/>
              <p:nvPr/>
            </p:nvSpPr>
            <p:spPr>
              <a:xfrm>
                <a:off x="2525905" y="2179178"/>
                <a:ext cx="3073408" cy="1536704"/>
              </a:xfrm>
              <a:custGeom>
                <a:avLst/>
                <a:gdLst>
                  <a:gd name="connsiteX0" fmla="*/ 1536704 w 3073408"/>
                  <a:gd name="connsiteY0" fmla="*/ 0 h 2949228"/>
                  <a:gd name="connsiteX1" fmla="*/ 3065474 w 3073408"/>
                  <a:gd name="connsiteY1" fmla="*/ 1379585 h 2949228"/>
                  <a:gd name="connsiteX2" fmla="*/ 3073408 w 3073408"/>
                  <a:gd name="connsiteY2" fmla="*/ 1536703 h 2949228"/>
                  <a:gd name="connsiteX3" fmla="*/ 2949228 w 3073408"/>
                  <a:gd name="connsiteY3" fmla="*/ 1536703 h 2949228"/>
                  <a:gd name="connsiteX4" fmla="*/ 2949228 w 3073408"/>
                  <a:gd name="connsiteY4" fmla="*/ 1536704 h 2949228"/>
                  <a:gd name="connsiteX5" fmla="*/ 1536704 w 3073408"/>
                  <a:gd name="connsiteY5" fmla="*/ 2949228 h 2949228"/>
                  <a:gd name="connsiteX6" fmla="*/ 124180 w 3073408"/>
                  <a:gd name="connsiteY6" fmla="*/ 1536704 h 2949228"/>
                  <a:gd name="connsiteX7" fmla="*/ 124180 w 3073408"/>
                  <a:gd name="connsiteY7" fmla="*/ 1536703 h 2949228"/>
                  <a:gd name="connsiteX8" fmla="*/ 0 w 3073408"/>
                  <a:gd name="connsiteY8" fmla="*/ 1536703 h 2949228"/>
                  <a:gd name="connsiteX9" fmla="*/ 7934 w 3073408"/>
                  <a:gd name="connsiteY9" fmla="*/ 1379585 h 2949228"/>
                  <a:gd name="connsiteX10" fmla="*/ 1536704 w 3073408"/>
                  <a:gd name="connsiteY10" fmla="*/ 0 h 2949228"/>
                  <a:gd name="connsiteX0" fmla="*/ 1536704 w 3073408"/>
                  <a:gd name="connsiteY0" fmla="*/ 0 h 1536704"/>
                  <a:gd name="connsiteX1" fmla="*/ 3065474 w 3073408"/>
                  <a:gd name="connsiteY1" fmla="*/ 1379585 h 1536704"/>
                  <a:gd name="connsiteX2" fmla="*/ 3073408 w 3073408"/>
                  <a:gd name="connsiteY2" fmla="*/ 1536703 h 1536704"/>
                  <a:gd name="connsiteX3" fmla="*/ 2949228 w 3073408"/>
                  <a:gd name="connsiteY3" fmla="*/ 1536703 h 1536704"/>
                  <a:gd name="connsiteX4" fmla="*/ 2949228 w 3073408"/>
                  <a:gd name="connsiteY4" fmla="*/ 1536704 h 1536704"/>
                  <a:gd name="connsiteX5" fmla="*/ 124180 w 3073408"/>
                  <a:gd name="connsiteY5" fmla="*/ 1536704 h 1536704"/>
                  <a:gd name="connsiteX6" fmla="*/ 124180 w 3073408"/>
                  <a:gd name="connsiteY6" fmla="*/ 1536703 h 1536704"/>
                  <a:gd name="connsiteX7" fmla="*/ 0 w 3073408"/>
                  <a:gd name="connsiteY7" fmla="*/ 1536703 h 1536704"/>
                  <a:gd name="connsiteX8" fmla="*/ 7934 w 3073408"/>
                  <a:gd name="connsiteY8" fmla="*/ 1379585 h 1536704"/>
                  <a:gd name="connsiteX9" fmla="*/ 1536704 w 3073408"/>
                  <a:gd name="connsiteY9" fmla="*/ 0 h 1536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73408" h="1536704">
                    <a:moveTo>
                      <a:pt x="1536704" y="0"/>
                    </a:moveTo>
                    <a:cubicBezTo>
                      <a:pt x="2332359" y="0"/>
                      <a:pt x="2986780" y="604693"/>
                      <a:pt x="3065474" y="1379585"/>
                    </a:cubicBezTo>
                    <a:lnTo>
                      <a:pt x="3073408" y="1536703"/>
                    </a:lnTo>
                    <a:lnTo>
                      <a:pt x="2949228" y="1536703"/>
                    </a:lnTo>
                    <a:lnTo>
                      <a:pt x="2949228" y="1536704"/>
                    </a:lnTo>
                    <a:lnTo>
                      <a:pt x="124180" y="1536704"/>
                    </a:lnTo>
                    <a:lnTo>
                      <a:pt x="124180" y="1536703"/>
                    </a:lnTo>
                    <a:lnTo>
                      <a:pt x="0" y="1536703"/>
                    </a:lnTo>
                    <a:lnTo>
                      <a:pt x="7934" y="1379585"/>
                    </a:lnTo>
                    <a:cubicBezTo>
                      <a:pt x="86629" y="604693"/>
                      <a:pt x="741050" y="0"/>
                      <a:pt x="1536704" y="0"/>
                    </a:cubicBezTo>
                    <a:close/>
                  </a:path>
                </a:pathLst>
              </a:custGeom>
              <a:noFill/>
              <a:ln w="952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3F53683B-22D0-498F-9280-2E90B8966B2F}"/>
                </a:ext>
              </a:extLst>
            </p:cNvPr>
            <p:cNvGrpSpPr/>
            <p:nvPr/>
          </p:nvGrpSpPr>
          <p:grpSpPr>
            <a:xfrm>
              <a:off x="1671457" y="3916540"/>
              <a:ext cx="2852861" cy="1242171"/>
              <a:chOff x="2640681" y="2805953"/>
              <a:chExt cx="2852861" cy="1242171"/>
            </a:xfrm>
          </p:grpSpPr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xmlns="" id="{C001B9DC-0CC2-4849-99F5-7E14EAB63B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3416" y="3432164"/>
                <a:ext cx="560126" cy="615958"/>
              </a:xfrm>
              <a:custGeom>
                <a:avLst/>
                <a:gdLst>
                  <a:gd name="T0" fmla="*/ 120 w 132"/>
                  <a:gd name="T1" fmla="*/ 119 h 145"/>
                  <a:gd name="T2" fmla="*/ 97 w 132"/>
                  <a:gd name="T3" fmla="*/ 108 h 145"/>
                  <a:gd name="T4" fmla="*/ 90 w 132"/>
                  <a:gd name="T5" fmla="*/ 103 h 145"/>
                  <a:gd name="T6" fmla="*/ 99 w 132"/>
                  <a:gd name="T7" fmla="*/ 105 h 145"/>
                  <a:gd name="T8" fmla="*/ 95 w 132"/>
                  <a:gd name="T9" fmla="*/ 91 h 145"/>
                  <a:gd name="T10" fmla="*/ 106 w 132"/>
                  <a:gd name="T11" fmla="*/ 97 h 145"/>
                  <a:gd name="T12" fmla="*/ 101 w 132"/>
                  <a:gd name="T13" fmla="*/ 84 h 145"/>
                  <a:gd name="T14" fmla="*/ 109 w 132"/>
                  <a:gd name="T15" fmla="*/ 89 h 145"/>
                  <a:gd name="T16" fmla="*/ 106 w 132"/>
                  <a:gd name="T17" fmla="*/ 75 h 145"/>
                  <a:gd name="T18" fmla="*/ 117 w 132"/>
                  <a:gd name="T19" fmla="*/ 75 h 145"/>
                  <a:gd name="T20" fmla="*/ 108 w 132"/>
                  <a:gd name="T21" fmla="*/ 65 h 145"/>
                  <a:gd name="T22" fmla="*/ 120 w 132"/>
                  <a:gd name="T23" fmla="*/ 60 h 145"/>
                  <a:gd name="T24" fmla="*/ 106 w 132"/>
                  <a:gd name="T25" fmla="*/ 41 h 145"/>
                  <a:gd name="T26" fmla="*/ 70 w 132"/>
                  <a:gd name="T27" fmla="*/ 0 h 145"/>
                  <a:gd name="T28" fmla="*/ 65 w 132"/>
                  <a:gd name="T29" fmla="*/ 0 h 145"/>
                  <a:gd name="T30" fmla="*/ 60 w 132"/>
                  <a:gd name="T31" fmla="*/ 0 h 145"/>
                  <a:gd name="T32" fmla="*/ 23 w 132"/>
                  <a:gd name="T33" fmla="*/ 41 h 145"/>
                  <a:gd name="T34" fmla="*/ 10 w 132"/>
                  <a:gd name="T35" fmla="*/ 60 h 145"/>
                  <a:gd name="T36" fmla="*/ 22 w 132"/>
                  <a:gd name="T37" fmla="*/ 65 h 145"/>
                  <a:gd name="T38" fmla="*/ 13 w 132"/>
                  <a:gd name="T39" fmla="*/ 75 h 145"/>
                  <a:gd name="T40" fmla="*/ 24 w 132"/>
                  <a:gd name="T41" fmla="*/ 75 h 145"/>
                  <a:gd name="T42" fmla="*/ 20 w 132"/>
                  <a:gd name="T43" fmla="*/ 89 h 145"/>
                  <a:gd name="T44" fmla="*/ 29 w 132"/>
                  <a:gd name="T45" fmla="*/ 84 h 145"/>
                  <a:gd name="T46" fmla="*/ 23 w 132"/>
                  <a:gd name="T47" fmla="*/ 97 h 145"/>
                  <a:gd name="T48" fmla="*/ 34 w 132"/>
                  <a:gd name="T49" fmla="*/ 91 h 145"/>
                  <a:gd name="T50" fmla="*/ 31 w 132"/>
                  <a:gd name="T51" fmla="*/ 105 h 145"/>
                  <a:gd name="T52" fmla="*/ 40 w 132"/>
                  <a:gd name="T53" fmla="*/ 103 h 145"/>
                  <a:gd name="T54" fmla="*/ 32 w 132"/>
                  <a:gd name="T55" fmla="*/ 108 h 145"/>
                  <a:gd name="T56" fmla="*/ 7 w 132"/>
                  <a:gd name="T57" fmla="*/ 117 h 145"/>
                  <a:gd name="T58" fmla="*/ 0 w 132"/>
                  <a:gd name="T59" fmla="*/ 121 h 145"/>
                  <a:gd name="T60" fmla="*/ 0 w 132"/>
                  <a:gd name="T61" fmla="*/ 145 h 145"/>
                  <a:gd name="T62" fmla="*/ 65 w 132"/>
                  <a:gd name="T63" fmla="*/ 145 h 145"/>
                  <a:gd name="T64" fmla="*/ 130 w 132"/>
                  <a:gd name="T65" fmla="*/ 145 h 145"/>
                  <a:gd name="T66" fmla="*/ 130 w 132"/>
                  <a:gd name="T67" fmla="*/ 130 h 145"/>
                  <a:gd name="T68" fmla="*/ 120 w 132"/>
                  <a:gd name="T69" fmla="*/ 119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2" h="145">
                    <a:moveTo>
                      <a:pt x="120" y="119"/>
                    </a:moveTo>
                    <a:cubicBezTo>
                      <a:pt x="112" y="115"/>
                      <a:pt x="105" y="111"/>
                      <a:pt x="97" y="108"/>
                    </a:cubicBezTo>
                    <a:cubicBezTo>
                      <a:pt x="94" y="107"/>
                      <a:pt x="91" y="105"/>
                      <a:pt x="90" y="103"/>
                    </a:cubicBezTo>
                    <a:cubicBezTo>
                      <a:pt x="92" y="104"/>
                      <a:pt x="95" y="105"/>
                      <a:pt x="99" y="105"/>
                    </a:cubicBezTo>
                    <a:cubicBezTo>
                      <a:pt x="97" y="100"/>
                      <a:pt x="96" y="95"/>
                      <a:pt x="95" y="91"/>
                    </a:cubicBezTo>
                    <a:cubicBezTo>
                      <a:pt x="98" y="94"/>
                      <a:pt x="102" y="96"/>
                      <a:pt x="106" y="97"/>
                    </a:cubicBezTo>
                    <a:cubicBezTo>
                      <a:pt x="104" y="93"/>
                      <a:pt x="102" y="88"/>
                      <a:pt x="101" y="84"/>
                    </a:cubicBezTo>
                    <a:cubicBezTo>
                      <a:pt x="103" y="86"/>
                      <a:pt x="106" y="88"/>
                      <a:pt x="109" y="89"/>
                    </a:cubicBezTo>
                    <a:cubicBezTo>
                      <a:pt x="107" y="84"/>
                      <a:pt x="106" y="79"/>
                      <a:pt x="106" y="75"/>
                    </a:cubicBezTo>
                    <a:cubicBezTo>
                      <a:pt x="109" y="76"/>
                      <a:pt x="113" y="75"/>
                      <a:pt x="117" y="75"/>
                    </a:cubicBezTo>
                    <a:cubicBezTo>
                      <a:pt x="113" y="71"/>
                      <a:pt x="110" y="68"/>
                      <a:pt x="108" y="65"/>
                    </a:cubicBezTo>
                    <a:cubicBezTo>
                      <a:pt x="111" y="64"/>
                      <a:pt x="115" y="63"/>
                      <a:pt x="120" y="60"/>
                    </a:cubicBezTo>
                    <a:cubicBezTo>
                      <a:pt x="112" y="57"/>
                      <a:pt x="108" y="49"/>
                      <a:pt x="106" y="41"/>
                    </a:cubicBezTo>
                    <a:cubicBezTo>
                      <a:pt x="104" y="19"/>
                      <a:pt x="90" y="2"/>
                      <a:pt x="70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39" y="2"/>
                      <a:pt x="26" y="19"/>
                      <a:pt x="23" y="41"/>
                    </a:cubicBezTo>
                    <a:cubicBezTo>
                      <a:pt x="21" y="49"/>
                      <a:pt x="18" y="57"/>
                      <a:pt x="10" y="60"/>
                    </a:cubicBezTo>
                    <a:cubicBezTo>
                      <a:pt x="14" y="63"/>
                      <a:pt x="18" y="64"/>
                      <a:pt x="22" y="65"/>
                    </a:cubicBezTo>
                    <a:cubicBezTo>
                      <a:pt x="20" y="68"/>
                      <a:pt x="17" y="71"/>
                      <a:pt x="13" y="75"/>
                    </a:cubicBezTo>
                    <a:cubicBezTo>
                      <a:pt x="16" y="75"/>
                      <a:pt x="20" y="76"/>
                      <a:pt x="24" y="75"/>
                    </a:cubicBezTo>
                    <a:cubicBezTo>
                      <a:pt x="23" y="79"/>
                      <a:pt x="22" y="84"/>
                      <a:pt x="20" y="89"/>
                    </a:cubicBezTo>
                    <a:cubicBezTo>
                      <a:pt x="23" y="88"/>
                      <a:pt x="26" y="86"/>
                      <a:pt x="29" y="84"/>
                    </a:cubicBezTo>
                    <a:cubicBezTo>
                      <a:pt x="27" y="88"/>
                      <a:pt x="25" y="93"/>
                      <a:pt x="23" y="97"/>
                    </a:cubicBezTo>
                    <a:cubicBezTo>
                      <a:pt x="28" y="96"/>
                      <a:pt x="31" y="94"/>
                      <a:pt x="34" y="91"/>
                    </a:cubicBezTo>
                    <a:cubicBezTo>
                      <a:pt x="34" y="95"/>
                      <a:pt x="32" y="100"/>
                      <a:pt x="31" y="105"/>
                    </a:cubicBezTo>
                    <a:cubicBezTo>
                      <a:pt x="34" y="105"/>
                      <a:pt x="37" y="104"/>
                      <a:pt x="40" y="103"/>
                    </a:cubicBezTo>
                    <a:cubicBezTo>
                      <a:pt x="38" y="105"/>
                      <a:pt x="36" y="107"/>
                      <a:pt x="32" y="108"/>
                    </a:cubicBezTo>
                    <a:cubicBezTo>
                      <a:pt x="24" y="111"/>
                      <a:pt x="15" y="114"/>
                      <a:pt x="7" y="117"/>
                    </a:cubicBezTo>
                    <a:cubicBezTo>
                      <a:pt x="5" y="118"/>
                      <a:pt x="2" y="120"/>
                      <a:pt x="0" y="121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65" y="145"/>
                      <a:pt x="65" y="145"/>
                      <a:pt x="65" y="145"/>
                    </a:cubicBezTo>
                    <a:cubicBezTo>
                      <a:pt x="130" y="145"/>
                      <a:pt x="130" y="145"/>
                      <a:pt x="130" y="145"/>
                    </a:cubicBezTo>
                    <a:cubicBezTo>
                      <a:pt x="130" y="145"/>
                      <a:pt x="132" y="135"/>
                      <a:pt x="130" y="130"/>
                    </a:cubicBezTo>
                    <a:cubicBezTo>
                      <a:pt x="129" y="128"/>
                      <a:pt x="126" y="123"/>
                      <a:pt x="120" y="11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xmlns="" id="{7404E138-71D2-48B0-BBB4-47DC2E33EA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0681" y="3370929"/>
                <a:ext cx="587142" cy="677194"/>
              </a:xfrm>
              <a:custGeom>
                <a:avLst/>
                <a:gdLst>
                  <a:gd name="T0" fmla="*/ 101 w 138"/>
                  <a:gd name="T1" fmla="*/ 124 h 159"/>
                  <a:gd name="T2" fmla="*/ 90 w 138"/>
                  <a:gd name="T3" fmla="*/ 109 h 159"/>
                  <a:gd name="T4" fmla="*/ 102 w 138"/>
                  <a:gd name="T5" fmla="*/ 92 h 159"/>
                  <a:gd name="T6" fmla="*/ 108 w 138"/>
                  <a:gd name="T7" fmla="*/ 88 h 159"/>
                  <a:gd name="T8" fmla="*/ 112 w 138"/>
                  <a:gd name="T9" fmla="*/ 79 h 159"/>
                  <a:gd name="T10" fmla="*/ 112 w 138"/>
                  <a:gd name="T11" fmla="*/ 68 h 159"/>
                  <a:gd name="T12" fmla="*/ 110 w 138"/>
                  <a:gd name="T13" fmla="*/ 61 h 159"/>
                  <a:gd name="T14" fmla="*/ 97 w 138"/>
                  <a:gd name="T15" fmla="*/ 30 h 159"/>
                  <a:gd name="T16" fmla="*/ 93 w 138"/>
                  <a:gd name="T17" fmla="*/ 26 h 159"/>
                  <a:gd name="T18" fmla="*/ 69 w 138"/>
                  <a:gd name="T19" fmla="*/ 1 h 159"/>
                  <a:gd name="T20" fmla="*/ 63 w 138"/>
                  <a:gd name="T21" fmla="*/ 3 h 159"/>
                  <a:gd name="T22" fmla="*/ 69 w 138"/>
                  <a:gd name="T23" fmla="*/ 9 h 159"/>
                  <a:gd name="T24" fmla="*/ 69 w 138"/>
                  <a:gd name="T25" fmla="*/ 15 h 159"/>
                  <a:gd name="T26" fmla="*/ 69 w 138"/>
                  <a:gd name="T27" fmla="*/ 15 h 159"/>
                  <a:gd name="T28" fmla="*/ 45 w 138"/>
                  <a:gd name="T29" fmla="*/ 9 h 159"/>
                  <a:gd name="T30" fmla="*/ 51 w 138"/>
                  <a:gd name="T31" fmla="*/ 22 h 159"/>
                  <a:gd name="T32" fmla="*/ 41 w 138"/>
                  <a:gd name="T33" fmla="*/ 12 h 159"/>
                  <a:gd name="T34" fmla="*/ 40 w 138"/>
                  <a:gd name="T35" fmla="*/ 31 h 159"/>
                  <a:gd name="T36" fmla="*/ 28 w 138"/>
                  <a:gd name="T37" fmla="*/ 59 h 159"/>
                  <a:gd name="T38" fmla="*/ 28 w 138"/>
                  <a:gd name="T39" fmla="*/ 61 h 159"/>
                  <a:gd name="T40" fmla="*/ 26 w 138"/>
                  <a:gd name="T41" fmla="*/ 68 h 159"/>
                  <a:gd name="T42" fmla="*/ 26 w 138"/>
                  <a:gd name="T43" fmla="*/ 79 h 159"/>
                  <a:gd name="T44" fmla="*/ 31 w 138"/>
                  <a:gd name="T45" fmla="*/ 88 h 159"/>
                  <a:gd name="T46" fmla="*/ 36 w 138"/>
                  <a:gd name="T47" fmla="*/ 92 h 159"/>
                  <a:gd name="T48" fmla="*/ 49 w 138"/>
                  <a:gd name="T49" fmla="*/ 109 h 159"/>
                  <a:gd name="T50" fmla="*/ 38 w 138"/>
                  <a:gd name="T51" fmla="*/ 124 h 159"/>
                  <a:gd name="T52" fmla="*/ 0 w 138"/>
                  <a:gd name="T53" fmla="*/ 142 h 159"/>
                  <a:gd name="T54" fmla="*/ 0 w 138"/>
                  <a:gd name="T55" fmla="*/ 159 h 159"/>
                  <a:gd name="T56" fmla="*/ 138 w 138"/>
                  <a:gd name="T57" fmla="*/ 159 h 159"/>
                  <a:gd name="T58" fmla="*/ 138 w 138"/>
                  <a:gd name="T59" fmla="*/ 141 h 159"/>
                  <a:gd name="T60" fmla="*/ 101 w 138"/>
                  <a:gd name="T61" fmla="*/ 124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8" h="159">
                    <a:moveTo>
                      <a:pt x="101" y="124"/>
                    </a:moveTo>
                    <a:cubicBezTo>
                      <a:pt x="93" y="121"/>
                      <a:pt x="91" y="116"/>
                      <a:pt x="90" y="109"/>
                    </a:cubicBezTo>
                    <a:cubicBezTo>
                      <a:pt x="95" y="105"/>
                      <a:pt x="99" y="99"/>
                      <a:pt x="102" y="92"/>
                    </a:cubicBezTo>
                    <a:cubicBezTo>
                      <a:pt x="105" y="92"/>
                      <a:pt x="107" y="90"/>
                      <a:pt x="108" y="88"/>
                    </a:cubicBezTo>
                    <a:cubicBezTo>
                      <a:pt x="110" y="86"/>
                      <a:pt x="111" y="82"/>
                      <a:pt x="112" y="79"/>
                    </a:cubicBezTo>
                    <a:cubicBezTo>
                      <a:pt x="113" y="75"/>
                      <a:pt x="113" y="71"/>
                      <a:pt x="112" y="68"/>
                    </a:cubicBezTo>
                    <a:cubicBezTo>
                      <a:pt x="112" y="65"/>
                      <a:pt x="111" y="63"/>
                      <a:pt x="110" y="61"/>
                    </a:cubicBezTo>
                    <a:cubicBezTo>
                      <a:pt x="109" y="49"/>
                      <a:pt x="104" y="38"/>
                      <a:pt x="97" y="30"/>
                    </a:cubicBezTo>
                    <a:cubicBezTo>
                      <a:pt x="96" y="29"/>
                      <a:pt x="94" y="27"/>
                      <a:pt x="93" y="26"/>
                    </a:cubicBezTo>
                    <a:cubicBezTo>
                      <a:pt x="98" y="12"/>
                      <a:pt x="86" y="0"/>
                      <a:pt x="69" y="1"/>
                    </a:cubicBezTo>
                    <a:cubicBezTo>
                      <a:pt x="67" y="2"/>
                      <a:pt x="65" y="2"/>
                      <a:pt x="63" y="3"/>
                    </a:cubicBezTo>
                    <a:cubicBezTo>
                      <a:pt x="65" y="4"/>
                      <a:pt x="68" y="6"/>
                      <a:pt x="69" y="9"/>
                    </a:cubicBezTo>
                    <a:cubicBezTo>
                      <a:pt x="70" y="11"/>
                      <a:pt x="70" y="13"/>
                      <a:pt x="69" y="15"/>
                    </a:cubicBezTo>
                    <a:cubicBezTo>
                      <a:pt x="69" y="15"/>
                      <a:pt x="69" y="15"/>
                      <a:pt x="69" y="15"/>
                    </a:cubicBezTo>
                    <a:cubicBezTo>
                      <a:pt x="63" y="0"/>
                      <a:pt x="45" y="4"/>
                      <a:pt x="45" y="9"/>
                    </a:cubicBezTo>
                    <a:cubicBezTo>
                      <a:pt x="49" y="13"/>
                      <a:pt x="51" y="16"/>
                      <a:pt x="51" y="22"/>
                    </a:cubicBezTo>
                    <a:cubicBezTo>
                      <a:pt x="45" y="22"/>
                      <a:pt x="43" y="18"/>
                      <a:pt x="41" y="12"/>
                    </a:cubicBezTo>
                    <a:cubicBezTo>
                      <a:pt x="39" y="19"/>
                      <a:pt x="38" y="25"/>
                      <a:pt x="40" y="31"/>
                    </a:cubicBezTo>
                    <a:cubicBezTo>
                      <a:pt x="34" y="38"/>
                      <a:pt x="29" y="49"/>
                      <a:pt x="28" y="59"/>
                    </a:cubicBezTo>
                    <a:cubicBezTo>
                      <a:pt x="28" y="60"/>
                      <a:pt x="28" y="60"/>
                      <a:pt x="28" y="61"/>
                    </a:cubicBezTo>
                    <a:cubicBezTo>
                      <a:pt x="27" y="63"/>
                      <a:pt x="27" y="65"/>
                      <a:pt x="26" y="68"/>
                    </a:cubicBezTo>
                    <a:cubicBezTo>
                      <a:pt x="26" y="71"/>
                      <a:pt x="26" y="75"/>
                      <a:pt x="26" y="79"/>
                    </a:cubicBezTo>
                    <a:cubicBezTo>
                      <a:pt x="27" y="82"/>
                      <a:pt x="29" y="86"/>
                      <a:pt x="31" y="88"/>
                    </a:cubicBezTo>
                    <a:cubicBezTo>
                      <a:pt x="32" y="90"/>
                      <a:pt x="34" y="92"/>
                      <a:pt x="36" y="92"/>
                    </a:cubicBezTo>
                    <a:cubicBezTo>
                      <a:pt x="39" y="99"/>
                      <a:pt x="43" y="105"/>
                      <a:pt x="49" y="109"/>
                    </a:cubicBezTo>
                    <a:cubicBezTo>
                      <a:pt x="48" y="116"/>
                      <a:pt x="45" y="121"/>
                      <a:pt x="38" y="124"/>
                    </a:cubicBezTo>
                    <a:cubicBezTo>
                      <a:pt x="25" y="129"/>
                      <a:pt x="8" y="132"/>
                      <a:pt x="0" y="142"/>
                    </a:cubicBezTo>
                    <a:cubicBezTo>
                      <a:pt x="0" y="159"/>
                      <a:pt x="0" y="159"/>
                      <a:pt x="0" y="159"/>
                    </a:cubicBezTo>
                    <a:cubicBezTo>
                      <a:pt x="138" y="159"/>
                      <a:pt x="138" y="159"/>
                      <a:pt x="138" y="159"/>
                    </a:cubicBezTo>
                    <a:cubicBezTo>
                      <a:pt x="138" y="141"/>
                      <a:pt x="138" y="141"/>
                      <a:pt x="138" y="141"/>
                    </a:cubicBezTo>
                    <a:cubicBezTo>
                      <a:pt x="130" y="132"/>
                      <a:pt x="114" y="129"/>
                      <a:pt x="101" y="12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xmlns="" id="{C9001B9B-6FEF-4648-82A7-3FCAAC7DC1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7823" y="3376333"/>
                <a:ext cx="556524" cy="671791"/>
              </a:xfrm>
              <a:custGeom>
                <a:avLst/>
                <a:gdLst>
                  <a:gd name="T0" fmla="*/ 112 w 131"/>
                  <a:gd name="T1" fmla="*/ 128 h 158"/>
                  <a:gd name="T2" fmla="*/ 111 w 131"/>
                  <a:gd name="T3" fmla="*/ 127 h 158"/>
                  <a:gd name="T4" fmla="*/ 105 w 131"/>
                  <a:gd name="T5" fmla="*/ 95 h 158"/>
                  <a:gd name="T6" fmla="*/ 104 w 131"/>
                  <a:gd name="T7" fmla="*/ 96 h 158"/>
                  <a:gd name="T8" fmla="*/ 68 w 131"/>
                  <a:gd name="T9" fmla="*/ 0 h 158"/>
                  <a:gd name="T10" fmla="*/ 35 w 131"/>
                  <a:gd name="T11" fmla="*/ 101 h 158"/>
                  <a:gd name="T12" fmla="*/ 47 w 131"/>
                  <a:gd name="T13" fmla="*/ 111 h 158"/>
                  <a:gd name="T14" fmla="*/ 36 w 131"/>
                  <a:gd name="T15" fmla="*/ 124 h 158"/>
                  <a:gd name="T16" fmla="*/ 0 w 131"/>
                  <a:gd name="T17" fmla="*/ 140 h 158"/>
                  <a:gd name="T18" fmla="*/ 0 w 131"/>
                  <a:gd name="T19" fmla="*/ 158 h 158"/>
                  <a:gd name="T20" fmla="*/ 131 w 131"/>
                  <a:gd name="T21" fmla="*/ 158 h 158"/>
                  <a:gd name="T22" fmla="*/ 131 w 131"/>
                  <a:gd name="T23" fmla="*/ 136 h 158"/>
                  <a:gd name="T24" fmla="*/ 112 w 131"/>
                  <a:gd name="T25" fmla="*/ 12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1" h="158">
                    <a:moveTo>
                      <a:pt x="112" y="128"/>
                    </a:moveTo>
                    <a:cubicBezTo>
                      <a:pt x="112" y="128"/>
                      <a:pt x="112" y="127"/>
                      <a:pt x="111" y="127"/>
                    </a:cubicBezTo>
                    <a:cubicBezTo>
                      <a:pt x="105" y="117"/>
                      <a:pt x="91" y="112"/>
                      <a:pt x="105" y="95"/>
                    </a:cubicBezTo>
                    <a:cubicBezTo>
                      <a:pt x="105" y="96"/>
                      <a:pt x="105" y="96"/>
                      <a:pt x="104" y="96"/>
                    </a:cubicBezTo>
                    <a:cubicBezTo>
                      <a:pt x="131" y="63"/>
                      <a:pt x="104" y="0"/>
                      <a:pt x="68" y="0"/>
                    </a:cubicBezTo>
                    <a:cubicBezTo>
                      <a:pt x="30" y="0"/>
                      <a:pt x="1" y="70"/>
                      <a:pt x="35" y="101"/>
                    </a:cubicBezTo>
                    <a:cubicBezTo>
                      <a:pt x="39" y="105"/>
                      <a:pt x="43" y="108"/>
                      <a:pt x="47" y="111"/>
                    </a:cubicBezTo>
                    <a:cubicBezTo>
                      <a:pt x="46" y="116"/>
                      <a:pt x="43" y="121"/>
                      <a:pt x="36" y="124"/>
                    </a:cubicBezTo>
                    <a:cubicBezTo>
                      <a:pt x="24" y="129"/>
                      <a:pt x="8" y="131"/>
                      <a:pt x="0" y="140"/>
                    </a:cubicBezTo>
                    <a:cubicBezTo>
                      <a:pt x="0" y="158"/>
                      <a:pt x="0" y="158"/>
                      <a:pt x="0" y="158"/>
                    </a:cubicBezTo>
                    <a:cubicBezTo>
                      <a:pt x="131" y="158"/>
                      <a:pt x="131" y="158"/>
                      <a:pt x="131" y="158"/>
                    </a:cubicBezTo>
                    <a:cubicBezTo>
                      <a:pt x="131" y="136"/>
                      <a:pt x="131" y="136"/>
                      <a:pt x="131" y="136"/>
                    </a:cubicBezTo>
                    <a:cubicBezTo>
                      <a:pt x="126" y="133"/>
                      <a:pt x="119" y="130"/>
                      <a:pt x="112" y="12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xmlns="" id="{E13B2C38-6762-4AA4-9EB5-3730F8D2D3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4347" y="3401547"/>
                <a:ext cx="556524" cy="646577"/>
              </a:xfrm>
              <a:custGeom>
                <a:avLst/>
                <a:gdLst>
                  <a:gd name="T0" fmla="*/ 121 w 131"/>
                  <a:gd name="T1" fmla="*/ 123 h 152"/>
                  <a:gd name="T2" fmla="*/ 110 w 131"/>
                  <a:gd name="T3" fmla="*/ 119 h 152"/>
                  <a:gd name="T4" fmla="*/ 108 w 131"/>
                  <a:gd name="T5" fmla="*/ 119 h 152"/>
                  <a:gd name="T6" fmla="*/ 110 w 131"/>
                  <a:gd name="T7" fmla="*/ 117 h 152"/>
                  <a:gd name="T8" fmla="*/ 120 w 131"/>
                  <a:gd name="T9" fmla="*/ 94 h 152"/>
                  <a:gd name="T10" fmla="*/ 110 w 131"/>
                  <a:gd name="T11" fmla="*/ 99 h 152"/>
                  <a:gd name="T12" fmla="*/ 110 w 131"/>
                  <a:gd name="T13" fmla="*/ 94 h 152"/>
                  <a:gd name="T14" fmla="*/ 117 w 131"/>
                  <a:gd name="T15" fmla="*/ 70 h 152"/>
                  <a:gd name="T16" fmla="*/ 110 w 131"/>
                  <a:gd name="T17" fmla="*/ 34 h 152"/>
                  <a:gd name="T18" fmla="*/ 100 w 131"/>
                  <a:gd name="T19" fmla="*/ 17 h 152"/>
                  <a:gd name="T20" fmla="*/ 89 w 131"/>
                  <a:gd name="T21" fmla="*/ 7 h 152"/>
                  <a:gd name="T22" fmla="*/ 79 w 131"/>
                  <a:gd name="T23" fmla="*/ 2 h 152"/>
                  <a:gd name="T24" fmla="*/ 74 w 131"/>
                  <a:gd name="T25" fmla="*/ 1 h 152"/>
                  <a:gd name="T26" fmla="*/ 67 w 131"/>
                  <a:gd name="T27" fmla="*/ 0 h 152"/>
                  <a:gd name="T28" fmla="*/ 66 w 131"/>
                  <a:gd name="T29" fmla="*/ 0 h 152"/>
                  <a:gd name="T30" fmla="*/ 60 w 131"/>
                  <a:gd name="T31" fmla="*/ 0 h 152"/>
                  <a:gd name="T32" fmla="*/ 55 w 131"/>
                  <a:gd name="T33" fmla="*/ 2 h 152"/>
                  <a:gd name="T34" fmla="*/ 44 w 131"/>
                  <a:gd name="T35" fmla="*/ 7 h 152"/>
                  <a:gd name="T36" fmla="*/ 34 w 131"/>
                  <a:gd name="T37" fmla="*/ 16 h 152"/>
                  <a:gd name="T38" fmla="*/ 24 w 131"/>
                  <a:gd name="T39" fmla="*/ 33 h 152"/>
                  <a:gd name="T40" fmla="*/ 17 w 131"/>
                  <a:gd name="T41" fmla="*/ 70 h 152"/>
                  <a:gd name="T42" fmla="*/ 24 w 131"/>
                  <a:gd name="T43" fmla="*/ 93 h 152"/>
                  <a:gd name="T44" fmla="*/ 24 w 131"/>
                  <a:gd name="T45" fmla="*/ 99 h 152"/>
                  <a:gd name="T46" fmla="*/ 14 w 131"/>
                  <a:gd name="T47" fmla="*/ 94 h 152"/>
                  <a:gd name="T48" fmla="*/ 24 w 131"/>
                  <a:gd name="T49" fmla="*/ 116 h 152"/>
                  <a:gd name="T50" fmla="*/ 26 w 131"/>
                  <a:gd name="T51" fmla="*/ 119 h 152"/>
                  <a:gd name="T52" fmla="*/ 24 w 131"/>
                  <a:gd name="T53" fmla="*/ 119 h 152"/>
                  <a:gd name="T54" fmla="*/ 13 w 131"/>
                  <a:gd name="T55" fmla="*/ 123 h 152"/>
                  <a:gd name="T56" fmla="*/ 3 w 131"/>
                  <a:gd name="T57" fmla="*/ 128 h 152"/>
                  <a:gd name="T58" fmla="*/ 0 w 131"/>
                  <a:gd name="T59" fmla="*/ 130 h 152"/>
                  <a:gd name="T60" fmla="*/ 0 w 131"/>
                  <a:gd name="T61" fmla="*/ 152 h 152"/>
                  <a:gd name="T62" fmla="*/ 131 w 131"/>
                  <a:gd name="T63" fmla="*/ 152 h 152"/>
                  <a:gd name="T64" fmla="*/ 131 w 131"/>
                  <a:gd name="T65" fmla="*/ 128 h 152"/>
                  <a:gd name="T66" fmla="*/ 121 w 131"/>
                  <a:gd name="T67" fmla="*/ 123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31" h="152">
                    <a:moveTo>
                      <a:pt x="121" y="123"/>
                    </a:moveTo>
                    <a:cubicBezTo>
                      <a:pt x="117" y="122"/>
                      <a:pt x="114" y="120"/>
                      <a:pt x="110" y="119"/>
                    </a:cubicBezTo>
                    <a:cubicBezTo>
                      <a:pt x="108" y="119"/>
                      <a:pt x="108" y="119"/>
                      <a:pt x="108" y="119"/>
                    </a:cubicBezTo>
                    <a:cubicBezTo>
                      <a:pt x="109" y="118"/>
                      <a:pt x="110" y="117"/>
                      <a:pt x="110" y="117"/>
                    </a:cubicBezTo>
                    <a:cubicBezTo>
                      <a:pt x="115" y="111"/>
                      <a:pt x="119" y="104"/>
                      <a:pt x="120" y="94"/>
                    </a:cubicBezTo>
                    <a:cubicBezTo>
                      <a:pt x="115" y="97"/>
                      <a:pt x="112" y="99"/>
                      <a:pt x="110" y="99"/>
                    </a:cubicBezTo>
                    <a:cubicBezTo>
                      <a:pt x="106" y="101"/>
                      <a:pt x="108" y="99"/>
                      <a:pt x="110" y="94"/>
                    </a:cubicBezTo>
                    <a:cubicBezTo>
                      <a:pt x="113" y="89"/>
                      <a:pt x="116" y="81"/>
                      <a:pt x="117" y="70"/>
                    </a:cubicBezTo>
                    <a:cubicBezTo>
                      <a:pt x="118" y="60"/>
                      <a:pt x="116" y="46"/>
                      <a:pt x="110" y="34"/>
                    </a:cubicBezTo>
                    <a:cubicBezTo>
                      <a:pt x="108" y="28"/>
                      <a:pt x="104" y="22"/>
                      <a:pt x="100" y="17"/>
                    </a:cubicBezTo>
                    <a:cubicBezTo>
                      <a:pt x="97" y="13"/>
                      <a:pt x="93" y="10"/>
                      <a:pt x="89" y="7"/>
                    </a:cubicBezTo>
                    <a:cubicBezTo>
                      <a:pt x="86" y="5"/>
                      <a:pt x="83" y="3"/>
                      <a:pt x="79" y="2"/>
                    </a:cubicBezTo>
                    <a:cubicBezTo>
                      <a:pt x="77" y="1"/>
                      <a:pt x="76" y="1"/>
                      <a:pt x="74" y="1"/>
                    </a:cubicBezTo>
                    <a:cubicBezTo>
                      <a:pt x="72" y="0"/>
                      <a:pt x="69" y="0"/>
                      <a:pt x="67" y="0"/>
                    </a:cubicBezTo>
                    <a:cubicBezTo>
                      <a:pt x="67" y="0"/>
                      <a:pt x="67" y="0"/>
                      <a:pt x="66" y="0"/>
                    </a:cubicBezTo>
                    <a:cubicBezTo>
                      <a:pt x="64" y="0"/>
                      <a:pt x="62" y="0"/>
                      <a:pt x="60" y="0"/>
                    </a:cubicBezTo>
                    <a:cubicBezTo>
                      <a:pt x="58" y="1"/>
                      <a:pt x="57" y="1"/>
                      <a:pt x="55" y="2"/>
                    </a:cubicBezTo>
                    <a:cubicBezTo>
                      <a:pt x="51" y="3"/>
                      <a:pt x="48" y="4"/>
                      <a:pt x="44" y="7"/>
                    </a:cubicBezTo>
                    <a:cubicBezTo>
                      <a:pt x="41" y="9"/>
                      <a:pt x="37" y="12"/>
                      <a:pt x="34" y="16"/>
                    </a:cubicBezTo>
                    <a:cubicBezTo>
                      <a:pt x="30" y="21"/>
                      <a:pt x="26" y="27"/>
                      <a:pt x="24" y="33"/>
                    </a:cubicBezTo>
                    <a:cubicBezTo>
                      <a:pt x="18" y="46"/>
                      <a:pt x="16" y="59"/>
                      <a:pt x="17" y="70"/>
                    </a:cubicBezTo>
                    <a:cubicBezTo>
                      <a:pt x="18" y="80"/>
                      <a:pt x="21" y="88"/>
                      <a:pt x="24" y="93"/>
                    </a:cubicBezTo>
                    <a:cubicBezTo>
                      <a:pt x="26" y="99"/>
                      <a:pt x="28" y="102"/>
                      <a:pt x="24" y="99"/>
                    </a:cubicBezTo>
                    <a:cubicBezTo>
                      <a:pt x="22" y="98"/>
                      <a:pt x="19" y="97"/>
                      <a:pt x="14" y="94"/>
                    </a:cubicBezTo>
                    <a:cubicBezTo>
                      <a:pt x="16" y="103"/>
                      <a:pt x="19" y="111"/>
                      <a:pt x="24" y="116"/>
                    </a:cubicBezTo>
                    <a:cubicBezTo>
                      <a:pt x="24" y="117"/>
                      <a:pt x="25" y="118"/>
                      <a:pt x="26" y="119"/>
                    </a:cubicBezTo>
                    <a:cubicBezTo>
                      <a:pt x="24" y="119"/>
                      <a:pt x="24" y="119"/>
                      <a:pt x="24" y="119"/>
                    </a:cubicBezTo>
                    <a:cubicBezTo>
                      <a:pt x="20" y="120"/>
                      <a:pt x="17" y="122"/>
                      <a:pt x="13" y="123"/>
                    </a:cubicBezTo>
                    <a:cubicBezTo>
                      <a:pt x="9" y="124"/>
                      <a:pt x="6" y="126"/>
                      <a:pt x="3" y="128"/>
                    </a:cubicBezTo>
                    <a:cubicBezTo>
                      <a:pt x="2" y="129"/>
                      <a:pt x="1" y="130"/>
                      <a:pt x="0" y="130"/>
                    </a:cubicBezTo>
                    <a:cubicBezTo>
                      <a:pt x="0" y="152"/>
                      <a:pt x="0" y="152"/>
                      <a:pt x="0" y="152"/>
                    </a:cubicBezTo>
                    <a:cubicBezTo>
                      <a:pt x="131" y="152"/>
                      <a:pt x="131" y="152"/>
                      <a:pt x="131" y="152"/>
                    </a:cubicBezTo>
                    <a:cubicBezTo>
                      <a:pt x="131" y="128"/>
                      <a:pt x="131" y="128"/>
                      <a:pt x="131" y="128"/>
                    </a:cubicBezTo>
                    <a:cubicBezTo>
                      <a:pt x="128" y="126"/>
                      <a:pt x="125" y="124"/>
                      <a:pt x="121" y="123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xmlns="" id="{02A595A5-6087-4F84-B296-E2FCB19330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17134" y="2805953"/>
                <a:ext cx="1037243" cy="1242169"/>
              </a:xfrm>
              <a:custGeom>
                <a:avLst/>
                <a:gdLst>
                  <a:gd name="T0" fmla="*/ 103 w 139"/>
                  <a:gd name="T1" fmla="*/ 128 h 167"/>
                  <a:gd name="T2" fmla="*/ 92 w 139"/>
                  <a:gd name="T3" fmla="*/ 113 h 167"/>
                  <a:gd name="T4" fmla="*/ 104 w 139"/>
                  <a:gd name="T5" fmla="*/ 95 h 167"/>
                  <a:gd name="T6" fmla="*/ 110 w 139"/>
                  <a:gd name="T7" fmla="*/ 91 h 167"/>
                  <a:gd name="T8" fmla="*/ 114 w 139"/>
                  <a:gd name="T9" fmla="*/ 81 h 167"/>
                  <a:gd name="T10" fmla="*/ 115 w 139"/>
                  <a:gd name="T11" fmla="*/ 70 h 167"/>
                  <a:gd name="T12" fmla="*/ 112 w 139"/>
                  <a:gd name="T13" fmla="*/ 63 h 167"/>
                  <a:gd name="T14" fmla="*/ 99 w 139"/>
                  <a:gd name="T15" fmla="*/ 31 h 167"/>
                  <a:gd name="T16" fmla="*/ 83 w 139"/>
                  <a:gd name="T17" fmla="*/ 19 h 167"/>
                  <a:gd name="T18" fmla="*/ 81 w 139"/>
                  <a:gd name="T19" fmla="*/ 2 h 167"/>
                  <a:gd name="T20" fmla="*/ 77 w 139"/>
                  <a:gd name="T21" fmla="*/ 14 h 167"/>
                  <a:gd name="T22" fmla="*/ 69 w 139"/>
                  <a:gd name="T23" fmla="*/ 0 h 167"/>
                  <a:gd name="T24" fmla="*/ 46 w 139"/>
                  <a:gd name="T25" fmla="*/ 27 h 167"/>
                  <a:gd name="T26" fmla="*/ 28 w 139"/>
                  <a:gd name="T27" fmla="*/ 61 h 167"/>
                  <a:gd name="T28" fmla="*/ 28 w 139"/>
                  <a:gd name="T29" fmla="*/ 63 h 167"/>
                  <a:gd name="T30" fmla="*/ 26 w 139"/>
                  <a:gd name="T31" fmla="*/ 70 h 167"/>
                  <a:gd name="T32" fmla="*/ 26 w 139"/>
                  <a:gd name="T33" fmla="*/ 81 h 167"/>
                  <a:gd name="T34" fmla="*/ 30 w 139"/>
                  <a:gd name="T35" fmla="*/ 91 h 167"/>
                  <a:gd name="T36" fmla="*/ 36 w 139"/>
                  <a:gd name="T37" fmla="*/ 95 h 167"/>
                  <a:gd name="T38" fmla="*/ 49 w 139"/>
                  <a:gd name="T39" fmla="*/ 113 h 167"/>
                  <a:gd name="T40" fmla="*/ 37 w 139"/>
                  <a:gd name="T41" fmla="*/ 128 h 167"/>
                  <a:gd name="T42" fmla="*/ 1 w 139"/>
                  <a:gd name="T43" fmla="*/ 144 h 167"/>
                  <a:gd name="T44" fmla="*/ 0 w 139"/>
                  <a:gd name="T45" fmla="*/ 143 h 167"/>
                  <a:gd name="T46" fmla="*/ 0 w 139"/>
                  <a:gd name="T47" fmla="*/ 167 h 167"/>
                  <a:gd name="T48" fmla="*/ 139 w 139"/>
                  <a:gd name="T49" fmla="*/ 167 h 167"/>
                  <a:gd name="T50" fmla="*/ 139 w 139"/>
                  <a:gd name="T51" fmla="*/ 143 h 167"/>
                  <a:gd name="T52" fmla="*/ 103 w 139"/>
                  <a:gd name="T53" fmla="*/ 128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9" h="167">
                    <a:moveTo>
                      <a:pt x="103" y="128"/>
                    </a:moveTo>
                    <a:cubicBezTo>
                      <a:pt x="95" y="125"/>
                      <a:pt x="92" y="119"/>
                      <a:pt x="92" y="113"/>
                    </a:cubicBezTo>
                    <a:cubicBezTo>
                      <a:pt x="97" y="108"/>
                      <a:pt x="101" y="102"/>
                      <a:pt x="104" y="95"/>
                    </a:cubicBezTo>
                    <a:cubicBezTo>
                      <a:pt x="107" y="95"/>
                      <a:pt x="109" y="93"/>
                      <a:pt x="110" y="91"/>
                    </a:cubicBezTo>
                    <a:cubicBezTo>
                      <a:pt x="112" y="88"/>
                      <a:pt x="114" y="85"/>
                      <a:pt x="114" y="81"/>
                    </a:cubicBezTo>
                    <a:cubicBezTo>
                      <a:pt x="115" y="77"/>
                      <a:pt x="115" y="74"/>
                      <a:pt x="115" y="70"/>
                    </a:cubicBezTo>
                    <a:cubicBezTo>
                      <a:pt x="114" y="67"/>
                      <a:pt x="114" y="65"/>
                      <a:pt x="112" y="63"/>
                    </a:cubicBezTo>
                    <a:cubicBezTo>
                      <a:pt x="111" y="50"/>
                      <a:pt x="106" y="39"/>
                      <a:pt x="99" y="31"/>
                    </a:cubicBezTo>
                    <a:cubicBezTo>
                      <a:pt x="95" y="27"/>
                      <a:pt x="90" y="22"/>
                      <a:pt x="83" y="19"/>
                    </a:cubicBezTo>
                    <a:cubicBezTo>
                      <a:pt x="87" y="12"/>
                      <a:pt x="84" y="4"/>
                      <a:pt x="81" y="2"/>
                    </a:cubicBezTo>
                    <a:cubicBezTo>
                      <a:pt x="81" y="8"/>
                      <a:pt x="79" y="12"/>
                      <a:pt x="77" y="14"/>
                    </a:cubicBezTo>
                    <a:cubicBezTo>
                      <a:pt x="77" y="7"/>
                      <a:pt x="73" y="0"/>
                      <a:pt x="69" y="0"/>
                    </a:cubicBezTo>
                    <a:cubicBezTo>
                      <a:pt x="73" y="12"/>
                      <a:pt x="53" y="20"/>
                      <a:pt x="46" y="27"/>
                    </a:cubicBezTo>
                    <a:cubicBezTo>
                      <a:pt x="37" y="35"/>
                      <a:pt x="29" y="47"/>
                      <a:pt x="28" y="61"/>
                    </a:cubicBezTo>
                    <a:cubicBezTo>
                      <a:pt x="28" y="62"/>
                      <a:pt x="28" y="62"/>
                      <a:pt x="28" y="63"/>
                    </a:cubicBezTo>
                    <a:cubicBezTo>
                      <a:pt x="27" y="65"/>
                      <a:pt x="26" y="67"/>
                      <a:pt x="26" y="70"/>
                    </a:cubicBezTo>
                    <a:cubicBezTo>
                      <a:pt x="25" y="74"/>
                      <a:pt x="25" y="77"/>
                      <a:pt x="26" y="81"/>
                    </a:cubicBezTo>
                    <a:cubicBezTo>
                      <a:pt x="27" y="85"/>
                      <a:pt x="28" y="88"/>
                      <a:pt x="30" y="91"/>
                    </a:cubicBezTo>
                    <a:cubicBezTo>
                      <a:pt x="32" y="93"/>
                      <a:pt x="34" y="95"/>
                      <a:pt x="36" y="95"/>
                    </a:cubicBezTo>
                    <a:cubicBezTo>
                      <a:pt x="39" y="102"/>
                      <a:pt x="44" y="108"/>
                      <a:pt x="49" y="113"/>
                    </a:cubicBezTo>
                    <a:cubicBezTo>
                      <a:pt x="48" y="119"/>
                      <a:pt x="45" y="125"/>
                      <a:pt x="37" y="128"/>
                    </a:cubicBezTo>
                    <a:cubicBezTo>
                      <a:pt x="25" y="133"/>
                      <a:pt x="10" y="136"/>
                      <a:pt x="1" y="144"/>
                    </a:cubicBezTo>
                    <a:cubicBezTo>
                      <a:pt x="1" y="144"/>
                      <a:pt x="0" y="143"/>
                      <a:pt x="0" y="143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139" y="167"/>
                      <a:pt x="139" y="167"/>
                      <a:pt x="139" y="167"/>
                    </a:cubicBezTo>
                    <a:cubicBezTo>
                      <a:pt x="139" y="143"/>
                      <a:pt x="139" y="143"/>
                      <a:pt x="139" y="143"/>
                    </a:cubicBezTo>
                    <a:cubicBezTo>
                      <a:pt x="130" y="135"/>
                      <a:pt x="115" y="133"/>
                      <a:pt x="103" y="12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E1B462A5-1E6B-49F8-BF62-D90011A9474D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6477" y="3916541"/>
              <a:ext cx="1037243" cy="1242169"/>
            </a:xfrm>
            <a:custGeom>
              <a:avLst/>
              <a:gdLst>
                <a:gd name="T0" fmla="*/ 103 w 139"/>
                <a:gd name="T1" fmla="*/ 128 h 167"/>
                <a:gd name="T2" fmla="*/ 92 w 139"/>
                <a:gd name="T3" fmla="*/ 113 h 167"/>
                <a:gd name="T4" fmla="*/ 104 w 139"/>
                <a:gd name="T5" fmla="*/ 95 h 167"/>
                <a:gd name="T6" fmla="*/ 110 w 139"/>
                <a:gd name="T7" fmla="*/ 91 h 167"/>
                <a:gd name="T8" fmla="*/ 114 w 139"/>
                <a:gd name="T9" fmla="*/ 81 h 167"/>
                <a:gd name="T10" fmla="*/ 115 w 139"/>
                <a:gd name="T11" fmla="*/ 70 h 167"/>
                <a:gd name="T12" fmla="*/ 112 w 139"/>
                <a:gd name="T13" fmla="*/ 63 h 167"/>
                <a:gd name="T14" fmla="*/ 99 w 139"/>
                <a:gd name="T15" fmla="*/ 31 h 167"/>
                <a:gd name="T16" fmla="*/ 83 w 139"/>
                <a:gd name="T17" fmla="*/ 19 h 167"/>
                <a:gd name="T18" fmla="*/ 81 w 139"/>
                <a:gd name="T19" fmla="*/ 2 h 167"/>
                <a:gd name="T20" fmla="*/ 77 w 139"/>
                <a:gd name="T21" fmla="*/ 14 h 167"/>
                <a:gd name="T22" fmla="*/ 69 w 139"/>
                <a:gd name="T23" fmla="*/ 0 h 167"/>
                <a:gd name="T24" fmla="*/ 46 w 139"/>
                <a:gd name="T25" fmla="*/ 27 h 167"/>
                <a:gd name="T26" fmla="*/ 28 w 139"/>
                <a:gd name="T27" fmla="*/ 61 h 167"/>
                <a:gd name="T28" fmla="*/ 28 w 139"/>
                <a:gd name="T29" fmla="*/ 63 h 167"/>
                <a:gd name="T30" fmla="*/ 26 w 139"/>
                <a:gd name="T31" fmla="*/ 70 h 167"/>
                <a:gd name="T32" fmla="*/ 26 w 139"/>
                <a:gd name="T33" fmla="*/ 81 h 167"/>
                <a:gd name="T34" fmla="*/ 30 w 139"/>
                <a:gd name="T35" fmla="*/ 91 h 167"/>
                <a:gd name="T36" fmla="*/ 36 w 139"/>
                <a:gd name="T37" fmla="*/ 95 h 167"/>
                <a:gd name="T38" fmla="*/ 49 w 139"/>
                <a:gd name="T39" fmla="*/ 113 h 167"/>
                <a:gd name="T40" fmla="*/ 37 w 139"/>
                <a:gd name="T41" fmla="*/ 128 h 167"/>
                <a:gd name="T42" fmla="*/ 1 w 139"/>
                <a:gd name="T43" fmla="*/ 144 h 167"/>
                <a:gd name="T44" fmla="*/ 0 w 139"/>
                <a:gd name="T45" fmla="*/ 143 h 167"/>
                <a:gd name="T46" fmla="*/ 0 w 139"/>
                <a:gd name="T47" fmla="*/ 167 h 167"/>
                <a:gd name="T48" fmla="*/ 139 w 139"/>
                <a:gd name="T49" fmla="*/ 167 h 167"/>
                <a:gd name="T50" fmla="*/ 139 w 139"/>
                <a:gd name="T51" fmla="*/ 143 h 167"/>
                <a:gd name="T52" fmla="*/ 103 w 139"/>
                <a:gd name="T53" fmla="*/ 128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9" h="167">
                  <a:moveTo>
                    <a:pt x="103" y="128"/>
                  </a:moveTo>
                  <a:cubicBezTo>
                    <a:pt x="95" y="125"/>
                    <a:pt x="92" y="119"/>
                    <a:pt x="92" y="113"/>
                  </a:cubicBezTo>
                  <a:cubicBezTo>
                    <a:pt x="97" y="108"/>
                    <a:pt x="101" y="102"/>
                    <a:pt x="104" y="95"/>
                  </a:cubicBezTo>
                  <a:cubicBezTo>
                    <a:pt x="107" y="95"/>
                    <a:pt x="109" y="93"/>
                    <a:pt x="110" y="91"/>
                  </a:cubicBezTo>
                  <a:cubicBezTo>
                    <a:pt x="112" y="88"/>
                    <a:pt x="114" y="85"/>
                    <a:pt x="114" y="81"/>
                  </a:cubicBezTo>
                  <a:cubicBezTo>
                    <a:pt x="115" y="77"/>
                    <a:pt x="115" y="74"/>
                    <a:pt x="115" y="70"/>
                  </a:cubicBezTo>
                  <a:cubicBezTo>
                    <a:pt x="114" y="67"/>
                    <a:pt x="114" y="65"/>
                    <a:pt x="112" y="63"/>
                  </a:cubicBezTo>
                  <a:cubicBezTo>
                    <a:pt x="111" y="50"/>
                    <a:pt x="106" y="39"/>
                    <a:pt x="99" y="31"/>
                  </a:cubicBezTo>
                  <a:cubicBezTo>
                    <a:pt x="95" y="27"/>
                    <a:pt x="90" y="22"/>
                    <a:pt x="83" y="19"/>
                  </a:cubicBezTo>
                  <a:cubicBezTo>
                    <a:pt x="87" y="12"/>
                    <a:pt x="84" y="4"/>
                    <a:pt x="81" y="2"/>
                  </a:cubicBezTo>
                  <a:cubicBezTo>
                    <a:pt x="81" y="8"/>
                    <a:pt x="79" y="12"/>
                    <a:pt x="77" y="14"/>
                  </a:cubicBezTo>
                  <a:cubicBezTo>
                    <a:pt x="77" y="7"/>
                    <a:pt x="73" y="0"/>
                    <a:pt x="69" y="0"/>
                  </a:cubicBezTo>
                  <a:cubicBezTo>
                    <a:pt x="73" y="12"/>
                    <a:pt x="53" y="20"/>
                    <a:pt x="46" y="27"/>
                  </a:cubicBezTo>
                  <a:cubicBezTo>
                    <a:pt x="37" y="35"/>
                    <a:pt x="29" y="47"/>
                    <a:pt x="28" y="61"/>
                  </a:cubicBezTo>
                  <a:cubicBezTo>
                    <a:pt x="28" y="62"/>
                    <a:pt x="28" y="62"/>
                    <a:pt x="28" y="63"/>
                  </a:cubicBezTo>
                  <a:cubicBezTo>
                    <a:pt x="27" y="65"/>
                    <a:pt x="26" y="67"/>
                    <a:pt x="26" y="70"/>
                  </a:cubicBezTo>
                  <a:cubicBezTo>
                    <a:pt x="25" y="74"/>
                    <a:pt x="25" y="77"/>
                    <a:pt x="26" y="81"/>
                  </a:cubicBezTo>
                  <a:cubicBezTo>
                    <a:pt x="27" y="85"/>
                    <a:pt x="28" y="88"/>
                    <a:pt x="30" y="91"/>
                  </a:cubicBezTo>
                  <a:cubicBezTo>
                    <a:pt x="32" y="93"/>
                    <a:pt x="34" y="95"/>
                    <a:pt x="36" y="95"/>
                  </a:cubicBezTo>
                  <a:cubicBezTo>
                    <a:pt x="39" y="102"/>
                    <a:pt x="44" y="108"/>
                    <a:pt x="49" y="113"/>
                  </a:cubicBezTo>
                  <a:cubicBezTo>
                    <a:pt x="48" y="119"/>
                    <a:pt x="45" y="125"/>
                    <a:pt x="37" y="128"/>
                  </a:cubicBezTo>
                  <a:cubicBezTo>
                    <a:pt x="25" y="133"/>
                    <a:pt x="10" y="136"/>
                    <a:pt x="1" y="144"/>
                  </a:cubicBezTo>
                  <a:cubicBezTo>
                    <a:pt x="1" y="144"/>
                    <a:pt x="0" y="143"/>
                    <a:pt x="0" y="143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39" y="167"/>
                    <a:pt x="139" y="167"/>
                    <a:pt x="139" y="167"/>
                  </a:cubicBezTo>
                  <a:cubicBezTo>
                    <a:pt x="139" y="143"/>
                    <a:pt x="139" y="143"/>
                    <a:pt x="139" y="143"/>
                  </a:cubicBezTo>
                  <a:cubicBezTo>
                    <a:pt x="130" y="135"/>
                    <a:pt x="115" y="133"/>
                    <a:pt x="103" y="12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7DFA5B5A-AF6D-48BA-A896-2FBACDA385A0}"/>
                </a:ext>
              </a:extLst>
            </p:cNvPr>
            <p:cNvCxnSpPr/>
            <p:nvPr/>
          </p:nvCxnSpPr>
          <p:spPr>
            <a:xfrm>
              <a:off x="694894" y="5153666"/>
              <a:ext cx="10729913" cy="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8A846C50-EC38-4E04-914C-7DBC14782208}"/>
                </a:ext>
              </a:extLst>
            </p:cNvPr>
            <p:cNvSpPr/>
            <p:nvPr/>
          </p:nvSpPr>
          <p:spPr>
            <a:xfrm>
              <a:off x="3364620" y="4196657"/>
              <a:ext cx="646331" cy="276999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200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8CD755CA-A2FE-4A33-A566-9AA4CC8033B9}"/>
                </a:ext>
              </a:extLst>
            </p:cNvPr>
            <p:cNvSpPr/>
            <p:nvPr/>
          </p:nvSpPr>
          <p:spPr>
            <a:xfrm>
              <a:off x="8098445" y="4196657"/>
              <a:ext cx="646331" cy="276999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200">
                  <a:solidFill>
                    <a:schemeClr val="bg1"/>
                  </a:solidFill>
                </a:rPr>
                <a:t>关键词</a:t>
              </a:r>
            </a:p>
          </p:txBody>
        </p:sp>
      </p:grpSp>
      <p:sp>
        <p:nvSpPr>
          <p:cNvPr id="5" name="PA_库_任意多边形 4">
            <a:extLst>
              <a:ext uri="{FF2B5EF4-FFF2-40B4-BE49-F238E27FC236}">
                <a16:creationId xmlns:a16="http://schemas.microsoft.com/office/drawing/2014/main" xmlns="" id="{A49EE7BD-AE3C-4277-BB07-98581F948A18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2628900" y="2523392"/>
            <a:ext cx="1046285" cy="1028700"/>
          </a:xfrm>
          <a:custGeom>
            <a:avLst/>
            <a:gdLst>
              <a:gd name="connsiteX0" fmla="*/ 1046285 w 1046285"/>
              <a:gd name="connsiteY0" fmla="*/ 1028700 h 1028700"/>
              <a:gd name="connsiteX1" fmla="*/ 1046285 w 1046285"/>
              <a:gd name="connsiteY1" fmla="*/ 0 h 1028700"/>
              <a:gd name="connsiteX2" fmla="*/ 0 w 1046285"/>
              <a:gd name="connsiteY2" fmla="*/ 0 h 102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46285" h="1028700">
                <a:moveTo>
                  <a:pt x="1046285" y="1028700"/>
                </a:moveTo>
                <a:lnTo>
                  <a:pt x="1046285" y="0"/>
                </a:lnTo>
                <a:lnTo>
                  <a:pt x="0" y="0"/>
                </a:lnTo>
              </a:path>
            </a:pathLst>
          </a:custGeom>
          <a:ln>
            <a:solidFill>
              <a:schemeClr val="accent1"/>
            </a:solidFill>
            <a:prstDash val="sysDash"/>
            <a:headEnd type="none" w="sm" len="sm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PA_库_任意多边形 5">
            <a:extLst>
              <a:ext uri="{FF2B5EF4-FFF2-40B4-BE49-F238E27FC236}">
                <a16:creationId xmlns:a16="http://schemas.microsoft.com/office/drawing/2014/main" xmlns="" id="{98A5B54A-1AEF-4A52-83AF-B767C755409C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 flipH="1">
            <a:off x="8434071" y="2523392"/>
            <a:ext cx="1046285" cy="1028700"/>
          </a:xfrm>
          <a:custGeom>
            <a:avLst/>
            <a:gdLst>
              <a:gd name="connsiteX0" fmla="*/ 1046285 w 1046285"/>
              <a:gd name="connsiteY0" fmla="*/ 1028700 h 1028700"/>
              <a:gd name="connsiteX1" fmla="*/ 1046285 w 1046285"/>
              <a:gd name="connsiteY1" fmla="*/ 0 h 1028700"/>
              <a:gd name="connsiteX2" fmla="*/ 0 w 1046285"/>
              <a:gd name="connsiteY2" fmla="*/ 0 h 102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46285" h="1028700">
                <a:moveTo>
                  <a:pt x="1046285" y="1028700"/>
                </a:moveTo>
                <a:lnTo>
                  <a:pt x="1046285" y="0"/>
                </a:lnTo>
                <a:lnTo>
                  <a:pt x="0" y="0"/>
                </a:lnTo>
              </a:path>
            </a:pathLst>
          </a:custGeom>
          <a:ln>
            <a:solidFill>
              <a:schemeClr val="accent1"/>
            </a:solidFill>
            <a:prstDash val="sysDash"/>
            <a:headEnd type="none" w="sm" len="sm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4269075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6" grpId="0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_库_组合 82">
            <a:extLst>
              <a:ext uri="{FF2B5EF4-FFF2-40B4-BE49-F238E27FC236}">
                <a16:creationId xmlns:a16="http://schemas.microsoft.com/office/drawing/2014/main" xmlns="" id="{4E414E87-1B19-4F76-AF8B-6D35C006E549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713247" y="1772818"/>
            <a:ext cx="3136136" cy="3353775"/>
            <a:chOff x="719139" y="1700809"/>
            <a:chExt cx="3501056" cy="3744019"/>
          </a:xfrm>
        </p:grpSpPr>
        <p:sp>
          <p:nvSpPr>
            <p:cNvPr id="31" name="Freeform: Shape 37">
              <a:extLst>
                <a:ext uri="{FF2B5EF4-FFF2-40B4-BE49-F238E27FC236}">
                  <a16:creationId xmlns:a16="http://schemas.microsoft.com/office/drawing/2014/main" xmlns="" id="{5C583277-F797-48AA-B913-02D204BA6766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39" y="2142156"/>
              <a:ext cx="3501056" cy="3302672"/>
            </a:xfrm>
            <a:custGeom>
              <a:avLst/>
              <a:gdLst>
                <a:gd name="T0" fmla="*/ 3740150 w 21600"/>
                <a:gd name="T1" fmla="*/ 3528219 h 21600"/>
                <a:gd name="T2" fmla="*/ 3740150 w 21600"/>
                <a:gd name="T3" fmla="*/ 3528219 h 21600"/>
                <a:gd name="T4" fmla="*/ 3740150 w 21600"/>
                <a:gd name="T5" fmla="*/ 3528219 h 21600"/>
                <a:gd name="T6" fmla="*/ 3740150 w 21600"/>
                <a:gd name="T7" fmla="*/ 352821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7797" y="15597"/>
                  </a:lnTo>
                  <a:lnTo>
                    <a:pt x="7797" y="21599"/>
                  </a:lnTo>
                  <a:lnTo>
                    <a:pt x="10799" y="21599"/>
                  </a:lnTo>
                  <a:lnTo>
                    <a:pt x="13802" y="21599"/>
                  </a:lnTo>
                  <a:lnTo>
                    <a:pt x="13802" y="15594"/>
                  </a:lnTo>
                  <a:lnTo>
                    <a:pt x="2159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823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Freeform: Shape 38">
              <a:extLst>
                <a:ext uri="{FF2B5EF4-FFF2-40B4-BE49-F238E27FC236}">
                  <a16:creationId xmlns:a16="http://schemas.microsoft.com/office/drawing/2014/main" xmlns="" id="{D310C13C-0EFA-4FD7-A45A-9661BFF0E40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8537" y="1822662"/>
              <a:ext cx="891610" cy="891610"/>
            </a:xfrm>
            <a:custGeom>
              <a:avLst/>
              <a:gdLst>
                <a:gd name="T0" fmla="*/ 952452 w 19679"/>
                <a:gd name="T1" fmla="*/ 1045480 h 19679"/>
                <a:gd name="T2" fmla="*/ 952452 w 19679"/>
                <a:gd name="T3" fmla="*/ 1045480 h 19679"/>
                <a:gd name="T4" fmla="*/ 952452 w 19679"/>
                <a:gd name="T5" fmla="*/ 1045480 h 19679"/>
                <a:gd name="T6" fmla="*/ 952452 w 19679"/>
                <a:gd name="T7" fmla="*/ 1045480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none" lIns="50800" tIns="50800" rIns="50800" bIns="50800" anchor="ctr">
              <a:normAutofit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33" name="Freeform: Shape 39">
              <a:extLst>
                <a:ext uri="{FF2B5EF4-FFF2-40B4-BE49-F238E27FC236}">
                  <a16:creationId xmlns:a16="http://schemas.microsoft.com/office/drawing/2014/main" xmlns="" id="{B0A90767-B35F-4714-A2FB-1EF970E00EE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3827" y="1700809"/>
              <a:ext cx="1136060" cy="1136060"/>
            </a:xfrm>
            <a:custGeom>
              <a:avLst/>
              <a:gdLst>
                <a:gd name="T0" fmla="*/ 1213582 w 19679"/>
                <a:gd name="T1" fmla="*/ 1332115 h 19679"/>
                <a:gd name="T2" fmla="*/ 1213582 w 19679"/>
                <a:gd name="T3" fmla="*/ 1332115 h 19679"/>
                <a:gd name="T4" fmla="*/ 1213582 w 19679"/>
                <a:gd name="T5" fmla="*/ 1332115 h 19679"/>
                <a:gd name="T6" fmla="*/ 1213582 w 19679"/>
                <a:gd name="T7" fmla="*/ 1332115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wrap="none" lIns="50800" tIns="50800" rIns="50800" bIns="50800" anchor="ctr">
              <a:normAutofit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34" name="Freeform: Shape 40">
              <a:extLst>
                <a:ext uri="{FF2B5EF4-FFF2-40B4-BE49-F238E27FC236}">
                  <a16:creationId xmlns:a16="http://schemas.microsoft.com/office/drawing/2014/main" xmlns="" id="{73AF9AC7-603C-44A5-9E05-EA60B30DD6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3223" y="2714272"/>
              <a:ext cx="653104" cy="653104"/>
            </a:xfrm>
            <a:custGeom>
              <a:avLst/>
              <a:gdLst>
                <a:gd name="T0" fmla="*/ 697671 w 19679"/>
                <a:gd name="T1" fmla="*/ 765814 h 19679"/>
                <a:gd name="T2" fmla="*/ 697671 w 19679"/>
                <a:gd name="T3" fmla="*/ 765814 h 19679"/>
                <a:gd name="T4" fmla="*/ 697671 w 19679"/>
                <a:gd name="T5" fmla="*/ 765814 h 19679"/>
                <a:gd name="T6" fmla="*/ 697671 w 19679"/>
                <a:gd name="T7" fmla="*/ 76581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Freeform: Shape 41">
              <a:extLst>
                <a:ext uri="{FF2B5EF4-FFF2-40B4-BE49-F238E27FC236}">
                  <a16:creationId xmlns:a16="http://schemas.microsoft.com/office/drawing/2014/main" xmlns="" id="{92437406-E07B-49DD-9904-2E86207A6F1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3723" y="2875505"/>
              <a:ext cx="891610" cy="891610"/>
            </a:xfrm>
            <a:custGeom>
              <a:avLst/>
              <a:gdLst>
                <a:gd name="T0" fmla="*/ 952452 w 19679"/>
                <a:gd name="T1" fmla="*/ 1045480 h 19679"/>
                <a:gd name="T2" fmla="*/ 952452 w 19679"/>
                <a:gd name="T3" fmla="*/ 1045480 h 19679"/>
                <a:gd name="T4" fmla="*/ 952452 w 19679"/>
                <a:gd name="T5" fmla="*/ 1045480 h 19679"/>
                <a:gd name="T6" fmla="*/ 952452 w 19679"/>
                <a:gd name="T7" fmla="*/ 1045480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wrap="none" lIns="50800" tIns="50800" rIns="50800" bIns="50800" anchor="ctr">
              <a:normAutofit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36" name="Freeform: Shape 42">
              <a:extLst>
                <a:ext uri="{FF2B5EF4-FFF2-40B4-BE49-F238E27FC236}">
                  <a16:creationId xmlns:a16="http://schemas.microsoft.com/office/drawing/2014/main" xmlns="" id="{27B4D704-4E26-4781-AB4A-78E23047EC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6903" y="3485515"/>
              <a:ext cx="839600" cy="838856"/>
            </a:xfrm>
            <a:custGeom>
              <a:avLst/>
              <a:gdLst>
                <a:gd name="T0" fmla="*/ 896892 w 19679"/>
                <a:gd name="T1" fmla="*/ 983622 h 19679"/>
                <a:gd name="T2" fmla="*/ 896892 w 19679"/>
                <a:gd name="T3" fmla="*/ 983622 h 19679"/>
                <a:gd name="T4" fmla="*/ 896892 w 19679"/>
                <a:gd name="T5" fmla="*/ 983622 h 19679"/>
                <a:gd name="T6" fmla="*/ 896892 w 19679"/>
                <a:gd name="T7" fmla="*/ 983622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/>
          </p:spPr>
          <p:txBody>
            <a:bodyPr wrap="none" lIns="50800" tIns="50800" rIns="50800" bIns="50800" anchor="ctr">
              <a:normAutofit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37" name="Freeform: Shape 43">
              <a:extLst>
                <a:ext uri="{FF2B5EF4-FFF2-40B4-BE49-F238E27FC236}">
                  <a16:creationId xmlns:a16="http://schemas.microsoft.com/office/drawing/2014/main" xmlns="" id="{9CD6474F-11F8-43DB-AA0F-08B62B96B3E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0296" y="4324371"/>
              <a:ext cx="653105" cy="653105"/>
            </a:xfrm>
            <a:custGeom>
              <a:avLst/>
              <a:gdLst>
                <a:gd name="T0" fmla="*/ 697671 w 19679"/>
                <a:gd name="T1" fmla="*/ 765814 h 19679"/>
                <a:gd name="T2" fmla="*/ 697671 w 19679"/>
                <a:gd name="T3" fmla="*/ 765814 h 19679"/>
                <a:gd name="T4" fmla="*/ 697671 w 19679"/>
                <a:gd name="T5" fmla="*/ 765814 h 19679"/>
                <a:gd name="T6" fmla="*/ 697671 w 19679"/>
                <a:gd name="T7" fmla="*/ 76581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PA_库_组合 81">
            <a:extLst>
              <a:ext uri="{FF2B5EF4-FFF2-40B4-BE49-F238E27FC236}">
                <a16:creationId xmlns:a16="http://schemas.microsoft.com/office/drawing/2014/main" xmlns="" id="{D77C5663-FD96-4DA4-B857-B8DA4EEF6941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6060517" y="1886627"/>
            <a:ext cx="3136803" cy="3239964"/>
            <a:chOff x="7684844" y="1827863"/>
            <a:chExt cx="3501799" cy="3616965"/>
          </a:xfrm>
        </p:grpSpPr>
        <p:sp>
          <p:nvSpPr>
            <p:cNvPr id="24" name="Freeform: Shape 36">
              <a:extLst>
                <a:ext uri="{FF2B5EF4-FFF2-40B4-BE49-F238E27FC236}">
                  <a16:creationId xmlns:a16="http://schemas.microsoft.com/office/drawing/2014/main" xmlns="" id="{EE9AF6F9-65EC-4DED-B6CD-F511CB4DAFD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684844" y="2142156"/>
              <a:ext cx="3501799" cy="3302672"/>
            </a:xfrm>
            <a:custGeom>
              <a:avLst/>
              <a:gdLst>
                <a:gd name="T0" fmla="*/ 3740943 w 21600"/>
                <a:gd name="T1" fmla="*/ 3528219 h 21600"/>
                <a:gd name="T2" fmla="*/ 3740943 w 21600"/>
                <a:gd name="T3" fmla="*/ 3528219 h 21600"/>
                <a:gd name="T4" fmla="*/ 3740943 w 21600"/>
                <a:gd name="T5" fmla="*/ 3528219 h 21600"/>
                <a:gd name="T6" fmla="*/ 3740943 w 21600"/>
                <a:gd name="T7" fmla="*/ 352821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7797" y="15597"/>
                  </a:lnTo>
                  <a:lnTo>
                    <a:pt x="7797" y="21599"/>
                  </a:lnTo>
                  <a:lnTo>
                    <a:pt x="10799" y="21599"/>
                  </a:lnTo>
                  <a:lnTo>
                    <a:pt x="13802" y="21599"/>
                  </a:lnTo>
                  <a:lnTo>
                    <a:pt x="13802" y="15594"/>
                  </a:lnTo>
                  <a:lnTo>
                    <a:pt x="2159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823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Freeform: Shape 50">
              <a:extLst>
                <a:ext uri="{FF2B5EF4-FFF2-40B4-BE49-F238E27FC236}">
                  <a16:creationId xmlns:a16="http://schemas.microsoft.com/office/drawing/2014/main" xmlns="" id="{6F79CD30-5967-4E70-B54A-018A9BFF6C7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9728860" y="1936342"/>
              <a:ext cx="682082" cy="682082"/>
            </a:xfrm>
            <a:custGeom>
              <a:avLst/>
              <a:gdLst>
                <a:gd name="T0" fmla="*/ 728625 w 19679"/>
                <a:gd name="T1" fmla="*/ 799792 h 19679"/>
                <a:gd name="T2" fmla="*/ 728625 w 19679"/>
                <a:gd name="T3" fmla="*/ 799792 h 19679"/>
                <a:gd name="T4" fmla="*/ 728625 w 19679"/>
                <a:gd name="T5" fmla="*/ 799792 h 19679"/>
                <a:gd name="T6" fmla="*/ 728625 w 19679"/>
                <a:gd name="T7" fmla="*/ 799792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: Shape 51">
              <a:extLst>
                <a:ext uri="{FF2B5EF4-FFF2-40B4-BE49-F238E27FC236}">
                  <a16:creationId xmlns:a16="http://schemas.microsoft.com/office/drawing/2014/main" xmlns="" id="{E7B39649-1E11-4795-98F2-6B4553D1BF05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713168" y="1827863"/>
              <a:ext cx="945850" cy="945850"/>
            </a:xfrm>
            <a:custGeom>
              <a:avLst/>
              <a:gdLst>
                <a:gd name="T0" fmla="*/ 1010392 w 19679"/>
                <a:gd name="T1" fmla="*/ 1109080 h 19679"/>
                <a:gd name="T2" fmla="*/ 1010392 w 19679"/>
                <a:gd name="T3" fmla="*/ 1109080 h 19679"/>
                <a:gd name="T4" fmla="*/ 1010392 w 19679"/>
                <a:gd name="T5" fmla="*/ 1109080 h 19679"/>
                <a:gd name="T6" fmla="*/ 1010392 w 19679"/>
                <a:gd name="T7" fmla="*/ 1109080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wrap="none" lIns="50800" tIns="50800" rIns="50800" bIns="50800" anchor="ctr" anchorCtr="1">
              <a:normAutofit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27" name="Freeform: Shape 52">
              <a:extLst>
                <a:ext uri="{FF2B5EF4-FFF2-40B4-BE49-F238E27FC236}">
                  <a16:creationId xmlns:a16="http://schemas.microsoft.com/office/drawing/2014/main" xmlns="" id="{8D1A589F-8286-4A7A-AB45-B16F52D38AF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407048" y="2795260"/>
              <a:ext cx="891610" cy="891610"/>
            </a:xfrm>
            <a:custGeom>
              <a:avLst/>
              <a:gdLst>
                <a:gd name="T0" fmla="*/ 952452 w 19679"/>
                <a:gd name="T1" fmla="*/ 1045480 h 19679"/>
                <a:gd name="T2" fmla="*/ 952452 w 19679"/>
                <a:gd name="T3" fmla="*/ 1045480 h 19679"/>
                <a:gd name="T4" fmla="*/ 952452 w 19679"/>
                <a:gd name="T5" fmla="*/ 1045480 h 19679"/>
                <a:gd name="T6" fmla="*/ 952452 w 19679"/>
                <a:gd name="T7" fmla="*/ 1045480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wrap="none" lIns="50800" tIns="50800" rIns="50800" bIns="50800" anchor="ctr" anchorCtr="1">
              <a:normAutofit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28" name="Freeform: Shape 53">
              <a:extLst>
                <a:ext uri="{FF2B5EF4-FFF2-40B4-BE49-F238E27FC236}">
                  <a16:creationId xmlns:a16="http://schemas.microsoft.com/office/drawing/2014/main" xmlns="" id="{D6603CB7-7B8E-4FCF-9980-A22BD15ED9B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864742" y="3636346"/>
              <a:ext cx="1034268" cy="1034268"/>
            </a:xfrm>
            <a:custGeom>
              <a:avLst/>
              <a:gdLst>
                <a:gd name="T0" fmla="*/ 1104844 w 19679"/>
                <a:gd name="T1" fmla="*/ 1212757 h 19679"/>
                <a:gd name="T2" fmla="*/ 1104844 w 19679"/>
                <a:gd name="T3" fmla="*/ 1212757 h 19679"/>
                <a:gd name="T4" fmla="*/ 1104844 w 19679"/>
                <a:gd name="T5" fmla="*/ 1212757 h 19679"/>
                <a:gd name="T6" fmla="*/ 1104844 w 19679"/>
                <a:gd name="T7" fmla="*/ 1212757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wrap="none" lIns="50800" tIns="50800" rIns="50800" bIns="50800" anchor="ctr" anchorCtr="1">
              <a:normAutofit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29" name="Freeform: Shape 54">
              <a:extLst>
                <a:ext uri="{FF2B5EF4-FFF2-40B4-BE49-F238E27FC236}">
                  <a16:creationId xmlns:a16="http://schemas.microsoft.com/office/drawing/2014/main" xmlns="" id="{DE3568DD-247D-4070-94AD-15D9E96235E2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9381876" y="2712786"/>
              <a:ext cx="1056558" cy="1056558"/>
            </a:xfrm>
            <a:custGeom>
              <a:avLst/>
              <a:gdLst>
                <a:gd name="T0" fmla="*/ 1128655 w 19679"/>
                <a:gd name="T1" fmla="*/ 1238894 h 19679"/>
                <a:gd name="T2" fmla="*/ 1128655 w 19679"/>
                <a:gd name="T3" fmla="*/ 1238894 h 19679"/>
                <a:gd name="T4" fmla="*/ 1128655 w 19679"/>
                <a:gd name="T5" fmla="*/ 1238894 h 19679"/>
                <a:gd name="T6" fmla="*/ 1128655 w 19679"/>
                <a:gd name="T7" fmla="*/ 123889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/>
          </p:spPr>
          <p:txBody>
            <a:bodyPr wrap="none" lIns="50800" tIns="50800" rIns="50800" bIns="50800" anchor="ctr" anchorCtr="1">
              <a:normAutofit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30" name="Freeform: Shape 55">
              <a:extLst>
                <a:ext uri="{FF2B5EF4-FFF2-40B4-BE49-F238E27FC236}">
                  <a16:creationId xmlns:a16="http://schemas.microsoft.com/office/drawing/2014/main" xmlns="" id="{FFA0B022-8C19-4AE9-BA68-B0A9F9982EE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9348440" y="4727825"/>
              <a:ext cx="502274" cy="502274"/>
            </a:xfrm>
            <a:custGeom>
              <a:avLst/>
              <a:gdLst>
                <a:gd name="T0" fmla="*/ 536548 w 19679"/>
                <a:gd name="T1" fmla="*/ 588954 h 19679"/>
                <a:gd name="T2" fmla="*/ 536548 w 19679"/>
                <a:gd name="T3" fmla="*/ 588954 h 19679"/>
                <a:gd name="T4" fmla="*/ 536548 w 19679"/>
                <a:gd name="T5" fmla="*/ 588954 h 19679"/>
                <a:gd name="T6" fmla="*/ 536548 w 19679"/>
                <a:gd name="T7" fmla="*/ 58895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" name="PA_库_组合 63">
            <a:extLst>
              <a:ext uri="{FF2B5EF4-FFF2-40B4-BE49-F238E27FC236}">
                <a16:creationId xmlns:a16="http://schemas.microsoft.com/office/drawing/2014/main" xmlns="" id="{081F9798-84B4-44CD-8D0E-018B6997831B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8303945" y="2567191"/>
            <a:ext cx="2749723" cy="2139516"/>
            <a:chOff x="8170814" y="1912116"/>
            <a:chExt cx="2749722" cy="2139516"/>
          </a:xfrm>
        </p:grpSpPr>
        <p:grpSp>
          <p:nvGrpSpPr>
            <p:cNvPr id="16" name="Group 73">
              <a:extLst>
                <a:ext uri="{FF2B5EF4-FFF2-40B4-BE49-F238E27FC236}">
                  <a16:creationId xmlns:a16="http://schemas.microsoft.com/office/drawing/2014/main" xmlns="" id="{3DE056B3-5505-444B-A27F-7F1D01152739}"/>
                </a:ext>
              </a:extLst>
            </p:cNvPr>
            <p:cNvGrpSpPr/>
            <p:nvPr/>
          </p:nvGrpSpPr>
          <p:grpSpPr>
            <a:xfrm>
              <a:off x="8170814" y="1912116"/>
              <a:ext cx="2611177" cy="2139516"/>
              <a:chOff x="1193500" y="1491637"/>
              <a:chExt cx="3761195" cy="2139516"/>
            </a:xfrm>
          </p:grpSpPr>
          <p:grpSp>
            <p:nvGrpSpPr>
              <p:cNvPr id="18" name="Group 75">
                <a:extLst>
                  <a:ext uri="{FF2B5EF4-FFF2-40B4-BE49-F238E27FC236}">
                    <a16:creationId xmlns:a16="http://schemas.microsoft.com/office/drawing/2014/main" xmlns="" id="{52D91A39-330B-46EF-B7AF-5940A77A8C52}"/>
                  </a:ext>
                </a:extLst>
              </p:cNvPr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2" name="TextBox 79">
                  <a:extLst>
                    <a:ext uri="{FF2B5EF4-FFF2-40B4-BE49-F238E27FC236}">
                      <a16:creationId xmlns:a16="http://schemas.microsoft.com/office/drawing/2014/main" xmlns="" id="{F5D93805-9719-4A69-A18E-C3AEED8B91D2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/>
                    <a:t>点击输入替换内容点击输入替换内容</a:t>
                  </a:r>
                  <a:br>
                    <a:rPr lang="zh-CN" altLang="en-US" sz="1000" dirty="0"/>
                  </a:br>
                  <a:endParaRPr lang="zh-CN" altLang="en-US" sz="1000" dirty="0"/>
                </a:p>
              </p:txBody>
            </p:sp>
            <p:sp>
              <p:nvSpPr>
                <p:cNvPr id="23" name="Rectangle 80">
                  <a:extLst>
                    <a:ext uri="{FF2B5EF4-FFF2-40B4-BE49-F238E27FC236}">
                      <a16:creationId xmlns:a16="http://schemas.microsoft.com/office/drawing/2014/main" xmlns="" id="{0C67E94A-908A-4E98-A9A0-5487BAD4E420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accent1"/>
                      </a:solidFill>
                    </a:rPr>
                    <a:t>输入标题文本</a:t>
                  </a:r>
                </a:p>
              </p:txBody>
            </p:sp>
          </p:grpSp>
          <p:grpSp>
            <p:nvGrpSpPr>
              <p:cNvPr id="19" name="Group 76">
                <a:extLst>
                  <a:ext uri="{FF2B5EF4-FFF2-40B4-BE49-F238E27FC236}">
                    <a16:creationId xmlns:a16="http://schemas.microsoft.com/office/drawing/2014/main" xmlns="" id="{4D283207-733F-4B64-BB3F-5894DA6D2C69}"/>
                  </a:ext>
                </a:extLst>
              </p:cNvPr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0" name="TextBox 77">
                  <a:extLst>
                    <a:ext uri="{FF2B5EF4-FFF2-40B4-BE49-F238E27FC236}">
                      <a16:creationId xmlns:a16="http://schemas.microsoft.com/office/drawing/2014/main" xmlns="" id="{A84080DB-403B-4DC9-934E-17355A133D0E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/>
                    <a:t>点击输入替换内容点击输入替换内容</a:t>
                  </a:r>
                  <a:br>
                    <a:rPr lang="zh-CN" altLang="en-US" sz="1000" dirty="0"/>
                  </a:br>
                  <a:endParaRPr lang="zh-CN" altLang="en-US" sz="1000" dirty="0"/>
                </a:p>
              </p:txBody>
            </p:sp>
            <p:sp>
              <p:nvSpPr>
                <p:cNvPr id="21" name="Rectangle 78">
                  <a:extLst>
                    <a:ext uri="{FF2B5EF4-FFF2-40B4-BE49-F238E27FC236}">
                      <a16:creationId xmlns:a16="http://schemas.microsoft.com/office/drawing/2014/main" xmlns="" id="{CCF1BBBD-F99F-481D-8A77-56EA763E2EC7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accent2"/>
                      </a:solidFill>
                    </a:rPr>
                    <a:t>输入标题文本</a:t>
                  </a:r>
                </a:p>
              </p:txBody>
            </p:sp>
          </p:grpSp>
        </p:grpSp>
        <p:cxnSp>
          <p:nvCxnSpPr>
            <p:cNvPr id="17" name="Straight Connector 74">
              <a:extLst>
                <a:ext uri="{FF2B5EF4-FFF2-40B4-BE49-F238E27FC236}">
                  <a16:creationId xmlns:a16="http://schemas.microsoft.com/office/drawing/2014/main" xmlns="" id="{438618ED-4F2E-439C-94A0-F8CA9953E6E6}"/>
                </a:ext>
              </a:extLst>
            </p:cNvPr>
            <p:cNvCxnSpPr/>
            <p:nvPr/>
          </p:nvCxnSpPr>
          <p:spPr>
            <a:xfrm>
              <a:off x="8472264" y="2924944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PA_库_组合 64">
            <a:extLst>
              <a:ext uri="{FF2B5EF4-FFF2-40B4-BE49-F238E27FC236}">
                <a16:creationId xmlns:a16="http://schemas.microsoft.com/office/drawing/2014/main" xmlns="" id="{6D484492-4839-4B72-A8F3-A858A51D9400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 flipH="1">
            <a:off x="3005072" y="2611183"/>
            <a:ext cx="2611177" cy="2139516"/>
            <a:chOff x="1410010" y="1697288"/>
            <a:chExt cx="2611177" cy="2139516"/>
          </a:xfrm>
        </p:grpSpPr>
        <p:grpSp>
          <p:nvGrpSpPr>
            <p:cNvPr id="8" name="Group 65">
              <a:extLst>
                <a:ext uri="{FF2B5EF4-FFF2-40B4-BE49-F238E27FC236}">
                  <a16:creationId xmlns:a16="http://schemas.microsoft.com/office/drawing/2014/main" xmlns="" id="{1AA1C7B8-FAED-45B9-B9BD-12077DB71CF7}"/>
                </a:ext>
              </a:extLst>
            </p:cNvPr>
            <p:cNvGrpSpPr/>
            <p:nvPr/>
          </p:nvGrpSpPr>
          <p:grpSpPr>
            <a:xfrm>
              <a:off x="1410010" y="1697288"/>
              <a:ext cx="2611177" cy="2139516"/>
              <a:chOff x="1193500" y="1491637"/>
              <a:chExt cx="3761195" cy="2139516"/>
            </a:xfrm>
          </p:grpSpPr>
          <p:grpSp>
            <p:nvGrpSpPr>
              <p:cNvPr id="10" name="Group 67">
                <a:extLst>
                  <a:ext uri="{FF2B5EF4-FFF2-40B4-BE49-F238E27FC236}">
                    <a16:creationId xmlns:a16="http://schemas.microsoft.com/office/drawing/2014/main" xmlns="" id="{3DBCBD53-2E67-457B-96C4-E93147882452}"/>
                  </a:ext>
                </a:extLst>
              </p:cNvPr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4" name="TextBox 71">
                  <a:extLst>
                    <a:ext uri="{FF2B5EF4-FFF2-40B4-BE49-F238E27FC236}">
                      <a16:creationId xmlns:a16="http://schemas.microsoft.com/office/drawing/2014/main" xmlns="" id="{DA6E9837-BA65-4252-AB02-9D20C979C395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/>
                    <a:t>点击输入替换内容点击输入替换内容</a:t>
                  </a:r>
                  <a:br>
                    <a:rPr lang="zh-CN" altLang="en-US" sz="1000" dirty="0"/>
                  </a:br>
                  <a:endParaRPr lang="zh-CN" altLang="en-US" sz="1000" dirty="0"/>
                </a:p>
              </p:txBody>
            </p:sp>
            <p:sp>
              <p:nvSpPr>
                <p:cNvPr id="15" name="Rectangle 72">
                  <a:extLst>
                    <a:ext uri="{FF2B5EF4-FFF2-40B4-BE49-F238E27FC236}">
                      <a16:creationId xmlns:a16="http://schemas.microsoft.com/office/drawing/2014/main" xmlns="" id="{88136785-3A5C-4AF4-9B5F-175130ED2E2C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accent1"/>
                      </a:solidFill>
                    </a:rPr>
                    <a:t>输入标题文本</a:t>
                  </a:r>
                </a:p>
              </p:txBody>
            </p:sp>
          </p:grpSp>
          <p:grpSp>
            <p:nvGrpSpPr>
              <p:cNvPr id="11" name="Group 68">
                <a:extLst>
                  <a:ext uri="{FF2B5EF4-FFF2-40B4-BE49-F238E27FC236}">
                    <a16:creationId xmlns:a16="http://schemas.microsoft.com/office/drawing/2014/main" xmlns="" id="{2EFE057D-91F1-44DC-9928-F6C0BAF146F3}"/>
                  </a:ext>
                </a:extLst>
              </p:cNvPr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2" name="TextBox 69">
                  <a:extLst>
                    <a:ext uri="{FF2B5EF4-FFF2-40B4-BE49-F238E27FC236}">
                      <a16:creationId xmlns:a16="http://schemas.microsoft.com/office/drawing/2014/main" xmlns="" id="{FEF7B07B-C202-4476-B8FB-2E321288A4FF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/>
                    <a:t>点击输入替换内容点击输入替换内容</a:t>
                  </a:r>
                  <a:br>
                    <a:rPr lang="zh-CN" altLang="en-US" sz="1000" dirty="0"/>
                  </a:br>
                  <a:endParaRPr lang="zh-CN" altLang="en-US" sz="1000" dirty="0"/>
                </a:p>
              </p:txBody>
            </p:sp>
            <p:sp>
              <p:nvSpPr>
                <p:cNvPr id="13" name="Rectangle 70">
                  <a:extLst>
                    <a:ext uri="{FF2B5EF4-FFF2-40B4-BE49-F238E27FC236}">
                      <a16:creationId xmlns:a16="http://schemas.microsoft.com/office/drawing/2014/main" xmlns="" id="{F1A73872-11F8-4C71-84E8-53A33883EC0A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accent2"/>
                      </a:solidFill>
                    </a:rPr>
                    <a:t>输入标题文本</a:t>
                  </a:r>
                </a:p>
              </p:txBody>
            </p:sp>
          </p:grpSp>
        </p:grpSp>
        <p:cxnSp>
          <p:nvCxnSpPr>
            <p:cNvPr id="9" name="Straight Connector 66">
              <a:extLst>
                <a:ext uri="{FF2B5EF4-FFF2-40B4-BE49-F238E27FC236}">
                  <a16:creationId xmlns:a16="http://schemas.microsoft.com/office/drawing/2014/main" xmlns="" id="{499CFC06-D8F6-4E22-BFB5-B1FABA52253D}"/>
                </a:ext>
              </a:extLst>
            </p:cNvPr>
            <p:cNvCxnSpPr/>
            <p:nvPr/>
          </p:nvCxnSpPr>
          <p:spPr>
            <a:xfrm>
              <a:off x="1410010" y="2710116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00154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水&#10;&#10;已生成高可信度的说明">
            <a:extLst>
              <a:ext uri="{FF2B5EF4-FFF2-40B4-BE49-F238E27FC236}">
                <a16:creationId xmlns:a16="http://schemas.microsoft.com/office/drawing/2014/main" xmlns="" id="{74FAB283-7088-4025-A978-2D720A867D4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 descr="图片包含 人员, 军装, 服装, 户外&#10;&#10;已生成极高可信度的说明">
            <a:extLst>
              <a:ext uri="{FF2B5EF4-FFF2-40B4-BE49-F238E27FC236}">
                <a16:creationId xmlns:a16="http://schemas.microsoft.com/office/drawing/2014/main" xmlns="" id="{654CC971-505A-4E06-9FDD-D652702C50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810490"/>
            <a:ext cx="4294094" cy="4047509"/>
          </a:xfrm>
          <a:prstGeom prst="rect">
            <a:avLst/>
          </a:prstGeom>
        </p:spPr>
      </p:pic>
      <p:pic>
        <p:nvPicPr>
          <p:cNvPr id="10" name="图片 9" descr="图片包含 就坐, 室内&#10;&#10;已生成极高可信度的说明">
            <a:extLst>
              <a:ext uri="{FF2B5EF4-FFF2-40B4-BE49-F238E27FC236}">
                <a16:creationId xmlns:a16="http://schemas.microsoft.com/office/drawing/2014/main" xmlns="" id="{44FEFC10-C042-4C45-AA58-4250AA0F7E8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13432"/>
            <a:ext cx="12192000" cy="195072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B44BE353-BE72-43A2-9324-DE85D3A8F12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0326" y="5168511"/>
            <a:ext cx="1374962" cy="1440561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E868B2C6-C1A9-4D95-8D16-19DD739C942E}"/>
              </a:ext>
            </a:extLst>
          </p:cNvPr>
          <p:cNvGrpSpPr/>
          <p:nvPr/>
        </p:nvGrpSpPr>
        <p:grpSpPr>
          <a:xfrm>
            <a:off x="4294095" y="2069287"/>
            <a:ext cx="6406243" cy="2595217"/>
            <a:chOff x="2892879" y="2131392"/>
            <a:chExt cx="6406243" cy="2595217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12E3EDAA-25EA-4DD4-AA96-EECA7F775B61}"/>
                </a:ext>
              </a:extLst>
            </p:cNvPr>
            <p:cNvSpPr/>
            <p:nvPr/>
          </p:nvSpPr>
          <p:spPr>
            <a:xfrm>
              <a:off x="2892879" y="2428014"/>
              <a:ext cx="6406243" cy="22985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68300" dist="3175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0B0E9B07-9E6E-449D-B6CC-5BC968E739E5}"/>
                </a:ext>
              </a:extLst>
            </p:cNvPr>
            <p:cNvSpPr/>
            <p:nvPr/>
          </p:nvSpPr>
          <p:spPr>
            <a:xfrm>
              <a:off x="3148390" y="2131392"/>
              <a:ext cx="2201950" cy="202824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368300" dist="127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88BCBCC2-68B4-45EB-B5A2-CE7C8326AF01}"/>
                </a:ext>
              </a:extLst>
            </p:cNvPr>
            <p:cNvSpPr txBox="1"/>
            <p:nvPr/>
          </p:nvSpPr>
          <p:spPr>
            <a:xfrm>
              <a:off x="3475756" y="2422240"/>
              <a:ext cx="1547218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rgbClr val="FECA19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r>
                <a:rPr lang="en-US" altLang="zh-CN" sz="8800" dirty="0">
                  <a:solidFill>
                    <a:schemeClr val="bg1"/>
                  </a:solidFill>
                </a:rPr>
                <a:t>04</a:t>
              </a:r>
              <a:endParaRPr lang="zh-CN" altLang="en-US" sz="8800" dirty="0">
                <a:solidFill>
                  <a:schemeClr val="bg1"/>
                </a:solidFill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3420EC01-90D3-4311-A135-6139C811CA3F}"/>
              </a:ext>
            </a:extLst>
          </p:cNvPr>
          <p:cNvSpPr txBox="1"/>
          <p:nvPr/>
        </p:nvSpPr>
        <p:spPr>
          <a:xfrm>
            <a:off x="7078924" y="2594923"/>
            <a:ext cx="29141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defRPr>
            </a:lvl1pPr>
          </a:lstStyle>
          <a:p>
            <a:pPr algn="dist"/>
            <a:r>
              <a:rPr lang="zh-CN" altLang="en-US" sz="2000" dirty="0">
                <a:solidFill>
                  <a:srgbClr val="19214E"/>
                </a:solidFill>
              </a:rPr>
              <a:t>明年其他工作计划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34D166D9-803C-4DF5-ABB7-604D9BD60B17}"/>
              </a:ext>
            </a:extLst>
          </p:cNvPr>
          <p:cNvSpPr txBox="1"/>
          <p:nvPr/>
        </p:nvSpPr>
        <p:spPr>
          <a:xfrm>
            <a:off x="7078922" y="3083410"/>
            <a:ext cx="3503182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500">
                <a:solidFill>
                  <a:srgbClr val="19214E"/>
                </a:solidFill>
                <a:latin typeface="造字工房悦黑体验版常规体" pitchFamily="50" charset="-122"/>
                <a:ea typeface="造字工房悦黑体验版常规体" pitchFamily="50" charset="-122"/>
              </a:defRPr>
            </a:lvl1pPr>
          </a:lstStyle>
          <a:p>
            <a:r>
              <a:rPr lang="zh-CN" altLang="en-US" dirty="0"/>
              <a:t>点击输入替换内容点击输入替换内容</a:t>
            </a:r>
            <a:br>
              <a:rPr lang="zh-CN" altLang="en-US" dirty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57802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图片包含 水&#10;&#10;已生成高可信度的说明">
            <a:extLst>
              <a:ext uri="{FF2B5EF4-FFF2-40B4-BE49-F238E27FC236}">
                <a16:creationId xmlns:a16="http://schemas.microsoft.com/office/drawing/2014/main" xmlns="" id="{33C3367F-AFFF-4923-B40C-C566E70EC357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PA_库_矩形 1">
            <a:extLst>
              <a:ext uri="{FF2B5EF4-FFF2-40B4-BE49-F238E27FC236}">
                <a16:creationId xmlns:a16="http://schemas.microsoft.com/office/drawing/2014/main" xmlns="" id="{63EF1BC0-D58D-42AE-A87E-A7518C4A63C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273629" y="0"/>
            <a:ext cx="1306285" cy="23240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PA_库_矩形 2">
            <a:extLst>
              <a:ext uri="{FF2B5EF4-FFF2-40B4-BE49-F238E27FC236}">
                <a16:creationId xmlns:a16="http://schemas.microsoft.com/office/drawing/2014/main" xmlns="" id="{645663E4-2696-494D-98C7-32AF4275A7F9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273628" y="4174669"/>
            <a:ext cx="1306286" cy="26833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A_库_文本框 3">
            <a:extLst>
              <a:ext uri="{FF2B5EF4-FFF2-40B4-BE49-F238E27FC236}">
                <a16:creationId xmlns:a16="http://schemas.microsoft.com/office/drawing/2014/main" xmlns="" id="{F92508B1-5ACE-46A9-BED6-23854BDB697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273628" y="2573047"/>
            <a:ext cx="954107" cy="137473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50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目录</a:t>
            </a:r>
          </a:p>
        </p:txBody>
      </p:sp>
      <p:sp>
        <p:nvSpPr>
          <p:cNvPr id="5" name="PA_库_文本框 4">
            <a:extLst>
              <a:ext uri="{FF2B5EF4-FFF2-40B4-BE49-F238E27FC236}">
                <a16:creationId xmlns:a16="http://schemas.microsoft.com/office/drawing/2014/main" xmlns="" id="{0A2D5366-B38A-4D47-B19C-F3D192FB9071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981515" y="2589877"/>
            <a:ext cx="492443" cy="134107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2000" dirty="0">
                <a:solidFill>
                  <a:schemeClr val="accent1"/>
                </a:solidFill>
                <a:latin typeface="Britannic Bold" panose="020B0903060703020204" pitchFamily="34" charset="0"/>
              </a:rPr>
              <a:t> CONTENTS</a:t>
            </a:r>
            <a:endParaRPr lang="zh-CN" altLang="en-US" sz="2000" dirty="0">
              <a:solidFill>
                <a:schemeClr val="accent1"/>
              </a:solidFill>
              <a:latin typeface="Britannic Bold" panose="020B0903060703020204" pitchFamily="34" charset="0"/>
            </a:endParaRPr>
          </a:p>
        </p:txBody>
      </p:sp>
      <p:grpSp>
        <p:nvGrpSpPr>
          <p:cNvPr id="6" name="PA_库_组合 14">
            <a:extLst>
              <a:ext uri="{FF2B5EF4-FFF2-40B4-BE49-F238E27FC236}">
                <a16:creationId xmlns:a16="http://schemas.microsoft.com/office/drawing/2014/main" xmlns="" id="{E7A4420E-B466-4D3F-81B2-4F69042634E6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4191838" y="1701521"/>
            <a:ext cx="4822372" cy="816429"/>
            <a:chOff x="4408714" y="1240971"/>
            <a:chExt cx="4822372" cy="816429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FFDF5A4C-921B-4B64-AC85-560860A83527}"/>
                </a:ext>
              </a:extLst>
            </p:cNvPr>
            <p:cNvSpPr/>
            <p:nvPr/>
          </p:nvSpPr>
          <p:spPr>
            <a:xfrm>
              <a:off x="5159829" y="1349828"/>
              <a:ext cx="4071257" cy="59871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前期工作总体概述</a:t>
              </a:r>
            </a:p>
          </p:txBody>
        </p:sp>
        <p:sp>
          <p:nvSpPr>
            <p:cNvPr id="8" name="圆角矩形 11">
              <a:extLst>
                <a:ext uri="{FF2B5EF4-FFF2-40B4-BE49-F238E27FC236}">
                  <a16:creationId xmlns:a16="http://schemas.microsoft.com/office/drawing/2014/main" xmlns="" id="{6C870C86-9E21-407D-A1EA-3209260E9E69}"/>
                </a:ext>
              </a:extLst>
            </p:cNvPr>
            <p:cNvSpPr/>
            <p:nvPr/>
          </p:nvSpPr>
          <p:spPr>
            <a:xfrm>
              <a:off x="4408714" y="1240971"/>
              <a:ext cx="903515" cy="816429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latin typeface="Britannic Bold" panose="020B0903060703020204" pitchFamily="34" charset="0"/>
                </a:rPr>
                <a:t>01</a:t>
              </a:r>
              <a:endParaRPr lang="zh-CN" altLang="en-US" sz="3200" dirty="0">
                <a:latin typeface="Britannic Bold" panose="020B0903060703020204" pitchFamily="34" charset="0"/>
              </a:endParaRPr>
            </a:p>
          </p:txBody>
        </p:sp>
      </p:grpSp>
      <p:grpSp>
        <p:nvGrpSpPr>
          <p:cNvPr id="9" name="PA_库_组合 15">
            <a:extLst>
              <a:ext uri="{FF2B5EF4-FFF2-40B4-BE49-F238E27FC236}">
                <a16:creationId xmlns:a16="http://schemas.microsoft.com/office/drawing/2014/main" xmlns="" id="{610ED001-54A8-478F-9EEC-A80C4524F9E3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4191838" y="2566935"/>
            <a:ext cx="4822372" cy="816429"/>
            <a:chOff x="4408714" y="1240971"/>
            <a:chExt cx="4822372" cy="816429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CE84F018-3117-402D-9006-28A7A87D0DDE}"/>
                </a:ext>
              </a:extLst>
            </p:cNvPr>
            <p:cNvSpPr/>
            <p:nvPr/>
          </p:nvSpPr>
          <p:spPr>
            <a:xfrm>
              <a:off x="5159829" y="1349828"/>
              <a:ext cx="4071257" cy="59871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工作具体完成情况</a:t>
              </a:r>
            </a:p>
          </p:txBody>
        </p:sp>
        <p:sp>
          <p:nvSpPr>
            <p:cNvPr id="11" name="圆角矩形 17">
              <a:extLst>
                <a:ext uri="{FF2B5EF4-FFF2-40B4-BE49-F238E27FC236}">
                  <a16:creationId xmlns:a16="http://schemas.microsoft.com/office/drawing/2014/main" xmlns="" id="{803748F7-46EE-4FFB-BFDE-D07A2DB13EB1}"/>
                </a:ext>
              </a:extLst>
            </p:cNvPr>
            <p:cNvSpPr/>
            <p:nvPr/>
          </p:nvSpPr>
          <p:spPr>
            <a:xfrm>
              <a:off x="4408714" y="1240971"/>
              <a:ext cx="903515" cy="816429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latin typeface="Britannic Bold" panose="020B0903060703020204" pitchFamily="34" charset="0"/>
                </a:rPr>
                <a:t>02</a:t>
              </a:r>
              <a:endParaRPr lang="zh-CN" altLang="en-US" sz="3200" dirty="0"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2" name="PA_库_组合 18">
            <a:extLst>
              <a:ext uri="{FF2B5EF4-FFF2-40B4-BE49-F238E27FC236}">
                <a16:creationId xmlns:a16="http://schemas.microsoft.com/office/drawing/2014/main" xmlns="" id="{C39B84EA-8CB5-4048-A6B1-F9451DE91B7E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4191838" y="3492221"/>
            <a:ext cx="4822372" cy="816429"/>
            <a:chOff x="4408714" y="1240971"/>
            <a:chExt cx="4822372" cy="816429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DED3C842-6421-49F3-9752-A0AF8BE1F624}"/>
                </a:ext>
              </a:extLst>
            </p:cNvPr>
            <p:cNvSpPr/>
            <p:nvPr/>
          </p:nvSpPr>
          <p:spPr>
            <a:xfrm>
              <a:off x="5159829" y="1349828"/>
              <a:ext cx="4071257" cy="59871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工作中存在的不足</a:t>
              </a:r>
            </a:p>
          </p:txBody>
        </p:sp>
        <p:sp>
          <p:nvSpPr>
            <p:cNvPr id="14" name="圆角矩形 20">
              <a:extLst>
                <a:ext uri="{FF2B5EF4-FFF2-40B4-BE49-F238E27FC236}">
                  <a16:creationId xmlns:a16="http://schemas.microsoft.com/office/drawing/2014/main" xmlns="" id="{9A7F520C-FF39-4C72-89E9-68FF24ED3152}"/>
                </a:ext>
              </a:extLst>
            </p:cNvPr>
            <p:cNvSpPr/>
            <p:nvPr/>
          </p:nvSpPr>
          <p:spPr>
            <a:xfrm>
              <a:off x="4408714" y="1240971"/>
              <a:ext cx="903515" cy="816429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latin typeface="Britannic Bold" panose="020B0903060703020204" pitchFamily="34" charset="0"/>
                </a:rPr>
                <a:t>03</a:t>
              </a:r>
              <a:endParaRPr lang="zh-CN" altLang="en-US" sz="3200" dirty="0"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5" name="PA_库_组合 21">
            <a:extLst>
              <a:ext uri="{FF2B5EF4-FFF2-40B4-BE49-F238E27FC236}">
                <a16:creationId xmlns:a16="http://schemas.microsoft.com/office/drawing/2014/main" xmlns="" id="{ACB18C58-F9D7-48E5-8E0B-6F86A33A4341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4191838" y="4417506"/>
            <a:ext cx="4822372" cy="816429"/>
            <a:chOff x="4408714" y="1240971"/>
            <a:chExt cx="4822372" cy="816429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B51AC08F-7258-4DFF-9BAA-98E026D963DA}"/>
                </a:ext>
              </a:extLst>
            </p:cNvPr>
            <p:cNvSpPr/>
            <p:nvPr/>
          </p:nvSpPr>
          <p:spPr>
            <a:xfrm>
              <a:off x="5159829" y="1349828"/>
              <a:ext cx="4071257" cy="59871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明年其他工作计划</a:t>
              </a:r>
            </a:p>
          </p:txBody>
        </p:sp>
        <p:sp>
          <p:nvSpPr>
            <p:cNvPr id="17" name="圆角矩形 23">
              <a:extLst>
                <a:ext uri="{FF2B5EF4-FFF2-40B4-BE49-F238E27FC236}">
                  <a16:creationId xmlns:a16="http://schemas.microsoft.com/office/drawing/2014/main" xmlns="" id="{155F5975-3CA2-4E39-A658-16F82828F68A}"/>
                </a:ext>
              </a:extLst>
            </p:cNvPr>
            <p:cNvSpPr/>
            <p:nvPr/>
          </p:nvSpPr>
          <p:spPr>
            <a:xfrm>
              <a:off x="4408714" y="1240971"/>
              <a:ext cx="903515" cy="816429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latin typeface="Britannic Bold" panose="020B0903060703020204" pitchFamily="34" charset="0"/>
                </a:rPr>
                <a:t>04</a:t>
              </a:r>
              <a:endParaRPr lang="zh-CN" altLang="en-US" sz="3200" dirty="0">
                <a:latin typeface="Britannic Bold" panose="020B0903060703020204" pitchFamily="34" charset="0"/>
              </a:endParaRPr>
            </a:p>
          </p:txBody>
        </p:sp>
      </p:grpSp>
      <p:pic>
        <p:nvPicPr>
          <p:cNvPr id="19" name="图片 18" descr="图片包含 就坐, 室内&#10;&#10;已生成极高可信度的说明">
            <a:extLst>
              <a:ext uri="{FF2B5EF4-FFF2-40B4-BE49-F238E27FC236}">
                <a16:creationId xmlns:a16="http://schemas.microsoft.com/office/drawing/2014/main" xmlns="" id="{0FF51AC3-73E9-456B-A5CA-1C413DAEEC1F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13432"/>
            <a:ext cx="12192000" cy="195072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00A6F256-CD3A-401F-96FD-172E7B1B07CB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0326" y="5168511"/>
            <a:ext cx="1374962" cy="1440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727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_库_矩形 5">
            <a:extLst>
              <a:ext uri="{FF2B5EF4-FFF2-40B4-BE49-F238E27FC236}">
                <a16:creationId xmlns:a16="http://schemas.microsoft.com/office/drawing/2014/main" xmlns="" id="{D984CB79-A2E4-4F31-849E-3588DC703215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868598"/>
            <a:ext cx="6096000" cy="2745544"/>
          </a:xfrm>
          <a:prstGeom prst="rect">
            <a:avLst/>
          </a:prstGeom>
          <a:blipFill dpi="0" rotWithShape="1">
            <a:blip r:embed="rId7"/>
            <a:srcRect/>
            <a:stretch>
              <a:fillRect t="-5508" b="-5508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PA_库_矩形 6">
            <a:extLst>
              <a:ext uri="{FF2B5EF4-FFF2-40B4-BE49-F238E27FC236}">
                <a16:creationId xmlns:a16="http://schemas.microsoft.com/office/drawing/2014/main" xmlns="" id="{E6DD8FE4-291A-4FF5-AFED-803391EA6E4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096000" y="3613220"/>
            <a:ext cx="6096000" cy="2745544"/>
          </a:xfrm>
          <a:prstGeom prst="rect">
            <a:avLst/>
          </a:prstGeom>
          <a:blipFill dpi="0" rotWithShape="1">
            <a:blip r:embed="rId8"/>
            <a:srcRect/>
            <a:stretch>
              <a:fillRect t="-5508" b="-5508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14" name="PA_库_组合 13">
            <a:extLst>
              <a:ext uri="{FF2B5EF4-FFF2-40B4-BE49-F238E27FC236}">
                <a16:creationId xmlns:a16="http://schemas.microsoft.com/office/drawing/2014/main" xmlns="" id="{CF16CAD1-080E-405D-B82D-7CFF05ED8606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6412436" y="1848313"/>
            <a:ext cx="4335392" cy="1129152"/>
            <a:chOff x="6412436" y="1848313"/>
            <a:chExt cx="4335392" cy="1129152"/>
          </a:xfrm>
        </p:grpSpPr>
        <p:sp>
          <p:nvSpPr>
            <p:cNvPr id="8" name="文本框 16">
              <a:extLst>
                <a:ext uri="{FF2B5EF4-FFF2-40B4-BE49-F238E27FC236}">
                  <a16:creationId xmlns:a16="http://schemas.microsoft.com/office/drawing/2014/main" xmlns="" id="{45A3642B-B967-4EA8-8E7F-9B593FB8CCF4}"/>
                </a:ext>
              </a:extLst>
            </p:cNvPr>
            <p:cNvSpPr txBox="1"/>
            <p:nvPr/>
          </p:nvSpPr>
          <p:spPr>
            <a:xfrm>
              <a:off x="6412436" y="1848313"/>
              <a:ext cx="4335392" cy="578309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点击输入替换内容点击输入替换内容</a:t>
              </a:r>
              <a:b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如需更改请在（设置形状格式）菜单下（文本选项）中调整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7E38B4C4-E87C-410E-A2FC-9296B651BE05}"/>
                </a:ext>
              </a:extLst>
            </p:cNvPr>
            <p:cNvSpPr/>
            <p:nvPr/>
          </p:nvSpPr>
          <p:spPr>
            <a:xfrm>
              <a:off x="6430439" y="2670719"/>
              <a:ext cx="568507" cy="216076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dk1">
                      <a:lumMod val="100000"/>
                    </a:schemeClr>
                  </a:solidFill>
                </a:rPr>
                <a:t>关键词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DD4F8883-C883-4EF2-9567-9E224B857CD0}"/>
                </a:ext>
              </a:extLst>
            </p:cNvPr>
            <p:cNvSpPr/>
            <p:nvPr/>
          </p:nvSpPr>
          <p:spPr>
            <a:xfrm>
              <a:off x="6412436" y="2580050"/>
              <a:ext cx="1928632" cy="397415"/>
            </a:xfrm>
            <a:prstGeom prst="rect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PA_库_组合 1">
            <a:extLst>
              <a:ext uri="{FF2B5EF4-FFF2-40B4-BE49-F238E27FC236}">
                <a16:creationId xmlns:a16="http://schemas.microsoft.com/office/drawing/2014/main" xmlns="" id="{59B531B7-603D-435B-9DE4-03AAA1C07ED9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1328039" y="4378019"/>
            <a:ext cx="4390589" cy="1196590"/>
            <a:chOff x="1328039" y="4378019"/>
            <a:chExt cx="4390589" cy="1196590"/>
          </a:xfrm>
        </p:grpSpPr>
        <p:sp>
          <p:nvSpPr>
            <p:cNvPr id="11" name="文本框 25">
              <a:extLst>
                <a:ext uri="{FF2B5EF4-FFF2-40B4-BE49-F238E27FC236}">
                  <a16:creationId xmlns:a16="http://schemas.microsoft.com/office/drawing/2014/main" xmlns="" id="{BEEA8087-E947-4745-94C4-DFC98AEE7E12}"/>
                </a:ext>
              </a:extLst>
            </p:cNvPr>
            <p:cNvSpPr txBox="1"/>
            <p:nvPr/>
          </p:nvSpPr>
          <p:spPr>
            <a:xfrm>
              <a:off x="1328039" y="4378019"/>
              <a:ext cx="4390589" cy="607973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点击输入替换内容点击输入替换内容</a:t>
              </a:r>
              <a:b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如需更改请在（设置形状格式）菜单下（文本选项）中调整</a:t>
              </a: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F58F20FC-F2A1-4EE7-922C-DABB323269A3}"/>
                </a:ext>
              </a:extLst>
            </p:cNvPr>
            <p:cNvSpPr/>
            <p:nvPr/>
          </p:nvSpPr>
          <p:spPr>
            <a:xfrm>
              <a:off x="5121834" y="5275311"/>
              <a:ext cx="554702" cy="210830"/>
            </a:xfrm>
            <a:prstGeom prst="rect">
              <a:avLst/>
            </a:prstGeom>
          </p:spPr>
          <p:txBody>
            <a:bodyPr wrap="none" lIns="0" tIns="0" rIns="0" bIns="0">
              <a:normAutofit lnSpcReduction="10000"/>
            </a:bodyPr>
            <a:lstStyle/>
            <a:p>
              <a:pPr algn="ctr"/>
              <a:r>
                <a:rPr lang="zh-CN" altLang="en-US" sz="1400" b="1">
                  <a:solidFill>
                    <a:schemeClr val="dk1">
                      <a:lumMod val="100000"/>
                    </a:schemeClr>
                  </a:solidFill>
                </a:rPr>
                <a:t>关键词</a:t>
              </a: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4C01DD3B-7C33-4849-AA25-3613D4FE6421}"/>
                </a:ext>
              </a:extLst>
            </p:cNvPr>
            <p:cNvSpPr/>
            <p:nvPr/>
          </p:nvSpPr>
          <p:spPr>
            <a:xfrm>
              <a:off x="3836827" y="5186844"/>
              <a:ext cx="1881801" cy="387765"/>
            </a:xfrm>
            <a:prstGeom prst="rect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928183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_库_组合 3">
            <a:extLst>
              <a:ext uri="{FF2B5EF4-FFF2-40B4-BE49-F238E27FC236}">
                <a16:creationId xmlns:a16="http://schemas.microsoft.com/office/drawing/2014/main" xmlns="" id="{FD3191ED-00BE-4070-96A5-18ADD6476733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6404849" y="2209065"/>
            <a:ext cx="3982578" cy="798395"/>
            <a:chOff x="6466033" y="1962617"/>
            <a:chExt cx="3982578" cy="798395"/>
          </a:xfrm>
        </p:grpSpPr>
        <p:sp>
          <p:nvSpPr>
            <p:cNvPr id="40" name="文本框 40">
              <a:extLst>
                <a:ext uri="{FF2B5EF4-FFF2-40B4-BE49-F238E27FC236}">
                  <a16:creationId xmlns:a16="http://schemas.microsoft.com/office/drawing/2014/main" xmlns="" id="{C9C48CFB-3242-4375-8F10-2DDAC29277FC}"/>
                </a:ext>
              </a:extLst>
            </p:cNvPr>
            <p:cNvSpPr txBox="1"/>
            <p:nvPr/>
          </p:nvSpPr>
          <p:spPr>
            <a:xfrm>
              <a:off x="6466033" y="2331950"/>
              <a:ext cx="3774862" cy="429062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点击输入替换内容点击输入替换内容</a:t>
              </a:r>
              <a:b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如需更改请在（设置形状格式）菜单下（文本选项）中调整</a:t>
              </a:r>
            </a:p>
          </p:txBody>
        </p:sp>
        <p:sp>
          <p:nvSpPr>
            <p:cNvPr id="41" name="文本框 52">
              <a:extLst>
                <a:ext uri="{FF2B5EF4-FFF2-40B4-BE49-F238E27FC236}">
                  <a16:creationId xmlns:a16="http://schemas.microsoft.com/office/drawing/2014/main" xmlns="" id="{AB3E6C97-1CB1-4CDC-B573-26F397CD08A8}"/>
                </a:ext>
              </a:extLst>
            </p:cNvPr>
            <p:cNvSpPr txBox="1"/>
            <p:nvPr/>
          </p:nvSpPr>
          <p:spPr>
            <a:xfrm>
              <a:off x="6466033" y="1962617"/>
              <a:ext cx="3982578" cy="369332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600" b="1" dirty="0">
                  <a:solidFill>
                    <a:schemeClr val="dk1">
                      <a:lumMod val="100000"/>
                    </a:schemeClr>
                  </a:solidFill>
                </a:rPr>
                <a:t>输入标题文本</a:t>
              </a:r>
            </a:p>
          </p:txBody>
        </p:sp>
      </p:grpSp>
      <p:grpSp>
        <p:nvGrpSpPr>
          <p:cNvPr id="5" name="PA_库_组合 4">
            <a:extLst>
              <a:ext uri="{FF2B5EF4-FFF2-40B4-BE49-F238E27FC236}">
                <a16:creationId xmlns:a16="http://schemas.microsoft.com/office/drawing/2014/main" xmlns="" id="{4C44C46C-E6FA-4D2C-93D3-623F758A107B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636314" y="1759671"/>
            <a:ext cx="4740030" cy="1573620"/>
            <a:chOff x="1225194" y="1828726"/>
            <a:chExt cx="4740030" cy="1573620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55260E02-1678-44EC-9283-0C8DBDF22903}"/>
                </a:ext>
              </a:extLst>
            </p:cNvPr>
            <p:cNvSpPr/>
            <p:nvPr/>
          </p:nvSpPr>
          <p:spPr>
            <a:xfrm>
              <a:off x="3208699" y="2294475"/>
              <a:ext cx="749145" cy="642125"/>
            </a:xfrm>
            <a:custGeom>
              <a:avLst/>
              <a:gdLst/>
              <a:ahLst/>
              <a:cxnLst/>
              <a:rect l="l" t="t" r="r" b="b"/>
              <a:pathLst>
                <a:path w="228600" h="195943">
                  <a:moveTo>
                    <a:pt x="97972" y="114300"/>
                  </a:moveTo>
                  <a:lnTo>
                    <a:pt x="130629" y="114300"/>
                  </a:lnTo>
                  <a:lnTo>
                    <a:pt x="130629" y="130629"/>
                  </a:lnTo>
                  <a:lnTo>
                    <a:pt x="97972" y="130629"/>
                  </a:lnTo>
                  <a:close/>
                  <a:moveTo>
                    <a:pt x="0" y="114300"/>
                  </a:moveTo>
                  <a:lnTo>
                    <a:pt x="85725" y="114300"/>
                  </a:lnTo>
                  <a:lnTo>
                    <a:pt x="85725" y="134711"/>
                  </a:lnTo>
                  <a:cubicBezTo>
                    <a:pt x="85725" y="136922"/>
                    <a:pt x="86533" y="138836"/>
                    <a:pt x="88149" y="140452"/>
                  </a:cubicBezTo>
                  <a:cubicBezTo>
                    <a:pt x="89765" y="142067"/>
                    <a:pt x="91678" y="142875"/>
                    <a:pt x="93889" y="142875"/>
                  </a:cubicBezTo>
                  <a:lnTo>
                    <a:pt x="134711" y="142875"/>
                  </a:lnTo>
                  <a:cubicBezTo>
                    <a:pt x="136922" y="142875"/>
                    <a:pt x="138836" y="142067"/>
                    <a:pt x="140451" y="140452"/>
                  </a:cubicBezTo>
                  <a:cubicBezTo>
                    <a:pt x="142067" y="138836"/>
                    <a:pt x="142875" y="136922"/>
                    <a:pt x="142875" y="134711"/>
                  </a:cubicBezTo>
                  <a:lnTo>
                    <a:pt x="142875" y="114300"/>
                  </a:lnTo>
                  <a:lnTo>
                    <a:pt x="228600" y="114300"/>
                  </a:lnTo>
                  <a:lnTo>
                    <a:pt x="228600" y="175532"/>
                  </a:lnTo>
                  <a:cubicBezTo>
                    <a:pt x="228600" y="181145"/>
                    <a:pt x="226602" y="185950"/>
                    <a:pt x="222604" y="189947"/>
                  </a:cubicBezTo>
                  <a:cubicBezTo>
                    <a:pt x="218607" y="193945"/>
                    <a:pt x="213802" y="195943"/>
                    <a:pt x="208189" y="195943"/>
                  </a:cubicBezTo>
                  <a:lnTo>
                    <a:pt x="20411" y="195943"/>
                  </a:lnTo>
                  <a:cubicBezTo>
                    <a:pt x="14798" y="195943"/>
                    <a:pt x="9993" y="193945"/>
                    <a:pt x="5996" y="189947"/>
                  </a:cubicBezTo>
                  <a:cubicBezTo>
                    <a:pt x="1999" y="185950"/>
                    <a:pt x="0" y="181145"/>
                    <a:pt x="0" y="175532"/>
                  </a:cubicBezTo>
                  <a:close/>
                  <a:moveTo>
                    <a:pt x="81643" y="16329"/>
                  </a:moveTo>
                  <a:lnTo>
                    <a:pt x="81643" y="32657"/>
                  </a:lnTo>
                  <a:lnTo>
                    <a:pt x="146957" y="32657"/>
                  </a:lnTo>
                  <a:lnTo>
                    <a:pt x="146957" y="16329"/>
                  </a:lnTo>
                  <a:close/>
                  <a:moveTo>
                    <a:pt x="77561" y="0"/>
                  </a:moveTo>
                  <a:lnTo>
                    <a:pt x="151039" y="0"/>
                  </a:lnTo>
                  <a:cubicBezTo>
                    <a:pt x="154441" y="0"/>
                    <a:pt x="157333" y="1191"/>
                    <a:pt x="159714" y="3572"/>
                  </a:cubicBezTo>
                  <a:cubicBezTo>
                    <a:pt x="162095" y="5953"/>
                    <a:pt x="163286" y="8845"/>
                    <a:pt x="163286" y="12247"/>
                  </a:cubicBezTo>
                  <a:lnTo>
                    <a:pt x="163286" y="32657"/>
                  </a:lnTo>
                  <a:lnTo>
                    <a:pt x="208189" y="32657"/>
                  </a:lnTo>
                  <a:cubicBezTo>
                    <a:pt x="213802" y="32657"/>
                    <a:pt x="218607" y="34656"/>
                    <a:pt x="222604" y="38653"/>
                  </a:cubicBezTo>
                  <a:cubicBezTo>
                    <a:pt x="226602" y="42650"/>
                    <a:pt x="228600" y="47455"/>
                    <a:pt x="228600" y="53068"/>
                  </a:cubicBezTo>
                  <a:lnTo>
                    <a:pt x="228600" y="102054"/>
                  </a:lnTo>
                  <a:lnTo>
                    <a:pt x="0" y="102054"/>
                  </a:lnTo>
                  <a:lnTo>
                    <a:pt x="0" y="53068"/>
                  </a:lnTo>
                  <a:cubicBezTo>
                    <a:pt x="0" y="47455"/>
                    <a:pt x="1999" y="42650"/>
                    <a:pt x="5996" y="38653"/>
                  </a:cubicBezTo>
                  <a:cubicBezTo>
                    <a:pt x="9993" y="34656"/>
                    <a:pt x="14798" y="32657"/>
                    <a:pt x="20411" y="32657"/>
                  </a:cubicBezTo>
                  <a:lnTo>
                    <a:pt x="65314" y="32657"/>
                  </a:lnTo>
                  <a:lnTo>
                    <a:pt x="65314" y="12247"/>
                  </a:lnTo>
                  <a:cubicBezTo>
                    <a:pt x="65314" y="8845"/>
                    <a:pt x="66505" y="5953"/>
                    <a:pt x="68886" y="3572"/>
                  </a:cubicBezTo>
                  <a:cubicBezTo>
                    <a:pt x="71268" y="1191"/>
                    <a:pt x="74159" y="0"/>
                    <a:pt x="77561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D6C5D5D2-3F99-43FE-9AED-6E8CF296D2C1}"/>
                </a:ext>
              </a:extLst>
            </p:cNvPr>
            <p:cNvSpPr/>
            <p:nvPr/>
          </p:nvSpPr>
          <p:spPr>
            <a:xfrm>
              <a:off x="3208699" y="2543197"/>
              <a:ext cx="749145" cy="393403"/>
            </a:xfrm>
            <a:custGeom>
              <a:avLst/>
              <a:gdLst>
                <a:gd name="connsiteX0" fmla="*/ 321064 w 749145"/>
                <a:gd name="connsiteY0" fmla="*/ 125851 h 393403"/>
                <a:gd name="connsiteX1" fmla="*/ 428084 w 749145"/>
                <a:gd name="connsiteY1" fmla="*/ 125851 h 393403"/>
                <a:gd name="connsiteX2" fmla="*/ 428084 w 749145"/>
                <a:gd name="connsiteY2" fmla="*/ 179363 h 393403"/>
                <a:gd name="connsiteX3" fmla="*/ 321064 w 749145"/>
                <a:gd name="connsiteY3" fmla="*/ 179363 h 393403"/>
                <a:gd name="connsiteX4" fmla="*/ 0 w 749145"/>
                <a:gd name="connsiteY4" fmla="*/ 125851 h 393403"/>
                <a:gd name="connsiteX5" fmla="*/ 280930 w 749145"/>
                <a:gd name="connsiteY5" fmla="*/ 125851 h 393403"/>
                <a:gd name="connsiteX6" fmla="*/ 280930 w 749145"/>
                <a:gd name="connsiteY6" fmla="*/ 192740 h 393403"/>
                <a:gd name="connsiteX7" fmla="*/ 288873 w 749145"/>
                <a:gd name="connsiteY7" fmla="*/ 211554 h 393403"/>
                <a:gd name="connsiteX8" fmla="*/ 307684 w 749145"/>
                <a:gd name="connsiteY8" fmla="*/ 219494 h 393403"/>
                <a:gd name="connsiteX9" fmla="*/ 441462 w 749145"/>
                <a:gd name="connsiteY9" fmla="*/ 219494 h 393403"/>
                <a:gd name="connsiteX10" fmla="*/ 460272 w 749145"/>
                <a:gd name="connsiteY10" fmla="*/ 211554 h 393403"/>
                <a:gd name="connsiteX11" fmla="*/ 468216 w 749145"/>
                <a:gd name="connsiteY11" fmla="*/ 192740 h 393403"/>
                <a:gd name="connsiteX12" fmla="*/ 468216 w 749145"/>
                <a:gd name="connsiteY12" fmla="*/ 125851 h 393403"/>
                <a:gd name="connsiteX13" fmla="*/ 749145 w 749145"/>
                <a:gd name="connsiteY13" fmla="*/ 125851 h 393403"/>
                <a:gd name="connsiteX14" fmla="*/ 749145 w 749145"/>
                <a:gd name="connsiteY14" fmla="*/ 326514 h 393403"/>
                <a:gd name="connsiteX15" fmla="*/ 729496 w 749145"/>
                <a:gd name="connsiteY15" fmla="*/ 373754 h 393403"/>
                <a:gd name="connsiteX16" fmla="*/ 682256 w 749145"/>
                <a:gd name="connsiteY16" fmla="*/ 393403 h 393403"/>
                <a:gd name="connsiteX17" fmla="*/ 66889 w 749145"/>
                <a:gd name="connsiteY17" fmla="*/ 393403 h 393403"/>
                <a:gd name="connsiteX18" fmla="*/ 19650 w 749145"/>
                <a:gd name="connsiteY18" fmla="*/ 373754 h 393403"/>
                <a:gd name="connsiteX19" fmla="*/ 0 w 749145"/>
                <a:gd name="connsiteY19" fmla="*/ 326514 h 393403"/>
                <a:gd name="connsiteX20" fmla="*/ 0 w 749145"/>
                <a:gd name="connsiteY20" fmla="*/ 0 h 393403"/>
                <a:gd name="connsiteX21" fmla="*/ 749145 w 749145"/>
                <a:gd name="connsiteY21" fmla="*/ 0 h 393403"/>
                <a:gd name="connsiteX22" fmla="*/ 749145 w 749145"/>
                <a:gd name="connsiteY22" fmla="*/ 85719 h 393403"/>
                <a:gd name="connsiteX23" fmla="*/ 0 w 749145"/>
                <a:gd name="connsiteY23" fmla="*/ 85719 h 393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749145" h="393403">
                  <a:moveTo>
                    <a:pt x="321064" y="125851"/>
                  </a:moveTo>
                  <a:lnTo>
                    <a:pt x="428084" y="125851"/>
                  </a:lnTo>
                  <a:lnTo>
                    <a:pt x="428084" y="179363"/>
                  </a:lnTo>
                  <a:lnTo>
                    <a:pt x="321064" y="179363"/>
                  </a:lnTo>
                  <a:close/>
                  <a:moveTo>
                    <a:pt x="0" y="125851"/>
                  </a:moveTo>
                  <a:lnTo>
                    <a:pt x="280930" y="125851"/>
                  </a:lnTo>
                  <a:lnTo>
                    <a:pt x="280930" y="192740"/>
                  </a:lnTo>
                  <a:cubicBezTo>
                    <a:pt x="280930" y="199985"/>
                    <a:pt x="283577" y="206258"/>
                    <a:pt x="288873" y="211554"/>
                  </a:cubicBezTo>
                  <a:cubicBezTo>
                    <a:pt x="294169" y="216846"/>
                    <a:pt x="300438" y="219494"/>
                    <a:pt x="307684" y="219494"/>
                  </a:cubicBezTo>
                  <a:lnTo>
                    <a:pt x="441462" y="219494"/>
                  </a:lnTo>
                  <a:cubicBezTo>
                    <a:pt x="448707" y="219494"/>
                    <a:pt x="454980" y="216846"/>
                    <a:pt x="460272" y="211554"/>
                  </a:cubicBezTo>
                  <a:cubicBezTo>
                    <a:pt x="465568" y="206258"/>
                    <a:pt x="468216" y="199985"/>
                    <a:pt x="468216" y="192740"/>
                  </a:cubicBezTo>
                  <a:lnTo>
                    <a:pt x="468216" y="125851"/>
                  </a:lnTo>
                  <a:lnTo>
                    <a:pt x="749145" y="125851"/>
                  </a:lnTo>
                  <a:lnTo>
                    <a:pt x="749145" y="326514"/>
                  </a:lnTo>
                  <a:cubicBezTo>
                    <a:pt x="749145" y="344909"/>
                    <a:pt x="742598" y="360655"/>
                    <a:pt x="729496" y="373754"/>
                  </a:cubicBezTo>
                  <a:cubicBezTo>
                    <a:pt x="716397" y="386856"/>
                    <a:pt x="700651" y="393403"/>
                    <a:pt x="682256" y="393403"/>
                  </a:cubicBezTo>
                  <a:lnTo>
                    <a:pt x="66889" y="393403"/>
                  </a:lnTo>
                  <a:cubicBezTo>
                    <a:pt x="48495" y="393403"/>
                    <a:pt x="32748" y="386856"/>
                    <a:pt x="19650" y="373754"/>
                  </a:cubicBezTo>
                  <a:cubicBezTo>
                    <a:pt x="6551" y="360655"/>
                    <a:pt x="0" y="344909"/>
                    <a:pt x="0" y="326514"/>
                  </a:cubicBezTo>
                  <a:close/>
                  <a:moveTo>
                    <a:pt x="0" y="0"/>
                  </a:moveTo>
                  <a:lnTo>
                    <a:pt x="749145" y="0"/>
                  </a:lnTo>
                  <a:lnTo>
                    <a:pt x="749145" y="85719"/>
                  </a:lnTo>
                  <a:lnTo>
                    <a:pt x="0" y="85719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4A359A74-B4DD-432D-A075-5975B7D6FAC5}"/>
                </a:ext>
              </a:extLst>
            </p:cNvPr>
            <p:cNvSpPr/>
            <p:nvPr/>
          </p:nvSpPr>
          <p:spPr>
            <a:xfrm>
              <a:off x="2796461" y="1828727"/>
              <a:ext cx="1573619" cy="1573619"/>
            </a:xfrm>
            <a:prstGeom prst="ellipse">
              <a:avLst/>
            </a:prstGeom>
            <a:noFill/>
            <a:ln w="101600"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弧形 27">
              <a:extLst>
                <a:ext uri="{FF2B5EF4-FFF2-40B4-BE49-F238E27FC236}">
                  <a16:creationId xmlns:a16="http://schemas.microsoft.com/office/drawing/2014/main" xmlns="" id="{AE7381A6-089A-4115-9806-CF747477F942}"/>
                </a:ext>
              </a:extLst>
            </p:cNvPr>
            <p:cNvSpPr/>
            <p:nvPr/>
          </p:nvSpPr>
          <p:spPr>
            <a:xfrm>
              <a:off x="2796460" y="1828726"/>
              <a:ext cx="1573619" cy="1573619"/>
            </a:xfrm>
            <a:prstGeom prst="arc">
              <a:avLst>
                <a:gd name="adj1" fmla="val 477211"/>
                <a:gd name="adj2" fmla="val 2885092"/>
              </a:avLst>
            </a:prstGeom>
            <a:noFill/>
            <a:ln w="101600" cap="rnd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弧形 28">
              <a:extLst>
                <a:ext uri="{FF2B5EF4-FFF2-40B4-BE49-F238E27FC236}">
                  <a16:creationId xmlns:a16="http://schemas.microsoft.com/office/drawing/2014/main" xmlns="" id="{25591D4F-4DC9-4D7D-AF2A-04245FD70E34}"/>
                </a:ext>
              </a:extLst>
            </p:cNvPr>
            <p:cNvSpPr/>
            <p:nvPr/>
          </p:nvSpPr>
          <p:spPr>
            <a:xfrm>
              <a:off x="2796460" y="1828726"/>
              <a:ext cx="1573619" cy="1573619"/>
            </a:xfrm>
            <a:prstGeom prst="arc">
              <a:avLst>
                <a:gd name="adj1" fmla="val 2844938"/>
                <a:gd name="adj2" fmla="val 17452842"/>
              </a:avLst>
            </a:prstGeom>
            <a:noFill/>
            <a:ln w="101600" cap="rnd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B7071E81-313C-40C4-A5F0-B54B19496371}"/>
                </a:ext>
              </a:extLst>
            </p:cNvPr>
            <p:cNvCxnSpPr/>
            <p:nvPr/>
          </p:nvCxnSpPr>
          <p:spPr>
            <a:xfrm>
              <a:off x="4412611" y="2516615"/>
              <a:ext cx="84308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10">
              <a:extLst>
                <a:ext uri="{FF2B5EF4-FFF2-40B4-BE49-F238E27FC236}">
                  <a16:creationId xmlns:a16="http://schemas.microsoft.com/office/drawing/2014/main" xmlns="" id="{CC640DA9-82A4-4EDC-80DD-6F70CBF37040}"/>
                </a:ext>
              </a:extLst>
            </p:cNvPr>
            <p:cNvSpPr txBox="1"/>
            <p:nvPr/>
          </p:nvSpPr>
          <p:spPr>
            <a:xfrm>
              <a:off x="4745046" y="2147283"/>
              <a:ext cx="583814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>
                  <a:solidFill>
                    <a:schemeClr val="dk2">
                      <a:lumMod val="100000"/>
                    </a:schemeClr>
                  </a:solidFill>
                  <a:latin typeface="Impact" panose="020B0806030902050204" pitchFamily="34" charset="0"/>
                </a:rPr>
                <a:t>45%</a:t>
              </a: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389AC6ED-CBB1-400B-B793-5AD46FEB26EC}"/>
                </a:ext>
              </a:extLst>
            </p:cNvPr>
            <p:cNvCxnSpPr/>
            <p:nvPr/>
          </p:nvCxnSpPr>
          <p:spPr>
            <a:xfrm>
              <a:off x="4136165" y="3250262"/>
              <a:ext cx="84308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26">
              <a:extLst>
                <a:ext uri="{FF2B5EF4-FFF2-40B4-BE49-F238E27FC236}">
                  <a16:creationId xmlns:a16="http://schemas.microsoft.com/office/drawing/2014/main" xmlns="" id="{8328A915-291D-4B43-85FB-CD387B5D9469}"/>
                </a:ext>
              </a:extLst>
            </p:cNvPr>
            <p:cNvSpPr txBox="1"/>
            <p:nvPr/>
          </p:nvSpPr>
          <p:spPr>
            <a:xfrm>
              <a:off x="4454342" y="2908655"/>
              <a:ext cx="590226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>
                  <a:solidFill>
                    <a:schemeClr val="dk2">
                      <a:lumMod val="100000"/>
                    </a:schemeClr>
                  </a:solidFill>
                  <a:latin typeface="Impact" panose="020B0806030902050204" pitchFamily="34" charset="0"/>
                </a:rPr>
                <a:t>30%</a:t>
              </a:r>
            </a:p>
          </p:txBody>
        </p:sp>
        <p:sp>
          <p:nvSpPr>
            <p:cNvPr id="34" name="文本框 28">
              <a:extLst>
                <a:ext uri="{FF2B5EF4-FFF2-40B4-BE49-F238E27FC236}">
                  <a16:creationId xmlns:a16="http://schemas.microsoft.com/office/drawing/2014/main" xmlns="" id="{439022ED-40E7-4356-8A35-9D6293A4CF2C}"/>
                </a:ext>
              </a:extLst>
            </p:cNvPr>
            <p:cNvSpPr txBox="1"/>
            <p:nvPr/>
          </p:nvSpPr>
          <p:spPr>
            <a:xfrm>
              <a:off x="5080309" y="3016377"/>
              <a:ext cx="607859" cy="261610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100" b="1">
                  <a:solidFill>
                    <a:schemeClr val="dk2">
                      <a:lumMod val="100000"/>
                    </a:schemeClr>
                  </a:solidFill>
                </a:rPr>
                <a:t>关键词</a:t>
              </a: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89795D0B-0AB6-4A11-A65B-49354F59ECAC}"/>
                </a:ext>
              </a:extLst>
            </p:cNvPr>
            <p:cNvSpPr/>
            <p:nvPr/>
          </p:nvSpPr>
          <p:spPr>
            <a:xfrm>
              <a:off x="2413593" y="2525158"/>
              <a:ext cx="180753" cy="180753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xmlns="" id="{54E9513C-9E0A-405B-B5C3-7A29911F9570}"/>
                </a:ext>
              </a:extLst>
            </p:cNvPr>
            <p:cNvCxnSpPr/>
            <p:nvPr/>
          </p:nvCxnSpPr>
          <p:spPr>
            <a:xfrm>
              <a:off x="1833054" y="2615534"/>
              <a:ext cx="548640" cy="0"/>
            </a:xfrm>
            <a:prstGeom prst="line">
              <a:avLst/>
            </a:prstGeom>
            <a:ln>
              <a:solidFill>
                <a:srgbClr val="95A5A6"/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54">
              <a:extLst>
                <a:ext uri="{FF2B5EF4-FFF2-40B4-BE49-F238E27FC236}">
                  <a16:creationId xmlns:a16="http://schemas.microsoft.com/office/drawing/2014/main" xmlns="" id="{9438862B-1BBB-46DD-A1E0-D2B56DDA22E7}"/>
                </a:ext>
              </a:extLst>
            </p:cNvPr>
            <p:cNvSpPr txBox="1"/>
            <p:nvPr/>
          </p:nvSpPr>
          <p:spPr>
            <a:xfrm>
              <a:off x="1225195" y="2525158"/>
              <a:ext cx="607859" cy="261610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100" b="1">
                  <a:solidFill>
                    <a:schemeClr val="dk1">
                      <a:lumMod val="100000"/>
                    </a:schemeClr>
                  </a:solidFill>
                </a:rPr>
                <a:t>关键词</a:t>
              </a:r>
            </a:p>
          </p:txBody>
        </p:sp>
        <p:sp>
          <p:nvSpPr>
            <p:cNvPr id="38" name="文本框 59">
              <a:extLst>
                <a:ext uri="{FF2B5EF4-FFF2-40B4-BE49-F238E27FC236}">
                  <a16:creationId xmlns:a16="http://schemas.microsoft.com/office/drawing/2014/main" xmlns="" id="{EA0EE232-4F22-4B37-99FB-C123B2B75665}"/>
                </a:ext>
              </a:extLst>
            </p:cNvPr>
            <p:cNvSpPr txBox="1"/>
            <p:nvPr/>
          </p:nvSpPr>
          <p:spPr>
            <a:xfrm>
              <a:off x="5357365" y="2254834"/>
              <a:ext cx="607859" cy="261610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100" b="1">
                  <a:solidFill>
                    <a:schemeClr val="dk2">
                      <a:lumMod val="100000"/>
                    </a:schemeClr>
                  </a:solidFill>
                </a:rPr>
                <a:t>关键词</a:t>
              </a:r>
            </a:p>
          </p:txBody>
        </p:sp>
        <p:sp>
          <p:nvSpPr>
            <p:cNvPr id="39" name="文本框 60">
              <a:extLst>
                <a:ext uri="{FF2B5EF4-FFF2-40B4-BE49-F238E27FC236}">
                  <a16:creationId xmlns:a16="http://schemas.microsoft.com/office/drawing/2014/main" xmlns="" id="{AC1CF83C-CC7B-4534-A836-3B3CD1640290}"/>
                </a:ext>
              </a:extLst>
            </p:cNvPr>
            <p:cNvSpPr txBox="1"/>
            <p:nvPr/>
          </p:nvSpPr>
          <p:spPr>
            <a:xfrm>
              <a:off x="1225194" y="2196442"/>
              <a:ext cx="575461" cy="328716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r>
                <a:rPr lang="en-US" altLang="zh-CN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85%</a:t>
              </a:r>
            </a:p>
          </p:txBody>
        </p:sp>
      </p:grpSp>
      <p:grpSp>
        <p:nvGrpSpPr>
          <p:cNvPr id="6" name="PA_库_组合 5">
            <a:extLst>
              <a:ext uri="{FF2B5EF4-FFF2-40B4-BE49-F238E27FC236}">
                <a16:creationId xmlns:a16="http://schemas.microsoft.com/office/drawing/2014/main" xmlns="" id="{6979CA53-E807-4561-B77E-5F90BF3A4639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5700133" y="3662006"/>
            <a:ext cx="4573186" cy="1818593"/>
            <a:chOff x="5667709" y="4193062"/>
            <a:chExt cx="4573186" cy="1818593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BA17DA79-49ED-497D-B1D5-4D34589D490B}"/>
                </a:ext>
              </a:extLst>
            </p:cNvPr>
            <p:cNvSpPr/>
            <p:nvPr/>
          </p:nvSpPr>
          <p:spPr>
            <a:xfrm>
              <a:off x="7757165" y="4903781"/>
              <a:ext cx="740913" cy="642125"/>
            </a:xfrm>
            <a:custGeom>
              <a:avLst/>
              <a:gdLst/>
              <a:ahLst/>
              <a:cxnLst/>
              <a:rect l="l" t="t" r="r" b="b"/>
              <a:pathLst>
                <a:path w="244929" h="212272">
                  <a:moveTo>
                    <a:pt x="122465" y="85725"/>
                  </a:moveTo>
                  <a:cubicBezTo>
                    <a:pt x="132585" y="85725"/>
                    <a:pt x="141238" y="89318"/>
                    <a:pt x="148424" y="96505"/>
                  </a:cubicBezTo>
                  <a:cubicBezTo>
                    <a:pt x="155611" y="103691"/>
                    <a:pt x="159204" y="112344"/>
                    <a:pt x="159204" y="122465"/>
                  </a:cubicBezTo>
                  <a:cubicBezTo>
                    <a:pt x="159204" y="132585"/>
                    <a:pt x="155611" y="141238"/>
                    <a:pt x="148424" y="148424"/>
                  </a:cubicBezTo>
                  <a:cubicBezTo>
                    <a:pt x="141238" y="155611"/>
                    <a:pt x="132585" y="159204"/>
                    <a:pt x="122465" y="159204"/>
                  </a:cubicBezTo>
                  <a:cubicBezTo>
                    <a:pt x="112344" y="159204"/>
                    <a:pt x="103691" y="155611"/>
                    <a:pt x="96505" y="148424"/>
                  </a:cubicBezTo>
                  <a:cubicBezTo>
                    <a:pt x="89318" y="141238"/>
                    <a:pt x="85725" y="132585"/>
                    <a:pt x="85725" y="122465"/>
                  </a:cubicBezTo>
                  <a:cubicBezTo>
                    <a:pt x="85725" y="112344"/>
                    <a:pt x="89318" y="103691"/>
                    <a:pt x="96505" y="96505"/>
                  </a:cubicBezTo>
                  <a:cubicBezTo>
                    <a:pt x="103691" y="89318"/>
                    <a:pt x="112344" y="85725"/>
                    <a:pt x="122465" y="85725"/>
                  </a:cubicBezTo>
                  <a:close/>
                  <a:moveTo>
                    <a:pt x="122465" y="65315"/>
                  </a:moveTo>
                  <a:cubicBezTo>
                    <a:pt x="106731" y="65315"/>
                    <a:pt x="93273" y="70906"/>
                    <a:pt x="82090" y="82090"/>
                  </a:cubicBezTo>
                  <a:cubicBezTo>
                    <a:pt x="70906" y="93273"/>
                    <a:pt x="65315" y="106731"/>
                    <a:pt x="65315" y="122465"/>
                  </a:cubicBezTo>
                  <a:cubicBezTo>
                    <a:pt x="65315" y="138198"/>
                    <a:pt x="70906" y="151656"/>
                    <a:pt x="82090" y="162840"/>
                  </a:cubicBezTo>
                  <a:cubicBezTo>
                    <a:pt x="93273" y="174023"/>
                    <a:pt x="106731" y="179615"/>
                    <a:pt x="122465" y="179615"/>
                  </a:cubicBezTo>
                  <a:cubicBezTo>
                    <a:pt x="138198" y="179615"/>
                    <a:pt x="151656" y="174023"/>
                    <a:pt x="162839" y="162840"/>
                  </a:cubicBezTo>
                  <a:cubicBezTo>
                    <a:pt x="174023" y="151656"/>
                    <a:pt x="179615" y="138198"/>
                    <a:pt x="179615" y="122465"/>
                  </a:cubicBezTo>
                  <a:cubicBezTo>
                    <a:pt x="179615" y="106731"/>
                    <a:pt x="174023" y="93273"/>
                    <a:pt x="162839" y="82090"/>
                  </a:cubicBezTo>
                  <a:cubicBezTo>
                    <a:pt x="151656" y="70906"/>
                    <a:pt x="138198" y="65315"/>
                    <a:pt x="122465" y="65315"/>
                  </a:cubicBezTo>
                  <a:close/>
                  <a:moveTo>
                    <a:pt x="89807" y="0"/>
                  </a:moveTo>
                  <a:lnTo>
                    <a:pt x="155122" y="0"/>
                  </a:lnTo>
                  <a:cubicBezTo>
                    <a:pt x="159629" y="0"/>
                    <a:pt x="164030" y="1510"/>
                    <a:pt x="168325" y="4529"/>
                  </a:cubicBezTo>
                  <a:cubicBezTo>
                    <a:pt x="172620" y="7548"/>
                    <a:pt x="175575" y="11141"/>
                    <a:pt x="177191" y="15308"/>
                  </a:cubicBezTo>
                  <a:lnTo>
                    <a:pt x="183697" y="32657"/>
                  </a:lnTo>
                  <a:lnTo>
                    <a:pt x="212272" y="32657"/>
                  </a:lnTo>
                  <a:cubicBezTo>
                    <a:pt x="221286" y="32657"/>
                    <a:pt x="228983" y="35847"/>
                    <a:pt x="235361" y="42225"/>
                  </a:cubicBezTo>
                  <a:cubicBezTo>
                    <a:pt x="241740" y="48603"/>
                    <a:pt x="244929" y="56300"/>
                    <a:pt x="244929" y="65315"/>
                  </a:cubicBezTo>
                  <a:lnTo>
                    <a:pt x="244929" y="179615"/>
                  </a:lnTo>
                  <a:cubicBezTo>
                    <a:pt x="244929" y="188629"/>
                    <a:pt x="241740" y="196326"/>
                    <a:pt x="235361" y="202704"/>
                  </a:cubicBezTo>
                  <a:cubicBezTo>
                    <a:pt x="228983" y="209083"/>
                    <a:pt x="221286" y="212272"/>
                    <a:pt x="212272" y="212272"/>
                  </a:cubicBezTo>
                  <a:lnTo>
                    <a:pt x="32657" y="212272"/>
                  </a:lnTo>
                  <a:cubicBezTo>
                    <a:pt x="23643" y="212272"/>
                    <a:pt x="15946" y="209083"/>
                    <a:pt x="9568" y="202704"/>
                  </a:cubicBezTo>
                  <a:cubicBezTo>
                    <a:pt x="3189" y="196326"/>
                    <a:pt x="0" y="188629"/>
                    <a:pt x="0" y="179615"/>
                  </a:cubicBezTo>
                  <a:lnTo>
                    <a:pt x="0" y="65315"/>
                  </a:lnTo>
                  <a:cubicBezTo>
                    <a:pt x="0" y="56300"/>
                    <a:pt x="3189" y="48603"/>
                    <a:pt x="9568" y="42225"/>
                  </a:cubicBezTo>
                  <a:cubicBezTo>
                    <a:pt x="15946" y="35847"/>
                    <a:pt x="23643" y="32657"/>
                    <a:pt x="32657" y="32657"/>
                  </a:cubicBezTo>
                  <a:lnTo>
                    <a:pt x="61232" y="32657"/>
                  </a:lnTo>
                  <a:lnTo>
                    <a:pt x="67738" y="15308"/>
                  </a:lnTo>
                  <a:cubicBezTo>
                    <a:pt x="69354" y="11141"/>
                    <a:pt x="72309" y="7548"/>
                    <a:pt x="76604" y="4529"/>
                  </a:cubicBezTo>
                  <a:cubicBezTo>
                    <a:pt x="80899" y="1510"/>
                    <a:pt x="85300" y="0"/>
                    <a:pt x="89807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9C74A4AA-321A-4C8B-88D8-FF329D570877}"/>
                </a:ext>
              </a:extLst>
            </p:cNvPr>
            <p:cNvSpPr/>
            <p:nvPr/>
          </p:nvSpPr>
          <p:spPr>
            <a:xfrm>
              <a:off x="7757165" y="5224843"/>
              <a:ext cx="740913" cy="321063"/>
            </a:xfrm>
            <a:custGeom>
              <a:avLst/>
              <a:gdLst>
                <a:gd name="connsiteX0" fmla="*/ 272101 w 740913"/>
                <a:gd name="connsiteY0" fmla="*/ 0 h 321063"/>
                <a:gd name="connsiteX1" fmla="*/ 468813 w 740913"/>
                <a:gd name="connsiteY1" fmla="*/ 0 h 321063"/>
                <a:gd name="connsiteX2" fmla="*/ 473442 w 740913"/>
                <a:gd name="connsiteY2" fmla="*/ 6802 h 321063"/>
                <a:gd name="connsiteX3" fmla="*/ 481594 w 740913"/>
                <a:gd name="connsiteY3" fmla="*/ 49396 h 321063"/>
                <a:gd name="connsiteX4" fmla="*/ 448985 w 740913"/>
                <a:gd name="connsiteY4" fmla="*/ 127922 h 321063"/>
                <a:gd name="connsiteX5" fmla="*/ 370458 w 740913"/>
                <a:gd name="connsiteY5" fmla="*/ 160532 h 321063"/>
                <a:gd name="connsiteX6" fmla="*/ 291929 w 740913"/>
                <a:gd name="connsiteY6" fmla="*/ 127922 h 321063"/>
                <a:gd name="connsiteX7" fmla="*/ 259319 w 740913"/>
                <a:gd name="connsiteY7" fmla="*/ 49396 h 321063"/>
                <a:gd name="connsiteX8" fmla="*/ 267471 w 740913"/>
                <a:gd name="connsiteY8" fmla="*/ 6802 h 321063"/>
                <a:gd name="connsiteX9" fmla="*/ 0 w 740913"/>
                <a:gd name="connsiteY9" fmla="*/ 0 h 321063"/>
                <a:gd name="connsiteX10" fmla="*/ 207040 w 740913"/>
                <a:gd name="connsiteY10" fmla="*/ 0 h 321063"/>
                <a:gd name="connsiteX11" fmla="*/ 197579 w 740913"/>
                <a:gd name="connsiteY11" fmla="*/ 49396 h 321063"/>
                <a:gd name="connsiteX12" fmla="*/ 248323 w 740913"/>
                <a:gd name="connsiteY12" fmla="*/ 171531 h 321063"/>
                <a:gd name="connsiteX13" fmla="*/ 370458 w 740913"/>
                <a:gd name="connsiteY13" fmla="*/ 222275 h 321063"/>
                <a:gd name="connsiteX14" fmla="*/ 492590 w 740913"/>
                <a:gd name="connsiteY14" fmla="*/ 171531 h 321063"/>
                <a:gd name="connsiteX15" fmla="*/ 543338 w 740913"/>
                <a:gd name="connsiteY15" fmla="*/ 49396 h 321063"/>
                <a:gd name="connsiteX16" fmla="*/ 533876 w 740913"/>
                <a:gd name="connsiteY16" fmla="*/ 0 h 321063"/>
                <a:gd name="connsiteX17" fmla="*/ 740913 w 740913"/>
                <a:gd name="connsiteY17" fmla="*/ 0 h 321063"/>
                <a:gd name="connsiteX18" fmla="*/ 740913 w 740913"/>
                <a:gd name="connsiteY18" fmla="*/ 222275 h 321063"/>
                <a:gd name="connsiteX19" fmla="*/ 711970 w 740913"/>
                <a:gd name="connsiteY19" fmla="*/ 292120 h 321063"/>
                <a:gd name="connsiteX20" fmla="*/ 642125 w 740913"/>
                <a:gd name="connsiteY20" fmla="*/ 321063 h 321063"/>
                <a:gd name="connsiteX21" fmla="*/ 98788 w 740913"/>
                <a:gd name="connsiteY21" fmla="*/ 321063 h 321063"/>
                <a:gd name="connsiteX22" fmla="*/ 28944 w 740913"/>
                <a:gd name="connsiteY22" fmla="*/ 292120 h 321063"/>
                <a:gd name="connsiteX23" fmla="*/ 0 w 740913"/>
                <a:gd name="connsiteY23" fmla="*/ 222275 h 321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740913" h="321063">
                  <a:moveTo>
                    <a:pt x="272101" y="0"/>
                  </a:moveTo>
                  <a:lnTo>
                    <a:pt x="468813" y="0"/>
                  </a:lnTo>
                  <a:lnTo>
                    <a:pt x="473442" y="6802"/>
                  </a:lnTo>
                  <a:cubicBezTo>
                    <a:pt x="478877" y="19890"/>
                    <a:pt x="481594" y="34088"/>
                    <a:pt x="481594" y="49396"/>
                  </a:cubicBezTo>
                  <a:cubicBezTo>
                    <a:pt x="481594" y="80009"/>
                    <a:pt x="470725" y="106185"/>
                    <a:pt x="448985" y="127922"/>
                  </a:cubicBezTo>
                  <a:cubicBezTo>
                    <a:pt x="427247" y="149663"/>
                    <a:pt x="401071" y="160532"/>
                    <a:pt x="370458" y="160532"/>
                  </a:cubicBezTo>
                  <a:cubicBezTo>
                    <a:pt x="339842" y="160532"/>
                    <a:pt x="313667" y="149663"/>
                    <a:pt x="291929" y="127922"/>
                  </a:cubicBezTo>
                  <a:cubicBezTo>
                    <a:pt x="270188" y="106185"/>
                    <a:pt x="259319" y="80009"/>
                    <a:pt x="259319" y="49396"/>
                  </a:cubicBezTo>
                  <a:cubicBezTo>
                    <a:pt x="259319" y="34088"/>
                    <a:pt x="262037" y="19890"/>
                    <a:pt x="267471" y="6802"/>
                  </a:cubicBezTo>
                  <a:close/>
                  <a:moveTo>
                    <a:pt x="0" y="0"/>
                  </a:moveTo>
                  <a:lnTo>
                    <a:pt x="207040" y="0"/>
                  </a:lnTo>
                  <a:lnTo>
                    <a:pt x="197579" y="49396"/>
                  </a:lnTo>
                  <a:cubicBezTo>
                    <a:pt x="197579" y="96989"/>
                    <a:pt x="214492" y="137699"/>
                    <a:pt x="248323" y="171531"/>
                  </a:cubicBezTo>
                  <a:cubicBezTo>
                    <a:pt x="282152" y="205360"/>
                    <a:pt x="322863" y="222275"/>
                    <a:pt x="370458" y="222275"/>
                  </a:cubicBezTo>
                  <a:cubicBezTo>
                    <a:pt x="418051" y="222275"/>
                    <a:pt x="458761" y="205360"/>
                    <a:pt x="492590" y="171531"/>
                  </a:cubicBezTo>
                  <a:cubicBezTo>
                    <a:pt x="526422" y="137699"/>
                    <a:pt x="543338" y="96989"/>
                    <a:pt x="543338" y="49396"/>
                  </a:cubicBezTo>
                  <a:lnTo>
                    <a:pt x="533876" y="0"/>
                  </a:lnTo>
                  <a:lnTo>
                    <a:pt x="740913" y="0"/>
                  </a:lnTo>
                  <a:lnTo>
                    <a:pt x="740913" y="222275"/>
                  </a:lnTo>
                  <a:cubicBezTo>
                    <a:pt x="740913" y="249543"/>
                    <a:pt x="731266" y="272826"/>
                    <a:pt x="711970" y="292120"/>
                  </a:cubicBezTo>
                  <a:cubicBezTo>
                    <a:pt x="692676" y="311416"/>
                    <a:pt x="669393" y="321063"/>
                    <a:pt x="642125" y="321063"/>
                  </a:cubicBezTo>
                  <a:lnTo>
                    <a:pt x="98788" y="321063"/>
                  </a:lnTo>
                  <a:cubicBezTo>
                    <a:pt x="71521" y="321063"/>
                    <a:pt x="48237" y="311416"/>
                    <a:pt x="28944" y="292120"/>
                  </a:cubicBezTo>
                  <a:cubicBezTo>
                    <a:pt x="9647" y="272826"/>
                    <a:pt x="0" y="249543"/>
                    <a:pt x="0" y="222275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D5221E1C-1403-48D6-9684-6AB5EA945A7F}"/>
                </a:ext>
              </a:extLst>
            </p:cNvPr>
            <p:cNvSpPr/>
            <p:nvPr/>
          </p:nvSpPr>
          <p:spPr>
            <a:xfrm>
              <a:off x="7340814" y="4438036"/>
              <a:ext cx="1573619" cy="1573619"/>
            </a:xfrm>
            <a:prstGeom prst="ellipse">
              <a:avLst/>
            </a:prstGeom>
            <a:noFill/>
            <a:ln w="1016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弧形 12">
              <a:extLst>
                <a:ext uri="{FF2B5EF4-FFF2-40B4-BE49-F238E27FC236}">
                  <a16:creationId xmlns:a16="http://schemas.microsoft.com/office/drawing/2014/main" xmlns="" id="{A4E54345-B9EA-4595-919C-441FF5AA9630}"/>
                </a:ext>
              </a:extLst>
            </p:cNvPr>
            <p:cNvSpPr/>
            <p:nvPr/>
          </p:nvSpPr>
          <p:spPr>
            <a:xfrm>
              <a:off x="7340813" y="4438035"/>
              <a:ext cx="1573619" cy="1573619"/>
            </a:xfrm>
            <a:prstGeom prst="arc">
              <a:avLst>
                <a:gd name="adj1" fmla="val 20892080"/>
                <a:gd name="adj2" fmla="val 4149906"/>
              </a:avLst>
            </a:prstGeom>
            <a:noFill/>
            <a:ln w="101600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弧形 13">
              <a:extLst>
                <a:ext uri="{FF2B5EF4-FFF2-40B4-BE49-F238E27FC236}">
                  <a16:creationId xmlns:a16="http://schemas.microsoft.com/office/drawing/2014/main" xmlns="" id="{D82D6EBE-2805-41C1-841A-C5F73FD1E3CF}"/>
                </a:ext>
              </a:extLst>
            </p:cNvPr>
            <p:cNvSpPr/>
            <p:nvPr/>
          </p:nvSpPr>
          <p:spPr>
            <a:xfrm>
              <a:off x="7340813" y="4438035"/>
              <a:ext cx="1573619" cy="1573619"/>
            </a:xfrm>
            <a:prstGeom prst="arc">
              <a:avLst>
                <a:gd name="adj1" fmla="val 3949982"/>
                <a:gd name="adj2" fmla="val 17600475"/>
              </a:avLst>
            </a:prstGeom>
            <a:noFill/>
            <a:ln w="101600" cap="rnd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DCC115FB-4809-4076-A637-7DB7E2D92153}"/>
                </a:ext>
              </a:extLst>
            </p:cNvPr>
            <p:cNvCxnSpPr/>
            <p:nvPr/>
          </p:nvCxnSpPr>
          <p:spPr>
            <a:xfrm>
              <a:off x="8663018" y="4562394"/>
              <a:ext cx="84308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47">
              <a:extLst>
                <a:ext uri="{FF2B5EF4-FFF2-40B4-BE49-F238E27FC236}">
                  <a16:creationId xmlns:a16="http://schemas.microsoft.com/office/drawing/2014/main" xmlns="" id="{898D7096-1EFA-4F8F-A104-3F2DBA1F3CE1}"/>
                </a:ext>
              </a:extLst>
            </p:cNvPr>
            <p:cNvSpPr txBox="1"/>
            <p:nvPr/>
          </p:nvSpPr>
          <p:spPr>
            <a:xfrm>
              <a:off x="8995453" y="4193062"/>
              <a:ext cx="556563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>
                  <a:solidFill>
                    <a:schemeClr val="dk2">
                      <a:lumMod val="100000"/>
                    </a:schemeClr>
                  </a:solidFill>
                  <a:latin typeface="Impact" panose="020B0806030902050204" pitchFamily="34" charset="0"/>
                </a:rPr>
                <a:t>15%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2BDA0F22-8A20-405E-AA6A-8957A84A37B2}"/>
                </a:ext>
              </a:extLst>
            </p:cNvPr>
            <p:cNvCxnSpPr/>
            <p:nvPr/>
          </p:nvCxnSpPr>
          <p:spPr>
            <a:xfrm>
              <a:off x="8680518" y="5859571"/>
              <a:ext cx="84308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49">
              <a:extLst>
                <a:ext uri="{FF2B5EF4-FFF2-40B4-BE49-F238E27FC236}">
                  <a16:creationId xmlns:a16="http://schemas.microsoft.com/office/drawing/2014/main" xmlns="" id="{BDFEB21A-9B0E-48C7-82E3-36DED77215F4}"/>
                </a:ext>
              </a:extLst>
            </p:cNvPr>
            <p:cNvSpPr txBox="1"/>
            <p:nvPr/>
          </p:nvSpPr>
          <p:spPr>
            <a:xfrm>
              <a:off x="8998695" y="5517964"/>
              <a:ext cx="590226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>
                  <a:solidFill>
                    <a:schemeClr val="dk2">
                      <a:lumMod val="100000"/>
                    </a:schemeClr>
                  </a:solidFill>
                  <a:latin typeface="Impact" panose="020B0806030902050204" pitchFamily="34" charset="0"/>
                </a:rPr>
                <a:t>30%</a:t>
              </a: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97877585-3A16-4E2D-8AB5-A75CAA96F4F6}"/>
                </a:ext>
              </a:extLst>
            </p:cNvPr>
            <p:cNvSpPr/>
            <p:nvPr/>
          </p:nvSpPr>
          <p:spPr>
            <a:xfrm>
              <a:off x="6924459" y="5224843"/>
              <a:ext cx="180753" cy="180753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2F25CEF0-199A-44F9-8489-FD63F0EF1E83}"/>
                </a:ext>
              </a:extLst>
            </p:cNvPr>
            <p:cNvCxnSpPr/>
            <p:nvPr/>
          </p:nvCxnSpPr>
          <p:spPr>
            <a:xfrm>
              <a:off x="6343920" y="5315219"/>
              <a:ext cx="548640" cy="0"/>
            </a:xfrm>
            <a:prstGeom prst="line">
              <a:avLst/>
            </a:prstGeom>
            <a:ln>
              <a:solidFill>
                <a:srgbClr val="95A5A6"/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61">
              <a:extLst>
                <a:ext uri="{FF2B5EF4-FFF2-40B4-BE49-F238E27FC236}">
                  <a16:creationId xmlns:a16="http://schemas.microsoft.com/office/drawing/2014/main" xmlns="" id="{5A0357FA-E3CB-4F68-BC2F-DF7375DFC0B5}"/>
                </a:ext>
              </a:extLst>
            </p:cNvPr>
            <p:cNvSpPr txBox="1"/>
            <p:nvPr/>
          </p:nvSpPr>
          <p:spPr>
            <a:xfrm>
              <a:off x="5667710" y="5389201"/>
              <a:ext cx="607859" cy="261610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100" b="1">
                  <a:solidFill>
                    <a:schemeClr val="dk1">
                      <a:lumMod val="100000"/>
                    </a:schemeClr>
                  </a:solidFill>
                </a:rPr>
                <a:t>关键词</a:t>
              </a:r>
            </a:p>
          </p:txBody>
        </p:sp>
        <p:sp>
          <p:nvSpPr>
            <p:cNvPr id="22" name="文本框 62">
              <a:extLst>
                <a:ext uri="{FF2B5EF4-FFF2-40B4-BE49-F238E27FC236}">
                  <a16:creationId xmlns:a16="http://schemas.microsoft.com/office/drawing/2014/main" xmlns="" id="{31E6C685-CD7F-4BE7-A0AA-352898B2F9B5}"/>
                </a:ext>
              </a:extLst>
            </p:cNvPr>
            <p:cNvSpPr txBox="1"/>
            <p:nvPr/>
          </p:nvSpPr>
          <p:spPr>
            <a:xfrm>
              <a:off x="5667709" y="5060485"/>
              <a:ext cx="575461" cy="328716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r>
                <a:rPr lang="en-US" altLang="zh-CN">
                  <a:solidFill>
                    <a:schemeClr val="accent2">
                      <a:lumMod val="100000"/>
                    </a:schemeClr>
                  </a:solidFill>
                  <a:latin typeface="Impact" panose="020B0806030902050204" pitchFamily="34" charset="0"/>
                </a:rPr>
                <a:t>85%</a:t>
              </a:r>
            </a:p>
          </p:txBody>
        </p:sp>
        <p:sp>
          <p:nvSpPr>
            <p:cNvPr id="23" name="文本框 63">
              <a:extLst>
                <a:ext uri="{FF2B5EF4-FFF2-40B4-BE49-F238E27FC236}">
                  <a16:creationId xmlns:a16="http://schemas.microsoft.com/office/drawing/2014/main" xmlns="" id="{CCD925C5-CC1A-49D0-B1D6-FA67DC80355C}"/>
                </a:ext>
              </a:extLst>
            </p:cNvPr>
            <p:cNvSpPr txBox="1"/>
            <p:nvPr/>
          </p:nvSpPr>
          <p:spPr>
            <a:xfrm>
              <a:off x="9588921" y="5594913"/>
              <a:ext cx="607859" cy="261610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100" b="1">
                  <a:solidFill>
                    <a:schemeClr val="dk2">
                      <a:lumMod val="100000"/>
                    </a:schemeClr>
                  </a:solidFill>
                </a:rPr>
                <a:t>关键词</a:t>
              </a:r>
            </a:p>
          </p:txBody>
        </p:sp>
        <p:sp>
          <p:nvSpPr>
            <p:cNvPr id="24" name="文本框 64">
              <a:extLst>
                <a:ext uri="{FF2B5EF4-FFF2-40B4-BE49-F238E27FC236}">
                  <a16:creationId xmlns:a16="http://schemas.microsoft.com/office/drawing/2014/main" xmlns="" id="{83E17797-9845-47D7-A75A-60EA90035CAF}"/>
                </a:ext>
              </a:extLst>
            </p:cNvPr>
            <p:cNvSpPr txBox="1"/>
            <p:nvPr/>
          </p:nvSpPr>
          <p:spPr>
            <a:xfrm>
              <a:off x="9633036" y="4300784"/>
              <a:ext cx="607859" cy="261610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100" b="1">
                  <a:solidFill>
                    <a:schemeClr val="dk2">
                      <a:lumMod val="100000"/>
                    </a:schemeClr>
                  </a:solidFill>
                </a:rPr>
                <a:t>关键词</a:t>
              </a:r>
            </a:p>
          </p:txBody>
        </p:sp>
      </p:grpSp>
      <p:grpSp>
        <p:nvGrpSpPr>
          <p:cNvPr id="7" name="PA_库_组合 6">
            <a:extLst>
              <a:ext uri="{FF2B5EF4-FFF2-40B4-BE49-F238E27FC236}">
                <a16:creationId xmlns:a16="http://schemas.microsoft.com/office/drawing/2014/main" xmlns="" id="{89C3D6A7-064A-455F-9F62-2081070AEB52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1504320" y="4258184"/>
            <a:ext cx="3838944" cy="1118381"/>
            <a:chOff x="1179875" y="4524064"/>
            <a:chExt cx="3838944" cy="1118381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AA11E3B4-3CCD-4D49-8182-FC746575774A}"/>
                </a:ext>
              </a:extLst>
            </p:cNvPr>
            <p:cNvSpPr/>
            <p:nvPr/>
          </p:nvSpPr>
          <p:spPr>
            <a:xfrm>
              <a:off x="1179875" y="4524064"/>
              <a:ext cx="3838944" cy="379717"/>
            </a:xfrm>
            <a:prstGeom prst="rect">
              <a:avLst/>
            </a:prstGeom>
          </p:spPr>
          <p:txBody>
            <a:bodyPr wrap="none" lIns="0" tIns="0" rIns="0" bIns="0" anchor="t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dk1">
                      <a:lumMod val="100000"/>
                    </a:schemeClr>
                  </a:solidFill>
                  <a:effectLst/>
                </a:rPr>
                <a:t>输入标题文本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1A2717F4-A1D2-460E-B730-F19CA7EB2F4F}"/>
                </a:ext>
              </a:extLst>
            </p:cNvPr>
            <p:cNvSpPr/>
            <p:nvPr/>
          </p:nvSpPr>
          <p:spPr>
            <a:xfrm>
              <a:off x="1179875" y="4903781"/>
              <a:ext cx="3838944" cy="738664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effectLst/>
                </a:rPr>
                <a:t>点击输入替换内容点击输入替换内容</a:t>
              </a:r>
              <a:b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effectLst/>
                </a:rPr>
              </a:b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effectLst/>
                </a:rPr>
                <a:t>如需更改请在（设置形状格式）菜单下（文本选项）中调整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46380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PA_库_组合 23">
            <a:extLst>
              <a:ext uri="{FF2B5EF4-FFF2-40B4-BE49-F238E27FC236}">
                <a16:creationId xmlns:a16="http://schemas.microsoft.com/office/drawing/2014/main" xmlns="" id="{873BF72A-1D92-4C8B-8CC2-630F1A3A3496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719138" y="3787206"/>
            <a:ext cx="7537103" cy="2256188"/>
            <a:chOff x="719138" y="3787206"/>
            <a:chExt cx="7537103" cy="225618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00AD888E-5582-47C3-B1EE-0D4E1E2BBE77}"/>
                </a:ext>
              </a:extLst>
            </p:cNvPr>
            <p:cNvSpPr/>
            <p:nvPr/>
          </p:nvSpPr>
          <p:spPr>
            <a:xfrm>
              <a:off x="719138" y="3787206"/>
              <a:ext cx="7537103" cy="2256188"/>
            </a:xfrm>
            <a:prstGeom prst="rect">
              <a:avLst/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7B91F8CC-F693-42D6-BC7C-4E7139BD6DCA}"/>
                </a:ext>
              </a:extLst>
            </p:cNvPr>
            <p:cNvGrpSpPr/>
            <p:nvPr/>
          </p:nvGrpSpPr>
          <p:grpSpPr>
            <a:xfrm>
              <a:off x="1475224" y="4441849"/>
              <a:ext cx="5088828" cy="1016941"/>
              <a:chOff x="719138" y="1740930"/>
              <a:chExt cx="2352526" cy="1016941"/>
            </a:xfrm>
          </p:grpSpPr>
          <p:sp>
            <p:nvSpPr>
              <p:cNvPr id="14" name="文本框 19">
                <a:extLst>
                  <a:ext uri="{FF2B5EF4-FFF2-40B4-BE49-F238E27FC236}">
                    <a16:creationId xmlns:a16="http://schemas.microsoft.com/office/drawing/2014/main" xmlns="" id="{4127398F-8568-4B1E-9994-820D7FF5B579}"/>
                  </a:ext>
                </a:extLst>
              </p:cNvPr>
              <p:cNvSpPr txBox="1"/>
              <p:nvPr/>
            </p:nvSpPr>
            <p:spPr bwMode="auto">
              <a:xfrm>
                <a:off x="719138" y="1740930"/>
                <a:ext cx="2352526" cy="304713"/>
              </a:xfrm>
              <a:prstGeom prst="rect">
                <a:avLst/>
              </a:prstGeom>
              <a:noFill/>
            </p:spPr>
            <p:txBody>
              <a:bodyPr wrap="none" lIns="144000" tIns="0" rIns="144000" bIns="0" anchor="b" anchorCtr="0">
                <a:normAutofit/>
              </a:bodyPr>
              <a:lstStyle/>
              <a:p>
                <a:pPr algn="ctr">
                  <a:defRPr/>
                </a:pPr>
                <a:r>
                  <a:rPr lang="zh-CN" altLang="en-US" sz="1600" b="1" dirty="0"/>
                  <a:t>输入标题文本</a:t>
                </a:r>
              </a:p>
            </p:txBody>
          </p:sp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xmlns="" id="{D509EAFB-8A7F-4533-BD51-F311FE1712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9138" y="2045641"/>
                <a:ext cx="2352526" cy="7122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44000" tIns="0" rIns="144000" bIns="0" anchor="t" anchorCtr="0">
                <a:normAutofit/>
              </a:bodyPr>
              <a:lstStyle/>
              <a:p>
                <a:pPr lvl="0" algn="ctr">
                  <a:lnSpc>
                    <a:spcPct val="120000"/>
                  </a:lnSpc>
                  <a:defRPr sz="1800"/>
                </a:pPr>
                <a:r>
                  <a:rPr lang="zh-CN" altLang="en-US" sz="1000" dirty="0"/>
                  <a:t>点击输入替换内容点击输入替换内容。</a:t>
                </a:r>
                <a:br>
                  <a:rPr lang="zh-CN" altLang="en-US" sz="1000" dirty="0"/>
                </a:br>
                <a:r>
                  <a:rPr lang="zh-CN" altLang="en-US" sz="1000" dirty="0"/>
                  <a:t>如需更改请在（设置形状格式）菜单下（文本选项）中调整。</a:t>
                </a:r>
              </a:p>
            </p:txBody>
          </p:sp>
        </p:grpSp>
      </p:grpSp>
      <p:grpSp>
        <p:nvGrpSpPr>
          <p:cNvPr id="23" name="PA_库_组合 22">
            <a:extLst>
              <a:ext uri="{FF2B5EF4-FFF2-40B4-BE49-F238E27FC236}">
                <a16:creationId xmlns:a16="http://schemas.microsoft.com/office/drawing/2014/main" xmlns="" id="{A73D9186-B4C4-4644-A62D-298F2D7246F0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935759" y="1242892"/>
            <a:ext cx="7537103" cy="2256188"/>
            <a:chOff x="3935759" y="1242892"/>
            <a:chExt cx="7537103" cy="2256188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FDDA4CA8-5FC1-40A5-A9D3-621078DDC371}"/>
                </a:ext>
              </a:extLst>
            </p:cNvPr>
            <p:cNvSpPr/>
            <p:nvPr/>
          </p:nvSpPr>
          <p:spPr>
            <a:xfrm>
              <a:off x="3935759" y="1242892"/>
              <a:ext cx="7537103" cy="2256188"/>
            </a:xfrm>
            <a:prstGeom prst="rect">
              <a:avLst/>
            </a:prstGeom>
            <a:noFill/>
            <a:ln w="1905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82848545-F72E-4A06-B1C7-BC1DF8C9A28A}"/>
                </a:ext>
              </a:extLst>
            </p:cNvPr>
            <p:cNvGrpSpPr/>
            <p:nvPr/>
          </p:nvGrpSpPr>
          <p:grpSpPr>
            <a:xfrm>
              <a:off x="5159896" y="1862515"/>
              <a:ext cx="5088828" cy="1016941"/>
              <a:chOff x="719138" y="1740930"/>
              <a:chExt cx="2352526" cy="1016941"/>
            </a:xfrm>
          </p:grpSpPr>
          <p:sp>
            <p:nvSpPr>
              <p:cNvPr id="16" name="文本框 16">
                <a:extLst>
                  <a:ext uri="{FF2B5EF4-FFF2-40B4-BE49-F238E27FC236}">
                    <a16:creationId xmlns:a16="http://schemas.microsoft.com/office/drawing/2014/main" xmlns="" id="{AE852681-7680-4027-8510-2A758882E664}"/>
                  </a:ext>
                </a:extLst>
              </p:cNvPr>
              <p:cNvSpPr txBox="1"/>
              <p:nvPr/>
            </p:nvSpPr>
            <p:spPr bwMode="auto">
              <a:xfrm>
                <a:off x="719138" y="1740930"/>
                <a:ext cx="2352526" cy="304713"/>
              </a:xfrm>
              <a:prstGeom prst="rect">
                <a:avLst/>
              </a:prstGeom>
              <a:noFill/>
            </p:spPr>
            <p:txBody>
              <a:bodyPr wrap="none" lIns="144000" tIns="0" rIns="144000" bIns="0" anchor="b" anchorCtr="0">
                <a:normAutofit/>
              </a:bodyPr>
              <a:lstStyle/>
              <a:p>
                <a:pPr algn="ctr">
                  <a:defRPr/>
                </a:pPr>
                <a:r>
                  <a:rPr lang="zh-CN" altLang="en-US" sz="1600" b="1" dirty="0"/>
                  <a:t>输入标题文本</a:t>
                </a:r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xmlns="" id="{9CCDFC10-0D89-490B-96DA-3ED7515E77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9138" y="2045641"/>
                <a:ext cx="2352526" cy="7122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44000" tIns="0" rIns="144000" bIns="0" anchor="t" anchorCtr="0">
                <a:normAutofit/>
              </a:bodyPr>
              <a:lstStyle/>
              <a:p>
                <a:pPr lvl="0" algn="ctr">
                  <a:lnSpc>
                    <a:spcPct val="120000"/>
                  </a:lnSpc>
                  <a:defRPr sz="1800"/>
                </a:pPr>
                <a:r>
                  <a:rPr lang="zh-CN" altLang="en-US" sz="1000" dirty="0"/>
                  <a:t>点击输入替换内容点击输入替换内容。</a:t>
                </a:r>
                <a:br>
                  <a:rPr lang="zh-CN" altLang="en-US" sz="1000" dirty="0"/>
                </a:br>
                <a:r>
                  <a:rPr lang="zh-CN" altLang="en-US" sz="1000" dirty="0"/>
                  <a:t>如需更改请在（设置形状格式）菜单下（文本选项）中调整。</a:t>
                </a:r>
              </a:p>
            </p:txBody>
          </p:sp>
        </p:grpSp>
      </p:grpSp>
      <p:grpSp>
        <p:nvGrpSpPr>
          <p:cNvPr id="2" name="PA_库_组合 1">
            <a:extLst>
              <a:ext uri="{FF2B5EF4-FFF2-40B4-BE49-F238E27FC236}">
                <a16:creationId xmlns:a16="http://schemas.microsoft.com/office/drawing/2014/main" xmlns="" id="{D5C44B0F-B6E1-4AB7-BE4A-A55260A4783F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719138" y="1676774"/>
            <a:ext cx="3216622" cy="1388424"/>
            <a:chOff x="719138" y="1676774"/>
            <a:chExt cx="3216622" cy="1388424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2F46E8AA-9B02-4780-A878-E1654E13EDA4}"/>
                </a:ext>
              </a:extLst>
            </p:cNvPr>
            <p:cNvSpPr/>
            <p:nvPr/>
          </p:nvSpPr>
          <p:spPr>
            <a:xfrm>
              <a:off x="719138" y="1676774"/>
              <a:ext cx="3216622" cy="1388424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F8B173D2-BF34-4BC2-AAD8-DD61D1C67489}"/>
                </a:ext>
              </a:extLst>
            </p:cNvPr>
            <p:cNvGrpSpPr/>
            <p:nvPr/>
          </p:nvGrpSpPr>
          <p:grpSpPr>
            <a:xfrm>
              <a:off x="839416" y="1862515"/>
              <a:ext cx="2311930" cy="1016941"/>
              <a:chOff x="719138" y="1740930"/>
              <a:chExt cx="2352526" cy="1016941"/>
            </a:xfrm>
          </p:grpSpPr>
          <p:sp>
            <p:nvSpPr>
              <p:cNvPr id="20" name="文本框 10">
                <a:extLst>
                  <a:ext uri="{FF2B5EF4-FFF2-40B4-BE49-F238E27FC236}">
                    <a16:creationId xmlns:a16="http://schemas.microsoft.com/office/drawing/2014/main" xmlns="" id="{56E5CE1E-31F7-43CA-A19F-C967FB857B43}"/>
                  </a:ext>
                </a:extLst>
              </p:cNvPr>
              <p:cNvSpPr txBox="1"/>
              <p:nvPr/>
            </p:nvSpPr>
            <p:spPr bwMode="auto">
              <a:xfrm>
                <a:off x="719138" y="1740930"/>
                <a:ext cx="2352526" cy="304713"/>
              </a:xfrm>
              <a:prstGeom prst="rect">
                <a:avLst/>
              </a:prstGeom>
              <a:noFill/>
            </p:spPr>
            <p:txBody>
              <a:bodyPr wrap="none" lIns="144000" tIns="0" rIns="144000" bIns="0" anchor="b" anchorCtr="0">
                <a:normAutofit/>
              </a:bodyPr>
              <a:lstStyle/>
              <a:p>
                <a:pPr algn="ctr">
                  <a:defRPr/>
                </a:pPr>
                <a:r>
                  <a:rPr lang="zh-CN" altLang="en-US" sz="1600" b="1" dirty="0">
                    <a:solidFill>
                      <a:schemeClr val="bg1"/>
                    </a:solidFill>
                  </a:rPr>
                  <a:t>输入标题文本</a:t>
                </a:r>
              </a:p>
            </p:txBody>
          </p:sp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xmlns="" id="{76774C24-90D6-4FAD-B249-32E8201105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9138" y="2045641"/>
                <a:ext cx="2352526" cy="7122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44000" tIns="0" rIns="144000" bIns="0" anchor="t" anchorCtr="0">
                <a:normAutofit/>
              </a:bodyPr>
              <a:lstStyle/>
              <a:p>
                <a:pPr lvl="0" algn="ctr">
                  <a:lnSpc>
                    <a:spcPct val="120000"/>
                  </a:lnSpc>
                  <a:defRPr sz="1800"/>
                </a:pPr>
                <a:r>
                  <a:rPr lang="zh-CN" altLang="en-US" sz="1000" dirty="0">
                    <a:solidFill>
                      <a:schemeClr val="bg1"/>
                    </a:solidFill>
                  </a:rPr>
                  <a:t>点击输入替换内容点击输入替换内容。</a:t>
                </a:r>
              </a:p>
            </p:txBody>
          </p:sp>
        </p:grpSp>
      </p:grpSp>
      <p:grpSp>
        <p:nvGrpSpPr>
          <p:cNvPr id="22" name="PA_库_组合 21">
            <a:extLst>
              <a:ext uri="{FF2B5EF4-FFF2-40B4-BE49-F238E27FC236}">
                <a16:creationId xmlns:a16="http://schemas.microsoft.com/office/drawing/2014/main" xmlns="" id="{623F3341-7651-4F03-BE98-6655C65ECC30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8256241" y="4221088"/>
            <a:ext cx="3216622" cy="1388424"/>
            <a:chOff x="8256241" y="4221088"/>
            <a:chExt cx="3216622" cy="1388424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67FB8AEA-29FA-410A-A6EB-BE88ED9F6FF7}"/>
                </a:ext>
              </a:extLst>
            </p:cNvPr>
            <p:cNvSpPr/>
            <p:nvPr/>
          </p:nvSpPr>
          <p:spPr>
            <a:xfrm>
              <a:off x="8256241" y="4221088"/>
              <a:ext cx="3216622" cy="138842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1889D277-4112-487B-B419-4568300639D1}"/>
                </a:ext>
              </a:extLst>
            </p:cNvPr>
            <p:cNvGrpSpPr/>
            <p:nvPr/>
          </p:nvGrpSpPr>
          <p:grpSpPr>
            <a:xfrm>
              <a:off x="9133548" y="4441849"/>
              <a:ext cx="2311930" cy="1016941"/>
              <a:chOff x="719138" y="1740930"/>
              <a:chExt cx="2352526" cy="1016941"/>
            </a:xfrm>
          </p:grpSpPr>
          <p:sp>
            <p:nvSpPr>
              <p:cNvPr id="18" name="文本框 13">
                <a:extLst>
                  <a:ext uri="{FF2B5EF4-FFF2-40B4-BE49-F238E27FC236}">
                    <a16:creationId xmlns:a16="http://schemas.microsoft.com/office/drawing/2014/main" xmlns="" id="{C4A06B14-B55F-4261-BA7B-4BBCA21E87F1}"/>
                  </a:ext>
                </a:extLst>
              </p:cNvPr>
              <p:cNvSpPr txBox="1"/>
              <p:nvPr/>
            </p:nvSpPr>
            <p:spPr bwMode="auto">
              <a:xfrm>
                <a:off x="719138" y="1740930"/>
                <a:ext cx="2352526" cy="304713"/>
              </a:xfrm>
              <a:prstGeom prst="rect">
                <a:avLst/>
              </a:prstGeom>
              <a:noFill/>
            </p:spPr>
            <p:txBody>
              <a:bodyPr wrap="none" lIns="144000" tIns="0" rIns="144000" bIns="0" anchor="b" anchorCtr="0">
                <a:normAutofit/>
              </a:bodyPr>
              <a:lstStyle/>
              <a:p>
                <a:pPr algn="ctr">
                  <a:defRPr/>
                </a:pPr>
                <a:r>
                  <a:rPr lang="zh-CN" altLang="en-US" sz="1600" b="1" dirty="0">
                    <a:solidFill>
                      <a:schemeClr val="bg1"/>
                    </a:solidFill>
                  </a:rPr>
                  <a:t>输入标题文本</a:t>
                </a:r>
              </a:p>
            </p:txBody>
          </p:sp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xmlns="" id="{012953B1-A5B0-4CA0-ABFD-28B0343EF3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9138" y="2045641"/>
                <a:ext cx="2352526" cy="7122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44000" tIns="0" rIns="144000" bIns="0" anchor="t" anchorCtr="0">
                <a:normAutofit/>
              </a:bodyPr>
              <a:lstStyle/>
              <a:p>
                <a:pPr lvl="0" algn="ctr">
                  <a:lnSpc>
                    <a:spcPct val="120000"/>
                  </a:lnSpc>
                  <a:defRPr sz="1800"/>
                </a:pPr>
                <a:r>
                  <a:rPr lang="zh-CN" altLang="en-US" sz="1000" dirty="0">
                    <a:solidFill>
                      <a:schemeClr val="bg1"/>
                    </a:solidFill>
                  </a:rPr>
                  <a:t>点击输入替换内容点击输入替换内容。</a:t>
                </a:r>
              </a:p>
            </p:txBody>
          </p:sp>
        </p:grpSp>
      </p:grpSp>
      <p:sp>
        <p:nvSpPr>
          <p:cNvPr id="8" name="PA_库_椭圆 7">
            <a:extLst>
              <a:ext uri="{FF2B5EF4-FFF2-40B4-BE49-F238E27FC236}">
                <a16:creationId xmlns:a16="http://schemas.microsoft.com/office/drawing/2014/main" xmlns="" id="{F9279EBF-2111-4B3D-84C6-31AA0269D7DC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2999658" y="1435493"/>
            <a:ext cx="1872206" cy="1870986"/>
          </a:xfrm>
          <a:prstGeom prst="ellipse">
            <a:avLst/>
          </a:prstGeom>
          <a:blipFill dpi="0" rotWithShape="1">
            <a:blip r:embed="rId9"/>
            <a:srcRect/>
            <a:stretch>
              <a:fillRect l="-25356" r="-25356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PA_库_椭圆 8">
            <a:extLst>
              <a:ext uri="{FF2B5EF4-FFF2-40B4-BE49-F238E27FC236}">
                <a16:creationId xmlns:a16="http://schemas.microsoft.com/office/drawing/2014/main" xmlns="" id="{E026069B-1608-4A08-9AEA-22E7C907DC97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7320138" y="3977025"/>
            <a:ext cx="1872206" cy="1870986"/>
          </a:xfrm>
          <a:prstGeom prst="ellipse">
            <a:avLst/>
          </a:prstGeom>
          <a:blipFill dpi="0" rotWithShape="1">
            <a:blip r:embed="rId10"/>
            <a:srcRect/>
            <a:stretch>
              <a:fillRect t="-32" b="-32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1737452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库_任意多边形 3">
            <a:extLst>
              <a:ext uri="{FF2B5EF4-FFF2-40B4-BE49-F238E27FC236}">
                <a16:creationId xmlns:a16="http://schemas.microsoft.com/office/drawing/2014/main" xmlns="" id="{50F9E9DB-C715-4DE0-9FCB-B38806BC519F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362101" y="2164196"/>
            <a:ext cx="2044743" cy="2529609"/>
          </a:xfrm>
          <a:custGeom>
            <a:avLst/>
            <a:gdLst>
              <a:gd name="connsiteX0" fmla="*/ 0 w 2044743"/>
              <a:gd name="connsiteY0" fmla="*/ 0 h 2529609"/>
              <a:gd name="connsiteX1" fmla="*/ 1428764 w 2044743"/>
              <a:gd name="connsiteY1" fmla="*/ 0 h 2529609"/>
              <a:gd name="connsiteX2" fmla="*/ 2044743 w 2044743"/>
              <a:gd name="connsiteY2" fmla="*/ 1264805 h 2529609"/>
              <a:gd name="connsiteX3" fmla="*/ 1428764 w 2044743"/>
              <a:gd name="connsiteY3" fmla="*/ 2529609 h 2529609"/>
              <a:gd name="connsiteX4" fmla="*/ 0 w 2044743"/>
              <a:gd name="connsiteY4" fmla="*/ 2529609 h 2529609"/>
              <a:gd name="connsiteX5" fmla="*/ 0 w 2044743"/>
              <a:gd name="connsiteY5" fmla="*/ 0 h 2529609"/>
              <a:gd name="connsiteX6" fmla="*/ 1741055 w 2044743"/>
              <a:gd name="connsiteY6" fmla="*/ 1158586 h 2529609"/>
              <a:gd name="connsiteX7" fmla="*/ 1634837 w 2044743"/>
              <a:gd name="connsiteY7" fmla="*/ 1264804 h 2529609"/>
              <a:gd name="connsiteX8" fmla="*/ 1741055 w 2044743"/>
              <a:gd name="connsiteY8" fmla="*/ 1371022 h 2529609"/>
              <a:gd name="connsiteX9" fmla="*/ 1847273 w 2044743"/>
              <a:gd name="connsiteY9" fmla="*/ 1264804 h 2529609"/>
              <a:gd name="connsiteX10" fmla="*/ 1741055 w 2044743"/>
              <a:gd name="connsiteY10" fmla="*/ 1158586 h 2529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44743" h="2529609">
                <a:moveTo>
                  <a:pt x="0" y="0"/>
                </a:moveTo>
                <a:lnTo>
                  <a:pt x="1428764" y="0"/>
                </a:lnTo>
                <a:lnTo>
                  <a:pt x="2044743" y="1264805"/>
                </a:lnTo>
                <a:lnTo>
                  <a:pt x="1428764" y="2529609"/>
                </a:lnTo>
                <a:lnTo>
                  <a:pt x="0" y="2529609"/>
                </a:lnTo>
                <a:lnTo>
                  <a:pt x="0" y="0"/>
                </a:lnTo>
                <a:close/>
                <a:moveTo>
                  <a:pt x="1741055" y="1158586"/>
                </a:moveTo>
                <a:cubicBezTo>
                  <a:pt x="1682392" y="1158586"/>
                  <a:pt x="1634837" y="1206141"/>
                  <a:pt x="1634837" y="1264804"/>
                </a:cubicBezTo>
                <a:cubicBezTo>
                  <a:pt x="1634837" y="1323467"/>
                  <a:pt x="1682392" y="1371022"/>
                  <a:pt x="1741055" y="1371022"/>
                </a:cubicBezTo>
                <a:cubicBezTo>
                  <a:pt x="1799718" y="1371022"/>
                  <a:pt x="1847273" y="1323467"/>
                  <a:pt x="1847273" y="1264804"/>
                </a:cubicBezTo>
                <a:cubicBezTo>
                  <a:pt x="1847273" y="1206141"/>
                  <a:pt x="1799718" y="1158586"/>
                  <a:pt x="1741055" y="1158586"/>
                </a:cubicBezTo>
                <a:close/>
              </a:path>
            </a:pathLst>
          </a:custGeom>
          <a:solidFill>
            <a:schemeClr val="accent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PA_库_任意多边形 4">
            <a:extLst>
              <a:ext uri="{FF2B5EF4-FFF2-40B4-BE49-F238E27FC236}">
                <a16:creationId xmlns:a16="http://schemas.microsoft.com/office/drawing/2014/main" xmlns="" id="{23055325-C3F6-4FB0-8113-B689E0D8A4B7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flipH="1">
            <a:off x="3785156" y="2164196"/>
            <a:ext cx="2044743" cy="2529609"/>
          </a:xfrm>
          <a:custGeom>
            <a:avLst/>
            <a:gdLst>
              <a:gd name="connsiteX0" fmla="*/ 0 w 2044743"/>
              <a:gd name="connsiteY0" fmla="*/ 0 h 2529609"/>
              <a:gd name="connsiteX1" fmla="*/ 1428764 w 2044743"/>
              <a:gd name="connsiteY1" fmla="*/ 0 h 2529609"/>
              <a:gd name="connsiteX2" fmla="*/ 2044743 w 2044743"/>
              <a:gd name="connsiteY2" fmla="*/ 1264805 h 2529609"/>
              <a:gd name="connsiteX3" fmla="*/ 1428764 w 2044743"/>
              <a:gd name="connsiteY3" fmla="*/ 2529609 h 2529609"/>
              <a:gd name="connsiteX4" fmla="*/ 0 w 2044743"/>
              <a:gd name="connsiteY4" fmla="*/ 2529609 h 2529609"/>
              <a:gd name="connsiteX5" fmla="*/ 0 w 2044743"/>
              <a:gd name="connsiteY5" fmla="*/ 0 h 2529609"/>
              <a:gd name="connsiteX6" fmla="*/ 1741055 w 2044743"/>
              <a:gd name="connsiteY6" fmla="*/ 1158586 h 2529609"/>
              <a:gd name="connsiteX7" fmla="*/ 1634837 w 2044743"/>
              <a:gd name="connsiteY7" fmla="*/ 1264804 h 2529609"/>
              <a:gd name="connsiteX8" fmla="*/ 1741055 w 2044743"/>
              <a:gd name="connsiteY8" fmla="*/ 1371022 h 2529609"/>
              <a:gd name="connsiteX9" fmla="*/ 1847273 w 2044743"/>
              <a:gd name="connsiteY9" fmla="*/ 1264804 h 2529609"/>
              <a:gd name="connsiteX10" fmla="*/ 1741055 w 2044743"/>
              <a:gd name="connsiteY10" fmla="*/ 1158586 h 2529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44743" h="2529609">
                <a:moveTo>
                  <a:pt x="0" y="0"/>
                </a:moveTo>
                <a:lnTo>
                  <a:pt x="1428764" y="0"/>
                </a:lnTo>
                <a:lnTo>
                  <a:pt x="2044743" y="1264805"/>
                </a:lnTo>
                <a:lnTo>
                  <a:pt x="1428764" y="2529609"/>
                </a:lnTo>
                <a:lnTo>
                  <a:pt x="0" y="2529609"/>
                </a:lnTo>
                <a:lnTo>
                  <a:pt x="0" y="0"/>
                </a:lnTo>
                <a:close/>
                <a:moveTo>
                  <a:pt x="1741055" y="1158586"/>
                </a:moveTo>
                <a:cubicBezTo>
                  <a:pt x="1682392" y="1158586"/>
                  <a:pt x="1634837" y="1206141"/>
                  <a:pt x="1634837" y="1264804"/>
                </a:cubicBezTo>
                <a:cubicBezTo>
                  <a:pt x="1634837" y="1323467"/>
                  <a:pt x="1682392" y="1371022"/>
                  <a:pt x="1741055" y="1371022"/>
                </a:cubicBezTo>
                <a:cubicBezTo>
                  <a:pt x="1799718" y="1371022"/>
                  <a:pt x="1847273" y="1323467"/>
                  <a:pt x="1847273" y="1264804"/>
                </a:cubicBezTo>
                <a:cubicBezTo>
                  <a:pt x="1847273" y="1206141"/>
                  <a:pt x="1799718" y="1158586"/>
                  <a:pt x="1741055" y="1158586"/>
                </a:cubicBezTo>
                <a:close/>
              </a:path>
            </a:pathLst>
          </a:custGeom>
          <a:solidFill>
            <a:schemeClr val="accent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6" name="PA_库_组合 5">
            <a:extLst>
              <a:ext uri="{FF2B5EF4-FFF2-40B4-BE49-F238E27FC236}">
                <a16:creationId xmlns:a16="http://schemas.microsoft.com/office/drawing/2014/main" xmlns="" id="{EF16D8D2-3855-4E95-84C1-CE349E76D5AA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119164" y="2219636"/>
            <a:ext cx="2407615" cy="835777"/>
            <a:chOff x="609599" y="3139323"/>
            <a:chExt cx="2407615" cy="835777"/>
          </a:xfrm>
        </p:grpSpPr>
        <p:sp>
          <p:nvSpPr>
            <p:cNvPr id="18" name="文本框 4">
              <a:extLst>
                <a:ext uri="{FF2B5EF4-FFF2-40B4-BE49-F238E27FC236}">
                  <a16:creationId xmlns:a16="http://schemas.microsoft.com/office/drawing/2014/main" xmlns="" id="{F88A20A6-E9FE-4B3F-A498-9272AD384B43}"/>
                </a:ext>
              </a:extLst>
            </p:cNvPr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00" dirty="0"/>
                <a:t>点击输入替换内容点击输入替换内容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35D76C62-F597-4251-8AC0-93A9677A5AFE}"/>
                </a:ext>
              </a:extLst>
            </p:cNvPr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algn="r" defTabSz="914378">
                <a:defRPr/>
              </a:pPr>
              <a:r>
                <a:rPr lang="zh-CN" altLang="en-US" sz="1600" b="1" dirty="0">
                  <a:solidFill>
                    <a:schemeClr val="accent2"/>
                  </a:solidFill>
                </a:rPr>
                <a:t>输入标题文本</a:t>
              </a:r>
            </a:p>
          </p:txBody>
        </p:sp>
      </p:grpSp>
      <p:grpSp>
        <p:nvGrpSpPr>
          <p:cNvPr id="7" name="PA_库_组合 6">
            <a:extLst>
              <a:ext uri="{FF2B5EF4-FFF2-40B4-BE49-F238E27FC236}">
                <a16:creationId xmlns:a16="http://schemas.microsoft.com/office/drawing/2014/main" xmlns="" id="{1DCD400B-E192-4FDE-BC39-66EFF6A0ABED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8612087" y="2219636"/>
            <a:ext cx="2457329" cy="835777"/>
            <a:chOff x="9029821" y="3139323"/>
            <a:chExt cx="2457329" cy="835777"/>
          </a:xfrm>
        </p:grpSpPr>
        <p:sp>
          <p:nvSpPr>
            <p:cNvPr id="16" name="文本框 9">
              <a:extLst>
                <a:ext uri="{FF2B5EF4-FFF2-40B4-BE49-F238E27FC236}">
                  <a16:creationId xmlns:a16="http://schemas.microsoft.com/office/drawing/2014/main" xmlns="" id="{92CADD31-3FB1-4CC8-BA62-813D2FA1A098}"/>
                </a:ext>
              </a:extLst>
            </p:cNvPr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 dirty="0"/>
                <a:t>点击输入替换内容点击输入替换内容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FE5041DE-9BD9-41D3-97AD-69D9D8FBAF7A}"/>
                </a:ext>
              </a:extLst>
            </p:cNvPr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defTabSz="914378">
                <a:defRPr/>
              </a:pPr>
              <a:r>
                <a:rPr lang="zh-CN" altLang="en-US" sz="1600" b="1" dirty="0">
                  <a:solidFill>
                    <a:schemeClr val="accent1"/>
                  </a:solidFill>
                </a:rPr>
                <a:t>输入标题文本</a:t>
              </a:r>
            </a:p>
          </p:txBody>
        </p:sp>
      </p:grpSp>
      <p:sp>
        <p:nvSpPr>
          <p:cNvPr id="8" name="PA_库_任意多边形 7">
            <a:extLst>
              <a:ext uri="{FF2B5EF4-FFF2-40B4-BE49-F238E27FC236}">
                <a16:creationId xmlns:a16="http://schemas.microsoft.com/office/drawing/2014/main" xmlns="" id="{B225C402-CBF9-4DA4-9801-BD65D6983756}"/>
              </a:ext>
            </a:extLst>
          </p:cNvPr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6919994" y="3054849"/>
            <a:ext cx="554262" cy="605426"/>
          </a:xfrm>
          <a:custGeom>
            <a:avLst/>
            <a:gdLst>
              <a:gd name="connsiteX0" fmla="*/ 96838 w 309563"/>
              <a:gd name="connsiteY0" fmla="*/ 300038 h 338138"/>
              <a:gd name="connsiteX1" fmla="*/ 85725 w 309563"/>
              <a:gd name="connsiteY1" fmla="*/ 310357 h 338138"/>
              <a:gd name="connsiteX2" fmla="*/ 96838 w 309563"/>
              <a:gd name="connsiteY2" fmla="*/ 320676 h 338138"/>
              <a:gd name="connsiteX3" fmla="*/ 107951 w 309563"/>
              <a:gd name="connsiteY3" fmla="*/ 310357 h 338138"/>
              <a:gd name="connsiteX4" fmla="*/ 96838 w 309563"/>
              <a:gd name="connsiteY4" fmla="*/ 300038 h 338138"/>
              <a:gd name="connsiteX5" fmla="*/ 206375 w 309563"/>
              <a:gd name="connsiteY5" fmla="*/ 68263 h 338138"/>
              <a:gd name="connsiteX6" fmla="*/ 206375 w 309563"/>
              <a:gd name="connsiteY6" fmla="*/ 112713 h 338138"/>
              <a:gd name="connsiteX7" fmla="*/ 214312 w 309563"/>
              <a:gd name="connsiteY7" fmla="*/ 112713 h 338138"/>
              <a:gd name="connsiteX8" fmla="*/ 214312 w 309563"/>
              <a:gd name="connsiteY8" fmla="*/ 85726 h 338138"/>
              <a:gd name="connsiteX9" fmla="*/ 225425 w 309563"/>
              <a:gd name="connsiteY9" fmla="*/ 107951 h 338138"/>
              <a:gd name="connsiteX10" fmla="*/ 230188 w 309563"/>
              <a:gd name="connsiteY10" fmla="*/ 107951 h 338138"/>
              <a:gd name="connsiteX11" fmla="*/ 241300 w 309563"/>
              <a:gd name="connsiteY11" fmla="*/ 85726 h 338138"/>
              <a:gd name="connsiteX12" fmla="*/ 241300 w 309563"/>
              <a:gd name="connsiteY12" fmla="*/ 112713 h 338138"/>
              <a:gd name="connsiteX13" fmla="*/ 249238 w 309563"/>
              <a:gd name="connsiteY13" fmla="*/ 112713 h 338138"/>
              <a:gd name="connsiteX14" fmla="*/ 249238 w 309563"/>
              <a:gd name="connsiteY14" fmla="*/ 103562 h 338138"/>
              <a:gd name="connsiteX15" fmla="*/ 251925 w 309563"/>
              <a:gd name="connsiteY15" fmla="*/ 106176 h 338138"/>
              <a:gd name="connsiteX16" fmla="*/ 266701 w 309563"/>
              <a:gd name="connsiteY16" fmla="*/ 112713 h 338138"/>
              <a:gd name="connsiteX17" fmla="*/ 284163 w 309563"/>
              <a:gd name="connsiteY17" fmla="*/ 99640 h 338138"/>
              <a:gd name="connsiteX18" fmla="*/ 269387 w 309563"/>
              <a:gd name="connsiteY18" fmla="*/ 85259 h 338138"/>
              <a:gd name="connsiteX19" fmla="*/ 261328 w 309563"/>
              <a:gd name="connsiteY19" fmla="*/ 80029 h 338138"/>
              <a:gd name="connsiteX20" fmla="*/ 268044 w 309563"/>
              <a:gd name="connsiteY20" fmla="*/ 76107 h 338138"/>
              <a:gd name="connsiteX21" fmla="*/ 276104 w 309563"/>
              <a:gd name="connsiteY21" fmla="*/ 77415 h 338138"/>
              <a:gd name="connsiteX22" fmla="*/ 278790 w 309563"/>
              <a:gd name="connsiteY22" fmla="*/ 80029 h 338138"/>
              <a:gd name="connsiteX23" fmla="*/ 284163 w 309563"/>
              <a:gd name="connsiteY23" fmla="*/ 73493 h 338138"/>
              <a:gd name="connsiteX24" fmla="*/ 280133 w 309563"/>
              <a:gd name="connsiteY24" fmla="*/ 70878 h 338138"/>
              <a:gd name="connsiteX25" fmla="*/ 268044 w 309563"/>
              <a:gd name="connsiteY25" fmla="*/ 68263 h 338138"/>
              <a:gd name="connsiteX26" fmla="*/ 251925 w 309563"/>
              <a:gd name="connsiteY26" fmla="*/ 80029 h 338138"/>
              <a:gd name="connsiteX27" fmla="*/ 266701 w 309563"/>
              <a:gd name="connsiteY27" fmla="*/ 93103 h 338138"/>
              <a:gd name="connsiteX28" fmla="*/ 276104 w 309563"/>
              <a:gd name="connsiteY28" fmla="*/ 99640 h 338138"/>
              <a:gd name="connsiteX29" fmla="*/ 266701 w 309563"/>
              <a:gd name="connsiteY29" fmla="*/ 103562 h 338138"/>
              <a:gd name="connsiteX30" fmla="*/ 257298 w 309563"/>
              <a:gd name="connsiteY30" fmla="*/ 100947 h 338138"/>
              <a:gd name="connsiteX31" fmla="*/ 254611 w 309563"/>
              <a:gd name="connsiteY31" fmla="*/ 97025 h 338138"/>
              <a:gd name="connsiteX32" fmla="*/ 249238 w 309563"/>
              <a:gd name="connsiteY32" fmla="*/ 103562 h 338138"/>
              <a:gd name="connsiteX33" fmla="*/ 249238 w 309563"/>
              <a:gd name="connsiteY33" fmla="*/ 68263 h 338138"/>
              <a:gd name="connsiteX34" fmla="*/ 241300 w 309563"/>
              <a:gd name="connsiteY34" fmla="*/ 68263 h 338138"/>
              <a:gd name="connsiteX35" fmla="*/ 227012 w 309563"/>
              <a:gd name="connsiteY35" fmla="*/ 93663 h 338138"/>
              <a:gd name="connsiteX36" fmla="*/ 214312 w 309563"/>
              <a:gd name="connsiteY36" fmla="*/ 68263 h 338138"/>
              <a:gd name="connsiteX37" fmla="*/ 157163 w 309563"/>
              <a:gd name="connsiteY37" fmla="*/ 68263 h 338138"/>
              <a:gd name="connsiteX38" fmla="*/ 157163 w 309563"/>
              <a:gd name="connsiteY38" fmla="*/ 112713 h 338138"/>
              <a:gd name="connsiteX39" fmla="*/ 165100 w 309563"/>
              <a:gd name="connsiteY39" fmla="*/ 112713 h 338138"/>
              <a:gd name="connsiteX40" fmla="*/ 165100 w 309563"/>
              <a:gd name="connsiteY40" fmla="*/ 85726 h 338138"/>
              <a:gd name="connsiteX41" fmla="*/ 176213 w 309563"/>
              <a:gd name="connsiteY41" fmla="*/ 107951 h 338138"/>
              <a:gd name="connsiteX42" fmla="*/ 180976 w 309563"/>
              <a:gd name="connsiteY42" fmla="*/ 107951 h 338138"/>
              <a:gd name="connsiteX43" fmla="*/ 192088 w 309563"/>
              <a:gd name="connsiteY43" fmla="*/ 85726 h 338138"/>
              <a:gd name="connsiteX44" fmla="*/ 192088 w 309563"/>
              <a:gd name="connsiteY44" fmla="*/ 112713 h 338138"/>
              <a:gd name="connsiteX45" fmla="*/ 200026 w 309563"/>
              <a:gd name="connsiteY45" fmla="*/ 112713 h 338138"/>
              <a:gd name="connsiteX46" fmla="*/ 200026 w 309563"/>
              <a:gd name="connsiteY46" fmla="*/ 68263 h 338138"/>
              <a:gd name="connsiteX47" fmla="*/ 192088 w 309563"/>
              <a:gd name="connsiteY47" fmla="*/ 68263 h 338138"/>
              <a:gd name="connsiteX48" fmla="*/ 179388 w 309563"/>
              <a:gd name="connsiteY48" fmla="*/ 93663 h 338138"/>
              <a:gd name="connsiteX49" fmla="*/ 163513 w 309563"/>
              <a:gd name="connsiteY49" fmla="*/ 68263 h 338138"/>
              <a:gd name="connsiteX50" fmla="*/ 221456 w 309563"/>
              <a:gd name="connsiteY50" fmla="*/ 20638 h 338138"/>
              <a:gd name="connsiteX51" fmla="*/ 309563 w 309563"/>
              <a:gd name="connsiteY51" fmla="*/ 89928 h 338138"/>
              <a:gd name="connsiteX52" fmla="*/ 221456 w 309563"/>
              <a:gd name="connsiteY52" fmla="*/ 160525 h 338138"/>
              <a:gd name="connsiteX53" fmla="*/ 216196 w 309563"/>
              <a:gd name="connsiteY53" fmla="*/ 160525 h 338138"/>
              <a:gd name="connsiteX54" fmla="*/ 159650 w 309563"/>
              <a:gd name="connsiteY54" fmla="*/ 176213 h 338138"/>
              <a:gd name="connsiteX55" fmla="*/ 153075 w 309563"/>
              <a:gd name="connsiteY55" fmla="*/ 174906 h 338138"/>
              <a:gd name="connsiteX56" fmla="*/ 150445 w 309563"/>
              <a:gd name="connsiteY56" fmla="*/ 172291 h 338138"/>
              <a:gd name="connsiteX57" fmla="*/ 151760 w 309563"/>
              <a:gd name="connsiteY57" fmla="*/ 168369 h 338138"/>
              <a:gd name="connsiteX58" fmla="*/ 167540 w 309563"/>
              <a:gd name="connsiteY58" fmla="*/ 146144 h 338138"/>
              <a:gd name="connsiteX59" fmla="*/ 133350 w 309563"/>
              <a:gd name="connsiteY59" fmla="*/ 89928 h 338138"/>
              <a:gd name="connsiteX60" fmla="*/ 221456 w 309563"/>
              <a:gd name="connsiteY60" fmla="*/ 20638 h 338138"/>
              <a:gd name="connsiteX61" fmla="*/ 66675 w 309563"/>
              <a:gd name="connsiteY61" fmla="*/ 19050 h 338138"/>
              <a:gd name="connsiteX62" fmla="*/ 66675 w 309563"/>
              <a:gd name="connsiteY62" fmla="*/ 30163 h 338138"/>
              <a:gd name="connsiteX63" fmla="*/ 127000 w 309563"/>
              <a:gd name="connsiteY63" fmla="*/ 30163 h 338138"/>
              <a:gd name="connsiteX64" fmla="*/ 127000 w 309563"/>
              <a:gd name="connsiteY64" fmla="*/ 19050 h 338138"/>
              <a:gd name="connsiteX65" fmla="*/ 26531 w 309563"/>
              <a:gd name="connsiteY65" fmla="*/ 0 h 338138"/>
              <a:gd name="connsiteX66" fmla="*/ 45102 w 309563"/>
              <a:gd name="connsiteY66" fmla="*/ 0 h 338138"/>
              <a:gd name="connsiteX67" fmla="*/ 50408 w 309563"/>
              <a:gd name="connsiteY67" fmla="*/ 5283 h 338138"/>
              <a:gd name="connsiteX68" fmla="*/ 184389 w 309563"/>
              <a:gd name="connsiteY68" fmla="*/ 5283 h 338138"/>
              <a:gd name="connsiteX69" fmla="*/ 193675 w 309563"/>
              <a:gd name="connsiteY69" fmla="*/ 13208 h 338138"/>
              <a:gd name="connsiteX70" fmla="*/ 148572 w 309563"/>
              <a:gd name="connsiteY70" fmla="*/ 33021 h 338138"/>
              <a:gd name="connsiteX71" fmla="*/ 135307 w 309563"/>
              <a:gd name="connsiteY71" fmla="*/ 44909 h 338138"/>
              <a:gd name="connsiteX72" fmla="*/ 30510 w 309563"/>
              <a:gd name="connsiteY72" fmla="*/ 44909 h 338138"/>
              <a:gd name="connsiteX73" fmla="*/ 30510 w 309563"/>
              <a:gd name="connsiteY73" fmla="*/ 283983 h 338138"/>
              <a:gd name="connsiteX74" fmla="*/ 163164 w 309563"/>
              <a:gd name="connsiteY74" fmla="*/ 283983 h 338138"/>
              <a:gd name="connsiteX75" fmla="*/ 163164 w 309563"/>
              <a:gd name="connsiteY75" fmla="*/ 187561 h 338138"/>
              <a:gd name="connsiteX76" fmla="*/ 193675 w 309563"/>
              <a:gd name="connsiteY76" fmla="*/ 180957 h 338138"/>
              <a:gd name="connsiteX77" fmla="*/ 193675 w 309563"/>
              <a:gd name="connsiteY77" fmla="*/ 328892 h 338138"/>
              <a:gd name="connsiteX78" fmla="*/ 184389 w 309563"/>
              <a:gd name="connsiteY78" fmla="*/ 338138 h 338138"/>
              <a:gd name="connsiteX79" fmla="*/ 9286 w 309563"/>
              <a:gd name="connsiteY79" fmla="*/ 338138 h 338138"/>
              <a:gd name="connsiteX80" fmla="*/ 0 w 309563"/>
              <a:gd name="connsiteY80" fmla="*/ 328892 h 338138"/>
              <a:gd name="connsiteX81" fmla="*/ 0 w 309563"/>
              <a:gd name="connsiteY81" fmla="*/ 14529 h 338138"/>
              <a:gd name="connsiteX82" fmla="*/ 9286 w 309563"/>
              <a:gd name="connsiteY82" fmla="*/ 5283 h 338138"/>
              <a:gd name="connsiteX83" fmla="*/ 21224 w 309563"/>
              <a:gd name="connsiteY83" fmla="*/ 5283 h 338138"/>
              <a:gd name="connsiteX84" fmla="*/ 26531 w 309563"/>
              <a:gd name="connsiteY84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309563" h="338138">
                <a:moveTo>
                  <a:pt x="96838" y="300038"/>
                </a:moveTo>
                <a:cubicBezTo>
                  <a:pt x="90700" y="300038"/>
                  <a:pt x="85725" y="304658"/>
                  <a:pt x="85725" y="310357"/>
                </a:cubicBezTo>
                <a:cubicBezTo>
                  <a:pt x="85725" y="316056"/>
                  <a:pt x="90700" y="320676"/>
                  <a:pt x="96838" y="320676"/>
                </a:cubicBezTo>
                <a:cubicBezTo>
                  <a:pt x="102976" y="320676"/>
                  <a:pt x="107951" y="316056"/>
                  <a:pt x="107951" y="310357"/>
                </a:cubicBezTo>
                <a:cubicBezTo>
                  <a:pt x="107951" y="304658"/>
                  <a:pt x="102976" y="300038"/>
                  <a:pt x="96838" y="300038"/>
                </a:cubicBezTo>
                <a:close/>
                <a:moveTo>
                  <a:pt x="206375" y="68263"/>
                </a:moveTo>
                <a:lnTo>
                  <a:pt x="206375" y="112713"/>
                </a:lnTo>
                <a:lnTo>
                  <a:pt x="214312" y="112713"/>
                </a:lnTo>
                <a:lnTo>
                  <a:pt x="214312" y="85726"/>
                </a:lnTo>
                <a:lnTo>
                  <a:pt x="225425" y="107951"/>
                </a:lnTo>
                <a:lnTo>
                  <a:pt x="230188" y="107951"/>
                </a:lnTo>
                <a:lnTo>
                  <a:pt x="241300" y="85726"/>
                </a:lnTo>
                <a:lnTo>
                  <a:pt x="241300" y="112713"/>
                </a:lnTo>
                <a:lnTo>
                  <a:pt x="249238" y="112713"/>
                </a:lnTo>
                <a:lnTo>
                  <a:pt x="249238" y="103562"/>
                </a:lnTo>
                <a:cubicBezTo>
                  <a:pt x="249238" y="103562"/>
                  <a:pt x="249238" y="103562"/>
                  <a:pt x="251925" y="106176"/>
                </a:cubicBezTo>
                <a:cubicBezTo>
                  <a:pt x="255955" y="110099"/>
                  <a:pt x="261328" y="112713"/>
                  <a:pt x="266701" y="112713"/>
                </a:cubicBezTo>
                <a:cubicBezTo>
                  <a:pt x="277447" y="112713"/>
                  <a:pt x="284163" y="107484"/>
                  <a:pt x="284163" y="99640"/>
                </a:cubicBezTo>
                <a:cubicBezTo>
                  <a:pt x="284163" y="90488"/>
                  <a:pt x="276104" y="87874"/>
                  <a:pt x="269387" y="85259"/>
                </a:cubicBezTo>
                <a:cubicBezTo>
                  <a:pt x="262671" y="83951"/>
                  <a:pt x="261328" y="82644"/>
                  <a:pt x="261328" y="80029"/>
                </a:cubicBezTo>
                <a:cubicBezTo>
                  <a:pt x="261328" y="77415"/>
                  <a:pt x="265357" y="76107"/>
                  <a:pt x="268044" y="76107"/>
                </a:cubicBezTo>
                <a:cubicBezTo>
                  <a:pt x="270731" y="76107"/>
                  <a:pt x="274760" y="76107"/>
                  <a:pt x="276104" y="77415"/>
                </a:cubicBezTo>
                <a:cubicBezTo>
                  <a:pt x="276104" y="77415"/>
                  <a:pt x="276104" y="77415"/>
                  <a:pt x="278790" y="80029"/>
                </a:cubicBezTo>
                <a:cubicBezTo>
                  <a:pt x="278790" y="80029"/>
                  <a:pt x="278790" y="80029"/>
                  <a:pt x="284163" y="73493"/>
                </a:cubicBezTo>
                <a:cubicBezTo>
                  <a:pt x="284163" y="73493"/>
                  <a:pt x="284163" y="73493"/>
                  <a:pt x="280133" y="70878"/>
                </a:cubicBezTo>
                <a:cubicBezTo>
                  <a:pt x="277447" y="69571"/>
                  <a:pt x="273417" y="68263"/>
                  <a:pt x="268044" y="68263"/>
                </a:cubicBezTo>
                <a:cubicBezTo>
                  <a:pt x="258641" y="68263"/>
                  <a:pt x="251925" y="72185"/>
                  <a:pt x="251925" y="80029"/>
                </a:cubicBezTo>
                <a:cubicBezTo>
                  <a:pt x="251925" y="89181"/>
                  <a:pt x="261328" y="91796"/>
                  <a:pt x="266701" y="93103"/>
                </a:cubicBezTo>
                <a:cubicBezTo>
                  <a:pt x="273417" y="95718"/>
                  <a:pt x="276104" y="97025"/>
                  <a:pt x="276104" y="99640"/>
                </a:cubicBezTo>
                <a:cubicBezTo>
                  <a:pt x="276104" y="103562"/>
                  <a:pt x="270731" y="103562"/>
                  <a:pt x="266701" y="103562"/>
                </a:cubicBezTo>
                <a:cubicBezTo>
                  <a:pt x="264014" y="103562"/>
                  <a:pt x="259984" y="102254"/>
                  <a:pt x="257298" y="100947"/>
                </a:cubicBezTo>
                <a:cubicBezTo>
                  <a:pt x="257298" y="100947"/>
                  <a:pt x="257298" y="100947"/>
                  <a:pt x="254611" y="97025"/>
                </a:cubicBezTo>
                <a:cubicBezTo>
                  <a:pt x="254611" y="97025"/>
                  <a:pt x="254611" y="97025"/>
                  <a:pt x="249238" y="103562"/>
                </a:cubicBezTo>
                <a:lnTo>
                  <a:pt x="249238" y="68263"/>
                </a:lnTo>
                <a:lnTo>
                  <a:pt x="241300" y="68263"/>
                </a:lnTo>
                <a:lnTo>
                  <a:pt x="227012" y="93663"/>
                </a:lnTo>
                <a:lnTo>
                  <a:pt x="214312" y="68263"/>
                </a:lnTo>
                <a:close/>
                <a:moveTo>
                  <a:pt x="157163" y="68263"/>
                </a:moveTo>
                <a:lnTo>
                  <a:pt x="157163" y="112713"/>
                </a:lnTo>
                <a:lnTo>
                  <a:pt x="165100" y="112713"/>
                </a:lnTo>
                <a:lnTo>
                  <a:pt x="165100" y="85726"/>
                </a:lnTo>
                <a:lnTo>
                  <a:pt x="176213" y="107951"/>
                </a:lnTo>
                <a:lnTo>
                  <a:pt x="180976" y="107951"/>
                </a:lnTo>
                <a:lnTo>
                  <a:pt x="192088" y="85726"/>
                </a:lnTo>
                <a:lnTo>
                  <a:pt x="192088" y="112713"/>
                </a:lnTo>
                <a:lnTo>
                  <a:pt x="200026" y="112713"/>
                </a:lnTo>
                <a:lnTo>
                  <a:pt x="200026" y="68263"/>
                </a:lnTo>
                <a:lnTo>
                  <a:pt x="192088" y="68263"/>
                </a:lnTo>
                <a:lnTo>
                  <a:pt x="179388" y="93663"/>
                </a:lnTo>
                <a:lnTo>
                  <a:pt x="163513" y="68263"/>
                </a:lnTo>
                <a:close/>
                <a:moveTo>
                  <a:pt x="221456" y="20638"/>
                </a:moveTo>
                <a:cubicBezTo>
                  <a:pt x="270113" y="20638"/>
                  <a:pt x="309563" y="52014"/>
                  <a:pt x="309563" y="89928"/>
                </a:cubicBezTo>
                <a:cubicBezTo>
                  <a:pt x="309563" y="129149"/>
                  <a:pt x="270113" y="160525"/>
                  <a:pt x="221456" y="160525"/>
                </a:cubicBezTo>
                <a:cubicBezTo>
                  <a:pt x="218826" y="160525"/>
                  <a:pt x="217511" y="160525"/>
                  <a:pt x="216196" y="160525"/>
                </a:cubicBezTo>
                <a:cubicBezTo>
                  <a:pt x="189896" y="173599"/>
                  <a:pt x="170170" y="176213"/>
                  <a:pt x="159650" y="176213"/>
                </a:cubicBezTo>
                <a:cubicBezTo>
                  <a:pt x="155705" y="176213"/>
                  <a:pt x="154390" y="174906"/>
                  <a:pt x="153075" y="174906"/>
                </a:cubicBezTo>
                <a:cubicBezTo>
                  <a:pt x="151760" y="174906"/>
                  <a:pt x="150445" y="173599"/>
                  <a:pt x="150445" y="172291"/>
                </a:cubicBezTo>
                <a:cubicBezTo>
                  <a:pt x="149130" y="170984"/>
                  <a:pt x="150445" y="169676"/>
                  <a:pt x="151760" y="168369"/>
                </a:cubicBezTo>
                <a:cubicBezTo>
                  <a:pt x="163595" y="157910"/>
                  <a:pt x="166225" y="150066"/>
                  <a:pt x="167540" y="146144"/>
                </a:cubicBezTo>
                <a:cubicBezTo>
                  <a:pt x="145185" y="133071"/>
                  <a:pt x="133350" y="112153"/>
                  <a:pt x="133350" y="89928"/>
                </a:cubicBezTo>
                <a:cubicBezTo>
                  <a:pt x="133350" y="52014"/>
                  <a:pt x="172800" y="20638"/>
                  <a:pt x="221456" y="20638"/>
                </a:cubicBezTo>
                <a:close/>
                <a:moveTo>
                  <a:pt x="66675" y="19050"/>
                </a:moveTo>
                <a:lnTo>
                  <a:pt x="66675" y="30163"/>
                </a:lnTo>
                <a:lnTo>
                  <a:pt x="127000" y="30163"/>
                </a:lnTo>
                <a:lnTo>
                  <a:pt x="127000" y="19050"/>
                </a:lnTo>
                <a:close/>
                <a:moveTo>
                  <a:pt x="26531" y="0"/>
                </a:moveTo>
                <a:cubicBezTo>
                  <a:pt x="26531" y="0"/>
                  <a:pt x="26531" y="0"/>
                  <a:pt x="45102" y="0"/>
                </a:cubicBezTo>
                <a:cubicBezTo>
                  <a:pt x="47755" y="0"/>
                  <a:pt x="50408" y="2641"/>
                  <a:pt x="50408" y="5283"/>
                </a:cubicBezTo>
                <a:cubicBezTo>
                  <a:pt x="50408" y="5283"/>
                  <a:pt x="50408" y="5283"/>
                  <a:pt x="184389" y="5283"/>
                </a:cubicBezTo>
                <a:cubicBezTo>
                  <a:pt x="188369" y="5283"/>
                  <a:pt x="192348" y="9246"/>
                  <a:pt x="193675" y="13208"/>
                </a:cubicBezTo>
                <a:cubicBezTo>
                  <a:pt x="176430" y="17171"/>
                  <a:pt x="160511" y="23775"/>
                  <a:pt x="148572" y="33021"/>
                </a:cubicBezTo>
                <a:cubicBezTo>
                  <a:pt x="143266" y="36984"/>
                  <a:pt x="139287" y="40946"/>
                  <a:pt x="135307" y="44909"/>
                </a:cubicBezTo>
                <a:cubicBezTo>
                  <a:pt x="135307" y="44909"/>
                  <a:pt x="135307" y="44909"/>
                  <a:pt x="30510" y="44909"/>
                </a:cubicBezTo>
                <a:cubicBezTo>
                  <a:pt x="30510" y="44909"/>
                  <a:pt x="30510" y="44909"/>
                  <a:pt x="30510" y="283983"/>
                </a:cubicBezTo>
                <a:cubicBezTo>
                  <a:pt x="30510" y="283983"/>
                  <a:pt x="30510" y="283983"/>
                  <a:pt x="163164" y="283983"/>
                </a:cubicBezTo>
                <a:lnTo>
                  <a:pt x="163164" y="187561"/>
                </a:lnTo>
                <a:cubicBezTo>
                  <a:pt x="172450" y="187561"/>
                  <a:pt x="181736" y="184919"/>
                  <a:pt x="193675" y="180957"/>
                </a:cubicBezTo>
                <a:cubicBezTo>
                  <a:pt x="193675" y="180957"/>
                  <a:pt x="193675" y="180957"/>
                  <a:pt x="193675" y="328892"/>
                </a:cubicBezTo>
                <a:cubicBezTo>
                  <a:pt x="193675" y="334176"/>
                  <a:pt x="189695" y="338138"/>
                  <a:pt x="184389" y="338138"/>
                </a:cubicBezTo>
                <a:cubicBezTo>
                  <a:pt x="184389" y="338138"/>
                  <a:pt x="184389" y="338138"/>
                  <a:pt x="9286" y="338138"/>
                </a:cubicBezTo>
                <a:cubicBezTo>
                  <a:pt x="3979" y="338138"/>
                  <a:pt x="0" y="334176"/>
                  <a:pt x="0" y="328892"/>
                </a:cubicBezTo>
                <a:cubicBezTo>
                  <a:pt x="0" y="328892"/>
                  <a:pt x="0" y="328892"/>
                  <a:pt x="0" y="14529"/>
                </a:cubicBezTo>
                <a:cubicBezTo>
                  <a:pt x="0" y="9246"/>
                  <a:pt x="3979" y="5283"/>
                  <a:pt x="9286" y="5283"/>
                </a:cubicBezTo>
                <a:cubicBezTo>
                  <a:pt x="9286" y="5283"/>
                  <a:pt x="9286" y="5283"/>
                  <a:pt x="21224" y="5283"/>
                </a:cubicBezTo>
                <a:cubicBezTo>
                  <a:pt x="21224" y="2641"/>
                  <a:pt x="23877" y="0"/>
                  <a:pt x="2653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" name="PA_库_任意多边形 8">
            <a:extLst>
              <a:ext uri="{FF2B5EF4-FFF2-40B4-BE49-F238E27FC236}">
                <a16:creationId xmlns:a16="http://schemas.microsoft.com/office/drawing/2014/main" xmlns="" id="{0E74AE19-6EAD-40DC-ADC3-436406124CDD}"/>
              </a:ext>
            </a:extLst>
          </p:cNvPr>
          <p:cNvSpPr>
            <a:spLocks noChangeAspect="1"/>
          </p:cNvSpPr>
          <p:nvPr>
            <p:custDataLst>
              <p:tags r:id="rId6"/>
            </p:custDataLst>
          </p:nvPr>
        </p:nvSpPr>
        <p:spPr bwMode="auto">
          <a:xfrm>
            <a:off x="4773982" y="3005478"/>
            <a:ext cx="565317" cy="704170"/>
          </a:xfrm>
          <a:custGeom>
            <a:avLst/>
            <a:gdLst>
              <a:gd name="connsiteX0" fmla="*/ 79065 w 271462"/>
              <a:gd name="connsiteY0" fmla="*/ 301625 h 338138"/>
              <a:gd name="connsiteX1" fmla="*/ 69850 w 271462"/>
              <a:gd name="connsiteY1" fmla="*/ 312632 h 338138"/>
              <a:gd name="connsiteX2" fmla="*/ 79065 w 271462"/>
              <a:gd name="connsiteY2" fmla="*/ 322263 h 338138"/>
              <a:gd name="connsiteX3" fmla="*/ 114610 w 271462"/>
              <a:gd name="connsiteY3" fmla="*/ 322263 h 338138"/>
              <a:gd name="connsiteX4" fmla="*/ 123825 w 271462"/>
              <a:gd name="connsiteY4" fmla="*/ 312632 h 338138"/>
              <a:gd name="connsiteX5" fmla="*/ 114610 w 271462"/>
              <a:gd name="connsiteY5" fmla="*/ 301625 h 338138"/>
              <a:gd name="connsiteX6" fmla="*/ 79065 w 271462"/>
              <a:gd name="connsiteY6" fmla="*/ 301625 h 338138"/>
              <a:gd name="connsiteX7" fmla="*/ 166687 w 271462"/>
              <a:gd name="connsiteY7" fmla="*/ 152400 h 338138"/>
              <a:gd name="connsiteX8" fmla="*/ 166687 w 271462"/>
              <a:gd name="connsiteY8" fmla="*/ 166688 h 338138"/>
              <a:gd name="connsiteX9" fmla="*/ 171450 w 271462"/>
              <a:gd name="connsiteY9" fmla="*/ 166688 h 338138"/>
              <a:gd name="connsiteX10" fmla="*/ 171450 w 271462"/>
              <a:gd name="connsiteY10" fmla="*/ 193676 h 338138"/>
              <a:gd name="connsiteX11" fmla="*/ 166687 w 271462"/>
              <a:gd name="connsiteY11" fmla="*/ 193676 h 338138"/>
              <a:gd name="connsiteX12" fmla="*/ 166687 w 271462"/>
              <a:gd name="connsiteY12" fmla="*/ 207963 h 338138"/>
              <a:gd name="connsiteX13" fmla="*/ 193675 w 271462"/>
              <a:gd name="connsiteY13" fmla="*/ 207963 h 338138"/>
              <a:gd name="connsiteX14" fmla="*/ 193675 w 271462"/>
              <a:gd name="connsiteY14" fmla="*/ 193676 h 338138"/>
              <a:gd name="connsiteX15" fmla="*/ 190500 w 271462"/>
              <a:gd name="connsiteY15" fmla="*/ 193676 h 338138"/>
              <a:gd name="connsiteX16" fmla="*/ 190500 w 271462"/>
              <a:gd name="connsiteY16" fmla="*/ 152400 h 338138"/>
              <a:gd name="connsiteX17" fmla="*/ 179388 w 271462"/>
              <a:gd name="connsiteY17" fmla="*/ 125413 h 338138"/>
              <a:gd name="connsiteX18" fmla="*/ 168275 w 271462"/>
              <a:gd name="connsiteY18" fmla="*/ 135732 h 338138"/>
              <a:gd name="connsiteX19" fmla="*/ 179388 w 271462"/>
              <a:gd name="connsiteY19" fmla="*/ 146051 h 338138"/>
              <a:gd name="connsiteX20" fmla="*/ 190501 w 271462"/>
              <a:gd name="connsiteY20" fmla="*/ 135732 h 338138"/>
              <a:gd name="connsiteX21" fmla="*/ 179388 w 271462"/>
              <a:gd name="connsiteY21" fmla="*/ 125413 h 338138"/>
              <a:gd name="connsiteX22" fmla="*/ 180975 w 271462"/>
              <a:gd name="connsiteY22" fmla="*/ 88900 h 338138"/>
              <a:gd name="connsiteX23" fmla="*/ 271462 w 271462"/>
              <a:gd name="connsiteY23" fmla="*/ 169069 h 338138"/>
              <a:gd name="connsiteX24" fmla="*/ 180975 w 271462"/>
              <a:gd name="connsiteY24" fmla="*/ 249238 h 338138"/>
              <a:gd name="connsiteX25" fmla="*/ 131141 w 271462"/>
              <a:gd name="connsiteY25" fmla="*/ 236096 h 338138"/>
              <a:gd name="connsiteX26" fmla="*/ 97044 w 271462"/>
              <a:gd name="connsiteY26" fmla="*/ 242667 h 338138"/>
              <a:gd name="connsiteX27" fmla="*/ 95732 w 271462"/>
              <a:gd name="connsiteY27" fmla="*/ 237410 h 338138"/>
              <a:gd name="connsiteX28" fmla="*/ 110158 w 271462"/>
              <a:gd name="connsiteY28" fmla="*/ 219011 h 338138"/>
              <a:gd name="connsiteX29" fmla="*/ 90487 w 271462"/>
              <a:gd name="connsiteY29" fmla="*/ 169069 h 338138"/>
              <a:gd name="connsiteX30" fmla="*/ 180975 w 271462"/>
              <a:gd name="connsiteY30" fmla="*/ 88900 h 338138"/>
              <a:gd name="connsiteX31" fmla="*/ 37042 w 271462"/>
              <a:gd name="connsiteY31" fmla="*/ 0 h 338138"/>
              <a:gd name="connsiteX32" fmla="*/ 162719 w 271462"/>
              <a:gd name="connsiteY32" fmla="*/ 0 h 338138"/>
              <a:gd name="connsiteX33" fmla="*/ 198438 w 271462"/>
              <a:gd name="connsiteY33" fmla="*/ 38304 h 338138"/>
              <a:gd name="connsiteX34" fmla="*/ 198438 w 271462"/>
              <a:gd name="connsiteY34" fmla="*/ 67363 h 338138"/>
              <a:gd name="connsiteX35" fmla="*/ 181240 w 271462"/>
              <a:gd name="connsiteY35" fmla="*/ 66042 h 338138"/>
              <a:gd name="connsiteX36" fmla="*/ 165365 w 271462"/>
              <a:gd name="connsiteY36" fmla="*/ 67363 h 338138"/>
              <a:gd name="connsiteX37" fmla="*/ 165365 w 271462"/>
              <a:gd name="connsiteY37" fmla="*/ 51513 h 338138"/>
              <a:gd name="connsiteX38" fmla="*/ 34396 w 271462"/>
              <a:gd name="connsiteY38" fmla="*/ 51513 h 338138"/>
              <a:gd name="connsiteX39" fmla="*/ 33073 w 271462"/>
              <a:gd name="connsiteY39" fmla="*/ 51513 h 338138"/>
              <a:gd name="connsiteX40" fmla="*/ 33073 w 271462"/>
              <a:gd name="connsiteY40" fmla="*/ 286625 h 338138"/>
              <a:gd name="connsiteX41" fmla="*/ 34396 w 271462"/>
              <a:gd name="connsiteY41" fmla="*/ 286625 h 338138"/>
              <a:gd name="connsiteX42" fmla="*/ 165365 w 271462"/>
              <a:gd name="connsiteY42" fmla="*/ 286625 h 338138"/>
              <a:gd name="connsiteX43" fmla="*/ 165365 w 271462"/>
              <a:gd name="connsiteY43" fmla="*/ 270775 h 338138"/>
              <a:gd name="connsiteX44" fmla="*/ 181240 w 271462"/>
              <a:gd name="connsiteY44" fmla="*/ 272096 h 338138"/>
              <a:gd name="connsiteX45" fmla="*/ 198438 w 271462"/>
              <a:gd name="connsiteY45" fmla="*/ 270775 h 338138"/>
              <a:gd name="connsiteX46" fmla="*/ 198438 w 271462"/>
              <a:gd name="connsiteY46" fmla="*/ 299834 h 338138"/>
              <a:gd name="connsiteX47" fmla="*/ 162719 w 271462"/>
              <a:gd name="connsiteY47" fmla="*/ 338138 h 338138"/>
              <a:gd name="connsiteX48" fmla="*/ 37042 w 271462"/>
              <a:gd name="connsiteY48" fmla="*/ 338138 h 338138"/>
              <a:gd name="connsiteX49" fmla="*/ 0 w 271462"/>
              <a:gd name="connsiteY49" fmla="*/ 299834 h 338138"/>
              <a:gd name="connsiteX50" fmla="*/ 0 w 271462"/>
              <a:gd name="connsiteY50" fmla="*/ 38304 h 338138"/>
              <a:gd name="connsiteX51" fmla="*/ 37042 w 271462"/>
              <a:gd name="connsiteY51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271462" h="338138">
                <a:moveTo>
                  <a:pt x="79065" y="301625"/>
                </a:moveTo>
                <a:cubicBezTo>
                  <a:pt x="73799" y="301625"/>
                  <a:pt x="69850" y="305753"/>
                  <a:pt x="69850" y="312632"/>
                </a:cubicBezTo>
                <a:cubicBezTo>
                  <a:pt x="69850" y="318136"/>
                  <a:pt x="73799" y="322263"/>
                  <a:pt x="79065" y="322263"/>
                </a:cubicBezTo>
                <a:cubicBezTo>
                  <a:pt x="79065" y="322263"/>
                  <a:pt x="79065" y="322263"/>
                  <a:pt x="114610" y="322263"/>
                </a:cubicBezTo>
                <a:cubicBezTo>
                  <a:pt x="119875" y="322263"/>
                  <a:pt x="123825" y="318136"/>
                  <a:pt x="123825" y="312632"/>
                </a:cubicBezTo>
                <a:cubicBezTo>
                  <a:pt x="123825" y="305753"/>
                  <a:pt x="119875" y="301625"/>
                  <a:pt x="114610" y="301625"/>
                </a:cubicBezTo>
                <a:cubicBezTo>
                  <a:pt x="114610" y="301625"/>
                  <a:pt x="114610" y="301625"/>
                  <a:pt x="79065" y="301625"/>
                </a:cubicBezTo>
                <a:close/>
                <a:moveTo>
                  <a:pt x="166687" y="152400"/>
                </a:moveTo>
                <a:lnTo>
                  <a:pt x="166687" y="166688"/>
                </a:lnTo>
                <a:lnTo>
                  <a:pt x="171450" y="166688"/>
                </a:lnTo>
                <a:lnTo>
                  <a:pt x="171450" y="193676"/>
                </a:lnTo>
                <a:lnTo>
                  <a:pt x="166687" y="193676"/>
                </a:lnTo>
                <a:lnTo>
                  <a:pt x="166687" y="207963"/>
                </a:lnTo>
                <a:lnTo>
                  <a:pt x="193675" y="207963"/>
                </a:lnTo>
                <a:lnTo>
                  <a:pt x="193675" y="193676"/>
                </a:lnTo>
                <a:lnTo>
                  <a:pt x="190500" y="193676"/>
                </a:lnTo>
                <a:lnTo>
                  <a:pt x="190500" y="152400"/>
                </a:lnTo>
                <a:close/>
                <a:moveTo>
                  <a:pt x="179388" y="125413"/>
                </a:moveTo>
                <a:cubicBezTo>
                  <a:pt x="173250" y="125413"/>
                  <a:pt x="168275" y="130033"/>
                  <a:pt x="168275" y="135732"/>
                </a:cubicBezTo>
                <a:cubicBezTo>
                  <a:pt x="168275" y="141431"/>
                  <a:pt x="173250" y="146051"/>
                  <a:pt x="179388" y="146051"/>
                </a:cubicBezTo>
                <a:cubicBezTo>
                  <a:pt x="185526" y="146051"/>
                  <a:pt x="190501" y="141431"/>
                  <a:pt x="190501" y="135732"/>
                </a:cubicBezTo>
                <a:cubicBezTo>
                  <a:pt x="190501" y="130033"/>
                  <a:pt x="185526" y="125413"/>
                  <a:pt x="179388" y="125413"/>
                </a:cubicBezTo>
                <a:close/>
                <a:moveTo>
                  <a:pt x="180975" y="88900"/>
                </a:moveTo>
                <a:cubicBezTo>
                  <a:pt x="230808" y="88900"/>
                  <a:pt x="271462" y="124384"/>
                  <a:pt x="271462" y="169069"/>
                </a:cubicBezTo>
                <a:cubicBezTo>
                  <a:pt x="271462" y="212439"/>
                  <a:pt x="230808" y="249238"/>
                  <a:pt x="180975" y="249238"/>
                </a:cubicBezTo>
                <a:cubicBezTo>
                  <a:pt x="162614" y="249238"/>
                  <a:pt x="145566" y="243981"/>
                  <a:pt x="131141" y="236096"/>
                </a:cubicBezTo>
                <a:cubicBezTo>
                  <a:pt x="119338" y="243981"/>
                  <a:pt x="104912" y="242667"/>
                  <a:pt x="97044" y="242667"/>
                </a:cubicBezTo>
                <a:cubicBezTo>
                  <a:pt x="94421" y="241353"/>
                  <a:pt x="94421" y="238724"/>
                  <a:pt x="95732" y="237410"/>
                </a:cubicBezTo>
                <a:cubicBezTo>
                  <a:pt x="103601" y="232153"/>
                  <a:pt x="107535" y="225582"/>
                  <a:pt x="110158" y="219011"/>
                </a:cubicBezTo>
                <a:cubicBezTo>
                  <a:pt x="97044" y="205868"/>
                  <a:pt x="90487" y="187469"/>
                  <a:pt x="90487" y="169069"/>
                </a:cubicBezTo>
                <a:cubicBezTo>
                  <a:pt x="90487" y="124384"/>
                  <a:pt x="131141" y="88900"/>
                  <a:pt x="180975" y="88900"/>
                </a:cubicBezTo>
                <a:close/>
                <a:moveTo>
                  <a:pt x="37042" y="0"/>
                </a:moveTo>
                <a:cubicBezTo>
                  <a:pt x="37042" y="0"/>
                  <a:pt x="37042" y="0"/>
                  <a:pt x="162719" y="0"/>
                </a:cubicBezTo>
                <a:cubicBezTo>
                  <a:pt x="182563" y="0"/>
                  <a:pt x="198438" y="17171"/>
                  <a:pt x="198438" y="38304"/>
                </a:cubicBezTo>
                <a:cubicBezTo>
                  <a:pt x="198438" y="38304"/>
                  <a:pt x="198438" y="38304"/>
                  <a:pt x="198438" y="67363"/>
                </a:cubicBezTo>
                <a:cubicBezTo>
                  <a:pt x="193147" y="67363"/>
                  <a:pt x="186532" y="66042"/>
                  <a:pt x="181240" y="66042"/>
                </a:cubicBezTo>
                <a:cubicBezTo>
                  <a:pt x="175949" y="66042"/>
                  <a:pt x="170657" y="67363"/>
                  <a:pt x="165365" y="67363"/>
                </a:cubicBezTo>
                <a:cubicBezTo>
                  <a:pt x="165365" y="67363"/>
                  <a:pt x="165365" y="67363"/>
                  <a:pt x="165365" y="51513"/>
                </a:cubicBezTo>
                <a:cubicBezTo>
                  <a:pt x="165365" y="51513"/>
                  <a:pt x="165365" y="51513"/>
                  <a:pt x="34396" y="51513"/>
                </a:cubicBezTo>
                <a:cubicBezTo>
                  <a:pt x="34396" y="51513"/>
                  <a:pt x="33073" y="51513"/>
                  <a:pt x="33073" y="51513"/>
                </a:cubicBezTo>
                <a:cubicBezTo>
                  <a:pt x="33073" y="51513"/>
                  <a:pt x="33073" y="51513"/>
                  <a:pt x="33073" y="286625"/>
                </a:cubicBezTo>
                <a:cubicBezTo>
                  <a:pt x="33073" y="286625"/>
                  <a:pt x="34396" y="286625"/>
                  <a:pt x="34396" y="286625"/>
                </a:cubicBezTo>
                <a:cubicBezTo>
                  <a:pt x="34396" y="286625"/>
                  <a:pt x="34396" y="286625"/>
                  <a:pt x="165365" y="286625"/>
                </a:cubicBezTo>
                <a:cubicBezTo>
                  <a:pt x="165365" y="286625"/>
                  <a:pt x="165365" y="286625"/>
                  <a:pt x="165365" y="270775"/>
                </a:cubicBezTo>
                <a:cubicBezTo>
                  <a:pt x="170657" y="270775"/>
                  <a:pt x="175949" y="272096"/>
                  <a:pt x="181240" y="272096"/>
                </a:cubicBezTo>
                <a:cubicBezTo>
                  <a:pt x="186532" y="272096"/>
                  <a:pt x="193147" y="270775"/>
                  <a:pt x="198438" y="270775"/>
                </a:cubicBezTo>
                <a:cubicBezTo>
                  <a:pt x="198438" y="270775"/>
                  <a:pt x="198438" y="270775"/>
                  <a:pt x="198438" y="299834"/>
                </a:cubicBezTo>
                <a:cubicBezTo>
                  <a:pt x="198438" y="320967"/>
                  <a:pt x="182563" y="338138"/>
                  <a:pt x="162719" y="338138"/>
                </a:cubicBezTo>
                <a:cubicBezTo>
                  <a:pt x="162719" y="338138"/>
                  <a:pt x="162719" y="338138"/>
                  <a:pt x="37042" y="338138"/>
                </a:cubicBezTo>
                <a:cubicBezTo>
                  <a:pt x="17198" y="338138"/>
                  <a:pt x="0" y="320967"/>
                  <a:pt x="0" y="299834"/>
                </a:cubicBezTo>
                <a:cubicBezTo>
                  <a:pt x="0" y="299834"/>
                  <a:pt x="0" y="299834"/>
                  <a:pt x="0" y="38304"/>
                </a:cubicBezTo>
                <a:cubicBezTo>
                  <a:pt x="0" y="17171"/>
                  <a:pt x="17198" y="0"/>
                  <a:pt x="3704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0" name="PA_库_组合 9">
            <a:extLst>
              <a:ext uri="{FF2B5EF4-FFF2-40B4-BE49-F238E27FC236}">
                <a16:creationId xmlns:a16="http://schemas.microsoft.com/office/drawing/2014/main" xmlns="" id="{BB541F45-CE3E-4723-8664-C3B0B7506BD6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1119164" y="3709278"/>
            <a:ext cx="2407615" cy="835777"/>
            <a:chOff x="609599" y="3139323"/>
            <a:chExt cx="2407615" cy="835777"/>
          </a:xfrm>
        </p:grpSpPr>
        <p:sp>
          <p:nvSpPr>
            <p:cNvPr id="14" name="文本框 14">
              <a:extLst>
                <a:ext uri="{FF2B5EF4-FFF2-40B4-BE49-F238E27FC236}">
                  <a16:creationId xmlns:a16="http://schemas.microsoft.com/office/drawing/2014/main" xmlns="" id="{12B10A8A-CFE7-4FA8-AF88-288B2CC65AC3}"/>
                </a:ext>
              </a:extLst>
            </p:cNvPr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00" dirty="0"/>
                <a:t>点击输入替换内容点击输入替换内容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5B95C2F2-150F-43BE-8161-FDCDA3826E0E}"/>
                </a:ext>
              </a:extLst>
            </p:cNvPr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algn="r" defTabSz="914378">
                <a:defRPr/>
              </a:pPr>
              <a:r>
                <a:rPr lang="zh-CN" altLang="en-US" sz="1600" b="1" dirty="0">
                  <a:solidFill>
                    <a:schemeClr val="accent2"/>
                  </a:solidFill>
                </a:rPr>
                <a:t>输入标题文本</a:t>
              </a:r>
            </a:p>
          </p:txBody>
        </p:sp>
      </p:grpSp>
      <p:grpSp>
        <p:nvGrpSpPr>
          <p:cNvPr id="11" name="PA_库_组合 10">
            <a:extLst>
              <a:ext uri="{FF2B5EF4-FFF2-40B4-BE49-F238E27FC236}">
                <a16:creationId xmlns:a16="http://schemas.microsoft.com/office/drawing/2014/main" xmlns="" id="{51870071-A201-417C-AC49-B553D21E049A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8612087" y="3709278"/>
            <a:ext cx="2457329" cy="835777"/>
            <a:chOff x="9029821" y="3139323"/>
            <a:chExt cx="2457329" cy="835777"/>
          </a:xfrm>
        </p:grpSpPr>
        <p:sp>
          <p:nvSpPr>
            <p:cNvPr id="12" name="文本框 17">
              <a:extLst>
                <a:ext uri="{FF2B5EF4-FFF2-40B4-BE49-F238E27FC236}">
                  <a16:creationId xmlns:a16="http://schemas.microsoft.com/office/drawing/2014/main" xmlns="" id="{774F6B2D-E084-489C-B72B-E1CC627582FB}"/>
                </a:ext>
              </a:extLst>
            </p:cNvPr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 dirty="0"/>
                <a:t>点击输入替换内容点击输入替换内容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EB9B5C6C-CFBB-4AF2-A703-8E5A160B4A89}"/>
                </a:ext>
              </a:extLst>
            </p:cNvPr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defTabSz="914378">
                <a:defRPr/>
              </a:pPr>
              <a:r>
                <a:rPr lang="zh-CN" altLang="en-US" sz="1600" b="1" dirty="0">
                  <a:solidFill>
                    <a:schemeClr val="accent1"/>
                  </a:solidFill>
                </a:rPr>
                <a:t>输入标题文本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10637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水&#10;&#10;已生成高可信度的说明">
            <a:extLst>
              <a:ext uri="{FF2B5EF4-FFF2-40B4-BE49-F238E27FC236}">
                <a16:creationId xmlns:a16="http://schemas.microsoft.com/office/drawing/2014/main" xmlns="" id="{AC15E7E5-A535-4AC8-87DE-E3115CC7DCF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0B4E998-9D8E-4B06-A34D-0BDCC5AF1FE8}"/>
              </a:ext>
            </a:extLst>
          </p:cNvPr>
          <p:cNvSpPr/>
          <p:nvPr/>
        </p:nvSpPr>
        <p:spPr>
          <a:xfrm>
            <a:off x="4249271" y="2723357"/>
            <a:ext cx="62279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听党指挥 能打胜仗 作风优良 热情服务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C466D90-3D74-4BBB-8D46-E95C8E948C53}"/>
              </a:ext>
            </a:extLst>
          </p:cNvPr>
          <p:cNvSpPr/>
          <p:nvPr/>
        </p:nvSpPr>
        <p:spPr>
          <a:xfrm>
            <a:off x="4249271" y="3307963"/>
            <a:ext cx="6096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000" dirty="0"/>
              <a:t>中国走和平发展道路的决心是坚定不移的，维护国家主权和领土完整的意志是不可动摇的。</a:t>
            </a:r>
          </a:p>
          <a:p>
            <a:r>
              <a:rPr lang="zh-CN" altLang="en-US" sz="1000" dirty="0"/>
              <a:t>中国走和平发展道路的决心是坚定不移的，维护国家主权和领土完整的</a:t>
            </a:r>
          </a:p>
          <a:p>
            <a:r>
              <a:rPr lang="zh-CN" altLang="en-US" sz="1000" dirty="0"/>
              <a:t>意志是不可动摇的。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4A34698-A71A-427B-8B97-9E30D0716AB6}"/>
              </a:ext>
            </a:extLst>
          </p:cNvPr>
          <p:cNvSpPr/>
          <p:nvPr/>
        </p:nvSpPr>
        <p:spPr>
          <a:xfrm>
            <a:off x="4249271" y="3908073"/>
            <a:ext cx="6096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1000" dirty="0"/>
              <a:t>China is determined to take the road of peaceful development is firmly </a:t>
            </a:r>
          </a:p>
          <a:p>
            <a:r>
              <a:rPr lang="en-US" altLang="zh-CN" sz="1000" dirty="0"/>
              <a:t>safeguard national sovereignty and territorial integrity</a:t>
            </a:r>
          </a:p>
          <a:p>
            <a:r>
              <a:rPr lang="en-US" altLang="zh-CN" sz="1000" dirty="0"/>
              <a:t>Will is unshakable.</a:t>
            </a:r>
            <a:endParaRPr lang="zh-CN" altLang="en-US" sz="1000" dirty="0"/>
          </a:p>
        </p:txBody>
      </p:sp>
      <p:pic>
        <p:nvPicPr>
          <p:cNvPr id="6" name="图片 5" descr="图片包含 卫星, 运输, 户外, 天空&#10;&#10;已生成高可信度的说明">
            <a:extLst>
              <a:ext uri="{FF2B5EF4-FFF2-40B4-BE49-F238E27FC236}">
                <a16:creationId xmlns:a16="http://schemas.microsoft.com/office/drawing/2014/main" xmlns="" id="{273B48C9-DE0D-4207-8E54-803620126DC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191" y="-247993"/>
            <a:ext cx="2934322" cy="1538911"/>
          </a:xfrm>
          <a:prstGeom prst="rect">
            <a:avLst/>
          </a:prstGeom>
        </p:spPr>
      </p:pic>
      <p:pic>
        <p:nvPicPr>
          <p:cNvPr id="7" name="图片 6" descr="图片包含 人员, 军装, 服装, 户外&#10;&#10;已生成极高可信度的说明">
            <a:extLst>
              <a:ext uri="{FF2B5EF4-FFF2-40B4-BE49-F238E27FC236}">
                <a16:creationId xmlns:a16="http://schemas.microsoft.com/office/drawing/2014/main" xmlns="" id="{CA0CF765-DF43-45F4-8C2E-D35CB6C38B3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810490"/>
            <a:ext cx="4294094" cy="4047509"/>
          </a:xfrm>
          <a:prstGeom prst="rect">
            <a:avLst/>
          </a:prstGeom>
        </p:spPr>
      </p:pic>
      <p:pic>
        <p:nvPicPr>
          <p:cNvPr id="8" name="图片 7" descr="图片包含 就坐, 室内&#10;&#10;已生成极高可信度的说明">
            <a:extLst>
              <a:ext uri="{FF2B5EF4-FFF2-40B4-BE49-F238E27FC236}">
                <a16:creationId xmlns:a16="http://schemas.microsoft.com/office/drawing/2014/main" xmlns="" id="{46A8552C-FA0C-4BC6-864F-241AD23AD2D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13432"/>
            <a:ext cx="12192000" cy="195072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74521577-86DB-4B35-BB98-C01874A4316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0326" y="5168511"/>
            <a:ext cx="1374962" cy="1440561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A892620-D552-4D56-9483-7D92583BFD63}"/>
              </a:ext>
            </a:extLst>
          </p:cNvPr>
          <p:cNvSpPr txBox="1"/>
          <p:nvPr/>
        </p:nvSpPr>
        <p:spPr>
          <a:xfrm>
            <a:off x="4137213" y="1192138"/>
            <a:ext cx="7386917" cy="166017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7200" dirty="0">
                <a:ln w="12700">
                  <a:solidFill>
                    <a:schemeClr val="bg1"/>
                  </a:solidFill>
                </a:ln>
                <a:blipFill>
                  <a:blip r:embed="rId8"/>
                  <a:stretch>
                    <a:fillRect/>
                  </a:stretch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造字工房方黑（非商用）常规体" pitchFamily="2" charset="-122"/>
                <a:ea typeface="造字工房方黑（非商用）常规体" pitchFamily="2" charset="-122"/>
              </a:rPr>
              <a:t>感谢您的聆听！</a:t>
            </a:r>
          </a:p>
        </p:txBody>
      </p:sp>
    </p:spTree>
    <p:extLst>
      <p:ext uri="{BB962C8B-B14F-4D97-AF65-F5344CB8AC3E}">
        <p14:creationId xmlns:p14="http://schemas.microsoft.com/office/powerpoint/2010/main" val="1992408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40"/>
                            </p:stCondLst>
                            <p:childTnLst>
                              <p:par>
                                <p:cTn id="3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19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水&#10;&#10;已生成高可信度的说明">
            <a:extLst>
              <a:ext uri="{FF2B5EF4-FFF2-40B4-BE49-F238E27FC236}">
                <a16:creationId xmlns:a16="http://schemas.microsoft.com/office/drawing/2014/main" xmlns="" id="{74FAB283-7088-4025-A978-2D720A867D4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 descr="图片包含 人员, 军装, 服装, 户外&#10;&#10;已生成极高可信度的说明">
            <a:extLst>
              <a:ext uri="{FF2B5EF4-FFF2-40B4-BE49-F238E27FC236}">
                <a16:creationId xmlns:a16="http://schemas.microsoft.com/office/drawing/2014/main" xmlns="" id="{654CC971-505A-4E06-9FDD-D652702C50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810490"/>
            <a:ext cx="4294094" cy="4047509"/>
          </a:xfrm>
          <a:prstGeom prst="rect">
            <a:avLst/>
          </a:prstGeom>
        </p:spPr>
      </p:pic>
      <p:pic>
        <p:nvPicPr>
          <p:cNvPr id="10" name="图片 9" descr="图片包含 就坐, 室内&#10;&#10;已生成极高可信度的说明">
            <a:extLst>
              <a:ext uri="{FF2B5EF4-FFF2-40B4-BE49-F238E27FC236}">
                <a16:creationId xmlns:a16="http://schemas.microsoft.com/office/drawing/2014/main" xmlns="" id="{44FEFC10-C042-4C45-AA58-4250AA0F7E8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13432"/>
            <a:ext cx="12192000" cy="195072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B44BE353-BE72-43A2-9324-DE85D3A8F12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0326" y="5168511"/>
            <a:ext cx="1374962" cy="1440561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E868B2C6-C1A9-4D95-8D16-19DD739C942E}"/>
              </a:ext>
            </a:extLst>
          </p:cNvPr>
          <p:cNvGrpSpPr/>
          <p:nvPr/>
        </p:nvGrpSpPr>
        <p:grpSpPr>
          <a:xfrm>
            <a:off x="4294095" y="2069287"/>
            <a:ext cx="6406243" cy="2595217"/>
            <a:chOff x="2892879" y="2131392"/>
            <a:chExt cx="6406243" cy="2595217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12E3EDAA-25EA-4DD4-AA96-EECA7F775B61}"/>
                </a:ext>
              </a:extLst>
            </p:cNvPr>
            <p:cNvSpPr/>
            <p:nvPr/>
          </p:nvSpPr>
          <p:spPr>
            <a:xfrm>
              <a:off x="2892879" y="2428014"/>
              <a:ext cx="6406243" cy="22985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68300" dist="3175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0B0E9B07-9E6E-449D-B6CC-5BC968E739E5}"/>
                </a:ext>
              </a:extLst>
            </p:cNvPr>
            <p:cNvSpPr/>
            <p:nvPr/>
          </p:nvSpPr>
          <p:spPr>
            <a:xfrm>
              <a:off x="3148390" y="2131392"/>
              <a:ext cx="2201950" cy="202824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368300" dist="127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88BCBCC2-68B4-45EB-B5A2-CE7C8326AF01}"/>
                </a:ext>
              </a:extLst>
            </p:cNvPr>
            <p:cNvSpPr txBox="1"/>
            <p:nvPr/>
          </p:nvSpPr>
          <p:spPr>
            <a:xfrm>
              <a:off x="3475756" y="2422240"/>
              <a:ext cx="1547218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rgbClr val="FECA19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r>
                <a:rPr lang="en-US" altLang="zh-CN" sz="8800">
                  <a:solidFill>
                    <a:schemeClr val="bg1"/>
                  </a:solidFill>
                </a:rPr>
                <a:t>01</a:t>
              </a:r>
              <a:endParaRPr lang="zh-CN" altLang="en-US" sz="8800" dirty="0">
                <a:solidFill>
                  <a:schemeClr val="bg1"/>
                </a:solidFill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3420EC01-90D3-4311-A135-6139C811CA3F}"/>
              </a:ext>
            </a:extLst>
          </p:cNvPr>
          <p:cNvSpPr txBox="1"/>
          <p:nvPr/>
        </p:nvSpPr>
        <p:spPr>
          <a:xfrm>
            <a:off x="7078924" y="2594923"/>
            <a:ext cx="29141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defRPr>
            </a:lvl1pPr>
          </a:lstStyle>
          <a:p>
            <a:pPr algn="dist"/>
            <a:r>
              <a:rPr lang="zh-CN" altLang="en-US" sz="2000" dirty="0">
                <a:solidFill>
                  <a:srgbClr val="19214E"/>
                </a:solidFill>
              </a:rPr>
              <a:t>前期工作总体概述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34D166D9-803C-4DF5-ABB7-604D9BD60B17}"/>
              </a:ext>
            </a:extLst>
          </p:cNvPr>
          <p:cNvSpPr txBox="1"/>
          <p:nvPr/>
        </p:nvSpPr>
        <p:spPr>
          <a:xfrm>
            <a:off x="7078922" y="3083410"/>
            <a:ext cx="3503182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500">
                <a:solidFill>
                  <a:srgbClr val="19214E"/>
                </a:solidFill>
                <a:latin typeface="造字工房悦黑体验版常规体" pitchFamily="50" charset="-122"/>
                <a:ea typeface="造字工房悦黑体验版常规体" pitchFamily="50" charset="-122"/>
              </a:defRPr>
            </a:lvl1pPr>
          </a:lstStyle>
          <a:p>
            <a:r>
              <a:rPr lang="zh-CN" altLang="en-US" dirty="0"/>
              <a:t>点击输入替换内容点击输入替换内容</a:t>
            </a:r>
            <a:br>
              <a:rPr lang="zh-CN" altLang="en-US" dirty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9056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库_矩形 3">
            <a:extLst>
              <a:ext uri="{FF2B5EF4-FFF2-40B4-BE49-F238E27FC236}">
                <a16:creationId xmlns:a16="http://schemas.microsoft.com/office/drawing/2014/main" xmlns="" id="{26BEC6AF-5F58-4AEF-83C9-9E0B6385F92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8637707" y="1652953"/>
            <a:ext cx="3554293" cy="3552093"/>
          </a:xfrm>
          <a:prstGeom prst="rect">
            <a:avLst/>
          </a:prstGeom>
          <a:blipFill dpi="0" rotWithShape="1">
            <a:blip r:embed="rId13"/>
            <a:srcRect/>
            <a:stretch>
              <a:fillRect l="-29950" r="-29950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PA_库_矩形 4">
            <a:extLst>
              <a:ext uri="{FF2B5EF4-FFF2-40B4-BE49-F238E27FC236}">
                <a16:creationId xmlns:a16="http://schemas.microsoft.com/office/drawing/2014/main" xmlns="" id="{028199C7-7A4F-487A-ADCE-E5D79D588394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-15103" y="1652954"/>
            <a:ext cx="8652810" cy="355209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PA_库_矩形 5">
            <a:extLst>
              <a:ext uri="{FF2B5EF4-FFF2-40B4-BE49-F238E27FC236}">
                <a16:creationId xmlns:a16="http://schemas.microsoft.com/office/drawing/2014/main" xmlns="" id="{7A34D48D-AC38-4605-BBD3-3939F98E04D2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7896813" y="1652954"/>
            <a:ext cx="1481788" cy="1482165"/>
          </a:xfrm>
          <a:prstGeom prst="rect">
            <a:avLst/>
          </a:prstGeom>
          <a:solidFill>
            <a:schemeClr val="accent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PA_库_矩形 6">
            <a:extLst>
              <a:ext uri="{FF2B5EF4-FFF2-40B4-BE49-F238E27FC236}">
                <a16:creationId xmlns:a16="http://schemas.microsoft.com/office/drawing/2014/main" xmlns="" id="{0E1A8B9D-58AB-4729-9DFE-0D478E8E9391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115013" y="4671805"/>
            <a:ext cx="1066212" cy="106648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2" name="PA_库_组合 1">
            <a:extLst>
              <a:ext uri="{FF2B5EF4-FFF2-40B4-BE49-F238E27FC236}">
                <a16:creationId xmlns:a16="http://schemas.microsoft.com/office/drawing/2014/main" xmlns="" id="{65206A32-1DC2-4BDE-A824-4BFBD03C2116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4770726" y="2021200"/>
            <a:ext cx="2209802" cy="1112227"/>
            <a:chOff x="4770726" y="2021200"/>
            <a:chExt cx="2209802" cy="1112227"/>
          </a:xfrm>
        </p:grpSpPr>
        <p:sp>
          <p:nvSpPr>
            <p:cNvPr id="8" name="PA_库_文本框 7">
              <a:extLst>
                <a:ext uri="{FF2B5EF4-FFF2-40B4-BE49-F238E27FC236}">
                  <a16:creationId xmlns:a16="http://schemas.microsoft.com/office/drawing/2014/main" xmlns="" id="{979150BA-A67C-4760-B673-5A3D0B365319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4770726" y="2547639"/>
              <a:ext cx="2209802" cy="585788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50" dirty="0"/>
                <a:t>点击输入替换内容点击输入替换内容</a:t>
              </a:r>
              <a:br>
                <a:rPr lang="zh-CN" altLang="en-US" sz="1050" dirty="0"/>
              </a:br>
              <a:endParaRPr lang="zh-CN" altLang="en-US" sz="1050" dirty="0"/>
            </a:p>
          </p:txBody>
        </p:sp>
        <p:sp>
          <p:nvSpPr>
            <p:cNvPr id="9" name="PA_库_文本框 8">
              <a:extLst>
                <a:ext uri="{FF2B5EF4-FFF2-40B4-BE49-F238E27FC236}">
                  <a16:creationId xmlns:a16="http://schemas.microsoft.com/office/drawing/2014/main" xmlns="" id="{663AFC12-6651-41CB-881C-2ED399CDA245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4770726" y="2021200"/>
              <a:ext cx="2174632" cy="526439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r" defTabSz="914378">
                <a:defRPr/>
              </a:pPr>
              <a:r>
                <a:rPr lang="zh-CN" altLang="en-US" dirty="0"/>
                <a:t>输入标题文本</a:t>
              </a:r>
            </a:p>
          </p:txBody>
        </p:sp>
      </p:grpSp>
      <p:grpSp>
        <p:nvGrpSpPr>
          <p:cNvPr id="12" name="PA_库_组合 11">
            <a:extLst>
              <a:ext uri="{FF2B5EF4-FFF2-40B4-BE49-F238E27FC236}">
                <a16:creationId xmlns:a16="http://schemas.microsoft.com/office/drawing/2014/main" xmlns="" id="{B48A476D-F3CC-4D6B-B8F2-7697A4D1F73C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4770726" y="3724573"/>
            <a:ext cx="2209802" cy="1112227"/>
            <a:chOff x="4770726" y="3724573"/>
            <a:chExt cx="2209802" cy="1112227"/>
          </a:xfrm>
        </p:grpSpPr>
        <p:sp>
          <p:nvSpPr>
            <p:cNvPr id="10" name="PA_库_文本框 9">
              <a:extLst>
                <a:ext uri="{FF2B5EF4-FFF2-40B4-BE49-F238E27FC236}">
                  <a16:creationId xmlns:a16="http://schemas.microsoft.com/office/drawing/2014/main" xmlns="" id="{72E198C6-C311-4442-B305-0C7197836E52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4770726" y="4251012"/>
              <a:ext cx="2209802" cy="585788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50" dirty="0"/>
                <a:t>点击输入替换内容点击输入替换内容</a:t>
              </a:r>
              <a:br>
                <a:rPr lang="zh-CN" altLang="en-US" sz="1050" dirty="0"/>
              </a:br>
              <a:endParaRPr lang="zh-CN" altLang="en-US" sz="1050" dirty="0"/>
            </a:p>
          </p:txBody>
        </p:sp>
        <p:sp>
          <p:nvSpPr>
            <p:cNvPr id="11" name="PA_库_文本框 10">
              <a:extLst>
                <a:ext uri="{FF2B5EF4-FFF2-40B4-BE49-F238E27FC236}">
                  <a16:creationId xmlns:a16="http://schemas.microsoft.com/office/drawing/2014/main" xmlns="" id="{B393DCC2-8EB2-4509-BE10-2D0FB8D854B6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4770726" y="3724573"/>
              <a:ext cx="2174632" cy="526439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r" defTabSz="914378">
                <a:defRPr/>
              </a:pPr>
              <a:r>
                <a:rPr lang="zh-CN" altLang="en-US" dirty="0"/>
                <a:t>输入标题文本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012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_库_组合 5">
            <a:extLst>
              <a:ext uri="{FF2B5EF4-FFF2-40B4-BE49-F238E27FC236}">
                <a16:creationId xmlns:a16="http://schemas.microsoft.com/office/drawing/2014/main" xmlns="" id="{F27AF418-D4B6-4FF8-B42C-B23C58C7A2FB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8471021" y="1753180"/>
            <a:ext cx="2457329" cy="835777"/>
            <a:chOff x="9029821" y="3139323"/>
            <a:chExt cx="2457329" cy="835777"/>
          </a:xfrm>
        </p:grpSpPr>
        <p:sp>
          <p:nvSpPr>
            <p:cNvPr id="20" name="TextBox 6">
              <a:extLst>
                <a:ext uri="{FF2B5EF4-FFF2-40B4-BE49-F238E27FC236}">
                  <a16:creationId xmlns:a16="http://schemas.microsoft.com/office/drawing/2014/main" xmlns="" id="{F2C5BC4D-0395-4F6B-817D-74045A6BB4C4}"/>
                </a:ext>
              </a:extLst>
            </p:cNvPr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 dirty="0"/>
                <a:t>点击输入替换内容点击输入替换内容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  <p:sp>
          <p:nvSpPr>
            <p:cNvPr id="21" name="Rectangle 7">
              <a:extLst>
                <a:ext uri="{FF2B5EF4-FFF2-40B4-BE49-F238E27FC236}">
                  <a16:creationId xmlns:a16="http://schemas.microsoft.com/office/drawing/2014/main" xmlns="" id="{25FDAFD5-90E8-46D7-9061-3D935D5FFBEC}"/>
                </a:ext>
              </a:extLst>
            </p:cNvPr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defTabSz="914378">
                <a:defRPr/>
              </a:pPr>
              <a:r>
                <a:rPr lang="zh-CN" altLang="en-US" sz="1600" b="1" dirty="0">
                  <a:solidFill>
                    <a:schemeClr val="accent2"/>
                  </a:solidFill>
                </a:rPr>
                <a:t>输入标题文本</a:t>
              </a:r>
            </a:p>
          </p:txBody>
        </p:sp>
      </p:grpSp>
      <p:grpSp>
        <p:nvGrpSpPr>
          <p:cNvPr id="5" name="PA_库_组合 8">
            <a:extLst>
              <a:ext uri="{FF2B5EF4-FFF2-40B4-BE49-F238E27FC236}">
                <a16:creationId xmlns:a16="http://schemas.microsoft.com/office/drawing/2014/main" xmlns="" id="{12395A15-FB9B-4908-9F80-5278175AD5DC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351464" y="1753180"/>
            <a:ext cx="2407615" cy="835777"/>
            <a:chOff x="609599" y="3139323"/>
            <a:chExt cx="2407615" cy="835777"/>
          </a:xfrm>
        </p:grpSpPr>
        <p:sp>
          <p:nvSpPr>
            <p:cNvPr id="18" name="TextBox 11">
              <a:extLst>
                <a:ext uri="{FF2B5EF4-FFF2-40B4-BE49-F238E27FC236}">
                  <a16:creationId xmlns:a16="http://schemas.microsoft.com/office/drawing/2014/main" xmlns="" id="{1EE23F1A-7A18-4A74-8884-9F89E5F954F3}"/>
                </a:ext>
              </a:extLst>
            </p:cNvPr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00" dirty="0"/>
                <a:t>点击输入替换内容点击输入替换内容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  <p:sp>
          <p:nvSpPr>
            <p:cNvPr id="19" name="Rectangle 14">
              <a:extLst>
                <a:ext uri="{FF2B5EF4-FFF2-40B4-BE49-F238E27FC236}">
                  <a16:creationId xmlns:a16="http://schemas.microsoft.com/office/drawing/2014/main" xmlns="" id="{FCFAA990-3610-41B3-BE70-5025AB5A4905}"/>
                </a:ext>
              </a:extLst>
            </p:cNvPr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algn="r" defTabSz="914378">
                <a:defRPr/>
              </a:pPr>
              <a:r>
                <a:rPr lang="zh-CN" altLang="en-US" sz="1600" b="1" dirty="0">
                  <a:solidFill>
                    <a:schemeClr val="accent1"/>
                  </a:solidFill>
                </a:rPr>
                <a:t>输入标题文本</a:t>
              </a:r>
            </a:p>
          </p:txBody>
        </p:sp>
      </p:grpSp>
      <p:grpSp>
        <p:nvGrpSpPr>
          <p:cNvPr id="6" name="PA_库_组合 15">
            <a:extLst>
              <a:ext uri="{FF2B5EF4-FFF2-40B4-BE49-F238E27FC236}">
                <a16:creationId xmlns:a16="http://schemas.microsoft.com/office/drawing/2014/main" xmlns="" id="{7A0E4BC2-F514-4167-B328-95C5C4D1D5AB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8471021" y="4275785"/>
            <a:ext cx="2457329" cy="835777"/>
            <a:chOff x="9029821" y="3139323"/>
            <a:chExt cx="2457329" cy="835777"/>
          </a:xfrm>
        </p:grpSpPr>
        <p:sp>
          <p:nvSpPr>
            <p:cNvPr id="16" name="TextBox 16">
              <a:extLst>
                <a:ext uri="{FF2B5EF4-FFF2-40B4-BE49-F238E27FC236}">
                  <a16:creationId xmlns:a16="http://schemas.microsoft.com/office/drawing/2014/main" xmlns="" id="{2F7896F3-DCC7-45D2-BED6-240A4BD9781D}"/>
                </a:ext>
              </a:extLst>
            </p:cNvPr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 dirty="0"/>
                <a:t>点击输入替换内容点击输入替换内容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  <p:sp>
          <p:nvSpPr>
            <p:cNvPr id="17" name="Rectangle 17">
              <a:extLst>
                <a:ext uri="{FF2B5EF4-FFF2-40B4-BE49-F238E27FC236}">
                  <a16:creationId xmlns:a16="http://schemas.microsoft.com/office/drawing/2014/main" xmlns="" id="{129BA4FF-9579-4024-98DC-615EEF469D8A}"/>
                </a:ext>
              </a:extLst>
            </p:cNvPr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defTabSz="914378">
                <a:defRPr/>
              </a:pPr>
              <a:r>
                <a:rPr lang="zh-CN" altLang="en-US" sz="1600" b="1" dirty="0">
                  <a:solidFill>
                    <a:schemeClr val="accent4"/>
                  </a:solidFill>
                </a:rPr>
                <a:t>输入标题文本</a:t>
              </a:r>
            </a:p>
          </p:txBody>
        </p:sp>
      </p:grpSp>
      <p:grpSp>
        <p:nvGrpSpPr>
          <p:cNvPr id="7" name="PA_库_组合 18">
            <a:extLst>
              <a:ext uri="{FF2B5EF4-FFF2-40B4-BE49-F238E27FC236}">
                <a16:creationId xmlns:a16="http://schemas.microsoft.com/office/drawing/2014/main" xmlns="" id="{AA850B4E-3AC2-43AB-8853-321B78CBBDCF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1351464" y="4275785"/>
            <a:ext cx="2407615" cy="835777"/>
            <a:chOff x="609599" y="3139323"/>
            <a:chExt cx="2407615" cy="835777"/>
          </a:xfrm>
        </p:grpSpPr>
        <p:sp>
          <p:nvSpPr>
            <p:cNvPr id="14" name="TextBox 19">
              <a:extLst>
                <a:ext uri="{FF2B5EF4-FFF2-40B4-BE49-F238E27FC236}">
                  <a16:creationId xmlns:a16="http://schemas.microsoft.com/office/drawing/2014/main" xmlns="" id="{261B6A5E-CD9A-4C8A-AD68-B04E0E340FFD}"/>
                </a:ext>
              </a:extLst>
            </p:cNvPr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00" dirty="0"/>
                <a:t>点击输入替换内容点击输入替换内容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  <p:sp>
          <p:nvSpPr>
            <p:cNvPr id="15" name="Rectangle 20">
              <a:extLst>
                <a:ext uri="{FF2B5EF4-FFF2-40B4-BE49-F238E27FC236}">
                  <a16:creationId xmlns:a16="http://schemas.microsoft.com/office/drawing/2014/main" xmlns="" id="{027C7073-2467-42DB-B249-84E34EE43CE9}"/>
                </a:ext>
              </a:extLst>
            </p:cNvPr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algn="r" defTabSz="914378">
                <a:defRPr/>
              </a:pPr>
              <a:r>
                <a:rPr lang="zh-CN" altLang="en-US" sz="1600" b="1" dirty="0">
                  <a:solidFill>
                    <a:schemeClr val="accent6"/>
                  </a:solidFill>
                </a:rPr>
                <a:t>输入标题文本</a:t>
              </a:r>
            </a:p>
          </p:txBody>
        </p:sp>
      </p:grpSp>
      <p:grpSp>
        <p:nvGrpSpPr>
          <p:cNvPr id="8" name="PA_库_组合 2">
            <a:extLst>
              <a:ext uri="{FF2B5EF4-FFF2-40B4-BE49-F238E27FC236}">
                <a16:creationId xmlns:a16="http://schemas.microsoft.com/office/drawing/2014/main" xmlns="" id="{71616F3C-26E6-4FCF-B931-9147E4FFD608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4762500" y="2164326"/>
            <a:ext cx="2666999" cy="2529349"/>
            <a:chOff x="3968719" y="1411514"/>
            <a:chExt cx="4254563" cy="4034972"/>
          </a:xfrm>
        </p:grpSpPr>
        <p:sp>
          <p:nvSpPr>
            <p:cNvPr id="9" name="Freeform: Shape 13">
              <a:extLst>
                <a:ext uri="{FF2B5EF4-FFF2-40B4-BE49-F238E27FC236}">
                  <a16:creationId xmlns:a16="http://schemas.microsoft.com/office/drawing/2014/main" xmlns="" id="{345BD9DC-A358-4F9F-8D5E-D7E56D854808}"/>
                </a:ext>
              </a:extLst>
            </p:cNvPr>
            <p:cNvSpPr/>
            <p:nvPr/>
          </p:nvSpPr>
          <p:spPr>
            <a:xfrm>
              <a:off x="3968719" y="1411514"/>
              <a:ext cx="2007194" cy="1921414"/>
            </a:xfrm>
            <a:custGeom>
              <a:avLst/>
              <a:gdLst>
                <a:gd name="connsiteX0" fmla="*/ 508000 w 2122715"/>
                <a:gd name="connsiteY0" fmla="*/ 0 h 2031999"/>
                <a:gd name="connsiteX1" fmla="*/ 2122715 w 2122715"/>
                <a:gd name="connsiteY1" fmla="*/ 0 h 2031999"/>
                <a:gd name="connsiteX2" fmla="*/ 2122715 w 2122715"/>
                <a:gd name="connsiteY2" fmla="*/ 522515 h 2031999"/>
                <a:gd name="connsiteX3" fmla="*/ 986971 w 2122715"/>
                <a:gd name="connsiteY3" fmla="*/ 522515 h 2031999"/>
                <a:gd name="connsiteX4" fmla="*/ 609600 w 2122715"/>
                <a:gd name="connsiteY4" fmla="*/ 2031999 h 2031999"/>
                <a:gd name="connsiteX5" fmla="*/ 0 w 2122715"/>
                <a:gd name="connsiteY5" fmla="*/ 2031999 h 2031999"/>
                <a:gd name="connsiteX6" fmla="*/ 508000 w 2122715"/>
                <a:gd name="connsiteY6" fmla="*/ 0 h 2031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22715" h="2031999">
                  <a:moveTo>
                    <a:pt x="508000" y="0"/>
                  </a:moveTo>
                  <a:lnTo>
                    <a:pt x="2122715" y="0"/>
                  </a:lnTo>
                  <a:lnTo>
                    <a:pt x="2122715" y="522515"/>
                  </a:lnTo>
                  <a:lnTo>
                    <a:pt x="986971" y="522515"/>
                  </a:lnTo>
                  <a:lnTo>
                    <a:pt x="609600" y="2031999"/>
                  </a:lnTo>
                  <a:lnTo>
                    <a:pt x="0" y="2031999"/>
                  </a:lnTo>
                  <a:lnTo>
                    <a:pt x="508000" y="0"/>
                  </a:ln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12">
              <a:extLst>
                <a:ext uri="{FF2B5EF4-FFF2-40B4-BE49-F238E27FC236}">
                  <a16:creationId xmlns:a16="http://schemas.microsoft.com/office/drawing/2014/main" xmlns="" id="{5C3B169E-BD2B-4BE6-B6B9-B4261AEB501F}"/>
                </a:ext>
              </a:extLst>
            </p:cNvPr>
            <p:cNvSpPr/>
            <p:nvPr/>
          </p:nvSpPr>
          <p:spPr>
            <a:xfrm>
              <a:off x="6216089" y="1411514"/>
              <a:ext cx="2007193" cy="1921414"/>
            </a:xfrm>
            <a:custGeom>
              <a:avLst/>
              <a:gdLst>
                <a:gd name="connsiteX0" fmla="*/ 0 w 2122714"/>
                <a:gd name="connsiteY0" fmla="*/ 0 h 2031999"/>
                <a:gd name="connsiteX1" fmla="*/ 1614714 w 2122714"/>
                <a:gd name="connsiteY1" fmla="*/ 0 h 2031999"/>
                <a:gd name="connsiteX2" fmla="*/ 2122714 w 2122714"/>
                <a:gd name="connsiteY2" fmla="*/ 2031999 h 2031999"/>
                <a:gd name="connsiteX3" fmla="*/ 1513113 w 2122714"/>
                <a:gd name="connsiteY3" fmla="*/ 2031999 h 2031999"/>
                <a:gd name="connsiteX4" fmla="*/ 1135742 w 2122714"/>
                <a:gd name="connsiteY4" fmla="*/ 522515 h 2031999"/>
                <a:gd name="connsiteX5" fmla="*/ 0 w 2122714"/>
                <a:gd name="connsiteY5" fmla="*/ 522515 h 2031999"/>
                <a:gd name="connsiteX6" fmla="*/ 0 w 2122714"/>
                <a:gd name="connsiteY6" fmla="*/ 0 h 2031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22714" h="2031999">
                  <a:moveTo>
                    <a:pt x="0" y="0"/>
                  </a:moveTo>
                  <a:lnTo>
                    <a:pt x="1614714" y="0"/>
                  </a:lnTo>
                  <a:lnTo>
                    <a:pt x="2122714" y="2031999"/>
                  </a:lnTo>
                  <a:lnTo>
                    <a:pt x="1513113" y="2031999"/>
                  </a:lnTo>
                  <a:lnTo>
                    <a:pt x="1135742" y="522515"/>
                  </a:lnTo>
                  <a:lnTo>
                    <a:pt x="0" y="5225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xmlns="" id="{1062FBAC-1062-4ABC-867C-550E8CA8E7A6}"/>
                </a:ext>
              </a:extLst>
            </p:cNvPr>
            <p:cNvSpPr/>
            <p:nvPr/>
          </p:nvSpPr>
          <p:spPr>
            <a:xfrm>
              <a:off x="3968719" y="3525072"/>
              <a:ext cx="2007194" cy="1921414"/>
            </a:xfrm>
            <a:custGeom>
              <a:avLst/>
              <a:gdLst>
                <a:gd name="connsiteX0" fmla="*/ 0 w 2122715"/>
                <a:gd name="connsiteY0" fmla="*/ 0 h 2031999"/>
                <a:gd name="connsiteX1" fmla="*/ 609600 w 2122715"/>
                <a:gd name="connsiteY1" fmla="*/ 0 h 2031999"/>
                <a:gd name="connsiteX2" fmla="*/ 986971 w 2122715"/>
                <a:gd name="connsiteY2" fmla="*/ 1509484 h 2031999"/>
                <a:gd name="connsiteX3" fmla="*/ 2122715 w 2122715"/>
                <a:gd name="connsiteY3" fmla="*/ 1509484 h 2031999"/>
                <a:gd name="connsiteX4" fmla="*/ 2122715 w 2122715"/>
                <a:gd name="connsiteY4" fmla="*/ 2031999 h 2031999"/>
                <a:gd name="connsiteX5" fmla="*/ 508000 w 2122715"/>
                <a:gd name="connsiteY5" fmla="*/ 2031999 h 2031999"/>
                <a:gd name="connsiteX6" fmla="*/ 0 w 2122715"/>
                <a:gd name="connsiteY6" fmla="*/ 0 h 2031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22715" h="2031999">
                  <a:moveTo>
                    <a:pt x="0" y="0"/>
                  </a:moveTo>
                  <a:lnTo>
                    <a:pt x="609600" y="0"/>
                  </a:lnTo>
                  <a:lnTo>
                    <a:pt x="986971" y="1509484"/>
                  </a:lnTo>
                  <a:lnTo>
                    <a:pt x="2122715" y="1509484"/>
                  </a:lnTo>
                  <a:lnTo>
                    <a:pt x="2122715" y="2031999"/>
                  </a:lnTo>
                  <a:lnTo>
                    <a:pt x="508000" y="20319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Freeform: Shape 9">
              <a:extLst>
                <a:ext uri="{FF2B5EF4-FFF2-40B4-BE49-F238E27FC236}">
                  <a16:creationId xmlns:a16="http://schemas.microsoft.com/office/drawing/2014/main" xmlns="" id="{938D826E-A84B-4AE8-9763-96776C5FEE77}"/>
                </a:ext>
              </a:extLst>
            </p:cNvPr>
            <p:cNvSpPr/>
            <p:nvPr/>
          </p:nvSpPr>
          <p:spPr>
            <a:xfrm>
              <a:off x="6216089" y="3525072"/>
              <a:ext cx="2007193" cy="1921414"/>
            </a:xfrm>
            <a:custGeom>
              <a:avLst/>
              <a:gdLst>
                <a:gd name="connsiteX0" fmla="*/ 1513113 w 2122714"/>
                <a:gd name="connsiteY0" fmla="*/ 0 h 2031999"/>
                <a:gd name="connsiteX1" fmla="*/ 2122714 w 2122714"/>
                <a:gd name="connsiteY1" fmla="*/ 0 h 2031999"/>
                <a:gd name="connsiteX2" fmla="*/ 1614714 w 2122714"/>
                <a:gd name="connsiteY2" fmla="*/ 2031999 h 2031999"/>
                <a:gd name="connsiteX3" fmla="*/ 0 w 2122714"/>
                <a:gd name="connsiteY3" fmla="*/ 2031999 h 2031999"/>
                <a:gd name="connsiteX4" fmla="*/ 0 w 2122714"/>
                <a:gd name="connsiteY4" fmla="*/ 1509484 h 2031999"/>
                <a:gd name="connsiteX5" fmla="*/ 1135742 w 2122714"/>
                <a:gd name="connsiteY5" fmla="*/ 1509484 h 2031999"/>
                <a:gd name="connsiteX6" fmla="*/ 1513113 w 2122714"/>
                <a:gd name="connsiteY6" fmla="*/ 0 h 2031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22714" h="2031999">
                  <a:moveTo>
                    <a:pt x="1513113" y="0"/>
                  </a:moveTo>
                  <a:lnTo>
                    <a:pt x="2122714" y="0"/>
                  </a:lnTo>
                  <a:lnTo>
                    <a:pt x="1614714" y="2031999"/>
                  </a:lnTo>
                  <a:lnTo>
                    <a:pt x="0" y="2031999"/>
                  </a:lnTo>
                  <a:lnTo>
                    <a:pt x="0" y="1509484"/>
                  </a:lnTo>
                  <a:lnTo>
                    <a:pt x="1135742" y="1509484"/>
                  </a:lnTo>
                  <a:lnTo>
                    <a:pt x="1513113" y="0"/>
                  </a:lnTo>
                  <a:close/>
                </a:path>
              </a:pathLst>
            </a:cu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Rectangle 1">
              <a:extLst>
                <a:ext uri="{FF2B5EF4-FFF2-40B4-BE49-F238E27FC236}">
                  <a16:creationId xmlns:a16="http://schemas.microsoft.com/office/drawing/2014/main" xmlns="" id="{4AE7BFE1-80D4-4510-8650-97E6610581BA}"/>
                </a:ext>
              </a:extLst>
            </p:cNvPr>
            <p:cNvSpPr/>
            <p:nvPr/>
          </p:nvSpPr>
          <p:spPr>
            <a:xfrm>
              <a:off x="4803074" y="2951947"/>
              <a:ext cx="2585851" cy="1522050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 algn="ctr" defTabSz="914378">
                <a:defRPr/>
              </a:pPr>
              <a:r>
                <a:rPr lang="zh-CN" altLang="en-US" sz="2800" b="1" dirty="0">
                  <a:solidFill>
                    <a:schemeClr val="accent3"/>
                  </a:solidFill>
                </a:rPr>
                <a:t>标题文本</a:t>
              </a:r>
              <a:br>
                <a:rPr lang="zh-CN" altLang="en-US" sz="2800" b="1" dirty="0">
                  <a:solidFill>
                    <a:schemeClr val="accent3"/>
                  </a:solidFill>
                </a:rPr>
              </a:br>
              <a:r>
                <a:rPr lang="zh-CN" altLang="en-US" sz="2800" b="1" dirty="0">
                  <a:solidFill>
                    <a:schemeClr val="accent3"/>
                  </a:solidFill>
                </a:rPr>
                <a:t>预设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99792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_库_下箭头标注 5">
            <a:extLst>
              <a:ext uri="{FF2B5EF4-FFF2-40B4-BE49-F238E27FC236}">
                <a16:creationId xmlns:a16="http://schemas.microsoft.com/office/drawing/2014/main" xmlns="" id="{DAD44B89-09BA-415F-8779-8C3B4B16D4A5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771900" y="977900"/>
            <a:ext cx="4724400" cy="815340"/>
          </a:xfrm>
          <a:prstGeom prst="downArrowCallout">
            <a:avLst>
              <a:gd name="adj1" fmla="val 30972"/>
              <a:gd name="adj2" fmla="val 35930"/>
              <a:gd name="adj3" fmla="val 25000"/>
              <a:gd name="adj4" fmla="val 75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lvl="0" algn="ctr" defTabSz="914378">
              <a:defRPr/>
            </a:pPr>
            <a:r>
              <a:rPr lang="zh-CN" altLang="en-US" b="1" dirty="0">
                <a:solidFill>
                  <a:schemeClr val="bg1"/>
                </a:solidFill>
              </a:rPr>
              <a:t>输入标题文本</a:t>
            </a:r>
          </a:p>
        </p:txBody>
      </p:sp>
      <p:grpSp>
        <p:nvGrpSpPr>
          <p:cNvPr id="2" name="PA_库_组合 1">
            <a:extLst>
              <a:ext uri="{FF2B5EF4-FFF2-40B4-BE49-F238E27FC236}">
                <a16:creationId xmlns:a16="http://schemas.microsoft.com/office/drawing/2014/main" xmlns="" id="{8F3A0ED1-A412-4215-8776-44F9FB2368D9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531327" y="2533133"/>
            <a:ext cx="4078897" cy="2781300"/>
            <a:chOff x="1531327" y="2533133"/>
            <a:chExt cx="4078897" cy="278130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DCCAAD6A-F279-409A-8F03-1444FE9085D9}"/>
                </a:ext>
              </a:extLst>
            </p:cNvPr>
            <p:cNvSpPr/>
            <p:nvPr/>
          </p:nvSpPr>
          <p:spPr>
            <a:xfrm>
              <a:off x="1531328" y="2533135"/>
              <a:ext cx="4078896" cy="2213488"/>
            </a:xfrm>
            <a:prstGeom prst="rect">
              <a:avLst/>
            </a:prstGeom>
            <a:blipFill dpi="0" rotWithShape="1">
              <a:blip r:embed="rId8"/>
              <a:srcRect/>
              <a:stretch>
                <a:fillRect t="-1827" b="-1827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F4784331-185C-4166-930F-54D36E282C97}"/>
                </a:ext>
              </a:extLst>
            </p:cNvPr>
            <p:cNvSpPr/>
            <p:nvPr/>
          </p:nvSpPr>
          <p:spPr>
            <a:xfrm>
              <a:off x="1531327" y="4746624"/>
              <a:ext cx="4078897" cy="56780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0A5DD03F-5774-4372-928A-DA6800DE3A9A}"/>
                </a:ext>
              </a:extLst>
            </p:cNvPr>
            <p:cNvSpPr/>
            <p:nvPr/>
          </p:nvSpPr>
          <p:spPr>
            <a:xfrm>
              <a:off x="1531327" y="2533133"/>
              <a:ext cx="634023" cy="71806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 anchorCtr="0">
              <a:normAutofit/>
            </a:bodyPr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</a:rPr>
                <a:t>80%</a:t>
              </a:r>
            </a:p>
          </p:txBody>
        </p:sp>
      </p:grpSp>
      <p:grpSp>
        <p:nvGrpSpPr>
          <p:cNvPr id="13" name="PA_库_组合 12">
            <a:extLst>
              <a:ext uri="{FF2B5EF4-FFF2-40B4-BE49-F238E27FC236}">
                <a16:creationId xmlns:a16="http://schemas.microsoft.com/office/drawing/2014/main" xmlns="" id="{825A4D12-9A0C-40F9-B508-A52F88439B5F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6608152" y="2533133"/>
            <a:ext cx="4078897" cy="2781300"/>
            <a:chOff x="6608152" y="2533133"/>
            <a:chExt cx="4078897" cy="2781300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271416F4-4FAB-4AE9-A7EE-C85A0EA9969D}"/>
                </a:ext>
              </a:extLst>
            </p:cNvPr>
            <p:cNvSpPr/>
            <p:nvPr/>
          </p:nvSpPr>
          <p:spPr>
            <a:xfrm>
              <a:off x="6608153" y="2533135"/>
              <a:ext cx="4078896" cy="2213488"/>
            </a:xfrm>
            <a:prstGeom prst="rect">
              <a:avLst/>
            </a:prstGeom>
            <a:blipFill dpi="0" rotWithShape="1">
              <a:blip r:embed="rId9"/>
              <a:srcRect/>
              <a:stretch>
                <a:fillRect t="-1827" b="-1827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E776BFD0-A880-46F2-A95A-F4610FDF765A}"/>
                </a:ext>
              </a:extLst>
            </p:cNvPr>
            <p:cNvSpPr/>
            <p:nvPr/>
          </p:nvSpPr>
          <p:spPr>
            <a:xfrm>
              <a:off x="6608152" y="4746624"/>
              <a:ext cx="4078897" cy="56780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B53042A8-0037-47F0-AC77-1125C0E16914}"/>
                </a:ext>
              </a:extLst>
            </p:cNvPr>
            <p:cNvSpPr/>
            <p:nvPr/>
          </p:nvSpPr>
          <p:spPr>
            <a:xfrm>
              <a:off x="6608152" y="2533133"/>
              <a:ext cx="634023" cy="71806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</a:rPr>
                <a:t>80%</a:t>
              </a:r>
            </a:p>
          </p:txBody>
        </p:sp>
      </p:grpSp>
      <p:sp>
        <p:nvSpPr>
          <p:cNvPr id="11" name="PA_库_矩形 10">
            <a:extLst>
              <a:ext uri="{FF2B5EF4-FFF2-40B4-BE49-F238E27FC236}">
                <a16:creationId xmlns:a16="http://schemas.microsoft.com/office/drawing/2014/main" xmlns="" id="{48C8883B-0B44-4FFF-9710-B72B41E7A605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608152" y="5464690"/>
            <a:ext cx="2798885" cy="516423"/>
          </a:xfrm>
          <a:prstGeom prst="rect">
            <a:avLst/>
          </a:prstGeom>
        </p:spPr>
        <p:txBody>
          <a:bodyPr wrap="square">
            <a:normAutofit lnSpcReduction="10000"/>
          </a:bodyPr>
          <a:lstStyle/>
          <a:p>
            <a:pPr defTabSz="914378">
              <a:lnSpc>
                <a:spcPct val="120000"/>
              </a:lnSpc>
              <a:defRPr/>
            </a:pPr>
            <a:r>
              <a:rPr lang="zh-CN" altLang="en-US" sz="1200" dirty="0"/>
              <a:t>点击输入替换内容点击输入替换内容</a:t>
            </a:r>
            <a:br>
              <a:rPr lang="zh-CN" altLang="en-US" sz="1200" dirty="0"/>
            </a:br>
            <a:endParaRPr lang="zh-CN" altLang="en-US" sz="1200" dirty="0"/>
          </a:p>
        </p:txBody>
      </p:sp>
      <p:sp>
        <p:nvSpPr>
          <p:cNvPr id="12" name="PA_库_矩形 11">
            <a:extLst>
              <a:ext uri="{FF2B5EF4-FFF2-40B4-BE49-F238E27FC236}">
                <a16:creationId xmlns:a16="http://schemas.microsoft.com/office/drawing/2014/main" xmlns="" id="{18D0DDC4-0D2B-48C3-9C95-EF61990FD0BF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2811339" y="5464690"/>
            <a:ext cx="2798885" cy="516423"/>
          </a:xfrm>
          <a:prstGeom prst="rect">
            <a:avLst/>
          </a:prstGeom>
        </p:spPr>
        <p:txBody>
          <a:bodyPr wrap="square">
            <a:normAutofit lnSpcReduction="10000"/>
          </a:bodyPr>
          <a:lstStyle/>
          <a:p>
            <a:pPr algn="r" defTabSz="914378">
              <a:lnSpc>
                <a:spcPct val="120000"/>
              </a:lnSpc>
              <a:defRPr/>
            </a:pPr>
            <a:r>
              <a:rPr lang="zh-CN" altLang="en-US" sz="1200" dirty="0"/>
              <a:t>点击输入替换内容点击输入替换内容</a:t>
            </a:r>
            <a:br>
              <a:rPr lang="zh-CN" altLang="en-US" sz="1200" dirty="0"/>
            </a:b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991825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_库_组合 22">
            <a:extLst>
              <a:ext uri="{FF2B5EF4-FFF2-40B4-BE49-F238E27FC236}">
                <a16:creationId xmlns:a16="http://schemas.microsoft.com/office/drawing/2014/main" xmlns="" id="{2D50D13C-5EA0-4CE4-97B9-8C2B77ADBCA5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868401" y="2619360"/>
            <a:ext cx="4476949" cy="1619283"/>
            <a:chOff x="3868401" y="2619360"/>
            <a:chExt cx="4476949" cy="1619283"/>
          </a:xfrm>
        </p:grpSpPr>
        <p:sp>
          <p:nvSpPr>
            <p:cNvPr id="15" name="Arrow: Pentagon 2">
              <a:extLst>
                <a:ext uri="{FF2B5EF4-FFF2-40B4-BE49-F238E27FC236}">
                  <a16:creationId xmlns:a16="http://schemas.microsoft.com/office/drawing/2014/main" xmlns="" id="{3A2A1678-E0E4-47CD-B83F-E26242B9D225}"/>
                </a:ext>
              </a:extLst>
            </p:cNvPr>
            <p:cNvSpPr/>
            <p:nvPr/>
          </p:nvSpPr>
          <p:spPr>
            <a:xfrm>
              <a:off x="6147753" y="2619360"/>
              <a:ext cx="2197597" cy="1619283"/>
            </a:xfrm>
            <a:prstGeom prst="homePlate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612000" tIns="0" rIns="0" bIns="0" anchor="ctr" anchorCtr="0">
              <a:normAutofit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b="1">
                  <a:solidFill>
                    <a:schemeClr val="bg1"/>
                  </a:solidFill>
                </a:rPr>
                <a:t>标题文本</a:t>
              </a:r>
              <a:br>
                <a:rPr lang="zh-CN" altLang="en-US" b="1">
                  <a:solidFill>
                    <a:schemeClr val="bg1"/>
                  </a:solidFill>
                </a:rPr>
              </a:br>
              <a:r>
                <a:rPr lang="zh-CN" altLang="en-US" b="1">
                  <a:solidFill>
                    <a:schemeClr val="bg1"/>
                  </a:solidFill>
                </a:rPr>
                <a:t>预设</a:t>
              </a:r>
            </a:p>
          </p:txBody>
        </p:sp>
        <p:sp>
          <p:nvSpPr>
            <p:cNvPr id="16" name="Arrow: Pentagon 4">
              <a:extLst>
                <a:ext uri="{FF2B5EF4-FFF2-40B4-BE49-F238E27FC236}">
                  <a16:creationId xmlns:a16="http://schemas.microsoft.com/office/drawing/2014/main" xmlns="" id="{3A1FA0E0-6400-4D2B-9048-E02CC730F079}"/>
                </a:ext>
              </a:extLst>
            </p:cNvPr>
            <p:cNvSpPr/>
            <p:nvPr/>
          </p:nvSpPr>
          <p:spPr>
            <a:xfrm flipH="1">
              <a:off x="3868401" y="2619360"/>
              <a:ext cx="2197597" cy="1619283"/>
            </a:xfrm>
            <a:prstGeom prst="homePlate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648000" bIns="0" anchor="ctr" anchorCtr="0">
              <a:normAutofit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b="1">
                  <a:solidFill>
                    <a:schemeClr val="bg1"/>
                  </a:solidFill>
                </a:rPr>
                <a:t>标题文本</a:t>
              </a:r>
              <a:br>
                <a:rPr lang="zh-CN" altLang="en-US" b="1">
                  <a:solidFill>
                    <a:schemeClr val="bg1"/>
                  </a:solidFill>
                </a:rPr>
              </a:br>
              <a:r>
                <a:rPr lang="zh-CN" altLang="en-US" b="1">
                  <a:solidFill>
                    <a:schemeClr val="bg1"/>
                  </a:solidFill>
                </a:rPr>
                <a:t>预设</a:t>
              </a:r>
            </a:p>
          </p:txBody>
        </p:sp>
      </p:grpSp>
      <p:sp>
        <p:nvSpPr>
          <p:cNvPr id="5" name="PA_库_椭圆 6">
            <a:extLst>
              <a:ext uri="{FF2B5EF4-FFF2-40B4-BE49-F238E27FC236}">
                <a16:creationId xmlns:a16="http://schemas.microsoft.com/office/drawing/2014/main" xmlns="" id="{B56338C6-3E0C-43DE-A6A0-50AD29F2975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970341" y="2255959"/>
            <a:ext cx="914400" cy="914400"/>
          </a:xfrm>
          <a:prstGeom prst="ellipse">
            <a:avLst/>
          </a:prstGeom>
          <a:solidFill>
            <a:schemeClr val="accent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PA_库_椭圆 7">
            <a:extLst>
              <a:ext uri="{FF2B5EF4-FFF2-40B4-BE49-F238E27FC236}">
                <a16:creationId xmlns:a16="http://schemas.microsoft.com/office/drawing/2014/main" xmlns="" id="{5596F11C-3C58-4D7B-A3F4-62870E0E107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9733216" y="2255959"/>
            <a:ext cx="914400" cy="914400"/>
          </a:xfrm>
          <a:prstGeom prst="ellipse">
            <a:avLst/>
          </a:prstGeom>
          <a:solidFill>
            <a:schemeClr val="accent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PA_库_Freeform: Shape 15">
            <a:extLst>
              <a:ext uri="{FF2B5EF4-FFF2-40B4-BE49-F238E27FC236}">
                <a16:creationId xmlns:a16="http://schemas.microsoft.com/office/drawing/2014/main" xmlns="" id="{F3A1F30C-E294-4619-BD5B-4BF5088B69EE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9961207" y="2519461"/>
            <a:ext cx="458418" cy="387396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PA_库_Freeform: Shape 14">
            <a:extLst>
              <a:ext uri="{FF2B5EF4-FFF2-40B4-BE49-F238E27FC236}">
                <a16:creationId xmlns:a16="http://schemas.microsoft.com/office/drawing/2014/main" xmlns="" id="{1B5838D9-E1B2-4A27-AAF5-FC5773AE5DC1}"/>
              </a:ext>
            </a:extLst>
          </p:cNvPr>
          <p:cNvSpPr>
            <a:spLocks noChangeAspect="1"/>
          </p:cNvSpPr>
          <p:nvPr>
            <p:custDataLst>
              <p:tags r:id="rId5"/>
            </p:custDataLst>
          </p:nvPr>
        </p:nvSpPr>
        <p:spPr bwMode="auto">
          <a:xfrm>
            <a:off x="2216060" y="2473406"/>
            <a:ext cx="422961" cy="479506"/>
          </a:xfrm>
          <a:custGeom>
            <a:avLst/>
            <a:gdLst>
              <a:gd name="connsiteX0" fmla="*/ 99685 w 296863"/>
              <a:gd name="connsiteY0" fmla="*/ 290512 h 336550"/>
              <a:gd name="connsiteX1" fmla="*/ 90488 w 296863"/>
              <a:gd name="connsiteY1" fmla="*/ 299244 h 336550"/>
              <a:gd name="connsiteX2" fmla="*/ 99685 w 296863"/>
              <a:gd name="connsiteY2" fmla="*/ 307975 h 336550"/>
              <a:gd name="connsiteX3" fmla="*/ 119392 w 296863"/>
              <a:gd name="connsiteY3" fmla="*/ 307975 h 336550"/>
              <a:gd name="connsiteX4" fmla="*/ 128588 w 296863"/>
              <a:gd name="connsiteY4" fmla="*/ 299244 h 336550"/>
              <a:gd name="connsiteX5" fmla="*/ 119392 w 296863"/>
              <a:gd name="connsiteY5" fmla="*/ 290512 h 336550"/>
              <a:gd name="connsiteX6" fmla="*/ 99685 w 296863"/>
              <a:gd name="connsiteY6" fmla="*/ 290512 h 336550"/>
              <a:gd name="connsiteX7" fmla="*/ 0 w 296863"/>
              <a:gd name="connsiteY7" fmla="*/ 277812 h 336550"/>
              <a:gd name="connsiteX8" fmla="*/ 219075 w 296863"/>
              <a:gd name="connsiteY8" fmla="*/ 277812 h 336550"/>
              <a:gd name="connsiteX9" fmla="*/ 219075 w 296863"/>
              <a:gd name="connsiteY9" fmla="*/ 324803 h 336550"/>
              <a:gd name="connsiteX10" fmla="*/ 208517 w 296863"/>
              <a:gd name="connsiteY10" fmla="*/ 336550 h 336550"/>
              <a:gd name="connsiteX11" fmla="*/ 11877 w 296863"/>
              <a:gd name="connsiteY11" fmla="*/ 336550 h 336550"/>
              <a:gd name="connsiteX12" fmla="*/ 0 w 296863"/>
              <a:gd name="connsiteY12" fmla="*/ 324803 h 336550"/>
              <a:gd name="connsiteX13" fmla="*/ 0 w 296863"/>
              <a:gd name="connsiteY13" fmla="*/ 277812 h 336550"/>
              <a:gd name="connsiteX14" fmla="*/ 120721 w 296863"/>
              <a:gd name="connsiteY14" fmla="*/ 42862 h 336550"/>
              <a:gd name="connsiteX15" fmla="*/ 266630 w 296863"/>
              <a:gd name="connsiteY15" fmla="*/ 42862 h 336550"/>
              <a:gd name="connsiteX16" fmla="*/ 296863 w 296863"/>
              <a:gd name="connsiteY16" fmla="*/ 71747 h 336550"/>
              <a:gd name="connsiteX17" fmla="*/ 296863 w 296863"/>
              <a:gd name="connsiteY17" fmla="*/ 151838 h 336550"/>
              <a:gd name="connsiteX18" fmla="*/ 266630 w 296863"/>
              <a:gd name="connsiteY18" fmla="*/ 182037 h 336550"/>
              <a:gd name="connsiteX19" fmla="*/ 189075 w 296863"/>
              <a:gd name="connsiteY19" fmla="*/ 182037 h 336550"/>
              <a:gd name="connsiteX20" fmla="*/ 156213 w 296863"/>
              <a:gd name="connsiteY20" fmla="*/ 214861 h 336550"/>
              <a:gd name="connsiteX21" fmla="*/ 148326 w 296863"/>
              <a:gd name="connsiteY21" fmla="*/ 217487 h 336550"/>
              <a:gd name="connsiteX22" fmla="*/ 143068 w 296863"/>
              <a:gd name="connsiteY22" fmla="*/ 217487 h 336550"/>
              <a:gd name="connsiteX23" fmla="*/ 136495 w 296863"/>
              <a:gd name="connsiteY23" fmla="*/ 206983 h 336550"/>
              <a:gd name="connsiteX24" fmla="*/ 136495 w 296863"/>
              <a:gd name="connsiteY24" fmla="*/ 182037 h 336550"/>
              <a:gd name="connsiteX25" fmla="*/ 120721 w 296863"/>
              <a:gd name="connsiteY25" fmla="*/ 182037 h 336550"/>
              <a:gd name="connsiteX26" fmla="*/ 90488 w 296863"/>
              <a:gd name="connsiteY26" fmla="*/ 151838 h 336550"/>
              <a:gd name="connsiteX27" fmla="*/ 90488 w 296863"/>
              <a:gd name="connsiteY27" fmla="*/ 71747 h 336550"/>
              <a:gd name="connsiteX28" fmla="*/ 120721 w 296863"/>
              <a:gd name="connsiteY28" fmla="*/ 42862 h 336550"/>
              <a:gd name="connsiteX29" fmla="*/ 11877 w 296863"/>
              <a:gd name="connsiteY29" fmla="*/ 0 h 336550"/>
              <a:gd name="connsiteX30" fmla="*/ 208517 w 296863"/>
              <a:gd name="connsiteY30" fmla="*/ 0 h 336550"/>
              <a:gd name="connsiteX31" fmla="*/ 219075 w 296863"/>
              <a:gd name="connsiteY31" fmla="*/ 11821 h 336550"/>
              <a:gd name="connsiteX32" fmla="*/ 219075 w 296863"/>
              <a:gd name="connsiteY32" fmla="*/ 24957 h 336550"/>
              <a:gd name="connsiteX33" fmla="*/ 121415 w 296863"/>
              <a:gd name="connsiteY33" fmla="*/ 24957 h 336550"/>
              <a:gd name="connsiteX34" fmla="*/ 72585 w 296863"/>
              <a:gd name="connsiteY34" fmla="*/ 72243 h 336550"/>
              <a:gd name="connsiteX35" fmla="*/ 72585 w 296863"/>
              <a:gd name="connsiteY35" fmla="*/ 152368 h 336550"/>
              <a:gd name="connsiteX36" fmla="*/ 118776 w 296863"/>
              <a:gd name="connsiteY36" fmla="*/ 200968 h 336550"/>
              <a:gd name="connsiteX37" fmla="*/ 118776 w 296863"/>
              <a:gd name="connsiteY37" fmla="*/ 207536 h 336550"/>
              <a:gd name="connsiteX38" fmla="*/ 137252 w 296863"/>
              <a:gd name="connsiteY38" fmla="*/ 233806 h 336550"/>
              <a:gd name="connsiteX39" fmla="*/ 149130 w 296863"/>
              <a:gd name="connsiteY39" fmla="*/ 236433 h 336550"/>
              <a:gd name="connsiteX40" fmla="*/ 170245 w 296863"/>
              <a:gd name="connsiteY40" fmla="*/ 228552 h 336550"/>
              <a:gd name="connsiteX41" fmla="*/ 196640 w 296863"/>
              <a:gd name="connsiteY41" fmla="*/ 200968 h 336550"/>
              <a:gd name="connsiteX42" fmla="*/ 219075 w 296863"/>
              <a:gd name="connsiteY42" fmla="*/ 200968 h 336550"/>
              <a:gd name="connsiteX43" fmla="*/ 219075 w 296863"/>
              <a:gd name="connsiteY43" fmla="*/ 258763 h 336550"/>
              <a:gd name="connsiteX44" fmla="*/ 0 w 296863"/>
              <a:gd name="connsiteY44" fmla="*/ 258763 h 336550"/>
              <a:gd name="connsiteX45" fmla="*/ 0 w 296863"/>
              <a:gd name="connsiteY45" fmla="*/ 11821 h 336550"/>
              <a:gd name="connsiteX46" fmla="*/ 11877 w 296863"/>
              <a:gd name="connsiteY46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296863" h="336550">
                <a:moveTo>
                  <a:pt x="99685" y="290512"/>
                </a:moveTo>
                <a:cubicBezTo>
                  <a:pt x="94430" y="290512"/>
                  <a:pt x="90488" y="294254"/>
                  <a:pt x="90488" y="299244"/>
                </a:cubicBezTo>
                <a:cubicBezTo>
                  <a:pt x="90488" y="304233"/>
                  <a:pt x="94430" y="307975"/>
                  <a:pt x="99685" y="307975"/>
                </a:cubicBezTo>
                <a:cubicBezTo>
                  <a:pt x="99685" y="307975"/>
                  <a:pt x="99685" y="307975"/>
                  <a:pt x="119392" y="307975"/>
                </a:cubicBezTo>
                <a:cubicBezTo>
                  <a:pt x="124647" y="307975"/>
                  <a:pt x="128588" y="304233"/>
                  <a:pt x="128588" y="299244"/>
                </a:cubicBezTo>
                <a:cubicBezTo>
                  <a:pt x="128588" y="294254"/>
                  <a:pt x="124647" y="290512"/>
                  <a:pt x="119392" y="290512"/>
                </a:cubicBezTo>
                <a:cubicBezTo>
                  <a:pt x="119392" y="290512"/>
                  <a:pt x="119392" y="290512"/>
                  <a:pt x="99685" y="290512"/>
                </a:cubicBezTo>
                <a:close/>
                <a:moveTo>
                  <a:pt x="0" y="277812"/>
                </a:moveTo>
                <a:lnTo>
                  <a:pt x="219075" y="277812"/>
                </a:lnTo>
                <a:cubicBezTo>
                  <a:pt x="219075" y="277812"/>
                  <a:pt x="219075" y="277812"/>
                  <a:pt x="219075" y="324803"/>
                </a:cubicBezTo>
                <a:cubicBezTo>
                  <a:pt x="219075" y="331329"/>
                  <a:pt x="213796" y="336550"/>
                  <a:pt x="208517" y="336550"/>
                </a:cubicBezTo>
                <a:cubicBezTo>
                  <a:pt x="208517" y="336550"/>
                  <a:pt x="208517" y="336550"/>
                  <a:pt x="11877" y="336550"/>
                </a:cubicBezTo>
                <a:cubicBezTo>
                  <a:pt x="5279" y="336550"/>
                  <a:pt x="0" y="331329"/>
                  <a:pt x="0" y="324803"/>
                </a:cubicBezTo>
                <a:cubicBezTo>
                  <a:pt x="0" y="324803"/>
                  <a:pt x="0" y="324803"/>
                  <a:pt x="0" y="277812"/>
                </a:cubicBezTo>
                <a:close/>
                <a:moveTo>
                  <a:pt x="120721" y="42862"/>
                </a:moveTo>
                <a:cubicBezTo>
                  <a:pt x="120721" y="42862"/>
                  <a:pt x="120721" y="42862"/>
                  <a:pt x="266630" y="42862"/>
                </a:cubicBezTo>
                <a:cubicBezTo>
                  <a:pt x="283718" y="42862"/>
                  <a:pt x="296863" y="55991"/>
                  <a:pt x="296863" y="71747"/>
                </a:cubicBezTo>
                <a:cubicBezTo>
                  <a:pt x="296863" y="71747"/>
                  <a:pt x="296863" y="71747"/>
                  <a:pt x="296863" y="151838"/>
                </a:cubicBezTo>
                <a:cubicBezTo>
                  <a:pt x="296863" y="168907"/>
                  <a:pt x="283718" y="182037"/>
                  <a:pt x="266630" y="182037"/>
                </a:cubicBezTo>
                <a:cubicBezTo>
                  <a:pt x="266630" y="182037"/>
                  <a:pt x="266630" y="182037"/>
                  <a:pt x="189075" y="182037"/>
                </a:cubicBezTo>
                <a:cubicBezTo>
                  <a:pt x="189075" y="182037"/>
                  <a:pt x="189075" y="182037"/>
                  <a:pt x="156213" y="214861"/>
                </a:cubicBezTo>
                <a:cubicBezTo>
                  <a:pt x="153584" y="216174"/>
                  <a:pt x="150955" y="217487"/>
                  <a:pt x="148326" y="217487"/>
                </a:cubicBezTo>
                <a:cubicBezTo>
                  <a:pt x="147011" y="217487"/>
                  <a:pt x="144382" y="217487"/>
                  <a:pt x="143068" y="217487"/>
                </a:cubicBezTo>
                <a:cubicBezTo>
                  <a:pt x="139124" y="214861"/>
                  <a:pt x="136495" y="210922"/>
                  <a:pt x="136495" y="206983"/>
                </a:cubicBezTo>
                <a:cubicBezTo>
                  <a:pt x="136495" y="206983"/>
                  <a:pt x="136495" y="206983"/>
                  <a:pt x="136495" y="182037"/>
                </a:cubicBezTo>
                <a:cubicBezTo>
                  <a:pt x="136495" y="182037"/>
                  <a:pt x="136495" y="182037"/>
                  <a:pt x="120721" y="182037"/>
                </a:cubicBezTo>
                <a:cubicBezTo>
                  <a:pt x="103633" y="182037"/>
                  <a:pt x="90488" y="168907"/>
                  <a:pt x="90488" y="151838"/>
                </a:cubicBezTo>
                <a:cubicBezTo>
                  <a:pt x="90488" y="151838"/>
                  <a:pt x="90488" y="151838"/>
                  <a:pt x="90488" y="71747"/>
                </a:cubicBezTo>
                <a:cubicBezTo>
                  <a:pt x="90488" y="55991"/>
                  <a:pt x="103633" y="42862"/>
                  <a:pt x="120721" y="42862"/>
                </a:cubicBezTo>
                <a:close/>
                <a:moveTo>
                  <a:pt x="11877" y="0"/>
                </a:moveTo>
                <a:cubicBezTo>
                  <a:pt x="11877" y="0"/>
                  <a:pt x="11877" y="0"/>
                  <a:pt x="208517" y="0"/>
                </a:cubicBezTo>
                <a:cubicBezTo>
                  <a:pt x="213796" y="0"/>
                  <a:pt x="219075" y="5254"/>
                  <a:pt x="219075" y="11821"/>
                </a:cubicBezTo>
                <a:cubicBezTo>
                  <a:pt x="219075" y="11821"/>
                  <a:pt x="219075" y="11821"/>
                  <a:pt x="219075" y="24957"/>
                </a:cubicBezTo>
                <a:cubicBezTo>
                  <a:pt x="219075" y="24957"/>
                  <a:pt x="219075" y="24957"/>
                  <a:pt x="121415" y="24957"/>
                </a:cubicBezTo>
                <a:cubicBezTo>
                  <a:pt x="95021" y="24957"/>
                  <a:pt x="72585" y="45973"/>
                  <a:pt x="72585" y="72243"/>
                </a:cubicBezTo>
                <a:cubicBezTo>
                  <a:pt x="72585" y="72243"/>
                  <a:pt x="72585" y="72243"/>
                  <a:pt x="72585" y="152368"/>
                </a:cubicBezTo>
                <a:cubicBezTo>
                  <a:pt x="72585" y="178638"/>
                  <a:pt x="93701" y="199654"/>
                  <a:pt x="118776" y="200968"/>
                </a:cubicBezTo>
                <a:cubicBezTo>
                  <a:pt x="118776" y="200968"/>
                  <a:pt x="118776" y="200968"/>
                  <a:pt x="118776" y="207536"/>
                </a:cubicBezTo>
                <a:cubicBezTo>
                  <a:pt x="118776" y="219357"/>
                  <a:pt x="126694" y="229865"/>
                  <a:pt x="137252" y="233806"/>
                </a:cubicBezTo>
                <a:cubicBezTo>
                  <a:pt x="141211" y="236433"/>
                  <a:pt x="145170" y="236433"/>
                  <a:pt x="149130" y="236433"/>
                </a:cubicBezTo>
                <a:cubicBezTo>
                  <a:pt x="157048" y="236433"/>
                  <a:pt x="163647" y="233806"/>
                  <a:pt x="170245" y="228552"/>
                </a:cubicBezTo>
                <a:cubicBezTo>
                  <a:pt x="170245" y="228552"/>
                  <a:pt x="170245" y="228552"/>
                  <a:pt x="196640" y="200968"/>
                </a:cubicBezTo>
                <a:cubicBezTo>
                  <a:pt x="196640" y="200968"/>
                  <a:pt x="196640" y="200968"/>
                  <a:pt x="219075" y="200968"/>
                </a:cubicBezTo>
                <a:cubicBezTo>
                  <a:pt x="219075" y="200968"/>
                  <a:pt x="219075" y="200968"/>
                  <a:pt x="219075" y="258763"/>
                </a:cubicBezTo>
                <a:lnTo>
                  <a:pt x="0" y="258763"/>
                </a:lnTo>
                <a:cubicBezTo>
                  <a:pt x="0" y="258763"/>
                  <a:pt x="0" y="258763"/>
                  <a:pt x="0" y="11821"/>
                </a:cubicBezTo>
                <a:cubicBezTo>
                  <a:pt x="0" y="5254"/>
                  <a:pt x="5279" y="0"/>
                  <a:pt x="1187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9" name="PA_库_组合 16">
            <a:extLst>
              <a:ext uri="{FF2B5EF4-FFF2-40B4-BE49-F238E27FC236}">
                <a16:creationId xmlns:a16="http://schemas.microsoft.com/office/drawing/2014/main" xmlns="" id="{8FB99DEC-3C9C-468F-B25F-BC7AC392B31D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1417053" y="3560885"/>
            <a:ext cx="2020976" cy="927740"/>
            <a:chOff x="5122025" y="525814"/>
            <a:chExt cx="2020976" cy="927740"/>
          </a:xfrm>
        </p:grpSpPr>
        <p:sp>
          <p:nvSpPr>
            <p:cNvPr id="13" name="TextBox 17">
              <a:extLst>
                <a:ext uri="{FF2B5EF4-FFF2-40B4-BE49-F238E27FC236}">
                  <a16:creationId xmlns:a16="http://schemas.microsoft.com/office/drawing/2014/main" xmlns="" id="{3EA0A1A6-2FF5-4001-B294-CF39FAC7E151}"/>
                </a:ext>
              </a:extLst>
            </p:cNvPr>
            <p:cNvSpPr txBox="1"/>
            <p:nvPr/>
          </p:nvSpPr>
          <p:spPr>
            <a:xfrm>
              <a:off x="5122026" y="826908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/>
                <a:t>点击输入替换内容点击输入替换内容 </a:t>
              </a:r>
            </a:p>
          </p:txBody>
        </p:sp>
        <p:sp>
          <p:nvSpPr>
            <p:cNvPr id="14" name="Rectangle 18">
              <a:extLst>
                <a:ext uri="{FF2B5EF4-FFF2-40B4-BE49-F238E27FC236}">
                  <a16:creationId xmlns:a16="http://schemas.microsoft.com/office/drawing/2014/main" xmlns="" id="{2A82DE1A-B8F2-42A1-8FAC-6DF067DA2FB3}"/>
                </a:ext>
              </a:extLst>
            </p:cNvPr>
            <p:cNvSpPr/>
            <p:nvPr/>
          </p:nvSpPr>
          <p:spPr>
            <a:xfrm>
              <a:off x="5122025" y="52581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2"/>
                  </a:solidFill>
                </a:rPr>
                <a:t>输入标题文本</a:t>
              </a:r>
            </a:p>
          </p:txBody>
        </p:sp>
      </p:grpSp>
      <p:grpSp>
        <p:nvGrpSpPr>
          <p:cNvPr id="10" name="PA_库_组合 19">
            <a:extLst>
              <a:ext uri="{FF2B5EF4-FFF2-40B4-BE49-F238E27FC236}">
                <a16:creationId xmlns:a16="http://schemas.microsoft.com/office/drawing/2014/main" xmlns="" id="{74AEF6AB-5ED4-4C61-8FA0-09159580ADC3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9179928" y="3560885"/>
            <a:ext cx="2020976" cy="927740"/>
            <a:chOff x="5122025" y="525814"/>
            <a:chExt cx="2020976" cy="927740"/>
          </a:xfrm>
        </p:grpSpPr>
        <p:sp>
          <p:nvSpPr>
            <p:cNvPr id="11" name="TextBox 20">
              <a:extLst>
                <a:ext uri="{FF2B5EF4-FFF2-40B4-BE49-F238E27FC236}">
                  <a16:creationId xmlns:a16="http://schemas.microsoft.com/office/drawing/2014/main" xmlns="" id="{0D6C554E-C0B0-4921-B85C-3748D7473C97}"/>
                </a:ext>
              </a:extLst>
            </p:cNvPr>
            <p:cNvSpPr txBox="1"/>
            <p:nvPr/>
          </p:nvSpPr>
          <p:spPr>
            <a:xfrm>
              <a:off x="5122026" y="826908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/>
                <a:t>点击输入替换内容点击输入替换内容 </a:t>
              </a:r>
            </a:p>
          </p:txBody>
        </p:sp>
        <p:sp>
          <p:nvSpPr>
            <p:cNvPr id="12" name="Rectangle 21">
              <a:extLst>
                <a:ext uri="{FF2B5EF4-FFF2-40B4-BE49-F238E27FC236}">
                  <a16:creationId xmlns:a16="http://schemas.microsoft.com/office/drawing/2014/main" xmlns="" id="{5213F95B-33D8-4C23-8B7C-4AE347659D64}"/>
                </a:ext>
              </a:extLst>
            </p:cNvPr>
            <p:cNvSpPr/>
            <p:nvPr/>
          </p:nvSpPr>
          <p:spPr>
            <a:xfrm>
              <a:off x="5122025" y="52581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</a:rPr>
                <a:t>输入标题文本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0951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库_矩形 3">
            <a:extLst>
              <a:ext uri="{FF2B5EF4-FFF2-40B4-BE49-F238E27FC236}">
                <a16:creationId xmlns:a16="http://schemas.microsoft.com/office/drawing/2014/main" xmlns="" id="{67A0D8ED-9D2C-4353-93EE-285309424B0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443046" y="815345"/>
            <a:ext cx="2704430" cy="3940449"/>
          </a:xfrm>
          <a:prstGeom prst="rect">
            <a:avLst/>
          </a:prstGeom>
          <a:blipFill dpi="0" rotWithShape="1">
            <a:blip r:embed="rId13"/>
            <a:srcRect/>
            <a:stretch>
              <a:fillRect l="-23789" r="-23789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PA_库_矩形 4">
            <a:extLst>
              <a:ext uri="{FF2B5EF4-FFF2-40B4-BE49-F238E27FC236}">
                <a16:creationId xmlns:a16="http://schemas.microsoft.com/office/drawing/2014/main" xmlns="" id="{3782E57D-3295-4880-A96E-7F9B31CDCCF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044524" y="815345"/>
            <a:ext cx="2704430" cy="3940449"/>
          </a:xfrm>
          <a:prstGeom prst="rect">
            <a:avLst/>
          </a:prstGeom>
          <a:blipFill dpi="0" rotWithShape="1">
            <a:blip r:embed="rId14"/>
            <a:srcRect/>
            <a:stretch>
              <a:fillRect t="-1475" b="-1475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PA_库_矩形 5">
            <a:extLst>
              <a:ext uri="{FF2B5EF4-FFF2-40B4-BE49-F238E27FC236}">
                <a16:creationId xmlns:a16="http://schemas.microsoft.com/office/drawing/2014/main" xmlns="" id="{9C3302A8-A479-41C1-A08C-000CA5E4056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5400000">
            <a:off x="6026957" y="1613648"/>
            <a:ext cx="3913325" cy="2704429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PA_库_任意多边形 6">
            <a:extLst>
              <a:ext uri="{FF2B5EF4-FFF2-40B4-BE49-F238E27FC236}">
                <a16:creationId xmlns:a16="http://schemas.microsoft.com/office/drawing/2014/main" xmlns="" id="{CAE93D49-F569-4956-87B2-A27149F23131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5400000">
            <a:off x="9585153" y="4007924"/>
            <a:ext cx="575781" cy="575781"/>
          </a:xfrm>
          <a:custGeom>
            <a:avLst/>
            <a:gdLst>
              <a:gd name="connsiteX0" fmla="*/ 0 w 952500"/>
              <a:gd name="connsiteY0" fmla="*/ 536819 h 952500"/>
              <a:gd name="connsiteX1" fmla="*/ 0 w 952500"/>
              <a:gd name="connsiteY1" fmla="*/ 415681 h 952500"/>
              <a:gd name="connsiteX2" fmla="*/ 415681 w 952500"/>
              <a:gd name="connsiteY2" fmla="*/ 415681 h 952500"/>
              <a:gd name="connsiteX3" fmla="*/ 415681 w 952500"/>
              <a:gd name="connsiteY3" fmla="*/ 0 h 952500"/>
              <a:gd name="connsiteX4" fmla="*/ 536819 w 952500"/>
              <a:gd name="connsiteY4" fmla="*/ 0 h 952500"/>
              <a:gd name="connsiteX5" fmla="*/ 536819 w 952500"/>
              <a:gd name="connsiteY5" fmla="*/ 415681 h 952500"/>
              <a:gd name="connsiteX6" fmla="*/ 952500 w 952500"/>
              <a:gd name="connsiteY6" fmla="*/ 415681 h 952500"/>
              <a:gd name="connsiteX7" fmla="*/ 952500 w 952500"/>
              <a:gd name="connsiteY7" fmla="*/ 536819 h 952500"/>
              <a:gd name="connsiteX8" fmla="*/ 536819 w 952500"/>
              <a:gd name="connsiteY8" fmla="*/ 536819 h 952500"/>
              <a:gd name="connsiteX9" fmla="*/ 536819 w 952500"/>
              <a:gd name="connsiteY9" fmla="*/ 952500 h 952500"/>
              <a:gd name="connsiteX10" fmla="*/ 415681 w 952500"/>
              <a:gd name="connsiteY10" fmla="*/ 952500 h 952500"/>
              <a:gd name="connsiteX11" fmla="*/ 415681 w 952500"/>
              <a:gd name="connsiteY11" fmla="*/ 536819 h 95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52500" h="952500">
                <a:moveTo>
                  <a:pt x="0" y="536819"/>
                </a:moveTo>
                <a:lnTo>
                  <a:pt x="0" y="415681"/>
                </a:lnTo>
                <a:lnTo>
                  <a:pt x="415681" y="415681"/>
                </a:lnTo>
                <a:lnTo>
                  <a:pt x="415681" y="0"/>
                </a:lnTo>
                <a:lnTo>
                  <a:pt x="536819" y="0"/>
                </a:lnTo>
                <a:lnTo>
                  <a:pt x="536819" y="415681"/>
                </a:lnTo>
                <a:lnTo>
                  <a:pt x="952500" y="415681"/>
                </a:lnTo>
                <a:lnTo>
                  <a:pt x="952500" y="536819"/>
                </a:lnTo>
                <a:lnTo>
                  <a:pt x="536819" y="536819"/>
                </a:lnTo>
                <a:lnTo>
                  <a:pt x="536819" y="952500"/>
                </a:lnTo>
                <a:lnTo>
                  <a:pt x="415681" y="952500"/>
                </a:lnTo>
                <a:lnTo>
                  <a:pt x="415681" y="53681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PA_库_矩形 7">
            <a:extLst>
              <a:ext uri="{FF2B5EF4-FFF2-40B4-BE49-F238E27FC236}">
                <a16:creationId xmlns:a16="http://schemas.microsoft.com/office/drawing/2014/main" xmlns="" id="{F4D8A9B2-90A8-40DA-9662-F0B2DC81A0D4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16200000" flipH="1">
            <a:off x="2251718" y="1613649"/>
            <a:ext cx="3913325" cy="2704429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PA_库_任意多边形 8">
            <a:extLst>
              <a:ext uri="{FF2B5EF4-FFF2-40B4-BE49-F238E27FC236}">
                <a16:creationId xmlns:a16="http://schemas.microsoft.com/office/drawing/2014/main" xmlns="" id="{9770EBA1-85D3-4BF4-A9AE-B46EED753565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 rot="16200000" flipH="1">
            <a:off x="2162073" y="815346"/>
            <a:ext cx="444774" cy="444774"/>
          </a:xfrm>
          <a:custGeom>
            <a:avLst/>
            <a:gdLst>
              <a:gd name="connsiteX0" fmla="*/ 0 w 952500"/>
              <a:gd name="connsiteY0" fmla="*/ 536819 h 952500"/>
              <a:gd name="connsiteX1" fmla="*/ 0 w 952500"/>
              <a:gd name="connsiteY1" fmla="*/ 415681 h 952500"/>
              <a:gd name="connsiteX2" fmla="*/ 415681 w 952500"/>
              <a:gd name="connsiteY2" fmla="*/ 415681 h 952500"/>
              <a:gd name="connsiteX3" fmla="*/ 415681 w 952500"/>
              <a:gd name="connsiteY3" fmla="*/ 0 h 952500"/>
              <a:gd name="connsiteX4" fmla="*/ 536819 w 952500"/>
              <a:gd name="connsiteY4" fmla="*/ 0 h 952500"/>
              <a:gd name="connsiteX5" fmla="*/ 536819 w 952500"/>
              <a:gd name="connsiteY5" fmla="*/ 415681 h 952500"/>
              <a:gd name="connsiteX6" fmla="*/ 952500 w 952500"/>
              <a:gd name="connsiteY6" fmla="*/ 415681 h 952500"/>
              <a:gd name="connsiteX7" fmla="*/ 952500 w 952500"/>
              <a:gd name="connsiteY7" fmla="*/ 536819 h 952500"/>
              <a:gd name="connsiteX8" fmla="*/ 536819 w 952500"/>
              <a:gd name="connsiteY8" fmla="*/ 536819 h 952500"/>
              <a:gd name="connsiteX9" fmla="*/ 536819 w 952500"/>
              <a:gd name="connsiteY9" fmla="*/ 952500 h 952500"/>
              <a:gd name="connsiteX10" fmla="*/ 415681 w 952500"/>
              <a:gd name="connsiteY10" fmla="*/ 952500 h 952500"/>
              <a:gd name="connsiteX11" fmla="*/ 415681 w 952500"/>
              <a:gd name="connsiteY11" fmla="*/ 536819 h 95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52500" h="952500">
                <a:moveTo>
                  <a:pt x="0" y="536819"/>
                </a:moveTo>
                <a:lnTo>
                  <a:pt x="0" y="415681"/>
                </a:lnTo>
                <a:lnTo>
                  <a:pt x="415681" y="415681"/>
                </a:lnTo>
                <a:lnTo>
                  <a:pt x="415681" y="0"/>
                </a:lnTo>
                <a:lnTo>
                  <a:pt x="536819" y="0"/>
                </a:lnTo>
                <a:lnTo>
                  <a:pt x="536819" y="415681"/>
                </a:lnTo>
                <a:lnTo>
                  <a:pt x="952500" y="415681"/>
                </a:lnTo>
                <a:lnTo>
                  <a:pt x="952500" y="536819"/>
                </a:lnTo>
                <a:lnTo>
                  <a:pt x="536819" y="536819"/>
                </a:lnTo>
                <a:lnTo>
                  <a:pt x="536819" y="952500"/>
                </a:lnTo>
                <a:lnTo>
                  <a:pt x="415681" y="952500"/>
                </a:lnTo>
                <a:lnTo>
                  <a:pt x="415681" y="53681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PA_库_文本框 10">
            <a:extLst>
              <a:ext uri="{FF2B5EF4-FFF2-40B4-BE49-F238E27FC236}">
                <a16:creationId xmlns:a16="http://schemas.microsoft.com/office/drawing/2014/main" xmlns="" id="{D1B7B402-F919-4D03-BF95-73978630791F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6645990" y="5693485"/>
            <a:ext cx="2194374" cy="582429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rmAutofit/>
          </a:bodyPr>
          <a:lstStyle/>
          <a:p>
            <a:pPr defTabSz="914378">
              <a:lnSpc>
                <a:spcPct val="120000"/>
              </a:lnSpc>
              <a:defRPr/>
            </a:pPr>
            <a:r>
              <a:rPr lang="zh-CN" altLang="en-US" sz="1050" dirty="0"/>
              <a:t>点击输入替换内容点击输入替换内容</a:t>
            </a:r>
            <a:br>
              <a:rPr lang="zh-CN" altLang="en-US" sz="1050" dirty="0"/>
            </a:br>
            <a:endParaRPr lang="zh-CN" altLang="en-US" sz="1050" dirty="0"/>
          </a:p>
        </p:txBody>
      </p:sp>
      <p:sp>
        <p:nvSpPr>
          <p:cNvPr id="11" name="PA_库_矩形 10">
            <a:extLst>
              <a:ext uri="{FF2B5EF4-FFF2-40B4-BE49-F238E27FC236}">
                <a16:creationId xmlns:a16="http://schemas.microsoft.com/office/drawing/2014/main" xmlns="" id="{A6121108-C453-40C5-8AAA-AF645D30351E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6631405" y="5268779"/>
            <a:ext cx="2194374" cy="443756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lvl="0" defTabSz="914378">
              <a:defRPr/>
            </a:pPr>
            <a:r>
              <a:rPr lang="zh-CN" altLang="en-US" sz="2000" b="1" dirty="0">
                <a:solidFill>
                  <a:schemeClr val="accent2"/>
                </a:solidFill>
              </a:rPr>
              <a:t>输入标题文本</a:t>
            </a:r>
          </a:p>
        </p:txBody>
      </p:sp>
      <p:sp>
        <p:nvSpPr>
          <p:cNvPr id="12" name="PA_库_文本框 12">
            <a:extLst>
              <a:ext uri="{FF2B5EF4-FFF2-40B4-BE49-F238E27FC236}">
                <a16:creationId xmlns:a16="http://schemas.microsoft.com/office/drawing/2014/main" xmlns="" id="{910E9397-7BFB-47A7-8677-BCFD2C700459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3373479" y="5693485"/>
            <a:ext cx="2194374" cy="582429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rmAutofit/>
          </a:bodyPr>
          <a:lstStyle/>
          <a:p>
            <a:pPr algn="r" defTabSz="914378">
              <a:lnSpc>
                <a:spcPct val="120000"/>
              </a:lnSpc>
              <a:defRPr/>
            </a:pPr>
            <a:r>
              <a:rPr lang="zh-CN" altLang="en-US" sz="1050" dirty="0"/>
              <a:t>点击输入替换内容点击输入替换内容</a:t>
            </a:r>
            <a:br>
              <a:rPr lang="zh-CN" altLang="en-US" sz="1050" dirty="0"/>
            </a:br>
            <a:endParaRPr lang="zh-CN" altLang="en-US" sz="1050" dirty="0"/>
          </a:p>
        </p:txBody>
      </p:sp>
      <p:sp>
        <p:nvSpPr>
          <p:cNvPr id="13" name="PA_库_矩形 12">
            <a:extLst>
              <a:ext uri="{FF2B5EF4-FFF2-40B4-BE49-F238E27FC236}">
                <a16:creationId xmlns:a16="http://schemas.microsoft.com/office/drawing/2014/main" xmlns="" id="{41EC07E7-9E86-4C0E-B5D1-BD692774426F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3358894" y="5268779"/>
            <a:ext cx="2194374" cy="443756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lvl="0" algn="r" defTabSz="914378">
              <a:defRPr/>
            </a:pPr>
            <a:r>
              <a:rPr lang="zh-CN" altLang="en-US" sz="2000" b="1" dirty="0">
                <a:solidFill>
                  <a:schemeClr val="accent1"/>
                </a:solidFill>
              </a:rPr>
              <a:t>输入标题文本</a:t>
            </a:r>
          </a:p>
        </p:txBody>
      </p:sp>
    </p:spTree>
    <p:extLst>
      <p:ext uri="{BB962C8B-B14F-4D97-AF65-F5344CB8AC3E}">
        <p14:creationId xmlns:p14="http://schemas.microsoft.com/office/powerpoint/2010/main" val="2974045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水&#10;&#10;已生成高可信度的说明">
            <a:extLst>
              <a:ext uri="{FF2B5EF4-FFF2-40B4-BE49-F238E27FC236}">
                <a16:creationId xmlns:a16="http://schemas.microsoft.com/office/drawing/2014/main" xmlns="" id="{74FAB283-7088-4025-A978-2D720A867D4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 descr="图片包含 人员, 军装, 服装, 户外&#10;&#10;已生成极高可信度的说明">
            <a:extLst>
              <a:ext uri="{FF2B5EF4-FFF2-40B4-BE49-F238E27FC236}">
                <a16:creationId xmlns:a16="http://schemas.microsoft.com/office/drawing/2014/main" xmlns="" id="{654CC971-505A-4E06-9FDD-D652702C50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810490"/>
            <a:ext cx="4294094" cy="4047509"/>
          </a:xfrm>
          <a:prstGeom prst="rect">
            <a:avLst/>
          </a:prstGeom>
        </p:spPr>
      </p:pic>
      <p:pic>
        <p:nvPicPr>
          <p:cNvPr id="10" name="图片 9" descr="图片包含 就坐, 室内&#10;&#10;已生成极高可信度的说明">
            <a:extLst>
              <a:ext uri="{FF2B5EF4-FFF2-40B4-BE49-F238E27FC236}">
                <a16:creationId xmlns:a16="http://schemas.microsoft.com/office/drawing/2014/main" xmlns="" id="{44FEFC10-C042-4C45-AA58-4250AA0F7E8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13432"/>
            <a:ext cx="12192000" cy="195072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B44BE353-BE72-43A2-9324-DE85D3A8F12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0326" y="5168511"/>
            <a:ext cx="1374962" cy="1440561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E868B2C6-C1A9-4D95-8D16-19DD739C942E}"/>
              </a:ext>
            </a:extLst>
          </p:cNvPr>
          <p:cNvGrpSpPr/>
          <p:nvPr/>
        </p:nvGrpSpPr>
        <p:grpSpPr>
          <a:xfrm>
            <a:off x="4294095" y="2069287"/>
            <a:ext cx="6406243" cy="2595217"/>
            <a:chOff x="2892879" y="2131392"/>
            <a:chExt cx="6406243" cy="2595217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12E3EDAA-25EA-4DD4-AA96-EECA7F775B61}"/>
                </a:ext>
              </a:extLst>
            </p:cNvPr>
            <p:cNvSpPr/>
            <p:nvPr/>
          </p:nvSpPr>
          <p:spPr>
            <a:xfrm>
              <a:off x="2892879" y="2428014"/>
              <a:ext cx="6406243" cy="22985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68300" dist="3175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0B0E9B07-9E6E-449D-B6CC-5BC968E739E5}"/>
                </a:ext>
              </a:extLst>
            </p:cNvPr>
            <p:cNvSpPr/>
            <p:nvPr/>
          </p:nvSpPr>
          <p:spPr>
            <a:xfrm>
              <a:off x="3148390" y="2131392"/>
              <a:ext cx="2201950" cy="202824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368300" dist="127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88BCBCC2-68B4-45EB-B5A2-CE7C8326AF01}"/>
                </a:ext>
              </a:extLst>
            </p:cNvPr>
            <p:cNvSpPr txBox="1"/>
            <p:nvPr/>
          </p:nvSpPr>
          <p:spPr>
            <a:xfrm>
              <a:off x="3475756" y="2422240"/>
              <a:ext cx="1547218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rgbClr val="FECA19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r>
                <a:rPr lang="en-US" altLang="zh-CN" sz="8800" dirty="0">
                  <a:solidFill>
                    <a:schemeClr val="bg1"/>
                  </a:solidFill>
                </a:rPr>
                <a:t>02</a:t>
              </a:r>
              <a:endParaRPr lang="zh-CN" altLang="en-US" sz="8800" dirty="0">
                <a:solidFill>
                  <a:schemeClr val="bg1"/>
                </a:solidFill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3420EC01-90D3-4311-A135-6139C811CA3F}"/>
              </a:ext>
            </a:extLst>
          </p:cNvPr>
          <p:cNvSpPr txBox="1"/>
          <p:nvPr/>
        </p:nvSpPr>
        <p:spPr>
          <a:xfrm>
            <a:off x="7078924" y="2594923"/>
            <a:ext cx="29141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defRPr>
            </a:lvl1pPr>
          </a:lstStyle>
          <a:p>
            <a:pPr algn="dist"/>
            <a:r>
              <a:rPr lang="zh-CN" altLang="en-US" sz="2000" dirty="0">
                <a:solidFill>
                  <a:srgbClr val="19214E"/>
                </a:solidFill>
              </a:rPr>
              <a:t>工作具体完成情况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34D166D9-803C-4DF5-ABB7-604D9BD60B17}"/>
              </a:ext>
            </a:extLst>
          </p:cNvPr>
          <p:cNvSpPr txBox="1"/>
          <p:nvPr/>
        </p:nvSpPr>
        <p:spPr>
          <a:xfrm>
            <a:off x="7078922" y="3083410"/>
            <a:ext cx="3503182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500">
                <a:solidFill>
                  <a:srgbClr val="19214E"/>
                </a:solidFill>
                <a:latin typeface="造字工房悦黑体验版常规体" pitchFamily="50" charset="-122"/>
                <a:ea typeface="造字工房悦黑体验版常规体" pitchFamily="50" charset="-122"/>
              </a:defRPr>
            </a:lvl1pPr>
          </a:lstStyle>
          <a:p>
            <a:r>
              <a:rPr lang="zh-CN" altLang="en-US" dirty="0"/>
              <a:t>点击输入替换内容点击输入替换内容</a:t>
            </a:r>
            <a:br>
              <a:rPr lang="zh-CN" altLang="en-US" dirty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19283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GuidesStyle_Normal&quot;,&quot;Name&quot;:&quot;正常&quot;,&quot;HeaderHeight&quot;:10.0,&quot;FooterHeight&quot;:4.0,&quot;SideMargin&quot;:3.0,&quot;TopMargin&quot;:3.0,&quot;BottomMargin&quot;:3.0,&quot;IntervalMargin&quot;:3.0}"/>
  <p:tag name="ISPRING_ULTRA_SCORM_COURSE_ID" val="02D411D5-E0A0-4433-8CAA-2E8B384AE368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Aue9koOaiROYgQAAAURAAAdAAAAdW5pdmVyc2FsL2NvbW1vbl9tZXNzYWdlcy5sbmetWG1v2zYQ/l6g/4EQUGADtrQd0KIYEge0xNhEZMmV6DjZMAiMxNhEKDHVi9vs037Nfth+yY6UncR9gaQkgG2YlO+54909d0cfHn/JFdqIspK6OHLeHrxxkChSnclideQs2MmvHxxU1bzIuNKFOHIK7aDj0csXh4oXq4avBHx/+QKhw1xUFSyrkVndr5HMjpz5OHHD2RwHF4kfTsJkTCfOyNX5DS9uka9X+qff3n/48vbd+58PX2/l+sDEM+z7+0DIIr170wMoYFHoJ4BG/CQg58wZmc9hcuGC+TQgzmj7ZZj0PCJnzsh8dsotoogELIl96pGExkkQMusLnzDiOaML3aA13whUa7SR4jOq1wLiWMtSoErJzD5INWwUjehS5oUzTIMkIjGLqMtoGDijWJfl7S8Wljf1WpegrkKZrPilEpnVCRljn9+UogLVvIaMQvCq1xJ+qXMui4NO1RFe0mCSsDD044QE3m7HGZEiQ17JjZqBKBGOSQQAJa9E+QjZxGaZFUdYqWEIUzqZ+vBmxoSpXK0VvOuhdswJxGAuii4pyBESQXbF8TKMPOM0UIU4uuFV9VmX2V5+PAxUFzAN3BBS0GUPwJnB2AFDjCXUjbIUad0FNiNxjCckGYfnkMjAu3CIRHgKdDsdInFBYqAIibtkAnxGJ9gkvKHYLv93/Eq5SWd1i3iagpxx30bqpoId41JggWVadTBMTUw+LiBsFPs/oHGLCt61q5XcCLCjzETZqQgqi0s8k0UfF/SP5ARTn3gJpJUXLhNmS57RmPNbVOga8WzDi1SgS5HyBnL9Fp5lMrPPTJyt/k+N/BvxeltVXm0LUuCR81dD7dmrYd8xq6nAproW+U3dpdo4bGv+Y6wwOf1DE/oc/XH6Y5cEOKLh80Smknmj2qr75PjcWTY0Rp1GPNFT/aP13JbEbW0dUyhYY6n7SxDopqZ/QANU/aVocAKK5m2JhhpOi6sBOoNwCxBo9FiMM3DVngln4MIB8ksyjimD2WgpLitZd44dlo1tgL4f2hTmPCVqcU/GS3GlYcJRgm/a6QO6kI10Z0AfDDd7rYJR5oPJAQCu2uQBSCVzsD/rgbmYkZ0H2gK/d5KlblRmyavktS3y4NsmF9+OTVelzu2u4tUuedsmc/wUK9rDRa3S+YD2f8e/3vF5QL/HRykmOHKniYsDl5hB33BV9RQCChhX+CxOfDw24sCFnNfpGprplW6KrCdQO6t75AQD2PbMseBluv7vn397YnxlSbuLtru/DwIBYpsqSO7A/gx0Laq/ukAYHu/L2UUfqe3dZifX86rDKGThs9wheNtacp3D1kG3XkjybdAwY9idzoAHsU173ZQwug1BmOHoFGqZncKd0YyX11AImdZqEIp1tUnAepj2++tlUytZiCGyT2sl5sCMzhPsefauDeRTMr1ue2YGN4p0e+lWcOnuC+ZOcQB19is8kcl6IKBtTbsqBERv1/c033zbqe5Wlf3D4vD1g/8v/gdQSwMEFAACAAgAC572Sr+mGY49BAAANBMAACcAAAB1bml2ZXJzYWwvZmxhc2hfcHVibGlzaGluZ19zZXR0aW5ncy54bWzVWF9zGjcQf+dTaK6Tx4Cd2q3jATzYPsZMMFC41MkTI+4WTrVOuko6CHnqp+kH6yfpChl82I4t3JJph2HgVru//S+trn72JeNkDkozKRrBYfUgICBimTAxawQfo/bbk4BoQ0VCuRTQCIQMyFmzUs+LCWc6HYExyKoJwgh9mptGkBqTn9Zqi8WiynSu7KrkhUF8XY1lVssVaBAGVC3ndIk/ZpmDDu4QPADwm0lxJ9asVAipO6RrmRQcCEvQcsGsU5S3OdVpUHNsExrfzpQsRHIhuVREzSaN4IeTlv2seRzUJctA2JjoJhIt2ZzSJGHWCspH7CuQFNgsRXMPD44CsmCJSRvBuyMLg+y1xzArcOc7tTAXEoMgzB1+BoYm1FD36BQqmILCbIBuGlUAgm7RSpwGvpgNwZGSpaAZiyNcITZUjeAyGg/DdjgMexfh+OOw60z1log6UTf0khkMw1HYi8Lh+LzT31HiNVrC61anu6PMTXg+6kS7auq1rncVGVz1e34yV58H4bDb6X0YR/1+N+oM7qVWqS8luV7brpc61pUs1FZVrNtskEojHxSHBoNtzqmaQSTbDKt4SrmGgPyWw+yXgnJmlraycTe4BchbOofYDG3ZNgJbisE9nANE01BZqSeONz3x/mjL+5pTX/LsaUPr1Bgap9g/Zl3+ZcqaayrFVuXbZzKRPNm4BNkEkh7NoLQrjG6ZaCPnYUCmmAiOzrYUozwgzKDz8UZYFxNtmFntPu0yJ0Es3CaBXI8eBSNOqUIXdZl+F3fb+nEzFAm5VHSBW5uLhyN/i30AwoftCmPPbfxB+bCHiuodOEmLcx/m4boSfZivqboFRSIpuRf/YF0rpCOm0sv2jDIvu29gopkBH9Zz5qX6RhY8IUtZEM5ugRhJ0Poiw38pkPJJQKZKZisqHlaGaM6wruYMFpCc+Sj6jCqyAiXxZMw5GKfh94J9JROYSoW4QOdYbEhn2uFXdwLOqdb3oHRt45tRt3MZjju9y/DTG+sgTeYUz6bdwLGtIcvNXvDpkghp1nIYjpgWWMs2KQlLVms+vlVfnwbNsoK7NP/byShB7zEl+9GyS2JetMBbbUrnq0a0zbWCxhZkmBKHiQsxHgpMFOALGFNBpOBLQmPc8rRt6zmThUaKa2AHrV9voZMnTKyeZniAoUaVgPKCPDh89+PR8U8/n7w/rdb++uPPt88K3Y0lA06tOjeXXDw7A3pLPpg3X5D75gTpLberpc9Mk96ST8yU3rIPJ0tvwUfz5QuSz0yZm/ns8QBTr9nB6uk5azUQ/hfHLAzSrz5N0gs/RV79GY684Po+XP0PntOUnRgGpWnBywQ8YWZux8QzhrMMJ5vku+0X+6nqV1TmP7oBuLLeT2X6hvk7d+P/xmX3tLkMb91+NzfK7bcsdiVjgmUYCHukbl7NNI+PDvA+/eRSpYJo22+6mpW/AVBLAwQUAAIACAALnvZKvnI0J7MCAABRCgAAIQAAAHVuaXZlcnNhbC9mbGFzaF9za2luX3NldHRpbmdzLnhtbJVW227bMAx931cE2XvdXdMBboA2zYAC3VqsRd9lm7GFyJIhyeny9xNlqZaSOPZCFIjIc8SLSKap2lK+/DCbpblgQj6D1pSXCjVeN6PF9TxrtRb8IhdcA9cXXMiasPny40/7SROLHGOJHcipnA3JoXezsJ8pFOfj2wJliJCLuiF8/yBKcZGRfFtK0fJiNLRq34BklG8N8vLHYrUedMCo0vca6iim9RXKNEojQSnAkL6vUUZZjGTAvKdL+5nI6V2dz/6AtqOKaku7+YQyRGtICXGRr25QhvHc3B6/ygLlPEHDX22gXz6jDEIZ2YOML7/7ijLIEE3b/E+PNFKUWNCYc/4R3zlMkMKMH0Z1iTJKwITQ0egruPLYXO8CkPsazn2K4yoFe8K6HiwEfPSMwVLLFtLEnzqbqsTbY6vNfMByQ5gygFDVg55M0E+kVf6aWNfj/sAb5UUAcooe8SpYW8OqizcAxvoev1rd2lURxveuCwKUsHPKIMJe2SN/m7IeIQNlj3xmtIBHzvZH8ENLx/FPfEvcY56vvrECJ+bo6+VP3oqeHnBwVeDaKTymFgUsFYbzQmvAV0sTq+tCSo5iSjnZ0ZJoKvgvxGV7m4xKkwOD67TTfZVqqhmcajcbo1nS4XvZ83g3dr8JfW7deabNCr+eE61JXtXmN0nNZ45nZsRcM09OM3BJGjjIe74REzk1kVuQL0KwqV640BBibdpDYNEN1hA8TYISpMnpGqfuklPF522dgVybN6PgmybWdbiKlhUzf/qVwhsUMWHA2DF1Za7jhL73ZKBwDQBE5pXv2O7QWeqWacpgB37uA4VNeCizVJkOHWq2G/0AGx22m9NM6ke3JvpGCXGx4QTh1cQl4oUTGuKWdxfHPa9Jpmxm0dSP7WS/yrD3QlCncL0UXW3sxzU0SvxX8h9QSwMEFAACAAgAC572Sv2k1iQQBAAARRIAACYAAAB1bml2ZXJzYWwvaHRtbF9wdWJsaXNoaW5nX3NldHRpbmdzLnhtbM1YUXMaNxB+96/QXCeP4ezUaR0P4MHmPGaCgcKlTp4YcbdwqnXSRdJByFN/TX9Yf0lXCDDYDhYeO9NhPPhWu9/uanel76iefcs5mYLSTIpacFQ5DAiIRKZMTGrBp/jy7UlAtKEipVwKqAVCBuSsflAtyhFnOhuAMaiqCcIIfVqYWpAZU5yG4Ww2qzBdKLsqeWkQX1cSmYeFAg3CgAoLTuf4ZeYF6GCJ4AGAf7kUS7P6wQEhVYd0LdOSA2EpRi6YTYryK5PzIHRaI5rcTpQsRXohuVRETUa14JeThv2sdBxSk+Ug7JboOgqt2JzSNGU2CMoH7DuQDNgkw2iPDo8DMmOpyWrBu2MLg+rhQ5gFuEudWpgLiXsgzBI/B0NTaqh7dA4VjEFhMUDXjSoBQbdkG5oGvpm1wInSuaA5S2JcIXanakEzHvajy6gfdS6i4ad+24XqbRG34nbkZdPrR4OoE0f94Xmru6fFc7xE141We0+bm+h80Ir39dRpXO9r0rvqdvxsrr70on671fk4jLvddtzq3VktSr9R5Gq43S9V7CtZqq2uWE1ZL5NG3msODQannFM1gVheMuziMeUaAvJXAZM/SsqZmdvOxsPgFqBo6AIS07dtWwtsKwZ3cA4QQ0NnGzPxfj0TH463sg+d+43MHg+0So2hSYbzY1btvylZaY2l2Op8+0xGkqfrlMa40xyzaShGeUCYweyS9aqxe2AuGccaWNujyliYB+klGVUYtN6UL3fSDnNSj0RKmorO8KxyGTrxj9R7IHzUrnA3ud1RUD7qkaJ6D03S4NxHub/qLR/la6puQZFYSu6l31tVn7TEWHrFnlPmFfcNjDQz4KN6zrxc38iSp2QuS8LZLRAjCUZf5vhfBmTzbCdjJfOFlFNtiOYsBTJlMIP0zMfRF3SRl2iJV13BwTgPX0v2nYxgLBXiAp1is6GcaYdf2Qu4oFrfgdJVjG8G7VYzGrY6zejzG5sgTacUb5v9wHFQIS/Mq+DTORHSrOxwOxJaYi/boqQsXaz55FZ5fhk0y0vuyvzSxdiAfsWSvI6XfQrzZATebjM6XQyiHa4FNI4gw5I4TFxI8FBnogRfwIQKIgWfE5rgkaftWE+ZLDVK3AA7aP38CJ09YWLxNEGeih5VCsoL8vDo3a/H73/7/eTDaSX89+9/3u40WhKNHqfWnWMaFztZnbflPQb5hN0POaG33b6R7uCH3paPsERv2/tc0dvwAWN8wnIHb1wzrocEphpauvM4c1pQvJ9DnDDtP33avhN9jr0mLhp4wXV9tLofPfmR5QC9jfvfKwS8MybuDMRbg7McuUr6006A1+nTZ/TabpbuOvGFes134156Yv6/Sbin9Uvl1lvk+s1s+9eKA5Rv//RTP/gPUEsDBBQAAgAIAAue9krI0Hm/oQEAAC4GAAAfAAAAdW5pdmVyc2FsL2h0bWxfc2tpbl9zZXR0aW5ncy5qc42UTW/CMAyG7/yKKrtOiH2W7YYGk5A4TBq3aYe0mFKRJlWSdnSI/746fDVpOogv7cvD69iVve0F9SExCV6DrXk27x/2u9EANS0LuLV11qFnqBPF0gXM0wxYyoE4SHn860nenQmfMeHGNKo+0VY1/IjAX5aUqSaeeyykR1MerfRoPx5t40v8a1V2qGpfUaPNUaG14P1YcA1c97mQGTUMuXk3p1mgA4sS5AV0SWOwTENzusiz41OI0eRikeWUVzORiH5E43UiRcEXXflXVQ6y/uDrPTB4Cd8mlh1LlZ5qyNzEkyFGN5lLUAoOeZ8nGF6Y0QhYw3dgzj+oZdwuyKHLVKX6SI/uMJp0ThNodWk4wrAxXnu1uhlitDkNG70nHu4xLILRCmTLavyIYYEiL/IrPmAuRYIdaaHtnp9QJugi5ckh9QDDy+Fl0bare+dCzfXHxBoh4YzQyjORWdfiuGLqtXdwlZN15pt55hO5T+zeVa5YnkTrPtpdJPj+FRCqNY1XWb0f6t2IPQdVP4Oc8qVAIaNyDXIuBKsr+r50d3s973q7P1BLAwQUAAIACAALnvZKPTwv0cEAAADlAQAAGgAAAHVuaXZlcnNhbC9pMThuX3ByZXNldHMueG1snZGxCsIwEIb3PkW43cRupSR1E9wcdJaaphppLyWXWh/flIp0kYBDIP/xfT8kJ3evvmNP48k6VJDzLTCD2jUWbwrOp/2mAEahxqbuHBoF6IDtqkzavMCjN2QCsViBpOAewlAKMU0TtzT42ECuG0MsJq5dL+LpHYrZFMOiwuKW9i/7M4MqyxiT19F24YBVvMe0IIy8VjA7F43cYutA/AIakwBMqsFQAmh9AngMCcCPK0CK75vnpEcK8aNikGK1nip7A1BLAwQUAAIACAALnvZKCVmTpG4AAABvAAAAHAAAAHVuaXZlcnNhbC9sb2NhbF9zZXR0aW5ncy54bWyzsa/IzVEoSy0qzszPs1Uy1DNQUkjNS85PycxLt1UKDXHTtVBSKC5JzEtJzMnPS7VVystXUrC347LJyU9OzAlOLSkBKixWKMhJrEwtCknNBTJKUv0Sc4Eqn7aueNm8QkEjOb+gUlPX11lJ344LAFBLAwQUAAIACABElFdHI7RO+/sCAACwCAAAFAAAAHVuaXZlcnNhbC9wbGF5ZXIueG1srVXfT9swEH4u0v6HyO/YLR0DqgTEkNAexoTUse2tMombeE3izHYI5a/f2c7vpWxIe2iVnO/77nz33cW/es5S74lJxUUeoAWeI4/loYh4Hgfo4evt8Tm6unx35Bcp3TPp8ShAZc4NgKbIi5gKJS80gO+pTgLUM2BgRl4huZBc74H7FLjbSCdL9O5oBi65ClCidbEipKoqzBUg8liJtDQkCociI4VkiuWaSeLSQF6DXem/o+GXiZzofcFUD1notweuSVqOZ8UHJNUSCxmTk/l8QX7cfV6HCcvoMc+VpnnIkAeVnNlSPtJwdyeiMmXK2Ga+S3LNtDZJWNvM1yu+OM89JcMAOYdNxpSiMVM4zWNEHJZMgP1tSlVS86gBreFVO17zWr+Ned80brZzpHMuyseUqwSO+pDOOgn0yTCqn9nrWgU9NAq6NUzIk+xXySWL7Ou3VozzBXIBW8XZPLGqQjiAp1saaiH3NwADFdUdxG3TsGsatqCWA7fR1x0Fam67ZVSXkjWlmvlPPGLiC5WSGllcalkyn4yMNZYMwT5xV66b1DXET3SWnv5Db4zfqDU/1WudsYD/0ZhPQNTWhOcRe77l4KNZBjXVDIptbFgXKTYxu5xU+Zj1dD0wuRzrpsBFPE1lzGAMI6op6ezkEJRJqsAlLOUI2zs4CE54nKTw05MM49ODNBmVu0mG3sFBcCrC3QS0NbdlJOM6jsTUKsgnE+vED0ulRcZfrDwHe0avrA5fG7nm6Lrg7cHZ/I9RHMRoBnOLJlaXeertq+bw3sypVp3PpnCWgVphHpguC+fVzEJZjHwitqVlqm/6OTX7sAcd5Tw1HdNc30HvolrzF+ZVPDJfusXS1CRhRjMB+nC+7DFAP2G7DMJb06GIW5E3dcCY2Df3byvabPm6da7rhzrsQw2fOKscxs3UR1BHLEWZR6Me4qL7iKgUdtq1ZNRL2RZutDgBkYoiQO/hob7zxelFd+WzxUWDtXndu8Aulzes9DrhTkGk1nV7Eb/eDfD4G1BLAwQUAAIACAALnvZKSPplXhgJAADzPQAAKQAAAHVuaXZlcnNhbC9za2luX2N1c3RvbWl6YXRpb25fc2V0dGluZ3MueG1s7RvbbuO49b1fQbhYYBdo44t8LTwudKETYRzZaynJTIvCUCwmFiKLrkRnxgs/FCj6K8V+V4E+9C96SEmx5NiOlKTTLipxEowOz43nRlJnph8+uL66Dhlduj/ZzKW+SRhz/ftw8CuE+nPq0WASkJCwsLqD3Li+Q7/o/h3lMICGzPYdO3BUPhsOamgoHtTtyF2tC29NpdlAnSZu4C7ScEuFuZ6k9SQV5rRGXe1X91hEfAMyJz47zLVfzcw+J9D9kARM9x3ydSBlsdNT2RWcB7bjAl44aDf52CZSt1qTD9SstzotvG3IkiS1kdrS6lpt2+n0OnId4VqzVZO2SrchNSRUb7Xqvfa23mm0JHgb9trApYl7bdTsNJsNbdvADaBGsqxoDXXbkXr1ugzScLenbodDpVOroXq9LjW1bastDZUaAmwJeMhSlxtQ0iRFam9lRa53JTRUh8qwucUabqst1G3gdq22bSqKVKvtjLtbXdpcO2ju5STmfIHhQRccnOWxVT0QXP35OggA2SLLlWczgnx7ST5U/vm3n//115/R93O62vzw20u1EkeniOQEN1EqC42AAOacBvuM+lUBTnCERumUSMOR63yo3K4Zo/7ZnPoM1DzzabC0vcrg11HUxGvKQ0kfSVCE7s6ek524jnjyksWyIJJhnCKa0+XK9jcjek/Pbu35w31A176TS83FZkUCz/UfALvW66j4pCDPDZnOyDKjH+7ykZ9sBZUqJFy9NuYjF6Vn3xIvkVgTTwG6nciXLbJH+uiGLhOkcp2PU6Qr+55kHdCV+ThN44OUrNc6fLxMxMhXBugST/zGSXTP3pAgKyQqlCep6Gq9KhpPq4Dec2Nn6V529BOdR6Hu+PdcwxofuYj4ArnAXF6KzSbWr+0hxq/7taS/BCng3HRxiUGC5USZqePLiWx8no3G5+OZop9XBmqUlYin5feNdvdrvdX+oV+N6XJyMi/l0SjLCwlmrVo+XoY1HY9mwBCPZgb+ZFUG/Hdh0vGVNdINXBnEfynMYDLF15UB/52H9Go6xYY1M0e6hme6OTPGlrDLCFtYqww+0zVa2I8EMYoeXfIFsQVBUJ7dgKDQcx0xwUu2669JDnna+FLWjdkUm9ZUVy19bFQGJg2CzW8EZ3vNFhA8CztEjhvatx5xhFgIETHPywtIFyczBH/YwgVMurRd/yyP9Kl8oxvnM2s8HpkzbGgJpDLAvoO0wOaSijOayiaeAo/Ahh38deQzEX2CA5I9rzCTC/38YgQ/Flfkwr1fePDDXqHNBINLJsTPQQiBg6cQdaZ5M55q3IYgENloZYfhFxo4maBJuy4Hb91QxxCaqpXib3E2CW9wvOvPIXTInOXgd4lNUz7HM2X8CWIccnNckGj8EVLyY0Giz9iEHMJmDjJDvtbPZZ4RPA2TBElycG7zePc2yJ7PgY5b89Gl6xAg3MKQJiIbw7PCkkz84xU4UpdHR7I9YgzGFm/37iMBVQIHtrkcsqAMqVjj0fXjlf6H2VDWR1ibQbhp45uZJaokF7q0N8inDNnOo+3PCbolc3sNmbCBOcd1xBz3vFDhz2v3J2SzuP58F5cuQ8OfvnuFSpmCd0AzOCyDMDimrNhL0rnZ4hW8UhEe60e1yGOAV6tgqtiQp/r4fVwUusu1F1Xp93DUk3JFnfWiHm+3V363/QeUMaMSrOhQ0RSXFiLCsBPzLQc2T68QoW4MQdwkqudQ8PndtBADYxzzMCh6A5trsFxGkWuwaDEWN1gxdQsOWzfklt8+chCLXI28dtjf/I7oEbiaP6XqLbmjcF7yiP0YHWRg7xLuz+Pl1FEps7VYujUCxQ3geR8FFXD13CW/Q+Vje3WJE1NEu0FmPTd07Tkiuz33QewIYOf1kjw/h90FdCmgnh0mcR1tSr9/oyLREqeR3EmxA8RTgub2VSo/3+QxE8tT9WKmyoaK+Y2C57OXnw6yg9tkZJmzkaxwDpAmS5vNF7AL3/F7Xn5e0Y1Aw0MZ+MWLN4kdzBf/+Mvf87PZ0yeCohj6u6J8IPl51cRP/P5oUEbCP+XgY8lKllS85CSML1QJaf77laVDgL7LlcWOtqUlXfJPXLlEQwrEbpQtS1YvLiFLTJEUdB3AWbAgk0t5+hEKnzjrVwaXdvAAhdOi1CvKSFiexyYrrMPuirtmnuuTguRv3on44i19MpM1Tdz9IUc9d/4Qbb8OXGDiz3zIo/dF+KkXsgHVeY8lcVxWnKfY3JKqBSUhet8VhMeDe90TYPdBxbOhhrPM9xmfBdSb8C9bzz/lAgL/EAdhPGABv9Inb2mMcEG/xL4b3NleCGhp0D7qBHSY8MNizDIL28ee8txxUqgxYB/vmnqwLajRalLoWfg+laoq4sNvWu8n2DPF4ZYVT6U03wH38Q3ylT3DTwH38U2+pYzhWveMaH8mTZl8jFPsIA3P4znAIb6oUTFO8pbF4RqM+EfZMKVSDMhiLqlDBmJntNwliZOZw9IKV49o3PefDi+XnOZ2I5Yd8qZDZmIXvNXT0dtnLvPI8dAW64AETHtfvBeL/6h3sG+LCIrYZkU+VOAWYs8XvMyHFRTz+FDhLKPezDG6VVLMeC0rRLkUtVyU8kJ0Pq/gKQphmtMkNEr000T96jMz9aun/NOP2R53n79e3pIAQwS4JAnNLCyNvUi+gl2Lw2iW7Mhkmp4tgLUPt6OEJgXIBJU4UCWZEr2k5+FUyVyPPJKkSqUAKdOcXn0/hMw4HdgyG5E7lg7tGFI4A+IytwvENHZ24iiZuIxly2Z64lDCxUIOZRyzb0Ox+gOVKt9OlJRoHu1p1AiQidsDwgD3mP371fQWCxXqQHv1ZM9Vsd6tyypaMnLxLmtuumyXddhQuw2lYJd1OMS9duMbdFnlGh+Fu6wv63esy9pU+fildFm7DT6KdVmVDh8Fu6ySeHJ3WVXxFO2ytsXzjbqs9SEfBbusBYSluqzDodpoqHm6rOIf6JRd1rLLWnZZyy5r2WUtu6xll7XsspZd1rLLWnZZyy5r2WUtu6xll7XsspZd1rLLWnZZf5Fd1nSJe59mKyOrstf6X+21vkzxv9FqjV1YuNca05XN1m/SbD1E9//Xbd2HASnwO/r/uv8NUEsDBBQAAgAIAAye9kpgD/3phhYAAIwsAAAXAAAAdW5pdmVyc2FsL3VuaXZlcnNhbC5wbmftWmlYU9e6jkXRVgpaK4IMqUilSgQDypxEVERbFWtPCdEI0TAUATEgYBgSKj1CBQmIzJBoB4cGCPOUkMjRZoMBUuVAgABBhkSZIgkkhIRwd7A9T+/z3B/3ee6P+4cfSfZaWe9e336/91vft/beP5494/3xRzs/gkAgH588cewcBLIeBoHoxW3SB3tUGt4+8Gdd9DnvI5CKLvO3YGN9iOdpTwikirJZc2kD2P7w2glMNARi+Ez3WQdEPg6EQGC7Th7z/McN/5mhi+nlQa+BueWixHVsiI+e0U8572BWlH0nvth3zH3TZoMnWfNtX/zyWC/7M6MXsC0GWw2sEPD1D6a/gL4SiyKXAmJnhGHBvR5lhzgI0tXFA2Gzkrrg8v6ppS5ETaTF6e5UKOnGvFYthbYohxOAYaLEArQnucVkedd+q9OXqciPjDGNAyZg38iWV3u4181hyMWRlInbYAck9d5xgjlMuywl26N17UbD0O0Nmn2bwMM/rMtHe5lSNhOra12zeLXvarmxbgzWpvWns9qv8iU0Mqkpo5gvgEIghysfBz5dahdPGYFDvVpHX3pDWzpr+MiwpzEfpppUamfjOOqChuH4sKbZ09eoauVour0lY2UgjLE/XyrcxdYSS5HL8928oELyq+qaQA56uXECK5ba16RTJVlJWIHAFAJxGcpdn86cbZ568/1Gy8XvthBWlpXQoThREuA7Fd181MCPo2yRWqT+atAhn3vyiOpGVcp49vYCjqEPUjWe+/GeaFFsv8AskkVgzZ42MiZ2cp1Gx+UdnDdhzkL/hSZ+6yg1YdYV2TCnCkr5Hdm1A+RiJ9oYVh+55PiuCeSVsvGZPLEr9jGuyiLLxtf6kw55RXdF9qUdzFnbKevhsjyLFw9uevnThOvISOjXOCqHnrQxeautL8/uSCXoDP+EzcbZ616aYK2xg0nKIWDquL4XvgXGk+D7PdLiR3+0QRZBm+7iwQ45AfC5GO2uVwx6dfFGqbmznIsL7zAT+s8PKiaab3oh+ZpBS7S/5l0qyoOaD8klNiECVX1OPG6zqsB2O7faI1geO7YvMzznsEPFbEF+pzBD7hGBEkZ3avpZtEHthD1Z9ZIUpSFrxqBQJhnjLMxY5u662aUz/oLwANzfWa5hPeTKUYycuZ081+AWVheglRFKEtj+GHJiafVsn0+G4NUVVCHn7gJ3LqTpt7A6ad9CQhuLUsKbJK6HQMy7/EmfW8vEqJRc+ImO+2TLkS74bh4XgsfepXoeq++cqfLP63xwqSxfCM8sFZr2ZcTU0MzdaZTotrnjBY1tTXdilK/PtlqR6bsonVmemkYG/h21NThvgh0yQv0+KU+Cz6MENZVSMIpHqOW3i/LBLoV8+2aMk8IxM5uIyZO3V1fN9pGvSqtphAp8aT+LMdiV1KkKVh9LM3fnVXd59HVWl7nPxuVN3MCrkOb7/MZN5GEHofJEvoZFcrBvkMebCCfgXfV4zFWbaxlyC3Xn2L0ZLhuQ4FFjCwWM1isoG8yG9OkEUkQIFC9yJSmSepVZ0/hEVFpE7Tow8qVfpngNj4cc2KJ6IjZ5mul5Rl//mZ8zz/Fs2wjOwOqWgUP1sIc9zebWuKJP4pe3ADy1VptNedULZ21XHfz2bOtlW08c1jTbU2Vu5HCfLzOApBrIuDikMOSpC1t8NC9Ey7qocNdWBingvRZqU5oktlcUhJI3VXSoiyKBaD5C+fUPbRrCmSaE912TB4HUuB5DU5is2QJ9cBxPVRdyLMoolVv6neTcGdYtbrzKQ90xFUKyG68rUOGhcLZPmSL6bonAyS9wOG370dETipYpZdZWRLVW4WoABj6lRfPlCf09cp9vgGRrvfRyGP/pNYMobrJNyi3XwwaqxPAGxCyL1FvYMERCYucH69VNX6Z+ZCy/nxRmtu34p20sjL4aQ/0j+3HWcmZWlgpjg94b3sAbuZ6Q0aaQzxAyMVIPdX+Rsq5F2o+McpcDbLHwqLhT0miUamBs+oYiuIIUz3Vo5jT8aESKem5ne9gXDTXhrFgucjctBCXPPZkd4a0pDirtIZ25G1HPGOsQIv3xLZf88/g1Hg3Rg1URXZ9LqERXQcR6nafCIsnPrCI1gI+T46YXbvLDqAbAaWyswJkk2/nhenxxGxJgzRAkre2xuBxPgcKmHEP1bPfqiihjGt1pvYy9BGfkANYPrNDHM5KC/NnD/eSrNpczHsMDi2HuPpUuUlK9OClCqj7ZaqUWaTtvYy9Vla56AqTd0OEEX1KI0p+X92zKBtynKAvcmUvTzrLzphT55EK+5GQeA3TCzJRbtXRGgBKRHSIF0l2uFEKFK6MsR05r0Fs1vtUqUutI1txzSHlAHDlghHM4ULDRcexRDR6KP3D3+2O9FsALJHckCOa+1y8QiqEucCX45NjsaDOa9Ci+su3wIWEGYJ9thT4XCKGBUXWH4wXv7XTDoKaCSmE8IJH9VaUJ+go2EHVBvlwaCYCX8YkNN9pFkv2dY+9Q/tGN6R4iuQd0l53cu7KtWlWXLex3oiT08maqYPVqC3U73o2jlcFpkjn/GYk1HVc1pFz0kBQsh4jGwtwy3bsIJZGzahdaFWVuGfREoyX6E5hDmknKPzH660xrx2PzKLxyfCYEk9fa6udklOXg13H4MsxMj1I15Jc3E82q8lDTBHcMrnNJ1VoXSTpVyDa//LQICDbQoqM4DeiDGRxR1rqVtA/BEKYEwS2FbRByhw/EBLhogdcW3dkCP9JGVNQcEolmkviKsURH8jAa6fOLCYCYckG/3hKwojpULPBDQlMWOqCM7wct+SusXm6YmyQ/aPcJAzlpm4FMtQn5qEVbr3Ztn4yxsJlxP6O2dKBFKhC97UtyJLjUP2PexbX2uD1PzvVna8F0edPrc71eH6cAMnjc+tPddVM2xQwUOA73dXvyQk7n++ypy6sffahLr4ctWj8Afx7v9tP1xazfDH7fz8SBREH+vRWmS+xuDf7EidzdusM9N3Wlx1nvVfzkpv8lfg20BloDrYHWQGugNdAaaA20BloDrYHWQGugNdAaaA20BloDrYH+f0Fd5XHDRInu2eP9H/8PkzadrbyhnmmgUIniwp8By4TpNw9SLd2WZPkcrI0kV84jihPRSj3dfdsiIIdeNVhqJYGi1P38rkPijub+4HDOgBLs4vDhyqaU34sj2cT5OkZSBLG6PIrtKu3R3cAeOeBPXl4YgMYHHOeWNEXS1R48t7iBG/E7VEWzUSv8qcHW0SePqOepOGaJclKL7e32QSWF14VPfb/R0iV+pk6AdFpRSWio+PmX3hTE3PNt0AtdWpZGxoMiFHykejqCJ2Z81Vuc3yk7ZDbVstB7oWG/mTxuuZk6b950G19SN/zMCJU4ucwqa/ol4HfUuR0tt18Qdc9qNFtU+4aVtUsvKaRalqimrGZAsadNoPjN/lOXuMrGb8LOdiXEkO1263F0z1RvbGk8z44RJSmTwv0ve4tDrpkrB6P5c8BM/LS3pfqH2x5ipYi84v3S6mtc4v7R4QQpAu4UxEzsqMdEwnhyq62f8bgzRGFuT/T4vkzCQHwTo59M5WGQkXHfKpKCfBUtPGdvyTrINYRML9fbkhioGp7YgxlS9l8pLrYOGKNrXveD5E7+MvspXR39telI0EgBxRRS0VsYVMnceUpsMyn/DK4eCCJj/S2VxHc0+uZP9kYluD/2KXkh2NewrZArCF9PqfKnGo3dLl6frLqSxpSyE0wRt3Kou3cgjs8+a0wCLeKPqVgMHCHNtia26U+GsBua4/lR3WWz6vC6ztM5jIVJdsAPOILn2CvVRb2j+iz5fbl1RaVLSeLp+gCmwbScYHY3KgG7nPX4wE1PfS2+1ISf+jx5pucTlaaWMXOSn51uubtB7oEIa9lqJyaiI2jobQau3Mk+R92V31AJ9elKW+eXk1q+r3DwIBEa/y2Zf6Sy8Rf4Dez+4gmbPrlPI9rhhCXq95AV3wDmVlh9inJw2HAJX4bKSKroRdluKgEdPg2PvSgtkzMzeqYIUF+AWl7fn9pTFUKPUFyKCYckH33B2Dg4zrlQVRdvEEyPuPqT5krbpJaWjyOcxL9rPO8kNDQJMf0luMmP4EdnDMXop/doj1b2DU321fQ4qSvdFCAPJ7t9SLKciSWmn4UZZCTrqgxaiMUg9MEBzt9qp3p78Ncsb/7++Z3WsSv9WTyNz3mbKiuyO26hYXMfQ3MeMP9RzLmUrRoTIC9rzYxrylCkX624ovw2VhXjdS3nEmEgerwa6ItpmTI01j2Wf2nLYEXN53M0E/9Kmf/rOqZBWfRcL/TbSsfrQcxfbLZnVSZSonLKLVN1epn+Nd//PNKQ2VyPqyqNvRhrCkoGw1yf/jwtR8tsM7gJQN3N6/VOKnZTovVnx8JyGL+nffLhB6pm6y/uPD74wXFk5vfLrNMKx9TkYzeJxREHC0oXzJva4DKWB78Ji65c7IpjR88LONqFlYCZlVLSAj1gvwDBWyUoxPUt1qFcDKw2hG9/orSGr3Lep1y53Xtlwa8D9Gsg0RArJjO2wez2pnDgWzzaFVGaS5p9bb0Y9djkeFUXA/t806d4jFWrXx59J1ejolzNLID3FnNid9sFkpBUYz1ZTEAnBRSS2nxrYH606/4ibO/kgolKX6HkrCyvBLz1BhrQaD/N6A6Oi3+e6tHys4b3XosqKfnqYY8s5z/m0VY0EkIHppxJ76laBzF87bDyz1DStZpcOgGQsSJL8ydaRnWnpLTEFQkKJxATfcDk7d5pW56MwJyG0YHL9QNimGv+IEAcdgEGKYlUdTYfXe1BCbjKp+ADOYU0JVvudGEHEXaLp0Fsbv2gj9kzBT++pe1e5A/0GCvOPgcfe/biaNQBDmgeU3tS9rFrK+6UvHpOtdhYvWpxQZSIey/aZf8fJUE6FpN4Iju/Fuf+npPdJrWSloGT3ww7U+torI2dsjlSpJoUhl12v/yUWGZJAUVQkxGaqU+UevCLRejIRzB+guSUXM17nn5qbM4lwm2mZcnObkkJW78ZJ/VlAP8YgQdlsc+HuIQOkMawFglODGbMQO3FSO17Q04//HpRAuxZwfkfPF+W+TGk0ofBXpqUJbUTA3emvDnxuEByBwfn7DiFNUHPZv6RFTrM7130fJm4cKS+854SJ29mnkfs0YnD9JtZUUHcuUoTHprr1CQikl1vdjp1ZADKWmDWSjboh9jzaCssueVCiyXw7TYVN2EgOfGeCD5hFsbur7itBJ02s1TT/bAqcYEQtBoBMxNpT0aaGISXAR9jwEjE0SpGyRvaay1gFLplVMJ22KgzR9U5p4Gn8a8P3E/AxhwAftzqXS/tjK2LPwWGfpeDzxgywNrv+Q1zYEkIHFBsh/13I+6R/Xx5qSq0tUOpLxOtW0lMzxRzZT1A7moc+soob7zwXu8ZoSutJbl7pSqHa5lbrWQpJTDaxn+bXgNiS6toPQeNXgHfmo4hBCZ/SKc+EoBMtN9TF0XzlnlGs2c+MhaGmlkc/6X9YEAVXIiuTOvBR+1sHf2UrJXTKKR3KVBz1K7gwvwgekQyRWdU7W/NNTAo2fq7U/SFy6s0vK4NhQUkYTEWCfUDwWiVZW0Rp9rNCfIUWT6cUyI42b2Yko0/jLh89KHBePQGqcY/tIP/NMEpAAE/4o0MFp4KWW6WhfpS2kHBYRwmWMBy17LHXr8OpWM9yryEvN2aJwlKwc1BhaGCoPyqZpTtj1uJ1aTXmwNclnob2DHzQ1KS0skIuTjyUoJUNo3F/LDZRTi54PJwxvllTgb5lEN53vtwexba7cde+lPZdjJKiPb7fv8YwqtvTXRr2HT3USNEbWJAlGWh2BbGvZ9oojc5l8KA3xCxGR3Xe0HvEbKUfmMCz/qVHC4o8RydxAN3KvHYpBK+4x0gOBEZ2eCwcj72oUoaZzA21zKJy5ZwJ+Gud3BVcw2c5Zk36QGaUcK9tm0L1hSUdnHODeMsLFNs0AhAW9lPqNf3DvQ2ethD0Tz8X5wyhzV/6qwmg+zi0PnSCipXxS77rSqNmjDbNKG+K2+7PoAjmsEus9CDWvtdTINmie2h2KTI+Ls9eIcLEdF5p8ZIHegTgW4+lSbkPsRU14Ng9TNG0oZ0D2eQ8dD16XewnnO5jMQg072+1VfrMTObFxlg2tLSDojJ4b6y82bdv31gRMeD6bAs40vUQ2L/YmLin47eIcfnkbEy1eLGsDrtZB8Eolb04Sn7RcXT+7pDUya+rTThdGWHGow6TrScU9Qdqk8nBHk9vMjQIton5wrK612/eqgqkSi5QhxcBOzytKL4WKa3zYQ7zioVG2+qNxkTz4DrSM0m45z8AJJqEY0Qf1aVzk8UO3qjVlR8inYRQEWlqt76kOM1dFQJTDTiy8iX+7VY4iv6bbzSWVzufQ+oj1rvxKrtJdaixwABzfMpgq62p69kGstrz8etLmoJYOVpr/G23a030f0vz2FacCnLvkgSAqGqxpKCrtICh+30FuFkA7H9lYUbYPoo+VxSl+Qho+8qRFVktskI0PrqM5Y5g8Pad5HTNtImgDW36O80bEC0G3etivfosvI7JQMOyp1txSZbVaNaRQMHkScUTog0YmcKW7vAsN/4fP7Cx6+ahiYXoizpAvx48eu0DwrPxcl3mnGlfXf2Mhp6SLdWo/1MTmSFKrjlfF7oIdRqVeFK8XAShtYN67hPfTdJZ9iJaIPX36eFhwlvf83Po/xuV7HfD5vas1yYBEYzSvtk0nz3ufv1eoMdxYL2if007fwjVL1l3K0eSKmw3N9eUhWPMHzSNxZn6FP0ySHuxNVH7139ZxXT4yTLCK2bXZ1P1uHIh4l+HgykA5fA+fYkTD55lEd5VrE+vT1JORR3IS2tB+JcP5U0+Q3tfIU3528TdEV9fvTIiMbWqlBGtPMSLrxi/b2ouFjyqa1DeW/AamFjSRzPnlDfK76yYKJL3P9QBXjaLdE/S8HBt8KQhb561682xLeUAJMLje81Ov3sryoJXH12tajExflLCcZxRT34A2AsfNOiXZriASMeoI2T6CMy5qhw3VVx59Ribpa78Epy14xOQi7PUef+VhCa/b0gPGbPevcvma5Ug7eTfZqXfi4GaxAGauegWBFL1L4J1iZ0E7d0lOIPHZbE0gU84nicwJfRTq/lSQFXI0jyFCFNifrYV5mk80/TC+UDiaFx6mL7CHJa1s0VrWiVQEpNRJYLLwTc2vwMXVkEeK0HhrTvUlGJ4de6Ztjzv9rvDwAZlH61rkZqDq4ShXIIpBHZ5JC0MDzxsE0U7jckxfRiIhK+GQ9jNYt2xMziCI/yqi7a8tGcpZ6fN0ITr5nu+SvIaRpDIVKb/QLJl6sJXXqQkfhpdaqTICIfLjnNfhUIRR10Bzcg22iBEuLI8I2xO2OcoLk7kYl40y9uAVCy5kZpWXGErxrc0I2QZSm5xSb7Yy2ih//9XY66lgItKnX3e84mOTQa7VCF4j84pqV62f2TD0SULYLqT0p8kpj343Zw18dk5nBzmC7SAnkOaYU/dqR1NGe0SUJ1j198nUpZYXZjxEH9V8x0b8TK/scXbIZBnU3otpTJU1m+hKllpSjAbv1fr8ciNe+eTRz5z59vUDn0VZh+6KeFmSleD8nLUwG87brzGe6KuHwKuiH9FDTxXevLBGlLw6BuP4uDvrJ6Za11trBYhnbv7m+PjfkNpdu4nvQ6c6ziCO7mfwFQSwMEFAACAAgADJ72SugD8nxNAAAAawAAABsAAAB1bml2ZXJzYWwvdW5pdmVyc2FsLnBuZy54bWyzsa/IzVEoSy0qzszPs1Uy1DNQsrfj5bIpKEoty0wtV6gAigEFIUBJodJWycQIwS3PTCnJAKowMDFBCGakZqZnlNgqmVsYwwX1gWYCAFBLAQIAABQAAgAIAAue9koOaiROYgQAAAURAAAdAAAAAAAAAAEAAAAAAAAAAAB1bml2ZXJzYWwvY29tbW9uX21lc3NhZ2VzLmxuZ1BLAQIAABQAAgAIAAue9kq/phmOPQQAADQTAAAnAAAAAAAAAAEAAAAAAJ0EAAB1bml2ZXJzYWwvZmxhc2hfcHVibGlzaGluZ19zZXR0aW5ncy54bWxQSwECAAAUAAIACAALnvZKvnI0J7MCAABRCgAAIQAAAAAAAAABAAAAAAAfCQAAdW5pdmVyc2FsL2ZsYXNoX3NraW5fc2V0dGluZ3MueG1sUEsBAgAAFAACAAgAC572Sv2k1iQQBAAARRIAACYAAAAAAAAAAQAAAAAAEQwAAHVuaXZlcnNhbC9odG1sX3B1Ymxpc2hpbmdfc2V0dGluZ3MueG1sUEsBAgAAFAACAAgAC572SsjQeb+hAQAALgYAAB8AAAAAAAAAAQAAAAAAZRAAAHVuaXZlcnNhbC9odG1sX3NraW5fc2V0dGluZ3MuanNQSwECAAAUAAIACAALnvZKPTwv0cEAAADlAQAAGgAAAAAAAAABAAAAAABDEgAAdW5pdmVyc2FsL2kxOG5fcHJlc2V0cy54bWxQSwECAAAUAAIACAALnvZKCVmTpG4AAABvAAAAHAAAAAAAAAABAAAAAAA8EwAAdW5pdmVyc2FsL2xvY2FsX3NldHRpbmdzLnhtbFBLAQIAABQAAgAIAESUV0cjtE77+wIAALAIAAAUAAAAAAAAAAEAAAAAAOQTAAB1bml2ZXJzYWwvcGxheWVyLnhtbFBLAQIAABQAAgAIAAue9kpI+mVeGAkAAPM9AAApAAAAAAAAAAEAAAAAABEXAAB1bml2ZXJzYWwvc2tpbl9jdXN0b21pemF0aW9uX3NldHRpbmdzLnhtbFBLAQIAABQAAgAIAAye9kpgD/3phhYAAIwsAAAXAAAAAAAAAAAAAAAAAHAgAAB1bml2ZXJzYWwvdW5pdmVyc2FsLnBuZ1BLAQIAABQAAgAIAAye9kroA/J8TQAAAGsAAAAbAAAAAAAAAAEAAAAAACs3AAB1bml2ZXJzYWwvdW5pdmVyc2FsLnBuZy54bWxQSwUGAAAAAAsACwBJAwAAsTcAAAAA"/>
  <p:tag name="ISPRING_PRESENTATION_TITLE" val="2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千图网PPT模板">
  <a:themeElements>
    <a:clrScheme name="自定义 2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FF0000"/>
      </a:accent1>
      <a:accent2>
        <a:srgbClr val="7F7F7F"/>
      </a:accent2>
      <a:accent3>
        <a:srgbClr val="FF0000"/>
      </a:accent3>
      <a:accent4>
        <a:srgbClr val="595959"/>
      </a:accent4>
      <a:accent5>
        <a:srgbClr val="C00000"/>
      </a:accent5>
      <a:accent6>
        <a:srgbClr val="7F7F7F"/>
      </a:accent6>
      <a:hlink>
        <a:srgbClr val="900A00"/>
      </a:hlink>
      <a:folHlink>
        <a:srgbClr val="C10A02"/>
      </a:folHlink>
    </a:clrScheme>
    <a:fontScheme name="Arial+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QT-.potx" id="{D7EC5810-44A2-40C9-BDC0-38483287193E}" vid="{E59AA0D7-47C6-44EC-893C-64DBD18D0489}"/>
    </a:ext>
  </a:extLst>
</a:theme>
</file>

<file path=ppt/theme/theme2.xml><?xml version="1.0" encoding="utf-8"?>
<a:theme xmlns:a="http://schemas.openxmlformats.org/drawingml/2006/main" name="自定义设计方案">
  <a:themeElements>
    <a:clrScheme name="MC色彩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E84C33"/>
      </a:accent1>
      <a:accent2>
        <a:srgbClr val="4A9143"/>
      </a:accent2>
      <a:accent3>
        <a:srgbClr val="B22B27"/>
      </a:accent3>
      <a:accent4>
        <a:srgbClr val="01596F"/>
      </a:accent4>
      <a:accent5>
        <a:srgbClr val="E7E2DC"/>
      </a:accent5>
      <a:accent6>
        <a:srgbClr val="071D2B"/>
      </a:accent6>
      <a:hlink>
        <a:srgbClr val="0563C1"/>
      </a:hlink>
      <a:folHlink>
        <a:srgbClr val="954F72"/>
      </a:folHlink>
    </a:clrScheme>
    <a:fontScheme name="Arial+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T-.potx" id="{D7EC5810-44A2-40C9-BDC0-38483287193E}" vid="{663D9C17-49E7-41D8-840E-0433CBD57758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QT-</Template>
  <TotalTime>359</TotalTime>
  <Words>828</Words>
  <Application>Microsoft Office PowerPoint</Application>
  <PresentationFormat>宽屏</PresentationFormat>
  <Paragraphs>186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等线</vt:lpstr>
      <vt:lpstr>微软雅黑</vt:lpstr>
      <vt:lpstr>黑体</vt:lpstr>
      <vt:lpstr>造字工房悦黑体验版常规体</vt:lpstr>
      <vt:lpstr>Britannic Bold</vt:lpstr>
      <vt:lpstr>Impact</vt:lpstr>
      <vt:lpstr>Arial</vt:lpstr>
      <vt:lpstr>造字工房悦黑体验版细体</vt:lpstr>
      <vt:lpstr>造字工房方黑（非商用）常规体</vt:lpstr>
      <vt:lpstr>千图网PPT模板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29</dc:title>
  <dc:subject/>
  <dc:creator>MC</dc:creator>
  <cp:keywords>千图网PPT模板</cp:keywords>
  <dc:description/>
  <cp:lastModifiedBy>Administrator</cp:lastModifiedBy>
  <cp:revision>12</cp:revision>
  <dcterms:created xsi:type="dcterms:W3CDTF">2017-07-26T01:27:50Z</dcterms:created>
  <dcterms:modified xsi:type="dcterms:W3CDTF">2018-07-08T03:23:19Z</dcterms:modified>
  <cp:category>模板</cp:category>
</cp:coreProperties>
</file>