
<file path=[Content_Types].xml><?xml version="1.0" encoding="utf-8"?>
<Types xmlns="http://schemas.openxmlformats.org/package/2006/content-types">
  <Default Extension="jpeg" ContentType="image/jpeg"/>
  <Default Extension="emf" ContentType="image/x-emf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8"/>
  </p:notesMasterIdLst>
  <p:handoutMasterIdLst>
    <p:handoutMasterId r:id="rId34"/>
  </p:handoutMasterIdLst>
  <p:sldIdLst>
    <p:sldId id="257" r:id="rId3"/>
    <p:sldId id="258" r:id="rId4"/>
    <p:sldId id="259" r:id="rId5"/>
    <p:sldId id="263" r:id="rId6"/>
    <p:sldId id="265" r:id="rId7"/>
    <p:sldId id="266" r:id="rId9"/>
    <p:sldId id="267" r:id="rId10"/>
    <p:sldId id="268" r:id="rId11"/>
    <p:sldId id="269" r:id="rId12"/>
    <p:sldId id="322" r:id="rId13"/>
    <p:sldId id="270" r:id="rId14"/>
    <p:sldId id="271" r:id="rId15"/>
    <p:sldId id="272" r:id="rId16"/>
    <p:sldId id="273" r:id="rId17"/>
    <p:sldId id="321" r:id="rId18"/>
    <p:sldId id="274" r:id="rId19"/>
    <p:sldId id="275" r:id="rId20"/>
    <p:sldId id="276" r:id="rId21"/>
    <p:sldId id="277" r:id="rId22"/>
    <p:sldId id="278" r:id="rId23"/>
    <p:sldId id="279" r:id="rId24"/>
    <p:sldId id="320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 showGuides="1">
      <p:cViewPr>
        <p:scale>
          <a:sx n="75" d="100"/>
          <a:sy n="75" d="100"/>
        </p:scale>
        <p:origin x="370" y="259"/>
      </p:cViewPr>
      <p:guideLst>
        <p:guide orient="horz" pos="2181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5842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7" Type="http://schemas.openxmlformats.org/officeDocument/2006/relationships/tableStyles" Target="tableStyles.xml"/><Relationship Id="rId36" Type="http://schemas.openxmlformats.org/officeDocument/2006/relationships/viewProps" Target="viewProps.xml"/><Relationship Id="rId35" Type="http://schemas.openxmlformats.org/officeDocument/2006/relationships/presProps" Target="presProps.xml"/><Relationship Id="rId34" Type="http://schemas.openxmlformats.org/officeDocument/2006/relationships/handoutMaster" Target="handoutMasters/handoutMaster1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0C4C6D7-8165-4C41-A532-A9DE0FDF370C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7FF2059-A207-4721-A7D4-2CE161CE3ECC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A88EFB1-602F-4424-88C2-645305B2161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180B7E-4183-496F-AACE-AB744BC77DEF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AB4626-CF63-4ABD-A193-F443069192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180B7E-4183-496F-AACE-AB744BC77DEF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AB4626-CF63-4ABD-A193-F443069192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180B7E-4183-496F-AACE-AB744BC77DEF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AB4626-CF63-4ABD-A193-F443069192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180B7E-4183-496F-AACE-AB744BC77DEF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AB4626-CF63-4ABD-A193-F443069192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180B7E-4183-496F-AACE-AB744BC77DEF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AB4626-CF63-4ABD-A193-F443069192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180B7E-4183-496F-AACE-AB744BC77DEF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AB4626-CF63-4ABD-A193-F443069192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180B7E-4183-496F-AACE-AB744BC77DEF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AB4626-CF63-4ABD-A193-F443069192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180B7E-4183-496F-AACE-AB744BC77DEF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AB4626-CF63-4ABD-A193-F443069192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180B7E-4183-496F-AACE-AB744BC77DEF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AB4626-CF63-4ABD-A193-F443069192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180B7E-4183-496F-AACE-AB744BC77DEF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AB4626-CF63-4ABD-A193-F443069192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180B7E-4183-496F-AACE-AB744BC77DEF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AB4626-CF63-4ABD-A193-F443069192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4" Type="http://schemas.openxmlformats.org/officeDocument/2006/relationships/theme" Target="../theme/theme1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1180B7E-4183-496F-AACE-AB744BC77DEF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2AB4626-CF63-4ABD-A193-F44306919295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.xml"/><Relationship Id="rId6" Type="http://schemas.openxmlformats.org/officeDocument/2006/relationships/image" Target="../media/image6.emf"/><Relationship Id="rId5" Type="http://schemas.openxmlformats.org/officeDocument/2006/relationships/image" Target="../media/image5.png"/><Relationship Id="rId4" Type="http://schemas.openxmlformats.org/officeDocument/2006/relationships/image" Target="../media/image4.png"/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image" Target="../media/image1.emf"/></Relationships>
</file>

<file path=ppt/slides/_rels/slide10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9.emf"/><Relationship Id="rId3" Type="http://schemas.openxmlformats.org/officeDocument/2006/relationships/image" Target="../media/image2.png"/><Relationship Id="rId2" Type="http://schemas.openxmlformats.org/officeDocument/2006/relationships/image" Target="../media/image8.emf"/><Relationship Id="rId1" Type="http://schemas.openxmlformats.org/officeDocument/2006/relationships/image" Target="../media/image1.emf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2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2.png"/></Relationships>
</file>

<file path=ppt/slides/_rels/slide15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9.emf"/><Relationship Id="rId3" Type="http://schemas.openxmlformats.org/officeDocument/2006/relationships/image" Target="../media/image2.png"/><Relationship Id="rId2" Type="http://schemas.openxmlformats.org/officeDocument/2006/relationships/image" Target="../media/image8.emf"/><Relationship Id="rId1" Type="http://schemas.openxmlformats.org/officeDocument/2006/relationships/image" Target="../media/image1.emf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13.xml"/><Relationship Id="rId1" Type="http://schemas.openxmlformats.org/officeDocument/2006/relationships/image" Target="../media/image2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2.png"/><Relationship Id="rId2" Type="http://schemas.openxmlformats.org/officeDocument/2006/relationships/image" Target="../media/image10.emf"/><Relationship Id="rId1" Type="http://schemas.openxmlformats.org/officeDocument/2006/relationships/hyperlink" Target="http://www.rapidesign.cn/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7.emf"/><Relationship Id="rId1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9.emf"/><Relationship Id="rId3" Type="http://schemas.openxmlformats.org/officeDocument/2006/relationships/image" Target="../media/image2.png"/><Relationship Id="rId2" Type="http://schemas.openxmlformats.org/officeDocument/2006/relationships/image" Target="../media/image8.emf"/><Relationship Id="rId1" Type="http://schemas.openxmlformats.org/officeDocument/2006/relationships/image" Target="../media/image1.emf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2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png"/></Relationships>
</file>

<file path=ppt/slides/_rels/slide27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.xml"/><Relationship Id="rId6" Type="http://schemas.openxmlformats.org/officeDocument/2006/relationships/image" Target="../media/image6.emf"/><Relationship Id="rId5" Type="http://schemas.openxmlformats.org/officeDocument/2006/relationships/image" Target="../media/image5.png"/><Relationship Id="rId4" Type="http://schemas.openxmlformats.org/officeDocument/2006/relationships/image" Target="../media/image4.png"/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image" Target="../media/image1.emf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9.emf"/><Relationship Id="rId3" Type="http://schemas.openxmlformats.org/officeDocument/2006/relationships/image" Target="../media/image2.png"/><Relationship Id="rId2" Type="http://schemas.openxmlformats.org/officeDocument/2006/relationships/image" Target="../media/image8.emf"/><Relationship Id="rId1" Type="http://schemas.openxmlformats.org/officeDocument/2006/relationships/image" Target="../media/image1.emf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2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958470" y="1158240"/>
            <a:ext cx="4369024" cy="4474545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66453" y="826155"/>
            <a:ext cx="1097375" cy="938865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501890" y="826155"/>
            <a:ext cx="1219306" cy="847417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23862" y="4955627"/>
            <a:ext cx="786452" cy="914479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949399" y="2674420"/>
            <a:ext cx="920576" cy="841321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4213314" y="2093143"/>
            <a:ext cx="3765372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600" b="1" spc="300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手</a:t>
            </a:r>
            <a:r>
              <a:rPr lang="zh-CN" altLang="en-US" sz="6600" b="1" spc="30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绘</a:t>
            </a:r>
            <a:r>
              <a:rPr lang="zh-CN" altLang="en-US" sz="6600" b="1" spc="30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风汇报</a:t>
            </a:r>
            <a:r>
              <a:rPr lang="en-US" altLang="zh-CN" sz="6600" b="1" spc="30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PPT</a:t>
            </a:r>
            <a:endParaRPr lang="zh-CN" altLang="en-US" sz="6600" b="1" spc="3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59579" y="5179940"/>
            <a:ext cx="2315576" cy="905689"/>
          </a:xfrm>
          <a:prstGeom prst="rect">
            <a:avLst/>
          </a:prstGeom>
        </p:spPr>
      </p:pic>
      <p:grpSp>
        <p:nvGrpSpPr>
          <p:cNvPr id="11" name="组合 10"/>
          <p:cNvGrpSpPr/>
          <p:nvPr/>
        </p:nvGrpSpPr>
        <p:grpSpPr>
          <a:xfrm rot="1192981">
            <a:off x="883885" y="2968243"/>
            <a:ext cx="671654" cy="680378"/>
            <a:chOff x="2118580" y="4342651"/>
            <a:chExt cx="672245" cy="680977"/>
          </a:xfrm>
        </p:grpSpPr>
        <p:grpSp>
          <p:nvGrpSpPr>
            <p:cNvPr id="12" name="组合 11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30" name="任意多边形 29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" name="任意多边形 30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" name="任意多边形 31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" name="任意多边形 32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4" name="任意多边形 33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" name="任意多边形 12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任意多边形 13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任意多边形 14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任意多边形 15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任意多边形 17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任意多边形 18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任意多边形 21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任意多边形 22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任意多边形 24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任意多边形 25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 26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5" name="文本框 34"/>
          <p:cNvSpPr txBox="1"/>
          <p:nvPr/>
        </p:nvSpPr>
        <p:spPr>
          <a:xfrm>
            <a:off x="4902186" y="4463127"/>
            <a:ext cx="2387627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汇报</a:t>
            </a:r>
            <a:r>
              <a:rPr lang="zh-CN" altLang="en-US" sz="2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人：</a:t>
            </a:r>
            <a:r>
              <a: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蓝素材</a:t>
            </a:r>
            <a:endParaRPr lang="zh-CN" altLang="en-US" sz="24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1429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图片 2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958470" y="1158240"/>
            <a:ext cx="4369024" cy="4474545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4650909" y="2123883"/>
            <a:ext cx="289018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600" b="1" spc="30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第二节</a:t>
            </a:r>
            <a:endParaRPr lang="zh-CN" altLang="en-US" sz="6600" b="1" spc="3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57246" y="4677944"/>
            <a:ext cx="1924372" cy="954841"/>
          </a:xfrm>
          <a:prstGeom prst="rect">
            <a:avLst/>
          </a:prstGeom>
        </p:spPr>
      </p:pic>
      <p:sp>
        <p:nvSpPr>
          <p:cNvPr id="27" name="矩形 26"/>
          <p:cNvSpPr/>
          <p:nvPr/>
        </p:nvSpPr>
        <p:spPr>
          <a:xfrm>
            <a:off x="4568033" y="3486558"/>
            <a:ext cx="3055934" cy="11684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We have many PowerPoint </a:t>
            </a:r>
            <a:r>
              <a:rPr lang="zh-CN" altLang="en-US" sz="2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templates</a:t>
            </a:r>
            <a:r>
              <a:rPr lang="en-US" altLang="zh-CN" sz="2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that has been specifically designed to </a:t>
            </a:r>
            <a:r>
              <a:rPr lang="en-US" altLang="zh-CN" sz="200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help anyone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28" name="图片 2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6453" y="826155"/>
            <a:ext cx="1097375" cy="938865"/>
          </a:xfrm>
          <a:prstGeom prst="rect">
            <a:avLst/>
          </a:prstGeom>
        </p:spPr>
      </p:pic>
      <p:grpSp>
        <p:nvGrpSpPr>
          <p:cNvPr id="29" name="组合 28"/>
          <p:cNvGrpSpPr/>
          <p:nvPr/>
        </p:nvGrpSpPr>
        <p:grpSpPr>
          <a:xfrm rot="1192981">
            <a:off x="883885" y="2968243"/>
            <a:ext cx="671654" cy="680378"/>
            <a:chOff x="2118580" y="4342651"/>
            <a:chExt cx="672245" cy="680977"/>
          </a:xfrm>
        </p:grpSpPr>
        <p:grpSp>
          <p:nvGrpSpPr>
            <p:cNvPr id="30" name="组合 29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67" name="任意多边形 66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" name="任意多边形 67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9" name="任意多边形 68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0" name="任意多边形 69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" name="任意多边形 70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" name="任意多边形 30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任意多边形 31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任意多边形 34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任意多边形 35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4" name="图片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9959036">
            <a:off x="9173937" y="2101738"/>
            <a:ext cx="1051431" cy="119915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1429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392128" y="1907068"/>
            <a:ext cx="1888838" cy="1208053"/>
          </a:xfrm>
          <a:custGeom>
            <a:avLst/>
            <a:gdLst>
              <a:gd name="connsiteX0" fmla="*/ 85896 w 1888838"/>
              <a:gd name="connsiteY0" fmla="*/ 40604 h 1208053"/>
              <a:gd name="connsiteX1" fmla="*/ 21888 w 1888838"/>
              <a:gd name="connsiteY1" fmla="*/ 378932 h 1208053"/>
              <a:gd name="connsiteX2" fmla="*/ 21888 w 1888838"/>
              <a:gd name="connsiteY2" fmla="*/ 744692 h 1208053"/>
              <a:gd name="connsiteX3" fmla="*/ 67608 w 1888838"/>
              <a:gd name="connsiteY3" fmla="*/ 1009868 h 1208053"/>
              <a:gd name="connsiteX4" fmla="*/ 104184 w 1888838"/>
              <a:gd name="connsiteY4" fmla="*/ 1183604 h 1208053"/>
              <a:gd name="connsiteX5" fmla="*/ 497376 w 1888838"/>
              <a:gd name="connsiteY5" fmla="*/ 1201892 h 1208053"/>
              <a:gd name="connsiteX6" fmla="*/ 991152 w 1888838"/>
              <a:gd name="connsiteY6" fmla="*/ 1201892 h 1208053"/>
              <a:gd name="connsiteX7" fmla="*/ 1411776 w 1888838"/>
              <a:gd name="connsiteY7" fmla="*/ 1128740 h 1208053"/>
              <a:gd name="connsiteX8" fmla="*/ 1695240 w 1888838"/>
              <a:gd name="connsiteY8" fmla="*/ 973292 h 1208053"/>
              <a:gd name="connsiteX9" fmla="*/ 1841544 w 1888838"/>
              <a:gd name="connsiteY9" fmla="*/ 799556 h 1208053"/>
              <a:gd name="connsiteX10" fmla="*/ 1878120 w 1888838"/>
              <a:gd name="connsiteY10" fmla="*/ 662396 h 1208053"/>
              <a:gd name="connsiteX11" fmla="*/ 1887264 w 1888838"/>
              <a:gd name="connsiteY11" fmla="*/ 644108 h 1208053"/>
              <a:gd name="connsiteX12" fmla="*/ 1850688 w 1888838"/>
              <a:gd name="connsiteY12" fmla="*/ 497804 h 1208053"/>
              <a:gd name="connsiteX13" fmla="*/ 1750104 w 1888838"/>
              <a:gd name="connsiteY13" fmla="*/ 360644 h 1208053"/>
              <a:gd name="connsiteX14" fmla="*/ 1612944 w 1888838"/>
              <a:gd name="connsiteY14" fmla="*/ 241772 h 1208053"/>
              <a:gd name="connsiteX15" fmla="*/ 1356912 w 1888838"/>
              <a:gd name="connsiteY15" fmla="*/ 95468 h 1208053"/>
              <a:gd name="connsiteX16" fmla="*/ 936288 w 1888838"/>
              <a:gd name="connsiteY16" fmla="*/ 13172 h 1208053"/>
              <a:gd name="connsiteX17" fmla="*/ 85896 w 1888838"/>
              <a:gd name="connsiteY17" fmla="*/ 40604 h 1208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888838" h="1208053">
                <a:moveTo>
                  <a:pt x="85896" y="40604"/>
                </a:moveTo>
                <a:cubicBezTo>
                  <a:pt x="-66504" y="101564"/>
                  <a:pt x="32556" y="261584"/>
                  <a:pt x="21888" y="378932"/>
                </a:cubicBezTo>
                <a:cubicBezTo>
                  <a:pt x="11220" y="496280"/>
                  <a:pt x="14268" y="639536"/>
                  <a:pt x="21888" y="744692"/>
                </a:cubicBezTo>
                <a:cubicBezTo>
                  <a:pt x="29508" y="849848"/>
                  <a:pt x="53892" y="936716"/>
                  <a:pt x="67608" y="1009868"/>
                </a:cubicBezTo>
                <a:cubicBezTo>
                  <a:pt x="81324" y="1083020"/>
                  <a:pt x="32556" y="1151600"/>
                  <a:pt x="104184" y="1183604"/>
                </a:cubicBezTo>
                <a:cubicBezTo>
                  <a:pt x="175812" y="1215608"/>
                  <a:pt x="349548" y="1198844"/>
                  <a:pt x="497376" y="1201892"/>
                </a:cubicBezTo>
                <a:cubicBezTo>
                  <a:pt x="645204" y="1204940"/>
                  <a:pt x="838752" y="1214084"/>
                  <a:pt x="991152" y="1201892"/>
                </a:cubicBezTo>
                <a:cubicBezTo>
                  <a:pt x="1143552" y="1189700"/>
                  <a:pt x="1294428" y="1166840"/>
                  <a:pt x="1411776" y="1128740"/>
                </a:cubicBezTo>
                <a:cubicBezTo>
                  <a:pt x="1529124" y="1090640"/>
                  <a:pt x="1623612" y="1028156"/>
                  <a:pt x="1695240" y="973292"/>
                </a:cubicBezTo>
                <a:cubicBezTo>
                  <a:pt x="1766868" y="918428"/>
                  <a:pt x="1811064" y="851372"/>
                  <a:pt x="1841544" y="799556"/>
                </a:cubicBezTo>
                <a:cubicBezTo>
                  <a:pt x="1872024" y="747740"/>
                  <a:pt x="1870500" y="688304"/>
                  <a:pt x="1878120" y="662396"/>
                </a:cubicBezTo>
                <a:cubicBezTo>
                  <a:pt x="1885740" y="636488"/>
                  <a:pt x="1891836" y="671540"/>
                  <a:pt x="1887264" y="644108"/>
                </a:cubicBezTo>
                <a:cubicBezTo>
                  <a:pt x="1882692" y="616676"/>
                  <a:pt x="1873548" y="545048"/>
                  <a:pt x="1850688" y="497804"/>
                </a:cubicBezTo>
                <a:cubicBezTo>
                  <a:pt x="1827828" y="450560"/>
                  <a:pt x="1789728" y="403316"/>
                  <a:pt x="1750104" y="360644"/>
                </a:cubicBezTo>
                <a:cubicBezTo>
                  <a:pt x="1710480" y="317972"/>
                  <a:pt x="1678476" y="285968"/>
                  <a:pt x="1612944" y="241772"/>
                </a:cubicBezTo>
                <a:cubicBezTo>
                  <a:pt x="1547412" y="197576"/>
                  <a:pt x="1469688" y="133568"/>
                  <a:pt x="1356912" y="95468"/>
                </a:cubicBezTo>
                <a:cubicBezTo>
                  <a:pt x="1244136" y="57368"/>
                  <a:pt x="1149648" y="23840"/>
                  <a:pt x="936288" y="13172"/>
                </a:cubicBezTo>
                <a:cubicBezTo>
                  <a:pt x="722928" y="2504"/>
                  <a:pt x="238296" y="-20356"/>
                  <a:pt x="85896" y="40604"/>
                </a:cubicBezTo>
                <a:close/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任意多边形 3"/>
          <p:cNvSpPr/>
          <p:nvPr/>
        </p:nvSpPr>
        <p:spPr>
          <a:xfrm>
            <a:off x="4105656" y="1911096"/>
            <a:ext cx="1785752" cy="1195301"/>
          </a:xfrm>
          <a:custGeom>
            <a:avLst/>
            <a:gdLst>
              <a:gd name="connsiteX0" fmla="*/ 9144 w 1785752"/>
              <a:gd name="connsiteY0" fmla="*/ 1170432 h 1195301"/>
              <a:gd name="connsiteX1" fmla="*/ 1024128 w 1785752"/>
              <a:gd name="connsiteY1" fmla="*/ 1179576 h 1195301"/>
              <a:gd name="connsiteX2" fmla="*/ 1563624 w 1785752"/>
              <a:gd name="connsiteY2" fmla="*/ 987552 h 1195301"/>
              <a:gd name="connsiteX3" fmla="*/ 1746504 w 1785752"/>
              <a:gd name="connsiteY3" fmla="*/ 813816 h 1195301"/>
              <a:gd name="connsiteX4" fmla="*/ 1783080 w 1785752"/>
              <a:gd name="connsiteY4" fmla="*/ 612648 h 1195301"/>
              <a:gd name="connsiteX5" fmla="*/ 1700784 w 1785752"/>
              <a:gd name="connsiteY5" fmla="*/ 393192 h 1195301"/>
              <a:gd name="connsiteX6" fmla="*/ 1408176 w 1785752"/>
              <a:gd name="connsiteY6" fmla="*/ 155448 h 1195301"/>
              <a:gd name="connsiteX7" fmla="*/ 1033272 w 1785752"/>
              <a:gd name="connsiteY7" fmla="*/ 27432 h 1195301"/>
              <a:gd name="connsiteX8" fmla="*/ 384048 w 1785752"/>
              <a:gd name="connsiteY8" fmla="*/ 0 h 1195301"/>
              <a:gd name="connsiteX9" fmla="*/ 0 w 1785752"/>
              <a:gd name="connsiteY9" fmla="*/ 27432 h 1195301"/>
              <a:gd name="connsiteX10" fmla="*/ 0 w 1785752"/>
              <a:gd name="connsiteY10" fmla="*/ 27432 h 1195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5752" h="1195301">
                <a:moveTo>
                  <a:pt x="9144" y="1170432"/>
                </a:moveTo>
                <a:cubicBezTo>
                  <a:pt x="387096" y="1190244"/>
                  <a:pt x="765048" y="1210056"/>
                  <a:pt x="1024128" y="1179576"/>
                </a:cubicBezTo>
                <a:cubicBezTo>
                  <a:pt x="1283208" y="1149096"/>
                  <a:pt x="1443228" y="1048512"/>
                  <a:pt x="1563624" y="987552"/>
                </a:cubicBezTo>
                <a:cubicBezTo>
                  <a:pt x="1684020" y="926592"/>
                  <a:pt x="1709928" y="876300"/>
                  <a:pt x="1746504" y="813816"/>
                </a:cubicBezTo>
                <a:cubicBezTo>
                  <a:pt x="1783080" y="751332"/>
                  <a:pt x="1790700" y="682752"/>
                  <a:pt x="1783080" y="612648"/>
                </a:cubicBezTo>
                <a:cubicBezTo>
                  <a:pt x="1775460" y="542544"/>
                  <a:pt x="1763268" y="469392"/>
                  <a:pt x="1700784" y="393192"/>
                </a:cubicBezTo>
                <a:cubicBezTo>
                  <a:pt x="1638300" y="316992"/>
                  <a:pt x="1519428" y="216408"/>
                  <a:pt x="1408176" y="155448"/>
                </a:cubicBezTo>
                <a:cubicBezTo>
                  <a:pt x="1296924" y="94488"/>
                  <a:pt x="1203960" y="53340"/>
                  <a:pt x="1033272" y="27432"/>
                </a:cubicBezTo>
                <a:cubicBezTo>
                  <a:pt x="862584" y="1524"/>
                  <a:pt x="556260" y="0"/>
                  <a:pt x="384048" y="0"/>
                </a:cubicBezTo>
                <a:cubicBezTo>
                  <a:pt x="211836" y="0"/>
                  <a:pt x="0" y="27432"/>
                  <a:pt x="0" y="27432"/>
                </a:cubicBezTo>
                <a:lnTo>
                  <a:pt x="0" y="27432"/>
                </a:ln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9" name="任意多边形 168"/>
          <p:cNvSpPr/>
          <p:nvPr/>
        </p:nvSpPr>
        <p:spPr>
          <a:xfrm>
            <a:off x="5864904" y="1911095"/>
            <a:ext cx="1785752" cy="1195301"/>
          </a:xfrm>
          <a:custGeom>
            <a:avLst/>
            <a:gdLst>
              <a:gd name="connsiteX0" fmla="*/ 9144 w 1785752"/>
              <a:gd name="connsiteY0" fmla="*/ 1170432 h 1195301"/>
              <a:gd name="connsiteX1" fmla="*/ 1024128 w 1785752"/>
              <a:gd name="connsiteY1" fmla="*/ 1179576 h 1195301"/>
              <a:gd name="connsiteX2" fmla="*/ 1563624 w 1785752"/>
              <a:gd name="connsiteY2" fmla="*/ 987552 h 1195301"/>
              <a:gd name="connsiteX3" fmla="*/ 1746504 w 1785752"/>
              <a:gd name="connsiteY3" fmla="*/ 813816 h 1195301"/>
              <a:gd name="connsiteX4" fmla="*/ 1783080 w 1785752"/>
              <a:gd name="connsiteY4" fmla="*/ 612648 h 1195301"/>
              <a:gd name="connsiteX5" fmla="*/ 1700784 w 1785752"/>
              <a:gd name="connsiteY5" fmla="*/ 393192 h 1195301"/>
              <a:gd name="connsiteX6" fmla="*/ 1408176 w 1785752"/>
              <a:gd name="connsiteY6" fmla="*/ 155448 h 1195301"/>
              <a:gd name="connsiteX7" fmla="*/ 1033272 w 1785752"/>
              <a:gd name="connsiteY7" fmla="*/ 27432 h 1195301"/>
              <a:gd name="connsiteX8" fmla="*/ 384048 w 1785752"/>
              <a:gd name="connsiteY8" fmla="*/ 0 h 1195301"/>
              <a:gd name="connsiteX9" fmla="*/ 0 w 1785752"/>
              <a:gd name="connsiteY9" fmla="*/ 27432 h 1195301"/>
              <a:gd name="connsiteX10" fmla="*/ 0 w 1785752"/>
              <a:gd name="connsiteY10" fmla="*/ 27432 h 1195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5752" h="1195301">
                <a:moveTo>
                  <a:pt x="9144" y="1170432"/>
                </a:moveTo>
                <a:cubicBezTo>
                  <a:pt x="387096" y="1190244"/>
                  <a:pt x="765048" y="1210056"/>
                  <a:pt x="1024128" y="1179576"/>
                </a:cubicBezTo>
                <a:cubicBezTo>
                  <a:pt x="1283208" y="1149096"/>
                  <a:pt x="1443228" y="1048512"/>
                  <a:pt x="1563624" y="987552"/>
                </a:cubicBezTo>
                <a:cubicBezTo>
                  <a:pt x="1684020" y="926592"/>
                  <a:pt x="1709928" y="876300"/>
                  <a:pt x="1746504" y="813816"/>
                </a:cubicBezTo>
                <a:cubicBezTo>
                  <a:pt x="1783080" y="751332"/>
                  <a:pt x="1790700" y="682752"/>
                  <a:pt x="1783080" y="612648"/>
                </a:cubicBezTo>
                <a:cubicBezTo>
                  <a:pt x="1775460" y="542544"/>
                  <a:pt x="1763268" y="469392"/>
                  <a:pt x="1700784" y="393192"/>
                </a:cubicBezTo>
                <a:cubicBezTo>
                  <a:pt x="1638300" y="316992"/>
                  <a:pt x="1519428" y="216408"/>
                  <a:pt x="1408176" y="155448"/>
                </a:cubicBezTo>
                <a:cubicBezTo>
                  <a:pt x="1296924" y="94488"/>
                  <a:pt x="1203960" y="53340"/>
                  <a:pt x="1033272" y="27432"/>
                </a:cubicBezTo>
                <a:cubicBezTo>
                  <a:pt x="862584" y="1524"/>
                  <a:pt x="556260" y="0"/>
                  <a:pt x="384048" y="0"/>
                </a:cubicBezTo>
                <a:cubicBezTo>
                  <a:pt x="211836" y="0"/>
                  <a:pt x="0" y="27432"/>
                  <a:pt x="0" y="27432"/>
                </a:cubicBezTo>
                <a:lnTo>
                  <a:pt x="0" y="27432"/>
                </a:ln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0" name="任意多边形 169"/>
          <p:cNvSpPr/>
          <p:nvPr/>
        </p:nvSpPr>
        <p:spPr>
          <a:xfrm>
            <a:off x="7741920" y="1907068"/>
            <a:ext cx="1785752" cy="1195301"/>
          </a:xfrm>
          <a:custGeom>
            <a:avLst/>
            <a:gdLst>
              <a:gd name="connsiteX0" fmla="*/ 9144 w 1785752"/>
              <a:gd name="connsiteY0" fmla="*/ 1170432 h 1195301"/>
              <a:gd name="connsiteX1" fmla="*/ 1024128 w 1785752"/>
              <a:gd name="connsiteY1" fmla="*/ 1179576 h 1195301"/>
              <a:gd name="connsiteX2" fmla="*/ 1563624 w 1785752"/>
              <a:gd name="connsiteY2" fmla="*/ 987552 h 1195301"/>
              <a:gd name="connsiteX3" fmla="*/ 1746504 w 1785752"/>
              <a:gd name="connsiteY3" fmla="*/ 813816 h 1195301"/>
              <a:gd name="connsiteX4" fmla="*/ 1783080 w 1785752"/>
              <a:gd name="connsiteY4" fmla="*/ 612648 h 1195301"/>
              <a:gd name="connsiteX5" fmla="*/ 1700784 w 1785752"/>
              <a:gd name="connsiteY5" fmla="*/ 393192 h 1195301"/>
              <a:gd name="connsiteX6" fmla="*/ 1408176 w 1785752"/>
              <a:gd name="connsiteY6" fmla="*/ 155448 h 1195301"/>
              <a:gd name="connsiteX7" fmla="*/ 1033272 w 1785752"/>
              <a:gd name="connsiteY7" fmla="*/ 27432 h 1195301"/>
              <a:gd name="connsiteX8" fmla="*/ 384048 w 1785752"/>
              <a:gd name="connsiteY8" fmla="*/ 0 h 1195301"/>
              <a:gd name="connsiteX9" fmla="*/ 0 w 1785752"/>
              <a:gd name="connsiteY9" fmla="*/ 27432 h 1195301"/>
              <a:gd name="connsiteX10" fmla="*/ 0 w 1785752"/>
              <a:gd name="connsiteY10" fmla="*/ 27432 h 1195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5752" h="1195301">
                <a:moveTo>
                  <a:pt x="9144" y="1170432"/>
                </a:moveTo>
                <a:cubicBezTo>
                  <a:pt x="387096" y="1190244"/>
                  <a:pt x="765048" y="1210056"/>
                  <a:pt x="1024128" y="1179576"/>
                </a:cubicBezTo>
                <a:cubicBezTo>
                  <a:pt x="1283208" y="1149096"/>
                  <a:pt x="1443228" y="1048512"/>
                  <a:pt x="1563624" y="987552"/>
                </a:cubicBezTo>
                <a:cubicBezTo>
                  <a:pt x="1684020" y="926592"/>
                  <a:pt x="1709928" y="876300"/>
                  <a:pt x="1746504" y="813816"/>
                </a:cubicBezTo>
                <a:cubicBezTo>
                  <a:pt x="1783080" y="751332"/>
                  <a:pt x="1790700" y="682752"/>
                  <a:pt x="1783080" y="612648"/>
                </a:cubicBezTo>
                <a:cubicBezTo>
                  <a:pt x="1775460" y="542544"/>
                  <a:pt x="1763268" y="469392"/>
                  <a:pt x="1700784" y="393192"/>
                </a:cubicBezTo>
                <a:cubicBezTo>
                  <a:pt x="1638300" y="316992"/>
                  <a:pt x="1519428" y="216408"/>
                  <a:pt x="1408176" y="155448"/>
                </a:cubicBezTo>
                <a:cubicBezTo>
                  <a:pt x="1296924" y="94488"/>
                  <a:pt x="1203960" y="53340"/>
                  <a:pt x="1033272" y="27432"/>
                </a:cubicBezTo>
                <a:cubicBezTo>
                  <a:pt x="862584" y="1524"/>
                  <a:pt x="556260" y="0"/>
                  <a:pt x="384048" y="0"/>
                </a:cubicBezTo>
                <a:cubicBezTo>
                  <a:pt x="211836" y="0"/>
                  <a:pt x="0" y="27432"/>
                  <a:pt x="0" y="27432"/>
                </a:cubicBezTo>
                <a:lnTo>
                  <a:pt x="0" y="27432"/>
                </a:ln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/>
          <p:cNvCxnSpPr/>
          <p:nvPr/>
        </p:nvCxnSpPr>
        <p:spPr>
          <a:xfrm>
            <a:off x="2670048" y="2505456"/>
            <a:ext cx="1325880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矩形 170"/>
          <p:cNvSpPr/>
          <p:nvPr/>
        </p:nvSpPr>
        <p:spPr>
          <a:xfrm>
            <a:off x="2956442" y="1926319"/>
            <a:ext cx="47517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2" name="矩形 171"/>
          <p:cNvSpPr/>
          <p:nvPr/>
        </p:nvSpPr>
        <p:spPr>
          <a:xfrm>
            <a:off x="2502032" y="2505456"/>
            <a:ext cx="12287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173" name="直接连接符 172"/>
          <p:cNvCxnSpPr/>
          <p:nvPr/>
        </p:nvCxnSpPr>
        <p:spPr>
          <a:xfrm>
            <a:off x="4495918" y="2499818"/>
            <a:ext cx="1325880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矩形 173"/>
          <p:cNvSpPr/>
          <p:nvPr/>
        </p:nvSpPr>
        <p:spPr>
          <a:xfrm>
            <a:off x="4782312" y="1920681"/>
            <a:ext cx="65172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5" name="矩形 174"/>
          <p:cNvSpPr/>
          <p:nvPr/>
        </p:nvSpPr>
        <p:spPr>
          <a:xfrm>
            <a:off x="4327902" y="2499818"/>
            <a:ext cx="12287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176" name="直接连接符 175"/>
          <p:cNvCxnSpPr/>
          <p:nvPr/>
        </p:nvCxnSpPr>
        <p:spPr>
          <a:xfrm>
            <a:off x="6178247" y="2505456"/>
            <a:ext cx="1325880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7" name="矩形 176"/>
          <p:cNvSpPr/>
          <p:nvPr/>
        </p:nvSpPr>
        <p:spPr>
          <a:xfrm>
            <a:off x="6437209" y="1926319"/>
            <a:ext cx="47517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8" name="矩形 177"/>
          <p:cNvSpPr/>
          <p:nvPr/>
        </p:nvSpPr>
        <p:spPr>
          <a:xfrm>
            <a:off x="6010231" y="2505456"/>
            <a:ext cx="12287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179" name="直接连接符 178"/>
          <p:cNvCxnSpPr/>
          <p:nvPr/>
        </p:nvCxnSpPr>
        <p:spPr>
          <a:xfrm>
            <a:off x="8099698" y="2505456"/>
            <a:ext cx="1325880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矩形 179"/>
          <p:cNvSpPr/>
          <p:nvPr/>
        </p:nvSpPr>
        <p:spPr>
          <a:xfrm>
            <a:off x="8340371" y="1926319"/>
            <a:ext cx="54792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1" name="矩形 180"/>
          <p:cNvSpPr/>
          <p:nvPr/>
        </p:nvSpPr>
        <p:spPr>
          <a:xfrm>
            <a:off x="7931682" y="2505456"/>
            <a:ext cx="12287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8" name="肘形连接符 7"/>
          <p:cNvCxnSpPr/>
          <p:nvPr/>
        </p:nvCxnSpPr>
        <p:spPr>
          <a:xfrm rot="16200000" flipV="1">
            <a:off x="6217752" y="3406034"/>
            <a:ext cx="749807" cy="310893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肘形连接符 183"/>
          <p:cNvCxnSpPr/>
          <p:nvPr/>
        </p:nvCxnSpPr>
        <p:spPr>
          <a:xfrm rot="5400000" flipH="1" flipV="1">
            <a:off x="4218524" y="3405511"/>
            <a:ext cx="749806" cy="311940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肘形连接符 188"/>
          <p:cNvCxnSpPr/>
          <p:nvPr/>
        </p:nvCxnSpPr>
        <p:spPr>
          <a:xfrm rot="5400000">
            <a:off x="2332152" y="3246552"/>
            <a:ext cx="599040" cy="479088"/>
          </a:xfrm>
          <a:prstGeom prst="bentConnector3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肘形连接符 189"/>
          <p:cNvCxnSpPr/>
          <p:nvPr/>
        </p:nvCxnSpPr>
        <p:spPr>
          <a:xfrm rot="16200000" flipH="1">
            <a:off x="8613648" y="3260820"/>
            <a:ext cx="451920" cy="450552"/>
          </a:xfrm>
          <a:prstGeom prst="bentConnector3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2" name="矩形 191"/>
          <p:cNvSpPr/>
          <p:nvPr/>
        </p:nvSpPr>
        <p:spPr>
          <a:xfrm>
            <a:off x="1285792" y="4310150"/>
            <a:ext cx="2234648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3" name="矩形 192"/>
          <p:cNvSpPr/>
          <p:nvPr/>
        </p:nvSpPr>
        <p:spPr>
          <a:xfrm>
            <a:off x="1599691" y="3893647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4" name="Freeform 30"/>
          <p:cNvSpPr>
            <a:spLocks noEditPoints="1"/>
          </p:cNvSpPr>
          <p:nvPr/>
        </p:nvSpPr>
        <p:spPr bwMode="auto">
          <a:xfrm>
            <a:off x="1328799" y="393290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5" name="矩形 194"/>
          <p:cNvSpPr/>
          <p:nvPr/>
        </p:nvSpPr>
        <p:spPr>
          <a:xfrm>
            <a:off x="3660184" y="4349409"/>
            <a:ext cx="2234648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6" name="矩形 195"/>
          <p:cNvSpPr/>
          <p:nvPr/>
        </p:nvSpPr>
        <p:spPr>
          <a:xfrm>
            <a:off x="3974083" y="3932906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7" name="Freeform 30"/>
          <p:cNvSpPr>
            <a:spLocks noEditPoints="1"/>
          </p:cNvSpPr>
          <p:nvPr/>
        </p:nvSpPr>
        <p:spPr bwMode="auto">
          <a:xfrm>
            <a:off x="3703191" y="397216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8" name="矩形 197"/>
          <p:cNvSpPr/>
          <p:nvPr/>
        </p:nvSpPr>
        <p:spPr>
          <a:xfrm>
            <a:off x="6034576" y="4388668"/>
            <a:ext cx="2234648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9" name="矩形 198"/>
          <p:cNvSpPr/>
          <p:nvPr/>
        </p:nvSpPr>
        <p:spPr>
          <a:xfrm>
            <a:off x="6348475" y="3972165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0" name="Freeform 30"/>
          <p:cNvSpPr>
            <a:spLocks noEditPoints="1"/>
          </p:cNvSpPr>
          <p:nvPr/>
        </p:nvSpPr>
        <p:spPr bwMode="auto">
          <a:xfrm>
            <a:off x="6077583" y="401142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1" name="矩形 200"/>
          <p:cNvSpPr/>
          <p:nvPr/>
        </p:nvSpPr>
        <p:spPr>
          <a:xfrm>
            <a:off x="8408968" y="4427927"/>
            <a:ext cx="2234648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2" name="矩形 201"/>
          <p:cNvSpPr/>
          <p:nvPr/>
        </p:nvSpPr>
        <p:spPr>
          <a:xfrm>
            <a:off x="8722867" y="4011424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3" name="Freeform 30"/>
          <p:cNvSpPr>
            <a:spLocks noEditPoints="1"/>
          </p:cNvSpPr>
          <p:nvPr/>
        </p:nvSpPr>
        <p:spPr bwMode="auto">
          <a:xfrm>
            <a:off x="8451975" y="405068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pic>
        <p:nvPicPr>
          <p:cNvPr id="34" name="图片 3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937" y="239391"/>
            <a:ext cx="721827" cy="617563"/>
          </a:xfrm>
          <a:prstGeom prst="rect">
            <a:avLst/>
          </a:prstGeom>
        </p:spPr>
      </p:pic>
      <p:sp>
        <p:nvSpPr>
          <p:cNvPr id="35" name="矩形 34"/>
          <p:cNvSpPr/>
          <p:nvPr/>
        </p:nvSpPr>
        <p:spPr>
          <a:xfrm>
            <a:off x="1225236" y="239391"/>
            <a:ext cx="31242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这里添加小标题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543"/>
          <p:cNvSpPr>
            <a:spLocks noEditPoints="1"/>
          </p:cNvSpPr>
          <p:nvPr/>
        </p:nvSpPr>
        <p:spPr bwMode="auto">
          <a:xfrm>
            <a:off x="1488055" y="2628181"/>
            <a:ext cx="2635889" cy="3287987"/>
          </a:xfrm>
          <a:custGeom>
            <a:avLst/>
            <a:gdLst/>
            <a:ahLst/>
            <a:cxnLst>
              <a:cxn ang="0">
                <a:pos x="185" y="658"/>
              </a:cxn>
              <a:cxn ang="0">
                <a:pos x="405" y="654"/>
              </a:cxn>
              <a:cxn ang="0">
                <a:pos x="516" y="284"/>
              </a:cxn>
              <a:cxn ang="0">
                <a:pos x="554" y="302"/>
              </a:cxn>
              <a:cxn ang="0">
                <a:pos x="552" y="278"/>
              </a:cxn>
              <a:cxn ang="0">
                <a:pos x="359" y="303"/>
              </a:cxn>
              <a:cxn ang="0">
                <a:pos x="324" y="320"/>
              </a:cxn>
              <a:cxn ang="0">
                <a:pos x="358" y="358"/>
              </a:cxn>
              <a:cxn ang="0">
                <a:pos x="323" y="419"/>
              </a:cxn>
              <a:cxn ang="0">
                <a:pos x="455" y="397"/>
              </a:cxn>
              <a:cxn ang="0">
                <a:pos x="356" y="480"/>
              </a:cxn>
              <a:cxn ang="0">
                <a:pos x="364" y="501"/>
              </a:cxn>
              <a:cxn ang="0">
                <a:pos x="448" y="445"/>
              </a:cxn>
              <a:cxn ang="0">
                <a:pos x="291" y="455"/>
              </a:cxn>
              <a:cxn ang="0">
                <a:pos x="305" y="414"/>
              </a:cxn>
              <a:cxn ang="0">
                <a:pos x="490" y="328"/>
              </a:cxn>
              <a:cxn ang="0">
                <a:pos x="319" y="335"/>
              </a:cxn>
              <a:cxn ang="0">
                <a:pos x="443" y="263"/>
              </a:cxn>
              <a:cxn ang="0">
                <a:pos x="594" y="231"/>
              </a:cxn>
              <a:cxn ang="0">
                <a:pos x="597" y="295"/>
              </a:cxn>
              <a:cxn ang="0">
                <a:pos x="598" y="285"/>
              </a:cxn>
              <a:cxn ang="0">
                <a:pos x="593" y="251"/>
              </a:cxn>
              <a:cxn ang="0">
                <a:pos x="311" y="167"/>
              </a:cxn>
              <a:cxn ang="0">
                <a:pos x="330" y="127"/>
              </a:cxn>
              <a:cxn ang="0">
                <a:pos x="402" y="159"/>
              </a:cxn>
              <a:cxn ang="0">
                <a:pos x="513" y="112"/>
              </a:cxn>
              <a:cxn ang="0">
                <a:pos x="497" y="175"/>
              </a:cxn>
              <a:cxn ang="0">
                <a:pos x="510" y="200"/>
              </a:cxn>
              <a:cxn ang="0">
                <a:pos x="453" y="200"/>
              </a:cxn>
              <a:cxn ang="0">
                <a:pos x="322" y="201"/>
              </a:cxn>
              <a:cxn ang="0">
                <a:pos x="227" y="215"/>
              </a:cxn>
              <a:cxn ang="0">
                <a:pos x="302" y="233"/>
              </a:cxn>
              <a:cxn ang="0">
                <a:pos x="523" y="203"/>
              </a:cxn>
              <a:cxn ang="0">
                <a:pos x="555" y="141"/>
              </a:cxn>
              <a:cxn ang="0">
                <a:pos x="487" y="98"/>
              </a:cxn>
              <a:cxn ang="0">
                <a:pos x="453" y="72"/>
              </a:cxn>
              <a:cxn ang="0">
                <a:pos x="394" y="75"/>
              </a:cxn>
              <a:cxn ang="0">
                <a:pos x="349" y="102"/>
              </a:cxn>
              <a:cxn ang="0">
                <a:pos x="422" y="99"/>
              </a:cxn>
              <a:cxn ang="0">
                <a:pos x="20" y="407"/>
              </a:cxn>
              <a:cxn ang="0">
                <a:pos x="37" y="221"/>
              </a:cxn>
              <a:cxn ang="0">
                <a:pos x="35" y="242"/>
              </a:cxn>
              <a:cxn ang="0">
                <a:pos x="10" y="302"/>
              </a:cxn>
              <a:cxn ang="0">
                <a:pos x="52" y="344"/>
              </a:cxn>
              <a:cxn ang="0">
                <a:pos x="30" y="305"/>
              </a:cxn>
              <a:cxn ang="0">
                <a:pos x="56" y="217"/>
              </a:cxn>
              <a:cxn ang="0">
                <a:pos x="37" y="375"/>
              </a:cxn>
              <a:cxn ang="0">
                <a:pos x="424" y="69"/>
              </a:cxn>
              <a:cxn ang="0">
                <a:pos x="510" y="160"/>
              </a:cxn>
              <a:cxn ang="0">
                <a:pos x="307" y="345"/>
              </a:cxn>
              <a:cxn ang="0">
                <a:pos x="500" y="243"/>
              </a:cxn>
              <a:cxn ang="0">
                <a:pos x="140" y="569"/>
              </a:cxn>
              <a:cxn ang="0">
                <a:pos x="272" y="777"/>
              </a:cxn>
              <a:cxn ang="0">
                <a:pos x="402" y="796"/>
              </a:cxn>
              <a:cxn ang="0">
                <a:pos x="462" y="805"/>
              </a:cxn>
              <a:cxn ang="0">
                <a:pos x="339" y="786"/>
              </a:cxn>
              <a:cxn ang="0">
                <a:pos x="332" y="738"/>
              </a:cxn>
              <a:cxn ang="0">
                <a:pos x="311" y="709"/>
              </a:cxn>
              <a:cxn ang="0">
                <a:pos x="206" y="770"/>
              </a:cxn>
              <a:cxn ang="0">
                <a:pos x="210" y="822"/>
              </a:cxn>
              <a:cxn ang="0">
                <a:pos x="319" y="813"/>
              </a:cxn>
              <a:cxn ang="0">
                <a:pos x="297" y="678"/>
              </a:cxn>
              <a:cxn ang="0">
                <a:pos x="452" y="54"/>
              </a:cxn>
            </a:cxnLst>
            <a:rect l="0" t="0" r="r" b="b"/>
            <a:pathLst>
              <a:path w="671" h="837">
                <a:moveTo>
                  <a:pt x="599" y="121"/>
                </a:moveTo>
                <a:lnTo>
                  <a:pt x="599" y="121"/>
                </a:lnTo>
                <a:lnTo>
                  <a:pt x="587" y="105"/>
                </a:lnTo>
                <a:lnTo>
                  <a:pt x="573" y="90"/>
                </a:lnTo>
                <a:lnTo>
                  <a:pt x="558" y="75"/>
                </a:lnTo>
                <a:lnTo>
                  <a:pt x="543" y="63"/>
                </a:lnTo>
                <a:lnTo>
                  <a:pt x="525" y="51"/>
                </a:lnTo>
                <a:lnTo>
                  <a:pt x="508" y="40"/>
                </a:lnTo>
                <a:lnTo>
                  <a:pt x="490" y="30"/>
                </a:lnTo>
                <a:lnTo>
                  <a:pt x="472" y="21"/>
                </a:lnTo>
                <a:lnTo>
                  <a:pt x="472" y="21"/>
                </a:lnTo>
                <a:lnTo>
                  <a:pt x="471" y="21"/>
                </a:lnTo>
                <a:lnTo>
                  <a:pt x="471" y="21"/>
                </a:lnTo>
                <a:lnTo>
                  <a:pt x="471" y="16"/>
                </a:lnTo>
                <a:lnTo>
                  <a:pt x="469" y="11"/>
                </a:lnTo>
                <a:lnTo>
                  <a:pt x="466" y="7"/>
                </a:lnTo>
                <a:lnTo>
                  <a:pt x="462" y="4"/>
                </a:lnTo>
                <a:lnTo>
                  <a:pt x="462" y="4"/>
                </a:lnTo>
                <a:lnTo>
                  <a:pt x="457" y="2"/>
                </a:lnTo>
                <a:lnTo>
                  <a:pt x="453" y="0"/>
                </a:lnTo>
                <a:lnTo>
                  <a:pt x="449" y="0"/>
                </a:lnTo>
                <a:lnTo>
                  <a:pt x="445" y="2"/>
                </a:lnTo>
                <a:lnTo>
                  <a:pt x="442" y="3"/>
                </a:lnTo>
                <a:lnTo>
                  <a:pt x="439" y="6"/>
                </a:lnTo>
                <a:lnTo>
                  <a:pt x="435" y="12"/>
                </a:lnTo>
                <a:lnTo>
                  <a:pt x="431" y="19"/>
                </a:lnTo>
                <a:lnTo>
                  <a:pt x="428" y="27"/>
                </a:lnTo>
                <a:lnTo>
                  <a:pt x="426" y="35"/>
                </a:lnTo>
                <a:lnTo>
                  <a:pt x="423" y="41"/>
                </a:lnTo>
                <a:lnTo>
                  <a:pt x="423" y="41"/>
                </a:lnTo>
                <a:lnTo>
                  <a:pt x="423" y="42"/>
                </a:lnTo>
                <a:lnTo>
                  <a:pt x="423" y="42"/>
                </a:lnTo>
                <a:lnTo>
                  <a:pt x="400" y="35"/>
                </a:lnTo>
                <a:lnTo>
                  <a:pt x="376" y="30"/>
                </a:lnTo>
                <a:lnTo>
                  <a:pt x="352" y="27"/>
                </a:lnTo>
                <a:lnTo>
                  <a:pt x="328" y="25"/>
                </a:lnTo>
                <a:lnTo>
                  <a:pt x="304" y="26"/>
                </a:lnTo>
                <a:lnTo>
                  <a:pt x="279" y="28"/>
                </a:lnTo>
                <a:lnTo>
                  <a:pt x="256" y="31"/>
                </a:lnTo>
                <a:lnTo>
                  <a:pt x="233" y="36"/>
                </a:lnTo>
                <a:lnTo>
                  <a:pt x="210" y="43"/>
                </a:lnTo>
                <a:lnTo>
                  <a:pt x="187" y="52"/>
                </a:lnTo>
                <a:lnTo>
                  <a:pt x="166" y="62"/>
                </a:lnTo>
                <a:lnTo>
                  <a:pt x="145" y="74"/>
                </a:lnTo>
                <a:lnTo>
                  <a:pt x="125" y="88"/>
                </a:lnTo>
                <a:lnTo>
                  <a:pt x="106" y="102"/>
                </a:lnTo>
                <a:lnTo>
                  <a:pt x="88" y="118"/>
                </a:lnTo>
                <a:lnTo>
                  <a:pt x="71" y="136"/>
                </a:lnTo>
                <a:lnTo>
                  <a:pt x="71" y="136"/>
                </a:lnTo>
                <a:lnTo>
                  <a:pt x="57" y="154"/>
                </a:lnTo>
                <a:lnTo>
                  <a:pt x="44" y="175"/>
                </a:lnTo>
                <a:lnTo>
                  <a:pt x="31" y="195"/>
                </a:lnTo>
                <a:lnTo>
                  <a:pt x="22" y="216"/>
                </a:lnTo>
                <a:lnTo>
                  <a:pt x="14" y="238"/>
                </a:lnTo>
                <a:lnTo>
                  <a:pt x="8" y="261"/>
                </a:lnTo>
                <a:lnTo>
                  <a:pt x="4" y="283"/>
                </a:lnTo>
                <a:lnTo>
                  <a:pt x="1" y="306"/>
                </a:lnTo>
                <a:lnTo>
                  <a:pt x="0" y="330"/>
                </a:lnTo>
                <a:lnTo>
                  <a:pt x="1" y="353"/>
                </a:lnTo>
                <a:lnTo>
                  <a:pt x="4" y="376"/>
                </a:lnTo>
                <a:lnTo>
                  <a:pt x="9" y="398"/>
                </a:lnTo>
                <a:lnTo>
                  <a:pt x="15" y="421"/>
                </a:lnTo>
                <a:lnTo>
                  <a:pt x="23" y="443"/>
                </a:lnTo>
                <a:lnTo>
                  <a:pt x="33" y="464"/>
                </a:lnTo>
                <a:lnTo>
                  <a:pt x="46" y="485"/>
                </a:lnTo>
                <a:lnTo>
                  <a:pt x="46" y="485"/>
                </a:lnTo>
                <a:lnTo>
                  <a:pt x="59" y="505"/>
                </a:lnTo>
                <a:lnTo>
                  <a:pt x="73" y="522"/>
                </a:lnTo>
                <a:lnTo>
                  <a:pt x="89" y="539"/>
                </a:lnTo>
                <a:lnTo>
                  <a:pt x="105" y="554"/>
                </a:lnTo>
                <a:lnTo>
                  <a:pt x="124" y="569"/>
                </a:lnTo>
                <a:lnTo>
                  <a:pt x="142" y="581"/>
                </a:lnTo>
                <a:lnTo>
                  <a:pt x="162" y="592"/>
                </a:lnTo>
                <a:lnTo>
                  <a:pt x="182" y="602"/>
                </a:lnTo>
                <a:lnTo>
                  <a:pt x="182" y="602"/>
                </a:lnTo>
                <a:lnTo>
                  <a:pt x="178" y="608"/>
                </a:lnTo>
                <a:lnTo>
                  <a:pt x="174" y="615"/>
                </a:lnTo>
                <a:lnTo>
                  <a:pt x="163" y="631"/>
                </a:lnTo>
                <a:lnTo>
                  <a:pt x="158" y="639"/>
                </a:lnTo>
                <a:lnTo>
                  <a:pt x="157" y="643"/>
                </a:lnTo>
                <a:lnTo>
                  <a:pt x="156" y="647"/>
                </a:lnTo>
                <a:lnTo>
                  <a:pt x="156" y="652"/>
                </a:lnTo>
                <a:lnTo>
                  <a:pt x="157" y="655"/>
                </a:lnTo>
                <a:lnTo>
                  <a:pt x="159" y="658"/>
                </a:lnTo>
                <a:lnTo>
                  <a:pt x="162" y="661"/>
                </a:lnTo>
                <a:lnTo>
                  <a:pt x="162" y="661"/>
                </a:lnTo>
                <a:lnTo>
                  <a:pt x="167" y="664"/>
                </a:lnTo>
                <a:lnTo>
                  <a:pt x="172" y="665"/>
                </a:lnTo>
                <a:lnTo>
                  <a:pt x="177" y="664"/>
                </a:lnTo>
                <a:lnTo>
                  <a:pt x="181" y="662"/>
                </a:lnTo>
                <a:lnTo>
                  <a:pt x="185" y="658"/>
                </a:lnTo>
                <a:lnTo>
                  <a:pt x="189" y="654"/>
                </a:lnTo>
                <a:lnTo>
                  <a:pt x="196" y="642"/>
                </a:lnTo>
                <a:lnTo>
                  <a:pt x="196" y="642"/>
                </a:lnTo>
                <a:lnTo>
                  <a:pt x="208" y="646"/>
                </a:lnTo>
                <a:lnTo>
                  <a:pt x="220" y="651"/>
                </a:lnTo>
                <a:lnTo>
                  <a:pt x="232" y="654"/>
                </a:lnTo>
                <a:lnTo>
                  <a:pt x="244" y="656"/>
                </a:lnTo>
                <a:lnTo>
                  <a:pt x="268" y="660"/>
                </a:lnTo>
                <a:lnTo>
                  <a:pt x="293" y="661"/>
                </a:lnTo>
                <a:lnTo>
                  <a:pt x="293" y="661"/>
                </a:lnTo>
                <a:lnTo>
                  <a:pt x="291" y="669"/>
                </a:lnTo>
                <a:lnTo>
                  <a:pt x="288" y="677"/>
                </a:lnTo>
                <a:lnTo>
                  <a:pt x="281" y="694"/>
                </a:lnTo>
                <a:lnTo>
                  <a:pt x="279" y="702"/>
                </a:lnTo>
                <a:lnTo>
                  <a:pt x="278" y="710"/>
                </a:lnTo>
                <a:lnTo>
                  <a:pt x="278" y="719"/>
                </a:lnTo>
                <a:lnTo>
                  <a:pt x="280" y="727"/>
                </a:lnTo>
                <a:lnTo>
                  <a:pt x="280" y="727"/>
                </a:lnTo>
                <a:lnTo>
                  <a:pt x="280" y="727"/>
                </a:lnTo>
                <a:lnTo>
                  <a:pt x="280" y="727"/>
                </a:lnTo>
                <a:lnTo>
                  <a:pt x="265" y="732"/>
                </a:lnTo>
                <a:lnTo>
                  <a:pt x="251" y="735"/>
                </a:lnTo>
                <a:lnTo>
                  <a:pt x="222" y="741"/>
                </a:lnTo>
                <a:lnTo>
                  <a:pt x="222" y="741"/>
                </a:lnTo>
                <a:lnTo>
                  <a:pt x="200" y="746"/>
                </a:lnTo>
                <a:lnTo>
                  <a:pt x="180" y="753"/>
                </a:lnTo>
                <a:lnTo>
                  <a:pt x="160" y="762"/>
                </a:lnTo>
                <a:lnTo>
                  <a:pt x="151" y="767"/>
                </a:lnTo>
                <a:lnTo>
                  <a:pt x="141" y="773"/>
                </a:lnTo>
                <a:lnTo>
                  <a:pt x="141" y="773"/>
                </a:lnTo>
                <a:lnTo>
                  <a:pt x="132" y="779"/>
                </a:lnTo>
                <a:lnTo>
                  <a:pt x="127" y="784"/>
                </a:lnTo>
                <a:lnTo>
                  <a:pt x="120" y="789"/>
                </a:lnTo>
                <a:lnTo>
                  <a:pt x="115" y="794"/>
                </a:lnTo>
                <a:lnTo>
                  <a:pt x="112" y="799"/>
                </a:lnTo>
                <a:lnTo>
                  <a:pt x="111" y="802"/>
                </a:lnTo>
                <a:lnTo>
                  <a:pt x="111" y="805"/>
                </a:lnTo>
                <a:lnTo>
                  <a:pt x="112" y="808"/>
                </a:lnTo>
                <a:lnTo>
                  <a:pt x="113" y="810"/>
                </a:lnTo>
                <a:lnTo>
                  <a:pt x="113" y="810"/>
                </a:lnTo>
                <a:lnTo>
                  <a:pt x="117" y="815"/>
                </a:lnTo>
                <a:lnTo>
                  <a:pt x="123" y="819"/>
                </a:lnTo>
                <a:lnTo>
                  <a:pt x="129" y="821"/>
                </a:lnTo>
                <a:lnTo>
                  <a:pt x="136" y="823"/>
                </a:lnTo>
                <a:lnTo>
                  <a:pt x="150" y="825"/>
                </a:lnTo>
                <a:lnTo>
                  <a:pt x="161" y="827"/>
                </a:lnTo>
                <a:lnTo>
                  <a:pt x="161" y="827"/>
                </a:lnTo>
                <a:lnTo>
                  <a:pt x="201" y="831"/>
                </a:lnTo>
                <a:lnTo>
                  <a:pt x="241" y="834"/>
                </a:lnTo>
                <a:lnTo>
                  <a:pt x="281" y="836"/>
                </a:lnTo>
                <a:lnTo>
                  <a:pt x="322" y="837"/>
                </a:lnTo>
                <a:lnTo>
                  <a:pt x="322" y="837"/>
                </a:lnTo>
                <a:lnTo>
                  <a:pt x="362" y="837"/>
                </a:lnTo>
                <a:lnTo>
                  <a:pt x="404" y="836"/>
                </a:lnTo>
                <a:lnTo>
                  <a:pt x="445" y="833"/>
                </a:lnTo>
                <a:lnTo>
                  <a:pt x="466" y="831"/>
                </a:lnTo>
                <a:lnTo>
                  <a:pt x="486" y="828"/>
                </a:lnTo>
                <a:lnTo>
                  <a:pt x="486" y="828"/>
                </a:lnTo>
                <a:lnTo>
                  <a:pt x="497" y="826"/>
                </a:lnTo>
                <a:lnTo>
                  <a:pt x="508" y="823"/>
                </a:lnTo>
                <a:lnTo>
                  <a:pt x="518" y="819"/>
                </a:lnTo>
                <a:lnTo>
                  <a:pt x="523" y="817"/>
                </a:lnTo>
                <a:lnTo>
                  <a:pt x="528" y="814"/>
                </a:lnTo>
                <a:lnTo>
                  <a:pt x="528" y="814"/>
                </a:lnTo>
                <a:lnTo>
                  <a:pt x="532" y="809"/>
                </a:lnTo>
                <a:lnTo>
                  <a:pt x="533" y="804"/>
                </a:lnTo>
                <a:lnTo>
                  <a:pt x="533" y="800"/>
                </a:lnTo>
                <a:lnTo>
                  <a:pt x="532" y="796"/>
                </a:lnTo>
                <a:lnTo>
                  <a:pt x="530" y="792"/>
                </a:lnTo>
                <a:lnTo>
                  <a:pt x="526" y="788"/>
                </a:lnTo>
                <a:lnTo>
                  <a:pt x="519" y="782"/>
                </a:lnTo>
                <a:lnTo>
                  <a:pt x="519" y="782"/>
                </a:lnTo>
                <a:lnTo>
                  <a:pt x="510" y="776"/>
                </a:lnTo>
                <a:lnTo>
                  <a:pt x="501" y="770"/>
                </a:lnTo>
                <a:lnTo>
                  <a:pt x="482" y="760"/>
                </a:lnTo>
                <a:lnTo>
                  <a:pt x="461" y="752"/>
                </a:lnTo>
                <a:lnTo>
                  <a:pt x="439" y="746"/>
                </a:lnTo>
                <a:lnTo>
                  <a:pt x="418" y="740"/>
                </a:lnTo>
                <a:lnTo>
                  <a:pt x="396" y="735"/>
                </a:lnTo>
                <a:lnTo>
                  <a:pt x="353" y="727"/>
                </a:lnTo>
                <a:lnTo>
                  <a:pt x="353" y="727"/>
                </a:lnTo>
                <a:lnTo>
                  <a:pt x="354" y="719"/>
                </a:lnTo>
                <a:lnTo>
                  <a:pt x="354" y="710"/>
                </a:lnTo>
                <a:lnTo>
                  <a:pt x="353" y="702"/>
                </a:lnTo>
                <a:lnTo>
                  <a:pt x="352" y="694"/>
                </a:lnTo>
                <a:lnTo>
                  <a:pt x="348" y="678"/>
                </a:lnTo>
                <a:lnTo>
                  <a:pt x="342" y="662"/>
                </a:lnTo>
                <a:lnTo>
                  <a:pt x="342" y="662"/>
                </a:lnTo>
                <a:lnTo>
                  <a:pt x="374" y="659"/>
                </a:lnTo>
                <a:lnTo>
                  <a:pt x="405" y="654"/>
                </a:lnTo>
                <a:lnTo>
                  <a:pt x="405" y="654"/>
                </a:lnTo>
                <a:lnTo>
                  <a:pt x="423" y="650"/>
                </a:lnTo>
                <a:lnTo>
                  <a:pt x="441" y="644"/>
                </a:lnTo>
                <a:lnTo>
                  <a:pt x="460" y="637"/>
                </a:lnTo>
                <a:lnTo>
                  <a:pt x="478" y="630"/>
                </a:lnTo>
                <a:lnTo>
                  <a:pt x="495" y="622"/>
                </a:lnTo>
                <a:lnTo>
                  <a:pt x="511" y="614"/>
                </a:lnTo>
                <a:lnTo>
                  <a:pt x="528" y="604"/>
                </a:lnTo>
                <a:lnTo>
                  <a:pt x="544" y="593"/>
                </a:lnTo>
                <a:lnTo>
                  <a:pt x="544" y="593"/>
                </a:lnTo>
                <a:lnTo>
                  <a:pt x="561" y="580"/>
                </a:lnTo>
                <a:lnTo>
                  <a:pt x="577" y="564"/>
                </a:lnTo>
                <a:lnTo>
                  <a:pt x="592" y="548"/>
                </a:lnTo>
                <a:lnTo>
                  <a:pt x="606" y="530"/>
                </a:lnTo>
                <a:lnTo>
                  <a:pt x="620" y="512"/>
                </a:lnTo>
                <a:lnTo>
                  <a:pt x="631" y="493"/>
                </a:lnTo>
                <a:lnTo>
                  <a:pt x="641" y="472"/>
                </a:lnTo>
                <a:lnTo>
                  <a:pt x="649" y="452"/>
                </a:lnTo>
                <a:lnTo>
                  <a:pt x="657" y="431"/>
                </a:lnTo>
                <a:lnTo>
                  <a:pt x="663" y="409"/>
                </a:lnTo>
                <a:lnTo>
                  <a:pt x="667" y="387"/>
                </a:lnTo>
                <a:lnTo>
                  <a:pt x="670" y="365"/>
                </a:lnTo>
                <a:lnTo>
                  <a:pt x="671" y="343"/>
                </a:lnTo>
                <a:lnTo>
                  <a:pt x="671" y="319"/>
                </a:lnTo>
                <a:lnTo>
                  <a:pt x="670" y="298"/>
                </a:lnTo>
                <a:lnTo>
                  <a:pt x="667" y="276"/>
                </a:lnTo>
                <a:lnTo>
                  <a:pt x="667" y="276"/>
                </a:lnTo>
                <a:lnTo>
                  <a:pt x="662" y="256"/>
                </a:lnTo>
                <a:lnTo>
                  <a:pt x="657" y="234"/>
                </a:lnTo>
                <a:lnTo>
                  <a:pt x="650" y="214"/>
                </a:lnTo>
                <a:lnTo>
                  <a:pt x="642" y="195"/>
                </a:lnTo>
                <a:lnTo>
                  <a:pt x="633" y="176"/>
                </a:lnTo>
                <a:lnTo>
                  <a:pt x="623" y="156"/>
                </a:lnTo>
                <a:lnTo>
                  <a:pt x="612" y="138"/>
                </a:lnTo>
                <a:lnTo>
                  <a:pt x="599" y="121"/>
                </a:lnTo>
                <a:lnTo>
                  <a:pt x="599" y="121"/>
                </a:lnTo>
                <a:close/>
                <a:moveTo>
                  <a:pt x="454" y="10"/>
                </a:moveTo>
                <a:lnTo>
                  <a:pt x="454" y="10"/>
                </a:lnTo>
                <a:lnTo>
                  <a:pt x="457" y="11"/>
                </a:lnTo>
                <a:lnTo>
                  <a:pt x="459" y="13"/>
                </a:lnTo>
                <a:lnTo>
                  <a:pt x="461" y="15"/>
                </a:lnTo>
                <a:lnTo>
                  <a:pt x="462" y="17"/>
                </a:lnTo>
                <a:lnTo>
                  <a:pt x="461" y="22"/>
                </a:lnTo>
                <a:lnTo>
                  <a:pt x="459" y="28"/>
                </a:lnTo>
                <a:lnTo>
                  <a:pt x="456" y="35"/>
                </a:lnTo>
                <a:lnTo>
                  <a:pt x="451" y="41"/>
                </a:lnTo>
                <a:lnTo>
                  <a:pt x="443" y="50"/>
                </a:lnTo>
                <a:lnTo>
                  <a:pt x="443" y="50"/>
                </a:lnTo>
                <a:lnTo>
                  <a:pt x="431" y="45"/>
                </a:lnTo>
                <a:lnTo>
                  <a:pt x="431" y="45"/>
                </a:lnTo>
                <a:lnTo>
                  <a:pt x="434" y="35"/>
                </a:lnTo>
                <a:lnTo>
                  <a:pt x="438" y="23"/>
                </a:lnTo>
                <a:lnTo>
                  <a:pt x="440" y="17"/>
                </a:lnTo>
                <a:lnTo>
                  <a:pt x="444" y="13"/>
                </a:lnTo>
                <a:lnTo>
                  <a:pt x="449" y="11"/>
                </a:lnTo>
                <a:lnTo>
                  <a:pt x="451" y="10"/>
                </a:lnTo>
                <a:lnTo>
                  <a:pt x="454" y="10"/>
                </a:lnTo>
                <a:lnTo>
                  <a:pt x="454" y="10"/>
                </a:lnTo>
                <a:close/>
                <a:moveTo>
                  <a:pt x="511" y="246"/>
                </a:moveTo>
                <a:lnTo>
                  <a:pt x="511" y="246"/>
                </a:lnTo>
                <a:lnTo>
                  <a:pt x="524" y="243"/>
                </a:lnTo>
                <a:lnTo>
                  <a:pt x="531" y="243"/>
                </a:lnTo>
                <a:lnTo>
                  <a:pt x="531" y="243"/>
                </a:lnTo>
                <a:lnTo>
                  <a:pt x="529" y="245"/>
                </a:lnTo>
                <a:lnTo>
                  <a:pt x="529" y="245"/>
                </a:lnTo>
                <a:lnTo>
                  <a:pt x="520" y="248"/>
                </a:lnTo>
                <a:lnTo>
                  <a:pt x="512" y="251"/>
                </a:lnTo>
                <a:lnTo>
                  <a:pt x="512" y="251"/>
                </a:lnTo>
                <a:lnTo>
                  <a:pt x="511" y="246"/>
                </a:lnTo>
                <a:lnTo>
                  <a:pt x="511" y="246"/>
                </a:lnTo>
                <a:close/>
                <a:moveTo>
                  <a:pt x="516" y="292"/>
                </a:moveTo>
                <a:lnTo>
                  <a:pt x="516" y="292"/>
                </a:lnTo>
                <a:lnTo>
                  <a:pt x="524" y="292"/>
                </a:lnTo>
                <a:lnTo>
                  <a:pt x="533" y="291"/>
                </a:lnTo>
                <a:lnTo>
                  <a:pt x="533" y="291"/>
                </a:lnTo>
                <a:lnTo>
                  <a:pt x="546" y="289"/>
                </a:lnTo>
                <a:lnTo>
                  <a:pt x="546" y="289"/>
                </a:lnTo>
                <a:lnTo>
                  <a:pt x="555" y="287"/>
                </a:lnTo>
                <a:lnTo>
                  <a:pt x="556" y="287"/>
                </a:lnTo>
                <a:lnTo>
                  <a:pt x="557" y="288"/>
                </a:lnTo>
                <a:lnTo>
                  <a:pt x="552" y="290"/>
                </a:lnTo>
                <a:lnTo>
                  <a:pt x="552" y="290"/>
                </a:lnTo>
                <a:lnTo>
                  <a:pt x="543" y="292"/>
                </a:lnTo>
                <a:lnTo>
                  <a:pt x="534" y="293"/>
                </a:lnTo>
                <a:lnTo>
                  <a:pt x="524" y="294"/>
                </a:lnTo>
                <a:lnTo>
                  <a:pt x="520" y="295"/>
                </a:lnTo>
                <a:lnTo>
                  <a:pt x="516" y="297"/>
                </a:lnTo>
                <a:lnTo>
                  <a:pt x="516" y="297"/>
                </a:lnTo>
                <a:lnTo>
                  <a:pt x="516" y="292"/>
                </a:lnTo>
                <a:lnTo>
                  <a:pt x="516" y="292"/>
                </a:lnTo>
                <a:close/>
                <a:moveTo>
                  <a:pt x="516" y="284"/>
                </a:moveTo>
                <a:lnTo>
                  <a:pt x="516" y="284"/>
                </a:lnTo>
                <a:lnTo>
                  <a:pt x="529" y="282"/>
                </a:lnTo>
                <a:lnTo>
                  <a:pt x="529" y="282"/>
                </a:lnTo>
                <a:lnTo>
                  <a:pt x="539" y="280"/>
                </a:lnTo>
                <a:lnTo>
                  <a:pt x="544" y="279"/>
                </a:lnTo>
                <a:lnTo>
                  <a:pt x="548" y="278"/>
                </a:lnTo>
                <a:lnTo>
                  <a:pt x="548" y="278"/>
                </a:lnTo>
                <a:lnTo>
                  <a:pt x="541" y="281"/>
                </a:lnTo>
                <a:lnTo>
                  <a:pt x="533" y="284"/>
                </a:lnTo>
                <a:lnTo>
                  <a:pt x="516" y="289"/>
                </a:lnTo>
                <a:lnTo>
                  <a:pt x="516" y="289"/>
                </a:lnTo>
                <a:lnTo>
                  <a:pt x="516" y="286"/>
                </a:lnTo>
                <a:lnTo>
                  <a:pt x="516" y="286"/>
                </a:lnTo>
                <a:lnTo>
                  <a:pt x="516" y="284"/>
                </a:lnTo>
                <a:lnTo>
                  <a:pt x="516" y="284"/>
                </a:lnTo>
                <a:close/>
                <a:moveTo>
                  <a:pt x="516" y="273"/>
                </a:moveTo>
                <a:lnTo>
                  <a:pt x="516" y="273"/>
                </a:lnTo>
                <a:lnTo>
                  <a:pt x="531" y="272"/>
                </a:lnTo>
                <a:lnTo>
                  <a:pt x="544" y="270"/>
                </a:lnTo>
                <a:lnTo>
                  <a:pt x="544" y="270"/>
                </a:lnTo>
                <a:lnTo>
                  <a:pt x="530" y="274"/>
                </a:lnTo>
                <a:lnTo>
                  <a:pt x="516" y="281"/>
                </a:lnTo>
                <a:lnTo>
                  <a:pt x="516" y="281"/>
                </a:lnTo>
                <a:lnTo>
                  <a:pt x="516" y="273"/>
                </a:lnTo>
                <a:lnTo>
                  <a:pt x="516" y="273"/>
                </a:lnTo>
                <a:close/>
                <a:moveTo>
                  <a:pt x="516" y="269"/>
                </a:moveTo>
                <a:lnTo>
                  <a:pt x="516" y="269"/>
                </a:lnTo>
                <a:lnTo>
                  <a:pt x="515" y="263"/>
                </a:lnTo>
                <a:lnTo>
                  <a:pt x="515" y="263"/>
                </a:lnTo>
                <a:lnTo>
                  <a:pt x="524" y="263"/>
                </a:lnTo>
                <a:lnTo>
                  <a:pt x="524" y="263"/>
                </a:lnTo>
                <a:lnTo>
                  <a:pt x="531" y="262"/>
                </a:lnTo>
                <a:lnTo>
                  <a:pt x="534" y="262"/>
                </a:lnTo>
                <a:lnTo>
                  <a:pt x="534" y="263"/>
                </a:lnTo>
                <a:lnTo>
                  <a:pt x="533" y="263"/>
                </a:lnTo>
                <a:lnTo>
                  <a:pt x="533" y="263"/>
                </a:lnTo>
                <a:lnTo>
                  <a:pt x="524" y="266"/>
                </a:lnTo>
                <a:lnTo>
                  <a:pt x="516" y="269"/>
                </a:lnTo>
                <a:lnTo>
                  <a:pt x="516" y="269"/>
                </a:lnTo>
                <a:close/>
                <a:moveTo>
                  <a:pt x="515" y="261"/>
                </a:moveTo>
                <a:lnTo>
                  <a:pt x="515" y="261"/>
                </a:lnTo>
                <a:lnTo>
                  <a:pt x="520" y="260"/>
                </a:lnTo>
                <a:lnTo>
                  <a:pt x="526" y="258"/>
                </a:lnTo>
                <a:lnTo>
                  <a:pt x="538" y="253"/>
                </a:lnTo>
                <a:lnTo>
                  <a:pt x="538" y="253"/>
                </a:lnTo>
                <a:lnTo>
                  <a:pt x="539" y="258"/>
                </a:lnTo>
                <a:lnTo>
                  <a:pt x="539" y="258"/>
                </a:lnTo>
                <a:lnTo>
                  <a:pt x="528" y="260"/>
                </a:lnTo>
                <a:lnTo>
                  <a:pt x="515" y="261"/>
                </a:lnTo>
                <a:lnTo>
                  <a:pt x="515" y="261"/>
                </a:lnTo>
                <a:close/>
                <a:moveTo>
                  <a:pt x="537" y="248"/>
                </a:moveTo>
                <a:lnTo>
                  <a:pt x="537" y="248"/>
                </a:lnTo>
                <a:lnTo>
                  <a:pt x="538" y="251"/>
                </a:lnTo>
                <a:lnTo>
                  <a:pt x="538" y="251"/>
                </a:lnTo>
                <a:lnTo>
                  <a:pt x="533" y="251"/>
                </a:lnTo>
                <a:lnTo>
                  <a:pt x="529" y="251"/>
                </a:lnTo>
                <a:lnTo>
                  <a:pt x="519" y="253"/>
                </a:lnTo>
                <a:lnTo>
                  <a:pt x="519" y="253"/>
                </a:lnTo>
                <a:lnTo>
                  <a:pt x="513" y="254"/>
                </a:lnTo>
                <a:lnTo>
                  <a:pt x="515" y="252"/>
                </a:lnTo>
                <a:lnTo>
                  <a:pt x="525" y="249"/>
                </a:lnTo>
                <a:lnTo>
                  <a:pt x="525" y="249"/>
                </a:lnTo>
                <a:lnTo>
                  <a:pt x="532" y="246"/>
                </a:lnTo>
                <a:lnTo>
                  <a:pt x="538" y="242"/>
                </a:lnTo>
                <a:lnTo>
                  <a:pt x="538" y="242"/>
                </a:lnTo>
                <a:lnTo>
                  <a:pt x="538" y="242"/>
                </a:lnTo>
                <a:lnTo>
                  <a:pt x="538" y="242"/>
                </a:lnTo>
                <a:lnTo>
                  <a:pt x="537" y="248"/>
                </a:lnTo>
                <a:lnTo>
                  <a:pt x="537" y="248"/>
                </a:lnTo>
                <a:close/>
                <a:moveTo>
                  <a:pt x="528" y="253"/>
                </a:moveTo>
                <a:lnTo>
                  <a:pt x="528" y="253"/>
                </a:lnTo>
                <a:lnTo>
                  <a:pt x="530" y="253"/>
                </a:lnTo>
                <a:lnTo>
                  <a:pt x="528" y="254"/>
                </a:lnTo>
                <a:lnTo>
                  <a:pt x="521" y="256"/>
                </a:lnTo>
                <a:lnTo>
                  <a:pt x="521" y="256"/>
                </a:lnTo>
                <a:lnTo>
                  <a:pt x="514" y="259"/>
                </a:lnTo>
                <a:lnTo>
                  <a:pt x="514" y="259"/>
                </a:lnTo>
                <a:lnTo>
                  <a:pt x="513" y="256"/>
                </a:lnTo>
                <a:lnTo>
                  <a:pt x="513" y="256"/>
                </a:lnTo>
                <a:lnTo>
                  <a:pt x="520" y="255"/>
                </a:lnTo>
                <a:lnTo>
                  <a:pt x="528" y="253"/>
                </a:lnTo>
                <a:lnTo>
                  <a:pt x="528" y="253"/>
                </a:lnTo>
                <a:close/>
                <a:moveTo>
                  <a:pt x="516" y="304"/>
                </a:moveTo>
                <a:lnTo>
                  <a:pt x="516" y="304"/>
                </a:lnTo>
                <a:lnTo>
                  <a:pt x="525" y="304"/>
                </a:lnTo>
                <a:lnTo>
                  <a:pt x="535" y="303"/>
                </a:lnTo>
                <a:lnTo>
                  <a:pt x="552" y="299"/>
                </a:lnTo>
                <a:lnTo>
                  <a:pt x="552" y="299"/>
                </a:lnTo>
                <a:lnTo>
                  <a:pt x="559" y="299"/>
                </a:lnTo>
                <a:lnTo>
                  <a:pt x="560" y="299"/>
                </a:lnTo>
                <a:lnTo>
                  <a:pt x="560" y="299"/>
                </a:lnTo>
                <a:lnTo>
                  <a:pt x="554" y="302"/>
                </a:lnTo>
                <a:lnTo>
                  <a:pt x="554" y="302"/>
                </a:lnTo>
                <a:lnTo>
                  <a:pt x="546" y="306"/>
                </a:lnTo>
                <a:lnTo>
                  <a:pt x="539" y="308"/>
                </a:lnTo>
                <a:lnTo>
                  <a:pt x="539" y="308"/>
                </a:lnTo>
                <a:lnTo>
                  <a:pt x="519" y="313"/>
                </a:lnTo>
                <a:lnTo>
                  <a:pt x="519" y="313"/>
                </a:lnTo>
                <a:lnTo>
                  <a:pt x="517" y="309"/>
                </a:lnTo>
                <a:lnTo>
                  <a:pt x="516" y="304"/>
                </a:lnTo>
                <a:lnTo>
                  <a:pt x="516" y="304"/>
                </a:lnTo>
                <a:close/>
                <a:moveTo>
                  <a:pt x="559" y="314"/>
                </a:moveTo>
                <a:lnTo>
                  <a:pt x="559" y="314"/>
                </a:lnTo>
                <a:lnTo>
                  <a:pt x="553" y="317"/>
                </a:lnTo>
                <a:lnTo>
                  <a:pt x="546" y="319"/>
                </a:lnTo>
                <a:lnTo>
                  <a:pt x="546" y="319"/>
                </a:lnTo>
                <a:lnTo>
                  <a:pt x="536" y="320"/>
                </a:lnTo>
                <a:lnTo>
                  <a:pt x="536" y="320"/>
                </a:lnTo>
                <a:lnTo>
                  <a:pt x="528" y="320"/>
                </a:lnTo>
                <a:lnTo>
                  <a:pt x="522" y="317"/>
                </a:lnTo>
                <a:lnTo>
                  <a:pt x="522" y="317"/>
                </a:lnTo>
                <a:lnTo>
                  <a:pt x="532" y="316"/>
                </a:lnTo>
                <a:lnTo>
                  <a:pt x="541" y="315"/>
                </a:lnTo>
                <a:lnTo>
                  <a:pt x="541" y="315"/>
                </a:lnTo>
                <a:lnTo>
                  <a:pt x="550" y="313"/>
                </a:lnTo>
                <a:lnTo>
                  <a:pt x="550" y="313"/>
                </a:lnTo>
                <a:lnTo>
                  <a:pt x="556" y="312"/>
                </a:lnTo>
                <a:lnTo>
                  <a:pt x="560" y="312"/>
                </a:lnTo>
                <a:lnTo>
                  <a:pt x="560" y="313"/>
                </a:lnTo>
                <a:lnTo>
                  <a:pt x="559" y="314"/>
                </a:lnTo>
                <a:lnTo>
                  <a:pt x="559" y="314"/>
                </a:lnTo>
                <a:close/>
                <a:moveTo>
                  <a:pt x="565" y="309"/>
                </a:moveTo>
                <a:lnTo>
                  <a:pt x="565" y="309"/>
                </a:lnTo>
                <a:lnTo>
                  <a:pt x="564" y="309"/>
                </a:lnTo>
                <a:lnTo>
                  <a:pt x="564" y="309"/>
                </a:lnTo>
                <a:lnTo>
                  <a:pt x="551" y="311"/>
                </a:lnTo>
                <a:lnTo>
                  <a:pt x="537" y="313"/>
                </a:lnTo>
                <a:lnTo>
                  <a:pt x="537" y="313"/>
                </a:lnTo>
                <a:lnTo>
                  <a:pt x="530" y="315"/>
                </a:lnTo>
                <a:lnTo>
                  <a:pt x="521" y="315"/>
                </a:lnTo>
                <a:lnTo>
                  <a:pt x="521" y="315"/>
                </a:lnTo>
                <a:lnTo>
                  <a:pt x="520" y="315"/>
                </a:lnTo>
                <a:lnTo>
                  <a:pt x="520" y="315"/>
                </a:lnTo>
                <a:lnTo>
                  <a:pt x="520" y="315"/>
                </a:lnTo>
                <a:lnTo>
                  <a:pt x="520" y="315"/>
                </a:lnTo>
                <a:lnTo>
                  <a:pt x="526" y="313"/>
                </a:lnTo>
                <a:lnTo>
                  <a:pt x="526" y="313"/>
                </a:lnTo>
                <a:lnTo>
                  <a:pt x="537" y="311"/>
                </a:lnTo>
                <a:lnTo>
                  <a:pt x="546" y="308"/>
                </a:lnTo>
                <a:lnTo>
                  <a:pt x="556" y="304"/>
                </a:lnTo>
                <a:lnTo>
                  <a:pt x="564" y="298"/>
                </a:lnTo>
                <a:lnTo>
                  <a:pt x="564" y="298"/>
                </a:lnTo>
                <a:lnTo>
                  <a:pt x="565" y="298"/>
                </a:lnTo>
                <a:lnTo>
                  <a:pt x="565" y="298"/>
                </a:lnTo>
                <a:lnTo>
                  <a:pt x="566" y="300"/>
                </a:lnTo>
                <a:lnTo>
                  <a:pt x="566" y="300"/>
                </a:lnTo>
                <a:lnTo>
                  <a:pt x="567" y="305"/>
                </a:lnTo>
                <a:lnTo>
                  <a:pt x="565" y="309"/>
                </a:lnTo>
                <a:lnTo>
                  <a:pt x="565" y="309"/>
                </a:lnTo>
                <a:close/>
                <a:moveTo>
                  <a:pt x="564" y="296"/>
                </a:moveTo>
                <a:lnTo>
                  <a:pt x="564" y="296"/>
                </a:lnTo>
                <a:lnTo>
                  <a:pt x="551" y="298"/>
                </a:lnTo>
                <a:lnTo>
                  <a:pt x="539" y="300"/>
                </a:lnTo>
                <a:lnTo>
                  <a:pt x="539" y="300"/>
                </a:lnTo>
                <a:lnTo>
                  <a:pt x="531" y="301"/>
                </a:lnTo>
                <a:lnTo>
                  <a:pt x="522" y="302"/>
                </a:lnTo>
                <a:lnTo>
                  <a:pt x="522" y="302"/>
                </a:lnTo>
                <a:lnTo>
                  <a:pt x="516" y="302"/>
                </a:lnTo>
                <a:lnTo>
                  <a:pt x="516" y="302"/>
                </a:lnTo>
                <a:lnTo>
                  <a:pt x="516" y="300"/>
                </a:lnTo>
                <a:lnTo>
                  <a:pt x="516" y="300"/>
                </a:lnTo>
                <a:lnTo>
                  <a:pt x="520" y="298"/>
                </a:lnTo>
                <a:lnTo>
                  <a:pt x="524" y="296"/>
                </a:lnTo>
                <a:lnTo>
                  <a:pt x="524" y="296"/>
                </a:lnTo>
                <a:lnTo>
                  <a:pt x="534" y="295"/>
                </a:lnTo>
                <a:lnTo>
                  <a:pt x="543" y="294"/>
                </a:lnTo>
                <a:lnTo>
                  <a:pt x="552" y="292"/>
                </a:lnTo>
                <a:lnTo>
                  <a:pt x="556" y="291"/>
                </a:lnTo>
                <a:lnTo>
                  <a:pt x="559" y="288"/>
                </a:lnTo>
                <a:lnTo>
                  <a:pt x="559" y="288"/>
                </a:lnTo>
                <a:lnTo>
                  <a:pt x="564" y="297"/>
                </a:lnTo>
                <a:lnTo>
                  <a:pt x="564" y="297"/>
                </a:lnTo>
                <a:lnTo>
                  <a:pt x="564" y="296"/>
                </a:lnTo>
                <a:lnTo>
                  <a:pt x="564" y="296"/>
                </a:lnTo>
                <a:close/>
                <a:moveTo>
                  <a:pt x="520" y="290"/>
                </a:moveTo>
                <a:lnTo>
                  <a:pt x="520" y="290"/>
                </a:lnTo>
                <a:lnTo>
                  <a:pt x="517" y="291"/>
                </a:lnTo>
                <a:lnTo>
                  <a:pt x="521" y="289"/>
                </a:lnTo>
                <a:lnTo>
                  <a:pt x="521" y="289"/>
                </a:lnTo>
                <a:lnTo>
                  <a:pt x="536" y="285"/>
                </a:lnTo>
                <a:lnTo>
                  <a:pt x="536" y="285"/>
                </a:lnTo>
                <a:lnTo>
                  <a:pt x="544" y="282"/>
                </a:lnTo>
                <a:lnTo>
                  <a:pt x="552" y="278"/>
                </a:lnTo>
                <a:lnTo>
                  <a:pt x="552" y="278"/>
                </a:lnTo>
                <a:lnTo>
                  <a:pt x="553" y="280"/>
                </a:lnTo>
                <a:lnTo>
                  <a:pt x="553" y="280"/>
                </a:lnTo>
                <a:lnTo>
                  <a:pt x="557" y="285"/>
                </a:lnTo>
                <a:lnTo>
                  <a:pt x="557" y="285"/>
                </a:lnTo>
                <a:lnTo>
                  <a:pt x="539" y="288"/>
                </a:lnTo>
                <a:lnTo>
                  <a:pt x="530" y="289"/>
                </a:lnTo>
                <a:lnTo>
                  <a:pt x="520" y="290"/>
                </a:lnTo>
                <a:lnTo>
                  <a:pt x="520" y="290"/>
                </a:lnTo>
                <a:close/>
                <a:moveTo>
                  <a:pt x="523" y="281"/>
                </a:moveTo>
                <a:lnTo>
                  <a:pt x="523" y="281"/>
                </a:lnTo>
                <a:lnTo>
                  <a:pt x="518" y="282"/>
                </a:lnTo>
                <a:lnTo>
                  <a:pt x="519" y="281"/>
                </a:lnTo>
                <a:lnTo>
                  <a:pt x="526" y="278"/>
                </a:lnTo>
                <a:lnTo>
                  <a:pt x="526" y="278"/>
                </a:lnTo>
                <a:lnTo>
                  <a:pt x="537" y="274"/>
                </a:lnTo>
                <a:lnTo>
                  <a:pt x="547" y="271"/>
                </a:lnTo>
                <a:lnTo>
                  <a:pt x="547" y="271"/>
                </a:lnTo>
                <a:lnTo>
                  <a:pt x="550" y="275"/>
                </a:lnTo>
                <a:lnTo>
                  <a:pt x="550" y="275"/>
                </a:lnTo>
                <a:lnTo>
                  <a:pt x="537" y="278"/>
                </a:lnTo>
                <a:lnTo>
                  <a:pt x="523" y="281"/>
                </a:lnTo>
                <a:lnTo>
                  <a:pt x="523" y="281"/>
                </a:lnTo>
                <a:close/>
                <a:moveTo>
                  <a:pt x="528" y="270"/>
                </a:moveTo>
                <a:lnTo>
                  <a:pt x="528" y="270"/>
                </a:lnTo>
                <a:lnTo>
                  <a:pt x="519" y="271"/>
                </a:lnTo>
                <a:lnTo>
                  <a:pt x="518" y="270"/>
                </a:lnTo>
                <a:lnTo>
                  <a:pt x="518" y="270"/>
                </a:lnTo>
                <a:lnTo>
                  <a:pt x="522" y="268"/>
                </a:lnTo>
                <a:lnTo>
                  <a:pt x="522" y="268"/>
                </a:lnTo>
                <a:lnTo>
                  <a:pt x="532" y="266"/>
                </a:lnTo>
                <a:lnTo>
                  <a:pt x="537" y="264"/>
                </a:lnTo>
                <a:lnTo>
                  <a:pt x="541" y="261"/>
                </a:lnTo>
                <a:lnTo>
                  <a:pt x="541" y="261"/>
                </a:lnTo>
                <a:lnTo>
                  <a:pt x="545" y="269"/>
                </a:lnTo>
                <a:lnTo>
                  <a:pt x="545" y="269"/>
                </a:lnTo>
                <a:lnTo>
                  <a:pt x="528" y="270"/>
                </a:lnTo>
                <a:lnTo>
                  <a:pt x="528" y="270"/>
                </a:lnTo>
                <a:close/>
                <a:moveTo>
                  <a:pt x="539" y="241"/>
                </a:moveTo>
                <a:lnTo>
                  <a:pt x="539" y="241"/>
                </a:lnTo>
                <a:lnTo>
                  <a:pt x="538" y="241"/>
                </a:lnTo>
                <a:lnTo>
                  <a:pt x="538" y="240"/>
                </a:lnTo>
                <a:lnTo>
                  <a:pt x="538" y="240"/>
                </a:lnTo>
                <a:lnTo>
                  <a:pt x="523" y="242"/>
                </a:lnTo>
                <a:lnTo>
                  <a:pt x="510" y="243"/>
                </a:lnTo>
                <a:lnTo>
                  <a:pt x="510" y="243"/>
                </a:lnTo>
                <a:lnTo>
                  <a:pt x="510" y="245"/>
                </a:lnTo>
                <a:lnTo>
                  <a:pt x="510" y="245"/>
                </a:lnTo>
                <a:lnTo>
                  <a:pt x="509" y="242"/>
                </a:lnTo>
                <a:lnTo>
                  <a:pt x="509" y="242"/>
                </a:lnTo>
                <a:lnTo>
                  <a:pt x="508" y="239"/>
                </a:lnTo>
                <a:lnTo>
                  <a:pt x="508" y="239"/>
                </a:lnTo>
                <a:lnTo>
                  <a:pt x="525" y="237"/>
                </a:lnTo>
                <a:lnTo>
                  <a:pt x="543" y="233"/>
                </a:lnTo>
                <a:lnTo>
                  <a:pt x="559" y="230"/>
                </a:lnTo>
                <a:lnTo>
                  <a:pt x="576" y="227"/>
                </a:lnTo>
                <a:lnTo>
                  <a:pt x="576" y="227"/>
                </a:lnTo>
                <a:lnTo>
                  <a:pt x="587" y="225"/>
                </a:lnTo>
                <a:lnTo>
                  <a:pt x="587" y="225"/>
                </a:lnTo>
                <a:lnTo>
                  <a:pt x="596" y="223"/>
                </a:lnTo>
                <a:lnTo>
                  <a:pt x="594" y="224"/>
                </a:lnTo>
                <a:lnTo>
                  <a:pt x="594" y="224"/>
                </a:lnTo>
                <a:lnTo>
                  <a:pt x="575" y="230"/>
                </a:lnTo>
                <a:lnTo>
                  <a:pt x="556" y="236"/>
                </a:lnTo>
                <a:lnTo>
                  <a:pt x="556" y="236"/>
                </a:lnTo>
                <a:lnTo>
                  <a:pt x="552" y="234"/>
                </a:lnTo>
                <a:lnTo>
                  <a:pt x="552" y="234"/>
                </a:lnTo>
                <a:lnTo>
                  <a:pt x="547" y="234"/>
                </a:lnTo>
                <a:lnTo>
                  <a:pt x="543" y="235"/>
                </a:lnTo>
                <a:lnTo>
                  <a:pt x="541" y="238"/>
                </a:lnTo>
                <a:lnTo>
                  <a:pt x="539" y="241"/>
                </a:lnTo>
                <a:lnTo>
                  <a:pt x="539" y="241"/>
                </a:lnTo>
                <a:close/>
                <a:moveTo>
                  <a:pt x="484" y="260"/>
                </a:moveTo>
                <a:lnTo>
                  <a:pt x="484" y="260"/>
                </a:lnTo>
                <a:lnTo>
                  <a:pt x="484" y="260"/>
                </a:lnTo>
                <a:lnTo>
                  <a:pt x="484" y="260"/>
                </a:lnTo>
                <a:lnTo>
                  <a:pt x="485" y="264"/>
                </a:lnTo>
                <a:lnTo>
                  <a:pt x="485" y="264"/>
                </a:lnTo>
                <a:lnTo>
                  <a:pt x="486" y="268"/>
                </a:lnTo>
                <a:lnTo>
                  <a:pt x="486" y="268"/>
                </a:lnTo>
                <a:lnTo>
                  <a:pt x="477" y="269"/>
                </a:lnTo>
                <a:lnTo>
                  <a:pt x="469" y="273"/>
                </a:lnTo>
                <a:lnTo>
                  <a:pt x="469" y="273"/>
                </a:lnTo>
                <a:lnTo>
                  <a:pt x="443" y="281"/>
                </a:lnTo>
                <a:lnTo>
                  <a:pt x="430" y="285"/>
                </a:lnTo>
                <a:lnTo>
                  <a:pt x="417" y="289"/>
                </a:lnTo>
                <a:lnTo>
                  <a:pt x="417" y="289"/>
                </a:lnTo>
                <a:lnTo>
                  <a:pt x="388" y="295"/>
                </a:lnTo>
                <a:lnTo>
                  <a:pt x="374" y="298"/>
                </a:lnTo>
                <a:lnTo>
                  <a:pt x="359" y="303"/>
                </a:lnTo>
                <a:lnTo>
                  <a:pt x="359" y="303"/>
                </a:lnTo>
                <a:lnTo>
                  <a:pt x="348" y="307"/>
                </a:lnTo>
                <a:lnTo>
                  <a:pt x="336" y="311"/>
                </a:lnTo>
                <a:lnTo>
                  <a:pt x="336" y="311"/>
                </a:lnTo>
                <a:lnTo>
                  <a:pt x="332" y="312"/>
                </a:lnTo>
                <a:lnTo>
                  <a:pt x="326" y="313"/>
                </a:lnTo>
                <a:lnTo>
                  <a:pt x="326" y="313"/>
                </a:lnTo>
                <a:lnTo>
                  <a:pt x="326" y="312"/>
                </a:lnTo>
                <a:lnTo>
                  <a:pt x="326" y="312"/>
                </a:lnTo>
                <a:lnTo>
                  <a:pt x="330" y="310"/>
                </a:lnTo>
                <a:lnTo>
                  <a:pt x="335" y="308"/>
                </a:lnTo>
                <a:lnTo>
                  <a:pt x="345" y="306"/>
                </a:lnTo>
                <a:lnTo>
                  <a:pt x="345" y="306"/>
                </a:lnTo>
                <a:lnTo>
                  <a:pt x="367" y="299"/>
                </a:lnTo>
                <a:lnTo>
                  <a:pt x="387" y="292"/>
                </a:lnTo>
                <a:lnTo>
                  <a:pt x="428" y="277"/>
                </a:lnTo>
                <a:lnTo>
                  <a:pt x="428" y="277"/>
                </a:lnTo>
                <a:lnTo>
                  <a:pt x="457" y="269"/>
                </a:lnTo>
                <a:lnTo>
                  <a:pt x="484" y="260"/>
                </a:lnTo>
                <a:lnTo>
                  <a:pt x="484" y="260"/>
                </a:lnTo>
                <a:close/>
                <a:moveTo>
                  <a:pt x="398" y="287"/>
                </a:moveTo>
                <a:lnTo>
                  <a:pt x="398" y="287"/>
                </a:lnTo>
                <a:lnTo>
                  <a:pt x="375" y="294"/>
                </a:lnTo>
                <a:lnTo>
                  <a:pt x="351" y="301"/>
                </a:lnTo>
                <a:lnTo>
                  <a:pt x="351" y="301"/>
                </a:lnTo>
                <a:lnTo>
                  <a:pt x="339" y="305"/>
                </a:lnTo>
                <a:lnTo>
                  <a:pt x="333" y="307"/>
                </a:lnTo>
                <a:lnTo>
                  <a:pt x="327" y="309"/>
                </a:lnTo>
                <a:lnTo>
                  <a:pt x="327" y="309"/>
                </a:lnTo>
                <a:lnTo>
                  <a:pt x="327" y="301"/>
                </a:lnTo>
                <a:lnTo>
                  <a:pt x="327" y="301"/>
                </a:lnTo>
                <a:lnTo>
                  <a:pt x="336" y="300"/>
                </a:lnTo>
                <a:lnTo>
                  <a:pt x="344" y="299"/>
                </a:lnTo>
                <a:lnTo>
                  <a:pt x="362" y="295"/>
                </a:lnTo>
                <a:lnTo>
                  <a:pt x="398" y="285"/>
                </a:lnTo>
                <a:lnTo>
                  <a:pt x="398" y="285"/>
                </a:lnTo>
                <a:lnTo>
                  <a:pt x="414" y="281"/>
                </a:lnTo>
                <a:lnTo>
                  <a:pt x="414" y="281"/>
                </a:lnTo>
                <a:lnTo>
                  <a:pt x="398" y="287"/>
                </a:lnTo>
                <a:lnTo>
                  <a:pt x="398" y="287"/>
                </a:lnTo>
                <a:close/>
                <a:moveTo>
                  <a:pt x="324" y="290"/>
                </a:moveTo>
                <a:lnTo>
                  <a:pt x="324" y="290"/>
                </a:lnTo>
                <a:lnTo>
                  <a:pt x="332" y="286"/>
                </a:lnTo>
                <a:lnTo>
                  <a:pt x="342" y="283"/>
                </a:lnTo>
                <a:lnTo>
                  <a:pt x="361" y="278"/>
                </a:lnTo>
                <a:lnTo>
                  <a:pt x="400" y="269"/>
                </a:lnTo>
                <a:lnTo>
                  <a:pt x="400" y="269"/>
                </a:lnTo>
                <a:lnTo>
                  <a:pt x="419" y="265"/>
                </a:lnTo>
                <a:lnTo>
                  <a:pt x="439" y="261"/>
                </a:lnTo>
                <a:lnTo>
                  <a:pt x="450" y="258"/>
                </a:lnTo>
                <a:lnTo>
                  <a:pt x="459" y="254"/>
                </a:lnTo>
                <a:lnTo>
                  <a:pt x="468" y="251"/>
                </a:lnTo>
                <a:lnTo>
                  <a:pt x="476" y="246"/>
                </a:lnTo>
                <a:lnTo>
                  <a:pt x="476" y="246"/>
                </a:lnTo>
                <a:lnTo>
                  <a:pt x="467" y="252"/>
                </a:lnTo>
                <a:lnTo>
                  <a:pt x="457" y="256"/>
                </a:lnTo>
                <a:lnTo>
                  <a:pt x="434" y="264"/>
                </a:lnTo>
                <a:lnTo>
                  <a:pt x="413" y="271"/>
                </a:lnTo>
                <a:lnTo>
                  <a:pt x="392" y="278"/>
                </a:lnTo>
                <a:lnTo>
                  <a:pt x="392" y="278"/>
                </a:lnTo>
                <a:lnTo>
                  <a:pt x="371" y="285"/>
                </a:lnTo>
                <a:lnTo>
                  <a:pt x="349" y="292"/>
                </a:lnTo>
                <a:lnTo>
                  <a:pt x="349" y="292"/>
                </a:lnTo>
                <a:lnTo>
                  <a:pt x="338" y="294"/>
                </a:lnTo>
                <a:lnTo>
                  <a:pt x="332" y="295"/>
                </a:lnTo>
                <a:lnTo>
                  <a:pt x="326" y="297"/>
                </a:lnTo>
                <a:lnTo>
                  <a:pt x="326" y="297"/>
                </a:lnTo>
                <a:lnTo>
                  <a:pt x="324" y="290"/>
                </a:lnTo>
                <a:lnTo>
                  <a:pt x="324" y="290"/>
                </a:lnTo>
                <a:close/>
                <a:moveTo>
                  <a:pt x="326" y="314"/>
                </a:moveTo>
                <a:lnTo>
                  <a:pt x="326" y="314"/>
                </a:lnTo>
                <a:lnTo>
                  <a:pt x="333" y="314"/>
                </a:lnTo>
                <a:lnTo>
                  <a:pt x="339" y="312"/>
                </a:lnTo>
                <a:lnTo>
                  <a:pt x="352" y="308"/>
                </a:lnTo>
                <a:lnTo>
                  <a:pt x="352" y="308"/>
                </a:lnTo>
                <a:lnTo>
                  <a:pt x="362" y="304"/>
                </a:lnTo>
                <a:lnTo>
                  <a:pt x="372" y="302"/>
                </a:lnTo>
                <a:lnTo>
                  <a:pt x="392" y="297"/>
                </a:lnTo>
                <a:lnTo>
                  <a:pt x="392" y="297"/>
                </a:lnTo>
                <a:lnTo>
                  <a:pt x="408" y="293"/>
                </a:lnTo>
                <a:lnTo>
                  <a:pt x="424" y="289"/>
                </a:lnTo>
                <a:lnTo>
                  <a:pt x="457" y="279"/>
                </a:lnTo>
                <a:lnTo>
                  <a:pt x="457" y="279"/>
                </a:lnTo>
                <a:lnTo>
                  <a:pt x="444" y="284"/>
                </a:lnTo>
                <a:lnTo>
                  <a:pt x="431" y="288"/>
                </a:lnTo>
                <a:lnTo>
                  <a:pt x="406" y="295"/>
                </a:lnTo>
                <a:lnTo>
                  <a:pt x="406" y="295"/>
                </a:lnTo>
                <a:lnTo>
                  <a:pt x="359" y="309"/>
                </a:lnTo>
                <a:lnTo>
                  <a:pt x="359" y="309"/>
                </a:lnTo>
                <a:lnTo>
                  <a:pt x="342" y="315"/>
                </a:lnTo>
                <a:lnTo>
                  <a:pt x="324" y="320"/>
                </a:lnTo>
                <a:lnTo>
                  <a:pt x="324" y="320"/>
                </a:lnTo>
                <a:lnTo>
                  <a:pt x="326" y="314"/>
                </a:lnTo>
                <a:lnTo>
                  <a:pt x="326" y="314"/>
                </a:lnTo>
                <a:close/>
                <a:moveTo>
                  <a:pt x="322" y="326"/>
                </a:moveTo>
                <a:lnTo>
                  <a:pt x="322" y="326"/>
                </a:lnTo>
                <a:lnTo>
                  <a:pt x="331" y="324"/>
                </a:lnTo>
                <a:lnTo>
                  <a:pt x="339" y="323"/>
                </a:lnTo>
                <a:lnTo>
                  <a:pt x="355" y="318"/>
                </a:lnTo>
                <a:lnTo>
                  <a:pt x="355" y="318"/>
                </a:lnTo>
                <a:lnTo>
                  <a:pt x="373" y="312"/>
                </a:lnTo>
                <a:lnTo>
                  <a:pt x="390" y="307"/>
                </a:lnTo>
                <a:lnTo>
                  <a:pt x="390" y="307"/>
                </a:lnTo>
                <a:lnTo>
                  <a:pt x="374" y="314"/>
                </a:lnTo>
                <a:lnTo>
                  <a:pt x="356" y="321"/>
                </a:lnTo>
                <a:lnTo>
                  <a:pt x="356" y="321"/>
                </a:lnTo>
                <a:lnTo>
                  <a:pt x="347" y="324"/>
                </a:lnTo>
                <a:lnTo>
                  <a:pt x="338" y="327"/>
                </a:lnTo>
                <a:lnTo>
                  <a:pt x="329" y="330"/>
                </a:lnTo>
                <a:lnTo>
                  <a:pt x="320" y="333"/>
                </a:lnTo>
                <a:lnTo>
                  <a:pt x="320" y="333"/>
                </a:lnTo>
                <a:lnTo>
                  <a:pt x="322" y="326"/>
                </a:lnTo>
                <a:lnTo>
                  <a:pt x="322" y="326"/>
                </a:lnTo>
                <a:close/>
                <a:moveTo>
                  <a:pt x="318" y="338"/>
                </a:moveTo>
                <a:lnTo>
                  <a:pt x="318" y="338"/>
                </a:lnTo>
                <a:lnTo>
                  <a:pt x="326" y="337"/>
                </a:lnTo>
                <a:lnTo>
                  <a:pt x="334" y="335"/>
                </a:lnTo>
                <a:lnTo>
                  <a:pt x="350" y="330"/>
                </a:lnTo>
                <a:lnTo>
                  <a:pt x="350" y="330"/>
                </a:lnTo>
                <a:lnTo>
                  <a:pt x="374" y="323"/>
                </a:lnTo>
                <a:lnTo>
                  <a:pt x="396" y="317"/>
                </a:lnTo>
                <a:lnTo>
                  <a:pt x="396" y="317"/>
                </a:lnTo>
                <a:lnTo>
                  <a:pt x="445" y="302"/>
                </a:lnTo>
                <a:lnTo>
                  <a:pt x="495" y="287"/>
                </a:lnTo>
                <a:lnTo>
                  <a:pt x="495" y="287"/>
                </a:lnTo>
                <a:lnTo>
                  <a:pt x="496" y="291"/>
                </a:lnTo>
                <a:lnTo>
                  <a:pt x="496" y="291"/>
                </a:lnTo>
                <a:lnTo>
                  <a:pt x="496" y="291"/>
                </a:lnTo>
                <a:lnTo>
                  <a:pt x="496" y="291"/>
                </a:lnTo>
                <a:lnTo>
                  <a:pt x="472" y="298"/>
                </a:lnTo>
                <a:lnTo>
                  <a:pt x="448" y="304"/>
                </a:lnTo>
                <a:lnTo>
                  <a:pt x="399" y="317"/>
                </a:lnTo>
                <a:lnTo>
                  <a:pt x="399" y="317"/>
                </a:lnTo>
                <a:lnTo>
                  <a:pt x="356" y="329"/>
                </a:lnTo>
                <a:lnTo>
                  <a:pt x="336" y="336"/>
                </a:lnTo>
                <a:lnTo>
                  <a:pt x="316" y="344"/>
                </a:lnTo>
                <a:lnTo>
                  <a:pt x="316" y="344"/>
                </a:lnTo>
                <a:lnTo>
                  <a:pt x="318" y="338"/>
                </a:lnTo>
                <a:lnTo>
                  <a:pt x="318" y="338"/>
                </a:lnTo>
                <a:close/>
                <a:moveTo>
                  <a:pt x="315" y="347"/>
                </a:moveTo>
                <a:lnTo>
                  <a:pt x="315" y="347"/>
                </a:lnTo>
                <a:lnTo>
                  <a:pt x="325" y="342"/>
                </a:lnTo>
                <a:lnTo>
                  <a:pt x="336" y="338"/>
                </a:lnTo>
                <a:lnTo>
                  <a:pt x="358" y="331"/>
                </a:lnTo>
                <a:lnTo>
                  <a:pt x="404" y="318"/>
                </a:lnTo>
                <a:lnTo>
                  <a:pt x="404" y="318"/>
                </a:lnTo>
                <a:lnTo>
                  <a:pt x="427" y="311"/>
                </a:lnTo>
                <a:lnTo>
                  <a:pt x="450" y="305"/>
                </a:lnTo>
                <a:lnTo>
                  <a:pt x="450" y="305"/>
                </a:lnTo>
                <a:lnTo>
                  <a:pt x="457" y="303"/>
                </a:lnTo>
                <a:lnTo>
                  <a:pt x="457" y="303"/>
                </a:lnTo>
                <a:lnTo>
                  <a:pt x="392" y="324"/>
                </a:lnTo>
                <a:lnTo>
                  <a:pt x="392" y="324"/>
                </a:lnTo>
                <a:lnTo>
                  <a:pt x="372" y="332"/>
                </a:lnTo>
                <a:lnTo>
                  <a:pt x="351" y="339"/>
                </a:lnTo>
                <a:lnTo>
                  <a:pt x="332" y="347"/>
                </a:lnTo>
                <a:lnTo>
                  <a:pt x="313" y="356"/>
                </a:lnTo>
                <a:lnTo>
                  <a:pt x="313" y="356"/>
                </a:lnTo>
                <a:lnTo>
                  <a:pt x="315" y="347"/>
                </a:lnTo>
                <a:lnTo>
                  <a:pt x="315" y="347"/>
                </a:lnTo>
                <a:close/>
                <a:moveTo>
                  <a:pt x="498" y="318"/>
                </a:moveTo>
                <a:lnTo>
                  <a:pt x="498" y="318"/>
                </a:lnTo>
                <a:lnTo>
                  <a:pt x="499" y="321"/>
                </a:lnTo>
                <a:lnTo>
                  <a:pt x="499" y="321"/>
                </a:lnTo>
                <a:lnTo>
                  <a:pt x="488" y="327"/>
                </a:lnTo>
                <a:lnTo>
                  <a:pt x="478" y="330"/>
                </a:lnTo>
                <a:lnTo>
                  <a:pt x="456" y="336"/>
                </a:lnTo>
                <a:lnTo>
                  <a:pt x="456" y="336"/>
                </a:lnTo>
                <a:lnTo>
                  <a:pt x="429" y="344"/>
                </a:lnTo>
                <a:lnTo>
                  <a:pt x="403" y="352"/>
                </a:lnTo>
                <a:lnTo>
                  <a:pt x="403" y="352"/>
                </a:lnTo>
                <a:lnTo>
                  <a:pt x="381" y="359"/>
                </a:lnTo>
                <a:lnTo>
                  <a:pt x="358" y="366"/>
                </a:lnTo>
                <a:lnTo>
                  <a:pt x="336" y="374"/>
                </a:lnTo>
                <a:lnTo>
                  <a:pt x="315" y="383"/>
                </a:lnTo>
                <a:lnTo>
                  <a:pt x="315" y="383"/>
                </a:lnTo>
                <a:lnTo>
                  <a:pt x="314" y="373"/>
                </a:lnTo>
                <a:lnTo>
                  <a:pt x="314" y="373"/>
                </a:lnTo>
                <a:lnTo>
                  <a:pt x="321" y="370"/>
                </a:lnTo>
                <a:lnTo>
                  <a:pt x="329" y="367"/>
                </a:lnTo>
                <a:lnTo>
                  <a:pt x="329" y="367"/>
                </a:lnTo>
                <a:lnTo>
                  <a:pt x="358" y="358"/>
                </a:lnTo>
                <a:lnTo>
                  <a:pt x="358" y="358"/>
                </a:lnTo>
                <a:lnTo>
                  <a:pt x="414" y="341"/>
                </a:lnTo>
                <a:lnTo>
                  <a:pt x="414" y="341"/>
                </a:lnTo>
                <a:lnTo>
                  <a:pt x="473" y="326"/>
                </a:lnTo>
                <a:lnTo>
                  <a:pt x="473" y="326"/>
                </a:lnTo>
                <a:lnTo>
                  <a:pt x="486" y="322"/>
                </a:lnTo>
                <a:lnTo>
                  <a:pt x="492" y="320"/>
                </a:lnTo>
                <a:lnTo>
                  <a:pt x="498" y="318"/>
                </a:lnTo>
                <a:lnTo>
                  <a:pt x="498" y="318"/>
                </a:lnTo>
                <a:close/>
                <a:moveTo>
                  <a:pt x="313" y="360"/>
                </a:moveTo>
                <a:lnTo>
                  <a:pt x="313" y="360"/>
                </a:lnTo>
                <a:lnTo>
                  <a:pt x="335" y="354"/>
                </a:lnTo>
                <a:lnTo>
                  <a:pt x="358" y="347"/>
                </a:lnTo>
                <a:lnTo>
                  <a:pt x="381" y="339"/>
                </a:lnTo>
                <a:lnTo>
                  <a:pt x="404" y="332"/>
                </a:lnTo>
                <a:lnTo>
                  <a:pt x="404" y="332"/>
                </a:lnTo>
                <a:lnTo>
                  <a:pt x="428" y="326"/>
                </a:lnTo>
                <a:lnTo>
                  <a:pt x="452" y="319"/>
                </a:lnTo>
                <a:lnTo>
                  <a:pt x="452" y="319"/>
                </a:lnTo>
                <a:lnTo>
                  <a:pt x="454" y="318"/>
                </a:lnTo>
                <a:lnTo>
                  <a:pt x="454" y="318"/>
                </a:lnTo>
                <a:lnTo>
                  <a:pt x="447" y="321"/>
                </a:lnTo>
                <a:lnTo>
                  <a:pt x="447" y="321"/>
                </a:lnTo>
                <a:lnTo>
                  <a:pt x="421" y="330"/>
                </a:lnTo>
                <a:lnTo>
                  <a:pt x="397" y="337"/>
                </a:lnTo>
                <a:lnTo>
                  <a:pt x="397" y="337"/>
                </a:lnTo>
                <a:lnTo>
                  <a:pt x="351" y="354"/>
                </a:lnTo>
                <a:lnTo>
                  <a:pt x="351" y="354"/>
                </a:lnTo>
                <a:lnTo>
                  <a:pt x="332" y="361"/>
                </a:lnTo>
                <a:lnTo>
                  <a:pt x="322" y="365"/>
                </a:lnTo>
                <a:lnTo>
                  <a:pt x="313" y="369"/>
                </a:lnTo>
                <a:lnTo>
                  <a:pt x="313" y="369"/>
                </a:lnTo>
                <a:lnTo>
                  <a:pt x="313" y="360"/>
                </a:lnTo>
                <a:lnTo>
                  <a:pt x="313" y="360"/>
                </a:lnTo>
                <a:close/>
                <a:moveTo>
                  <a:pt x="315" y="389"/>
                </a:moveTo>
                <a:lnTo>
                  <a:pt x="315" y="389"/>
                </a:lnTo>
                <a:lnTo>
                  <a:pt x="315" y="387"/>
                </a:lnTo>
                <a:lnTo>
                  <a:pt x="315" y="387"/>
                </a:lnTo>
                <a:lnTo>
                  <a:pt x="327" y="384"/>
                </a:lnTo>
                <a:lnTo>
                  <a:pt x="339" y="381"/>
                </a:lnTo>
                <a:lnTo>
                  <a:pt x="339" y="381"/>
                </a:lnTo>
                <a:lnTo>
                  <a:pt x="326" y="387"/>
                </a:lnTo>
                <a:lnTo>
                  <a:pt x="314" y="394"/>
                </a:lnTo>
                <a:lnTo>
                  <a:pt x="314" y="394"/>
                </a:lnTo>
                <a:lnTo>
                  <a:pt x="315" y="389"/>
                </a:lnTo>
                <a:lnTo>
                  <a:pt x="315" y="389"/>
                </a:lnTo>
                <a:close/>
                <a:moveTo>
                  <a:pt x="308" y="409"/>
                </a:moveTo>
                <a:lnTo>
                  <a:pt x="308" y="409"/>
                </a:lnTo>
                <a:lnTo>
                  <a:pt x="311" y="402"/>
                </a:lnTo>
                <a:lnTo>
                  <a:pt x="311" y="402"/>
                </a:lnTo>
                <a:lnTo>
                  <a:pt x="320" y="399"/>
                </a:lnTo>
                <a:lnTo>
                  <a:pt x="329" y="395"/>
                </a:lnTo>
                <a:lnTo>
                  <a:pt x="347" y="388"/>
                </a:lnTo>
                <a:lnTo>
                  <a:pt x="347" y="388"/>
                </a:lnTo>
                <a:lnTo>
                  <a:pt x="366" y="382"/>
                </a:lnTo>
                <a:lnTo>
                  <a:pt x="384" y="376"/>
                </a:lnTo>
                <a:lnTo>
                  <a:pt x="384" y="376"/>
                </a:lnTo>
                <a:lnTo>
                  <a:pt x="364" y="383"/>
                </a:lnTo>
                <a:lnTo>
                  <a:pt x="345" y="391"/>
                </a:lnTo>
                <a:lnTo>
                  <a:pt x="326" y="400"/>
                </a:lnTo>
                <a:lnTo>
                  <a:pt x="307" y="410"/>
                </a:lnTo>
                <a:lnTo>
                  <a:pt x="307" y="410"/>
                </a:lnTo>
                <a:lnTo>
                  <a:pt x="308" y="409"/>
                </a:lnTo>
                <a:lnTo>
                  <a:pt x="308" y="409"/>
                </a:lnTo>
                <a:close/>
                <a:moveTo>
                  <a:pt x="304" y="416"/>
                </a:moveTo>
                <a:lnTo>
                  <a:pt x="304" y="416"/>
                </a:lnTo>
                <a:lnTo>
                  <a:pt x="314" y="414"/>
                </a:lnTo>
                <a:lnTo>
                  <a:pt x="322" y="410"/>
                </a:lnTo>
                <a:lnTo>
                  <a:pt x="339" y="401"/>
                </a:lnTo>
                <a:lnTo>
                  <a:pt x="339" y="401"/>
                </a:lnTo>
                <a:lnTo>
                  <a:pt x="355" y="394"/>
                </a:lnTo>
                <a:lnTo>
                  <a:pt x="372" y="389"/>
                </a:lnTo>
                <a:lnTo>
                  <a:pt x="405" y="379"/>
                </a:lnTo>
                <a:lnTo>
                  <a:pt x="405" y="379"/>
                </a:lnTo>
                <a:lnTo>
                  <a:pt x="422" y="374"/>
                </a:lnTo>
                <a:lnTo>
                  <a:pt x="422" y="374"/>
                </a:lnTo>
                <a:lnTo>
                  <a:pt x="394" y="384"/>
                </a:lnTo>
                <a:lnTo>
                  <a:pt x="394" y="384"/>
                </a:lnTo>
                <a:lnTo>
                  <a:pt x="368" y="394"/>
                </a:lnTo>
                <a:lnTo>
                  <a:pt x="341" y="405"/>
                </a:lnTo>
                <a:lnTo>
                  <a:pt x="341" y="405"/>
                </a:lnTo>
                <a:lnTo>
                  <a:pt x="332" y="409"/>
                </a:lnTo>
                <a:lnTo>
                  <a:pt x="322" y="412"/>
                </a:lnTo>
                <a:lnTo>
                  <a:pt x="313" y="415"/>
                </a:lnTo>
                <a:lnTo>
                  <a:pt x="303" y="418"/>
                </a:lnTo>
                <a:lnTo>
                  <a:pt x="303" y="418"/>
                </a:lnTo>
                <a:lnTo>
                  <a:pt x="304" y="416"/>
                </a:lnTo>
                <a:lnTo>
                  <a:pt x="304" y="416"/>
                </a:lnTo>
                <a:close/>
                <a:moveTo>
                  <a:pt x="301" y="424"/>
                </a:moveTo>
                <a:lnTo>
                  <a:pt x="301" y="424"/>
                </a:lnTo>
                <a:lnTo>
                  <a:pt x="312" y="422"/>
                </a:lnTo>
                <a:lnTo>
                  <a:pt x="323" y="419"/>
                </a:lnTo>
                <a:lnTo>
                  <a:pt x="345" y="412"/>
                </a:lnTo>
                <a:lnTo>
                  <a:pt x="345" y="412"/>
                </a:lnTo>
                <a:lnTo>
                  <a:pt x="373" y="402"/>
                </a:lnTo>
                <a:lnTo>
                  <a:pt x="401" y="394"/>
                </a:lnTo>
                <a:lnTo>
                  <a:pt x="401" y="394"/>
                </a:lnTo>
                <a:lnTo>
                  <a:pt x="396" y="395"/>
                </a:lnTo>
                <a:lnTo>
                  <a:pt x="396" y="395"/>
                </a:lnTo>
                <a:lnTo>
                  <a:pt x="367" y="408"/>
                </a:lnTo>
                <a:lnTo>
                  <a:pt x="336" y="419"/>
                </a:lnTo>
                <a:lnTo>
                  <a:pt x="336" y="419"/>
                </a:lnTo>
                <a:lnTo>
                  <a:pt x="316" y="427"/>
                </a:lnTo>
                <a:lnTo>
                  <a:pt x="306" y="431"/>
                </a:lnTo>
                <a:lnTo>
                  <a:pt x="297" y="435"/>
                </a:lnTo>
                <a:lnTo>
                  <a:pt x="297" y="435"/>
                </a:lnTo>
                <a:lnTo>
                  <a:pt x="301" y="424"/>
                </a:lnTo>
                <a:lnTo>
                  <a:pt x="301" y="424"/>
                </a:lnTo>
                <a:close/>
                <a:moveTo>
                  <a:pt x="468" y="373"/>
                </a:moveTo>
                <a:lnTo>
                  <a:pt x="468" y="373"/>
                </a:lnTo>
                <a:lnTo>
                  <a:pt x="497" y="362"/>
                </a:lnTo>
                <a:lnTo>
                  <a:pt x="497" y="362"/>
                </a:lnTo>
                <a:lnTo>
                  <a:pt x="501" y="361"/>
                </a:lnTo>
                <a:lnTo>
                  <a:pt x="501" y="361"/>
                </a:lnTo>
                <a:lnTo>
                  <a:pt x="518" y="356"/>
                </a:lnTo>
                <a:lnTo>
                  <a:pt x="518" y="356"/>
                </a:lnTo>
                <a:lnTo>
                  <a:pt x="519" y="361"/>
                </a:lnTo>
                <a:lnTo>
                  <a:pt x="519" y="361"/>
                </a:lnTo>
                <a:lnTo>
                  <a:pt x="506" y="365"/>
                </a:lnTo>
                <a:lnTo>
                  <a:pt x="493" y="369"/>
                </a:lnTo>
                <a:lnTo>
                  <a:pt x="468" y="378"/>
                </a:lnTo>
                <a:lnTo>
                  <a:pt x="468" y="378"/>
                </a:lnTo>
                <a:lnTo>
                  <a:pt x="436" y="389"/>
                </a:lnTo>
                <a:lnTo>
                  <a:pt x="406" y="398"/>
                </a:lnTo>
                <a:lnTo>
                  <a:pt x="406" y="398"/>
                </a:lnTo>
                <a:lnTo>
                  <a:pt x="348" y="418"/>
                </a:lnTo>
                <a:lnTo>
                  <a:pt x="348" y="418"/>
                </a:lnTo>
                <a:lnTo>
                  <a:pt x="321" y="427"/>
                </a:lnTo>
                <a:lnTo>
                  <a:pt x="308" y="432"/>
                </a:lnTo>
                <a:lnTo>
                  <a:pt x="296" y="438"/>
                </a:lnTo>
                <a:lnTo>
                  <a:pt x="296" y="438"/>
                </a:lnTo>
                <a:lnTo>
                  <a:pt x="296" y="438"/>
                </a:lnTo>
                <a:lnTo>
                  <a:pt x="308" y="432"/>
                </a:lnTo>
                <a:lnTo>
                  <a:pt x="321" y="427"/>
                </a:lnTo>
                <a:lnTo>
                  <a:pt x="346" y="418"/>
                </a:lnTo>
                <a:lnTo>
                  <a:pt x="346" y="418"/>
                </a:lnTo>
                <a:lnTo>
                  <a:pt x="377" y="405"/>
                </a:lnTo>
                <a:lnTo>
                  <a:pt x="407" y="394"/>
                </a:lnTo>
                <a:lnTo>
                  <a:pt x="407" y="394"/>
                </a:lnTo>
                <a:lnTo>
                  <a:pt x="443" y="381"/>
                </a:lnTo>
                <a:lnTo>
                  <a:pt x="443" y="381"/>
                </a:lnTo>
                <a:lnTo>
                  <a:pt x="468" y="373"/>
                </a:lnTo>
                <a:lnTo>
                  <a:pt x="468" y="373"/>
                </a:lnTo>
                <a:close/>
                <a:moveTo>
                  <a:pt x="491" y="372"/>
                </a:moveTo>
                <a:lnTo>
                  <a:pt x="491" y="372"/>
                </a:lnTo>
                <a:lnTo>
                  <a:pt x="476" y="378"/>
                </a:lnTo>
                <a:lnTo>
                  <a:pt x="460" y="383"/>
                </a:lnTo>
                <a:lnTo>
                  <a:pt x="460" y="383"/>
                </a:lnTo>
                <a:lnTo>
                  <a:pt x="458" y="384"/>
                </a:lnTo>
                <a:lnTo>
                  <a:pt x="458" y="384"/>
                </a:lnTo>
                <a:lnTo>
                  <a:pt x="463" y="382"/>
                </a:lnTo>
                <a:lnTo>
                  <a:pt x="463" y="382"/>
                </a:lnTo>
                <a:lnTo>
                  <a:pt x="491" y="372"/>
                </a:lnTo>
                <a:lnTo>
                  <a:pt x="491" y="372"/>
                </a:lnTo>
                <a:close/>
                <a:moveTo>
                  <a:pt x="295" y="440"/>
                </a:moveTo>
                <a:lnTo>
                  <a:pt x="295" y="440"/>
                </a:lnTo>
                <a:lnTo>
                  <a:pt x="301" y="438"/>
                </a:lnTo>
                <a:lnTo>
                  <a:pt x="308" y="435"/>
                </a:lnTo>
                <a:lnTo>
                  <a:pt x="308" y="435"/>
                </a:lnTo>
                <a:lnTo>
                  <a:pt x="315" y="432"/>
                </a:lnTo>
                <a:lnTo>
                  <a:pt x="323" y="429"/>
                </a:lnTo>
                <a:lnTo>
                  <a:pt x="339" y="423"/>
                </a:lnTo>
                <a:lnTo>
                  <a:pt x="339" y="423"/>
                </a:lnTo>
                <a:lnTo>
                  <a:pt x="401" y="402"/>
                </a:lnTo>
                <a:lnTo>
                  <a:pt x="401" y="402"/>
                </a:lnTo>
                <a:lnTo>
                  <a:pt x="439" y="390"/>
                </a:lnTo>
                <a:lnTo>
                  <a:pt x="439" y="390"/>
                </a:lnTo>
                <a:lnTo>
                  <a:pt x="419" y="398"/>
                </a:lnTo>
                <a:lnTo>
                  <a:pt x="399" y="407"/>
                </a:lnTo>
                <a:lnTo>
                  <a:pt x="399" y="407"/>
                </a:lnTo>
                <a:lnTo>
                  <a:pt x="344" y="428"/>
                </a:lnTo>
                <a:lnTo>
                  <a:pt x="317" y="439"/>
                </a:lnTo>
                <a:lnTo>
                  <a:pt x="304" y="445"/>
                </a:lnTo>
                <a:lnTo>
                  <a:pt x="292" y="452"/>
                </a:lnTo>
                <a:lnTo>
                  <a:pt x="292" y="452"/>
                </a:lnTo>
                <a:lnTo>
                  <a:pt x="295" y="440"/>
                </a:lnTo>
                <a:lnTo>
                  <a:pt x="295" y="440"/>
                </a:lnTo>
                <a:close/>
                <a:moveTo>
                  <a:pt x="512" y="375"/>
                </a:moveTo>
                <a:lnTo>
                  <a:pt x="512" y="375"/>
                </a:lnTo>
                <a:lnTo>
                  <a:pt x="505" y="378"/>
                </a:lnTo>
                <a:lnTo>
                  <a:pt x="499" y="382"/>
                </a:lnTo>
                <a:lnTo>
                  <a:pt x="484" y="387"/>
                </a:lnTo>
                <a:lnTo>
                  <a:pt x="455" y="397"/>
                </a:lnTo>
                <a:lnTo>
                  <a:pt x="455" y="397"/>
                </a:lnTo>
                <a:lnTo>
                  <a:pt x="425" y="410"/>
                </a:lnTo>
                <a:lnTo>
                  <a:pt x="395" y="422"/>
                </a:lnTo>
                <a:lnTo>
                  <a:pt x="395" y="422"/>
                </a:lnTo>
                <a:lnTo>
                  <a:pt x="341" y="444"/>
                </a:lnTo>
                <a:lnTo>
                  <a:pt x="314" y="456"/>
                </a:lnTo>
                <a:lnTo>
                  <a:pt x="288" y="469"/>
                </a:lnTo>
                <a:lnTo>
                  <a:pt x="288" y="469"/>
                </a:lnTo>
                <a:lnTo>
                  <a:pt x="290" y="459"/>
                </a:lnTo>
                <a:lnTo>
                  <a:pt x="290" y="459"/>
                </a:lnTo>
                <a:lnTo>
                  <a:pt x="303" y="454"/>
                </a:lnTo>
                <a:lnTo>
                  <a:pt x="317" y="449"/>
                </a:lnTo>
                <a:lnTo>
                  <a:pt x="344" y="439"/>
                </a:lnTo>
                <a:lnTo>
                  <a:pt x="344" y="439"/>
                </a:lnTo>
                <a:lnTo>
                  <a:pt x="406" y="415"/>
                </a:lnTo>
                <a:lnTo>
                  <a:pt x="406" y="415"/>
                </a:lnTo>
                <a:lnTo>
                  <a:pt x="435" y="402"/>
                </a:lnTo>
                <a:lnTo>
                  <a:pt x="451" y="396"/>
                </a:lnTo>
                <a:lnTo>
                  <a:pt x="467" y="391"/>
                </a:lnTo>
                <a:lnTo>
                  <a:pt x="467" y="391"/>
                </a:lnTo>
                <a:lnTo>
                  <a:pt x="482" y="386"/>
                </a:lnTo>
                <a:lnTo>
                  <a:pt x="497" y="381"/>
                </a:lnTo>
                <a:lnTo>
                  <a:pt x="497" y="381"/>
                </a:lnTo>
                <a:lnTo>
                  <a:pt x="510" y="374"/>
                </a:lnTo>
                <a:lnTo>
                  <a:pt x="515" y="372"/>
                </a:lnTo>
                <a:lnTo>
                  <a:pt x="512" y="375"/>
                </a:lnTo>
                <a:lnTo>
                  <a:pt x="512" y="375"/>
                </a:lnTo>
                <a:close/>
                <a:moveTo>
                  <a:pt x="288" y="473"/>
                </a:moveTo>
                <a:lnTo>
                  <a:pt x="288" y="473"/>
                </a:lnTo>
                <a:lnTo>
                  <a:pt x="300" y="469"/>
                </a:lnTo>
                <a:lnTo>
                  <a:pt x="311" y="465"/>
                </a:lnTo>
                <a:lnTo>
                  <a:pt x="334" y="456"/>
                </a:lnTo>
                <a:lnTo>
                  <a:pt x="334" y="456"/>
                </a:lnTo>
                <a:lnTo>
                  <a:pt x="366" y="445"/>
                </a:lnTo>
                <a:lnTo>
                  <a:pt x="398" y="434"/>
                </a:lnTo>
                <a:lnTo>
                  <a:pt x="398" y="434"/>
                </a:lnTo>
                <a:lnTo>
                  <a:pt x="414" y="429"/>
                </a:lnTo>
                <a:lnTo>
                  <a:pt x="414" y="429"/>
                </a:lnTo>
                <a:lnTo>
                  <a:pt x="395" y="439"/>
                </a:lnTo>
                <a:lnTo>
                  <a:pt x="395" y="439"/>
                </a:lnTo>
                <a:lnTo>
                  <a:pt x="366" y="453"/>
                </a:lnTo>
                <a:lnTo>
                  <a:pt x="335" y="466"/>
                </a:lnTo>
                <a:lnTo>
                  <a:pt x="335" y="466"/>
                </a:lnTo>
                <a:lnTo>
                  <a:pt x="323" y="470"/>
                </a:lnTo>
                <a:lnTo>
                  <a:pt x="311" y="475"/>
                </a:lnTo>
                <a:lnTo>
                  <a:pt x="299" y="480"/>
                </a:lnTo>
                <a:lnTo>
                  <a:pt x="287" y="485"/>
                </a:lnTo>
                <a:lnTo>
                  <a:pt x="287" y="485"/>
                </a:lnTo>
                <a:lnTo>
                  <a:pt x="288" y="473"/>
                </a:lnTo>
                <a:lnTo>
                  <a:pt x="288" y="473"/>
                </a:lnTo>
                <a:close/>
                <a:moveTo>
                  <a:pt x="298" y="482"/>
                </a:moveTo>
                <a:lnTo>
                  <a:pt x="298" y="482"/>
                </a:lnTo>
                <a:lnTo>
                  <a:pt x="297" y="482"/>
                </a:lnTo>
                <a:lnTo>
                  <a:pt x="297" y="482"/>
                </a:lnTo>
                <a:lnTo>
                  <a:pt x="298" y="482"/>
                </a:lnTo>
                <a:lnTo>
                  <a:pt x="298" y="482"/>
                </a:lnTo>
                <a:close/>
                <a:moveTo>
                  <a:pt x="294" y="484"/>
                </a:moveTo>
                <a:lnTo>
                  <a:pt x="294" y="484"/>
                </a:lnTo>
                <a:lnTo>
                  <a:pt x="292" y="485"/>
                </a:lnTo>
                <a:lnTo>
                  <a:pt x="292" y="485"/>
                </a:lnTo>
                <a:lnTo>
                  <a:pt x="294" y="484"/>
                </a:lnTo>
                <a:lnTo>
                  <a:pt x="294" y="484"/>
                </a:lnTo>
                <a:close/>
                <a:moveTo>
                  <a:pt x="372" y="458"/>
                </a:moveTo>
                <a:lnTo>
                  <a:pt x="372" y="458"/>
                </a:lnTo>
                <a:lnTo>
                  <a:pt x="394" y="450"/>
                </a:lnTo>
                <a:lnTo>
                  <a:pt x="394" y="450"/>
                </a:lnTo>
                <a:lnTo>
                  <a:pt x="357" y="465"/>
                </a:lnTo>
                <a:lnTo>
                  <a:pt x="357" y="465"/>
                </a:lnTo>
                <a:lnTo>
                  <a:pt x="306" y="486"/>
                </a:lnTo>
                <a:lnTo>
                  <a:pt x="306" y="486"/>
                </a:lnTo>
                <a:lnTo>
                  <a:pt x="296" y="492"/>
                </a:lnTo>
                <a:lnTo>
                  <a:pt x="291" y="494"/>
                </a:lnTo>
                <a:lnTo>
                  <a:pt x="287" y="498"/>
                </a:lnTo>
                <a:lnTo>
                  <a:pt x="287" y="498"/>
                </a:lnTo>
                <a:lnTo>
                  <a:pt x="287" y="490"/>
                </a:lnTo>
                <a:lnTo>
                  <a:pt x="287" y="490"/>
                </a:lnTo>
                <a:lnTo>
                  <a:pt x="329" y="473"/>
                </a:lnTo>
                <a:lnTo>
                  <a:pt x="372" y="458"/>
                </a:lnTo>
                <a:lnTo>
                  <a:pt x="372" y="458"/>
                </a:lnTo>
                <a:close/>
                <a:moveTo>
                  <a:pt x="321" y="488"/>
                </a:moveTo>
                <a:lnTo>
                  <a:pt x="321" y="488"/>
                </a:lnTo>
                <a:lnTo>
                  <a:pt x="332" y="483"/>
                </a:lnTo>
                <a:lnTo>
                  <a:pt x="344" y="480"/>
                </a:lnTo>
                <a:lnTo>
                  <a:pt x="368" y="473"/>
                </a:lnTo>
                <a:lnTo>
                  <a:pt x="368" y="473"/>
                </a:lnTo>
                <a:lnTo>
                  <a:pt x="407" y="461"/>
                </a:lnTo>
                <a:lnTo>
                  <a:pt x="407" y="461"/>
                </a:lnTo>
                <a:lnTo>
                  <a:pt x="399" y="463"/>
                </a:lnTo>
                <a:lnTo>
                  <a:pt x="399" y="463"/>
                </a:lnTo>
                <a:lnTo>
                  <a:pt x="378" y="471"/>
                </a:lnTo>
                <a:lnTo>
                  <a:pt x="356" y="480"/>
                </a:lnTo>
                <a:lnTo>
                  <a:pt x="356" y="480"/>
                </a:lnTo>
                <a:lnTo>
                  <a:pt x="334" y="491"/>
                </a:lnTo>
                <a:lnTo>
                  <a:pt x="312" y="501"/>
                </a:lnTo>
                <a:lnTo>
                  <a:pt x="312" y="501"/>
                </a:lnTo>
                <a:lnTo>
                  <a:pt x="301" y="505"/>
                </a:lnTo>
                <a:lnTo>
                  <a:pt x="295" y="508"/>
                </a:lnTo>
                <a:lnTo>
                  <a:pt x="290" y="511"/>
                </a:lnTo>
                <a:lnTo>
                  <a:pt x="290" y="511"/>
                </a:lnTo>
                <a:lnTo>
                  <a:pt x="288" y="503"/>
                </a:lnTo>
                <a:lnTo>
                  <a:pt x="288" y="503"/>
                </a:lnTo>
                <a:lnTo>
                  <a:pt x="305" y="496"/>
                </a:lnTo>
                <a:lnTo>
                  <a:pt x="321" y="488"/>
                </a:lnTo>
                <a:lnTo>
                  <a:pt x="321" y="488"/>
                </a:lnTo>
                <a:close/>
                <a:moveTo>
                  <a:pt x="410" y="475"/>
                </a:moveTo>
                <a:lnTo>
                  <a:pt x="410" y="475"/>
                </a:lnTo>
                <a:lnTo>
                  <a:pt x="391" y="481"/>
                </a:lnTo>
                <a:lnTo>
                  <a:pt x="391" y="481"/>
                </a:lnTo>
                <a:lnTo>
                  <a:pt x="371" y="488"/>
                </a:lnTo>
                <a:lnTo>
                  <a:pt x="351" y="496"/>
                </a:lnTo>
                <a:lnTo>
                  <a:pt x="351" y="496"/>
                </a:lnTo>
                <a:lnTo>
                  <a:pt x="324" y="509"/>
                </a:lnTo>
                <a:lnTo>
                  <a:pt x="324" y="509"/>
                </a:lnTo>
                <a:lnTo>
                  <a:pt x="312" y="513"/>
                </a:lnTo>
                <a:lnTo>
                  <a:pt x="306" y="516"/>
                </a:lnTo>
                <a:lnTo>
                  <a:pt x="302" y="519"/>
                </a:lnTo>
                <a:lnTo>
                  <a:pt x="302" y="519"/>
                </a:lnTo>
                <a:lnTo>
                  <a:pt x="301" y="521"/>
                </a:lnTo>
                <a:lnTo>
                  <a:pt x="302" y="521"/>
                </a:lnTo>
                <a:lnTo>
                  <a:pt x="302" y="521"/>
                </a:lnTo>
                <a:lnTo>
                  <a:pt x="306" y="522"/>
                </a:lnTo>
                <a:lnTo>
                  <a:pt x="310" y="521"/>
                </a:lnTo>
                <a:lnTo>
                  <a:pt x="318" y="519"/>
                </a:lnTo>
                <a:lnTo>
                  <a:pt x="318" y="519"/>
                </a:lnTo>
                <a:lnTo>
                  <a:pt x="349" y="506"/>
                </a:lnTo>
                <a:lnTo>
                  <a:pt x="349" y="506"/>
                </a:lnTo>
                <a:lnTo>
                  <a:pt x="355" y="504"/>
                </a:lnTo>
                <a:lnTo>
                  <a:pt x="358" y="503"/>
                </a:lnTo>
                <a:lnTo>
                  <a:pt x="359" y="503"/>
                </a:lnTo>
                <a:lnTo>
                  <a:pt x="357" y="504"/>
                </a:lnTo>
                <a:lnTo>
                  <a:pt x="357" y="504"/>
                </a:lnTo>
                <a:lnTo>
                  <a:pt x="349" y="508"/>
                </a:lnTo>
                <a:lnTo>
                  <a:pt x="341" y="511"/>
                </a:lnTo>
                <a:lnTo>
                  <a:pt x="341" y="511"/>
                </a:lnTo>
                <a:lnTo>
                  <a:pt x="332" y="514"/>
                </a:lnTo>
                <a:lnTo>
                  <a:pt x="327" y="517"/>
                </a:lnTo>
                <a:lnTo>
                  <a:pt x="324" y="520"/>
                </a:lnTo>
                <a:lnTo>
                  <a:pt x="324" y="520"/>
                </a:lnTo>
                <a:lnTo>
                  <a:pt x="324" y="522"/>
                </a:lnTo>
                <a:lnTo>
                  <a:pt x="325" y="522"/>
                </a:lnTo>
                <a:lnTo>
                  <a:pt x="325" y="522"/>
                </a:lnTo>
                <a:lnTo>
                  <a:pt x="326" y="522"/>
                </a:lnTo>
                <a:lnTo>
                  <a:pt x="326" y="522"/>
                </a:lnTo>
                <a:lnTo>
                  <a:pt x="327" y="522"/>
                </a:lnTo>
                <a:lnTo>
                  <a:pt x="328" y="521"/>
                </a:lnTo>
                <a:lnTo>
                  <a:pt x="327" y="520"/>
                </a:lnTo>
                <a:lnTo>
                  <a:pt x="326" y="520"/>
                </a:lnTo>
                <a:lnTo>
                  <a:pt x="326" y="520"/>
                </a:lnTo>
                <a:lnTo>
                  <a:pt x="338" y="514"/>
                </a:lnTo>
                <a:lnTo>
                  <a:pt x="338" y="514"/>
                </a:lnTo>
                <a:lnTo>
                  <a:pt x="348" y="510"/>
                </a:lnTo>
                <a:lnTo>
                  <a:pt x="348" y="510"/>
                </a:lnTo>
                <a:lnTo>
                  <a:pt x="355" y="507"/>
                </a:lnTo>
                <a:lnTo>
                  <a:pt x="355" y="507"/>
                </a:lnTo>
                <a:lnTo>
                  <a:pt x="344" y="515"/>
                </a:lnTo>
                <a:lnTo>
                  <a:pt x="332" y="520"/>
                </a:lnTo>
                <a:lnTo>
                  <a:pt x="326" y="523"/>
                </a:lnTo>
                <a:lnTo>
                  <a:pt x="320" y="524"/>
                </a:lnTo>
                <a:lnTo>
                  <a:pt x="313" y="525"/>
                </a:lnTo>
                <a:lnTo>
                  <a:pt x="307" y="524"/>
                </a:lnTo>
                <a:lnTo>
                  <a:pt x="307" y="524"/>
                </a:lnTo>
                <a:lnTo>
                  <a:pt x="302" y="523"/>
                </a:lnTo>
                <a:lnTo>
                  <a:pt x="298" y="521"/>
                </a:lnTo>
                <a:lnTo>
                  <a:pt x="295" y="518"/>
                </a:lnTo>
                <a:lnTo>
                  <a:pt x="292" y="514"/>
                </a:lnTo>
                <a:lnTo>
                  <a:pt x="292" y="514"/>
                </a:lnTo>
                <a:lnTo>
                  <a:pt x="300" y="513"/>
                </a:lnTo>
                <a:lnTo>
                  <a:pt x="308" y="511"/>
                </a:lnTo>
                <a:lnTo>
                  <a:pt x="323" y="507"/>
                </a:lnTo>
                <a:lnTo>
                  <a:pt x="338" y="500"/>
                </a:lnTo>
                <a:lnTo>
                  <a:pt x="352" y="494"/>
                </a:lnTo>
                <a:lnTo>
                  <a:pt x="352" y="494"/>
                </a:lnTo>
                <a:lnTo>
                  <a:pt x="372" y="485"/>
                </a:lnTo>
                <a:lnTo>
                  <a:pt x="391" y="479"/>
                </a:lnTo>
                <a:lnTo>
                  <a:pt x="391" y="479"/>
                </a:lnTo>
                <a:lnTo>
                  <a:pt x="402" y="476"/>
                </a:lnTo>
                <a:lnTo>
                  <a:pt x="415" y="473"/>
                </a:lnTo>
                <a:lnTo>
                  <a:pt x="415" y="473"/>
                </a:lnTo>
                <a:lnTo>
                  <a:pt x="410" y="475"/>
                </a:lnTo>
                <a:lnTo>
                  <a:pt x="410" y="475"/>
                </a:lnTo>
                <a:close/>
                <a:moveTo>
                  <a:pt x="364" y="501"/>
                </a:moveTo>
                <a:lnTo>
                  <a:pt x="364" y="501"/>
                </a:lnTo>
                <a:lnTo>
                  <a:pt x="364" y="500"/>
                </a:lnTo>
                <a:lnTo>
                  <a:pt x="363" y="500"/>
                </a:lnTo>
                <a:lnTo>
                  <a:pt x="363" y="500"/>
                </a:lnTo>
                <a:lnTo>
                  <a:pt x="353" y="502"/>
                </a:lnTo>
                <a:lnTo>
                  <a:pt x="343" y="506"/>
                </a:lnTo>
                <a:lnTo>
                  <a:pt x="324" y="514"/>
                </a:lnTo>
                <a:lnTo>
                  <a:pt x="324" y="514"/>
                </a:lnTo>
                <a:lnTo>
                  <a:pt x="314" y="518"/>
                </a:lnTo>
                <a:lnTo>
                  <a:pt x="314" y="518"/>
                </a:lnTo>
                <a:lnTo>
                  <a:pt x="311" y="519"/>
                </a:lnTo>
                <a:lnTo>
                  <a:pt x="308" y="519"/>
                </a:lnTo>
                <a:lnTo>
                  <a:pt x="308" y="518"/>
                </a:lnTo>
                <a:lnTo>
                  <a:pt x="308" y="518"/>
                </a:lnTo>
                <a:lnTo>
                  <a:pt x="314" y="515"/>
                </a:lnTo>
                <a:lnTo>
                  <a:pt x="314" y="515"/>
                </a:lnTo>
                <a:lnTo>
                  <a:pt x="334" y="506"/>
                </a:lnTo>
                <a:lnTo>
                  <a:pt x="334" y="506"/>
                </a:lnTo>
                <a:lnTo>
                  <a:pt x="360" y="495"/>
                </a:lnTo>
                <a:lnTo>
                  <a:pt x="387" y="484"/>
                </a:lnTo>
                <a:lnTo>
                  <a:pt x="387" y="484"/>
                </a:lnTo>
                <a:lnTo>
                  <a:pt x="397" y="481"/>
                </a:lnTo>
                <a:lnTo>
                  <a:pt x="397" y="481"/>
                </a:lnTo>
                <a:lnTo>
                  <a:pt x="381" y="491"/>
                </a:lnTo>
                <a:lnTo>
                  <a:pt x="364" y="501"/>
                </a:lnTo>
                <a:lnTo>
                  <a:pt x="364" y="501"/>
                </a:lnTo>
                <a:close/>
                <a:moveTo>
                  <a:pt x="427" y="467"/>
                </a:moveTo>
                <a:lnTo>
                  <a:pt x="427" y="467"/>
                </a:lnTo>
                <a:lnTo>
                  <a:pt x="409" y="471"/>
                </a:lnTo>
                <a:lnTo>
                  <a:pt x="392" y="476"/>
                </a:lnTo>
                <a:lnTo>
                  <a:pt x="374" y="482"/>
                </a:lnTo>
                <a:lnTo>
                  <a:pt x="356" y="490"/>
                </a:lnTo>
                <a:lnTo>
                  <a:pt x="356" y="490"/>
                </a:lnTo>
                <a:lnTo>
                  <a:pt x="323" y="504"/>
                </a:lnTo>
                <a:lnTo>
                  <a:pt x="323" y="504"/>
                </a:lnTo>
                <a:lnTo>
                  <a:pt x="314" y="508"/>
                </a:lnTo>
                <a:lnTo>
                  <a:pt x="304" y="510"/>
                </a:lnTo>
                <a:lnTo>
                  <a:pt x="304" y="510"/>
                </a:lnTo>
                <a:lnTo>
                  <a:pt x="299" y="511"/>
                </a:lnTo>
                <a:lnTo>
                  <a:pt x="294" y="511"/>
                </a:lnTo>
                <a:lnTo>
                  <a:pt x="294" y="511"/>
                </a:lnTo>
                <a:lnTo>
                  <a:pt x="303" y="507"/>
                </a:lnTo>
                <a:lnTo>
                  <a:pt x="303" y="507"/>
                </a:lnTo>
                <a:lnTo>
                  <a:pt x="321" y="500"/>
                </a:lnTo>
                <a:lnTo>
                  <a:pt x="338" y="492"/>
                </a:lnTo>
                <a:lnTo>
                  <a:pt x="355" y="483"/>
                </a:lnTo>
                <a:lnTo>
                  <a:pt x="373" y="475"/>
                </a:lnTo>
                <a:lnTo>
                  <a:pt x="373" y="475"/>
                </a:lnTo>
                <a:lnTo>
                  <a:pt x="411" y="462"/>
                </a:lnTo>
                <a:lnTo>
                  <a:pt x="429" y="455"/>
                </a:lnTo>
                <a:lnTo>
                  <a:pt x="448" y="447"/>
                </a:lnTo>
                <a:lnTo>
                  <a:pt x="448" y="447"/>
                </a:lnTo>
                <a:lnTo>
                  <a:pt x="443" y="453"/>
                </a:lnTo>
                <a:lnTo>
                  <a:pt x="439" y="458"/>
                </a:lnTo>
                <a:lnTo>
                  <a:pt x="433" y="463"/>
                </a:lnTo>
                <a:lnTo>
                  <a:pt x="427" y="467"/>
                </a:lnTo>
                <a:lnTo>
                  <a:pt x="427" y="467"/>
                </a:lnTo>
                <a:close/>
                <a:moveTo>
                  <a:pt x="448" y="445"/>
                </a:moveTo>
                <a:lnTo>
                  <a:pt x="448" y="445"/>
                </a:lnTo>
                <a:lnTo>
                  <a:pt x="448" y="445"/>
                </a:lnTo>
                <a:lnTo>
                  <a:pt x="447" y="445"/>
                </a:lnTo>
                <a:lnTo>
                  <a:pt x="447" y="445"/>
                </a:lnTo>
                <a:lnTo>
                  <a:pt x="426" y="453"/>
                </a:lnTo>
                <a:lnTo>
                  <a:pt x="405" y="460"/>
                </a:lnTo>
                <a:lnTo>
                  <a:pt x="361" y="472"/>
                </a:lnTo>
                <a:lnTo>
                  <a:pt x="361" y="472"/>
                </a:lnTo>
                <a:lnTo>
                  <a:pt x="338" y="479"/>
                </a:lnTo>
                <a:lnTo>
                  <a:pt x="327" y="483"/>
                </a:lnTo>
                <a:lnTo>
                  <a:pt x="316" y="488"/>
                </a:lnTo>
                <a:lnTo>
                  <a:pt x="316" y="488"/>
                </a:lnTo>
                <a:lnTo>
                  <a:pt x="302" y="494"/>
                </a:lnTo>
                <a:lnTo>
                  <a:pt x="302" y="494"/>
                </a:lnTo>
                <a:lnTo>
                  <a:pt x="289" y="500"/>
                </a:lnTo>
                <a:lnTo>
                  <a:pt x="289" y="500"/>
                </a:lnTo>
                <a:lnTo>
                  <a:pt x="293" y="497"/>
                </a:lnTo>
                <a:lnTo>
                  <a:pt x="298" y="493"/>
                </a:lnTo>
                <a:lnTo>
                  <a:pt x="298" y="493"/>
                </a:lnTo>
                <a:lnTo>
                  <a:pt x="320" y="482"/>
                </a:lnTo>
                <a:lnTo>
                  <a:pt x="342" y="473"/>
                </a:lnTo>
                <a:lnTo>
                  <a:pt x="388" y="455"/>
                </a:lnTo>
                <a:lnTo>
                  <a:pt x="388" y="455"/>
                </a:lnTo>
                <a:lnTo>
                  <a:pt x="428" y="439"/>
                </a:lnTo>
                <a:lnTo>
                  <a:pt x="428" y="439"/>
                </a:lnTo>
                <a:lnTo>
                  <a:pt x="435" y="436"/>
                </a:lnTo>
                <a:lnTo>
                  <a:pt x="435" y="436"/>
                </a:lnTo>
                <a:lnTo>
                  <a:pt x="451" y="429"/>
                </a:lnTo>
                <a:lnTo>
                  <a:pt x="451" y="429"/>
                </a:lnTo>
                <a:lnTo>
                  <a:pt x="450" y="433"/>
                </a:lnTo>
                <a:lnTo>
                  <a:pt x="450" y="433"/>
                </a:lnTo>
                <a:lnTo>
                  <a:pt x="450" y="439"/>
                </a:lnTo>
                <a:lnTo>
                  <a:pt x="448" y="445"/>
                </a:lnTo>
                <a:lnTo>
                  <a:pt x="448" y="445"/>
                </a:lnTo>
                <a:close/>
                <a:moveTo>
                  <a:pt x="451" y="426"/>
                </a:moveTo>
                <a:lnTo>
                  <a:pt x="451" y="426"/>
                </a:lnTo>
                <a:lnTo>
                  <a:pt x="447" y="428"/>
                </a:lnTo>
                <a:lnTo>
                  <a:pt x="447" y="428"/>
                </a:lnTo>
                <a:lnTo>
                  <a:pt x="444" y="428"/>
                </a:lnTo>
                <a:lnTo>
                  <a:pt x="442" y="430"/>
                </a:lnTo>
                <a:lnTo>
                  <a:pt x="442" y="430"/>
                </a:lnTo>
                <a:lnTo>
                  <a:pt x="422" y="439"/>
                </a:lnTo>
                <a:lnTo>
                  <a:pt x="422" y="439"/>
                </a:lnTo>
                <a:lnTo>
                  <a:pt x="400" y="447"/>
                </a:lnTo>
                <a:lnTo>
                  <a:pt x="378" y="454"/>
                </a:lnTo>
                <a:lnTo>
                  <a:pt x="355" y="461"/>
                </a:lnTo>
                <a:lnTo>
                  <a:pt x="333" y="469"/>
                </a:lnTo>
                <a:lnTo>
                  <a:pt x="333" y="469"/>
                </a:lnTo>
                <a:lnTo>
                  <a:pt x="375" y="451"/>
                </a:lnTo>
                <a:lnTo>
                  <a:pt x="415" y="431"/>
                </a:lnTo>
                <a:lnTo>
                  <a:pt x="415" y="431"/>
                </a:lnTo>
                <a:lnTo>
                  <a:pt x="428" y="425"/>
                </a:lnTo>
                <a:lnTo>
                  <a:pt x="428" y="425"/>
                </a:lnTo>
                <a:lnTo>
                  <a:pt x="452" y="418"/>
                </a:lnTo>
                <a:lnTo>
                  <a:pt x="452" y="418"/>
                </a:lnTo>
                <a:lnTo>
                  <a:pt x="453" y="418"/>
                </a:lnTo>
                <a:lnTo>
                  <a:pt x="453" y="418"/>
                </a:lnTo>
                <a:lnTo>
                  <a:pt x="451" y="426"/>
                </a:lnTo>
                <a:lnTo>
                  <a:pt x="451" y="426"/>
                </a:lnTo>
                <a:close/>
                <a:moveTo>
                  <a:pt x="454" y="415"/>
                </a:moveTo>
                <a:lnTo>
                  <a:pt x="454" y="415"/>
                </a:lnTo>
                <a:lnTo>
                  <a:pt x="436" y="421"/>
                </a:lnTo>
                <a:lnTo>
                  <a:pt x="436" y="421"/>
                </a:lnTo>
                <a:lnTo>
                  <a:pt x="456" y="411"/>
                </a:lnTo>
                <a:lnTo>
                  <a:pt x="456" y="411"/>
                </a:lnTo>
                <a:lnTo>
                  <a:pt x="454" y="415"/>
                </a:lnTo>
                <a:lnTo>
                  <a:pt x="454" y="415"/>
                </a:lnTo>
                <a:close/>
                <a:moveTo>
                  <a:pt x="463" y="404"/>
                </a:moveTo>
                <a:lnTo>
                  <a:pt x="463" y="404"/>
                </a:lnTo>
                <a:lnTo>
                  <a:pt x="461" y="405"/>
                </a:lnTo>
                <a:lnTo>
                  <a:pt x="461" y="405"/>
                </a:lnTo>
                <a:lnTo>
                  <a:pt x="454" y="410"/>
                </a:lnTo>
                <a:lnTo>
                  <a:pt x="454" y="410"/>
                </a:lnTo>
                <a:lnTo>
                  <a:pt x="437" y="417"/>
                </a:lnTo>
                <a:lnTo>
                  <a:pt x="422" y="425"/>
                </a:lnTo>
                <a:lnTo>
                  <a:pt x="422" y="425"/>
                </a:lnTo>
                <a:lnTo>
                  <a:pt x="397" y="432"/>
                </a:lnTo>
                <a:lnTo>
                  <a:pt x="397" y="432"/>
                </a:lnTo>
                <a:lnTo>
                  <a:pt x="334" y="453"/>
                </a:lnTo>
                <a:lnTo>
                  <a:pt x="334" y="453"/>
                </a:lnTo>
                <a:lnTo>
                  <a:pt x="320" y="459"/>
                </a:lnTo>
                <a:lnTo>
                  <a:pt x="306" y="465"/>
                </a:lnTo>
                <a:lnTo>
                  <a:pt x="306" y="465"/>
                </a:lnTo>
                <a:lnTo>
                  <a:pt x="293" y="469"/>
                </a:lnTo>
                <a:lnTo>
                  <a:pt x="293" y="469"/>
                </a:lnTo>
                <a:lnTo>
                  <a:pt x="289" y="471"/>
                </a:lnTo>
                <a:lnTo>
                  <a:pt x="289" y="471"/>
                </a:lnTo>
                <a:lnTo>
                  <a:pt x="294" y="469"/>
                </a:lnTo>
                <a:lnTo>
                  <a:pt x="294" y="469"/>
                </a:lnTo>
                <a:lnTo>
                  <a:pt x="308" y="461"/>
                </a:lnTo>
                <a:lnTo>
                  <a:pt x="323" y="454"/>
                </a:lnTo>
                <a:lnTo>
                  <a:pt x="353" y="441"/>
                </a:lnTo>
                <a:lnTo>
                  <a:pt x="415" y="416"/>
                </a:lnTo>
                <a:lnTo>
                  <a:pt x="415" y="416"/>
                </a:lnTo>
                <a:lnTo>
                  <a:pt x="444" y="403"/>
                </a:lnTo>
                <a:lnTo>
                  <a:pt x="475" y="392"/>
                </a:lnTo>
                <a:lnTo>
                  <a:pt x="475" y="392"/>
                </a:lnTo>
                <a:lnTo>
                  <a:pt x="495" y="385"/>
                </a:lnTo>
                <a:lnTo>
                  <a:pt x="504" y="381"/>
                </a:lnTo>
                <a:lnTo>
                  <a:pt x="513" y="376"/>
                </a:lnTo>
                <a:lnTo>
                  <a:pt x="513" y="376"/>
                </a:lnTo>
                <a:lnTo>
                  <a:pt x="508" y="381"/>
                </a:lnTo>
                <a:lnTo>
                  <a:pt x="502" y="385"/>
                </a:lnTo>
                <a:lnTo>
                  <a:pt x="488" y="391"/>
                </a:lnTo>
                <a:lnTo>
                  <a:pt x="474" y="397"/>
                </a:lnTo>
                <a:lnTo>
                  <a:pt x="468" y="400"/>
                </a:lnTo>
                <a:lnTo>
                  <a:pt x="463" y="404"/>
                </a:lnTo>
                <a:lnTo>
                  <a:pt x="463" y="404"/>
                </a:lnTo>
                <a:close/>
                <a:moveTo>
                  <a:pt x="517" y="370"/>
                </a:moveTo>
                <a:lnTo>
                  <a:pt x="517" y="370"/>
                </a:lnTo>
                <a:lnTo>
                  <a:pt x="489" y="380"/>
                </a:lnTo>
                <a:lnTo>
                  <a:pt x="475" y="385"/>
                </a:lnTo>
                <a:lnTo>
                  <a:pt x="461" y="390"/>
                </a:lnTo>
                <a:lnTo>
                  <a:pt x="461" y="390"/>
                </a:lnTo>
                <a:lnTo>
                  <a:pt x="445" y="395"/>
                </a:lnTo>
                <a:lnTo>
                  <a:pt x="430" y="401"/>
                </a:lnTo>
                <a:lnTo>
                  <a:pt x="400" y="415"/>
                </a:lnTo>
                <a:lnTo>
                  <a:pt x="400" y="415"/>
                </a:lnTo>
                <a:lnTo>
                  <a:pt x="339" y="438"/>
                </a:lnTo>
                <a:lnTo>
                  <a:pt x="339" y="438"/>
                </a:lnTo>
                <a:lnTo>
                  <a:pt x="314" y="447"/>
                </a:lnTo>
                <a:lnTo>
                  <a:pt x="302" y="452"/>
                </a:lnTo>
                <a:lnTo>
                  <a:pt x="291" y="457"/>
                </a:lnTo>
                <a:lnTo>
                  <a:pt x="291" y="457"/>
                </a:lnTo>
                <a:lnTo>
                  <a:pt x="291" y="455"/>
                </a:lnTo>
                <a:lnTo>
                  <a:pt x="291" y="455"/>
                </a:lnTo>
                <a:lnTo>
                  <a:pt x="304" y="448"/>
                </a:lnTo>
                <a:lnTo>
                  <a:pt x="318" y="441"/>
                </a:lnTo>
                <a:lnTo>
                  <a:pt x="347" y="429"/>
                </a:lnTo>
                <a:lnTo>
                  <a:pt x="405" y="407"/>
                </a:lnTo>
                <a:lnTo>
                  <a:pt x="405" y="407"/>
                </a:lnTo>
                <a:lnTo>
                  <a:pt x="435" y="394"/>
                </a:lnTo>
                <a:lnTo>
                  <a:pt x="451" y="389"/>
                </a:lnTo>
                <a:lnTo>
                  <a:pt x="466" y="384"/>
                </a:lnTo>
                <a:lnTo>
                  <a:pt x="466" y="384"/>
                </a:lnTo>
                <a:lnTo>
                  <a:pt x="478" y="380"/>
                </a:lnTo>
                <a:lnTo>
                  <a:pt x="491" y="375"/>
                </a:lnTo>
                <a:lnTo>
                  <a:pt x="515" y="365"/>
                </a:lnTo>
                <a:lnTo>
                  <a:pt x="515" y="365"/>
                </a:lnTo>
                <a:lnTo>
                  <a:pt x="517" y="364"/>
                </a:lnTo>
                <a:lnTo>
                  <a:pt x="517" y="364"/>
                </a:lnTo>
                <a:lnTo>
                  <a:pt x="519" y="364"/>
                </a:lnTo>
                <a:lnTo>
                  <a:pt x="519" y="364"/>
                </a:lnTo>
                <a:lnTo>
                  <a:pt x="517" y="370"/>
                </a:lnTo>
                <a:lnTo>
                  <a:pt x="517" y="370"/>
                </a:lnTo>
                <a:close/>
                <a:moveTo>
                  <a:pt x="512" y="355"/>
                </a:moveTo>
                <a:lnTo>
                  <a:pt x="512" y="355"/>
                </a:lnTo>
                <a:lnTo>
                  <a:pt x="511" y="355"/>
                </a:lnTo>
                <a:lnTo>
                  <a:pt x="511" y="355"/>
                </a:lnTo>
                <a:lnTo>
                  <a:pt x="491" y="361"/>
                </a:lnTo>
                <a:lnTo>
                  <a:pt x="471" y="368"/>
                </a:lnTo>
                <a:lnTo>
                  <a:pt x="430" y="383"/>
                </a:lnTo>
                <a:lnTo>
                  <a:pt x="430" y="383"/>
                </a:lnTo>
                <a:lnTo>
                  <a:pt x="394" y="394"/>
                </a:lnTo>
                <a:lnTo>
                  <a:pt x="394" y="394"/>
                </a:lnTo>
                <a:lnTo>
                  <a:pt x="361" y="403"/>
                </a:lnTo>
                <a:lnTo>
                  <a:pt x="329" y="415"/>
                </a:lnTo>
                <a:lnTo>
                  <a:pt x="329" y="415"/>
                </a:lnTo>
                <a:lnTo>
                  <a:pt x="315" y="419"/>
                </a:lnTo>
                <a:lnTo>
                  <a:pt x="315" y="419"/>
                </a:lnTo>
                <a:lnTo>
                  <a:pt x="311" y="421"/>
                </a:lnTo>
                <a:lnTo>
                  <a:pt x="311" y="421"/>
                </a:lnTo>
                <a:lnTo>
                  <a:pt x="307" y="422"/>
                </a:lnTo>
                <a:lnTo>
                  <a:pt x="303" y="421"/>
                </a:lnTo>
                <a:lnTo>
                  <a:pt x="303" y="421"/>
                </a:lnTo>
                <a:lnTo>
                  <a:pt x="310" y="417"/>
                </a:lnTo>
                <a:lnTo>
                  <a:pt x="318" y="415"/>
                </a:lnTo>
                <a:lnTo>
                  <a:pt x="334" y="411"/>
                </a:lnTo>
                <a:lnTo>
                  <a:pt x="334" y="411"/>
                </a:lnTo>
                <a:lnTo>
                  <a:pt x="348" y="405"/>
                </a:lnTo>
                <a:lnTo>
                  <a:pt x="361" y="399"/>
                </a:lnTo>
                <a:lnTo>
                  <a:pt x="376" y="393"/>
                </a:lnTo>
                <a:lnTo>
                  <a:pt x="390" y="388"/>
                </a:lnTo>
                <a:lnTo>
                  <a:pt x="390" y="388"/>
                </a:lnTo>
                <a:lnTo>
                  <a:pt x="457" y="365"/>
                </a:lnTo>
                <a:lnTo>
                  <a:pt x="457" y="365"/>
                </a:lnTo>
                <a:lnTo>
                  <a:pt x="461" y="364"/>
                </a:lnTo>
                <a:lnTo>
                  <a:pt x="461" y="364"/>
                </a:lnTo>
                <a:lnTo>
                  <a:pt x="465" y="363"/>
                </a:lnTo>
                <a:lnTo>
                  <a:pt x="465" y="363"/>
                </a:lnTo>
                <a:lnTo>
                  <a:pt x="490" y="357"/>
                </a:lnTo>
                <a:lnTo>
                  <a:pt x="503" y="353"/>
                </a:lnTo>
                <a:lnTo>
                  <a:pt x="515" y="348"/>
                </a:lnTo>
                <a:lnTo>
                  <a:pt x="515" y="348"/>
                </a:lnTo>
                <a:lnTo>
                  <a:pt x="517" y="354"/>
                </a:lnTo>
                <a:lnTo>
                  <a:pt x="517" y="354"/>
                </a:lnTo>
                <a:lnTo>
                  <a:pt x="512" y="355"/>
                </a:lnTo>
                <a:lnTo>
                  <a:pt x="512" y="355"/>
                </a:lnTo>
                <a:close/>
                <a:moveTo>
                  <a:pt x="478" y="358"/>
                </a:moveTo>
                <a:lnTo>
                  <a:pt x="478" y="358"/>
                </a:lnTo>
                <a:lnTo>
                  <a:pt x="486" y="355"/>
                </a:lnTo>
                <a:lnTo>
                  <a:pt x="486" y="355"/>
                </a:lnTo>
                <a:lnTo>
                  <a:pt x="500" y="351"/>
                </a:lnTo>
                <a:lnTo>
                  <a:pt x="500" y="351"/>
                </a:lnTo>
                <a:lnTo>
                  <a:pt x="507" y="348"/>
                </a:lnTo>
                <a:lnTo>
                  <a:pt x="509" y="348"/>
                </a:lnTo>
                <a:lnTo>
                  <a:pt x="506" y="350"/>
                </a:lnTo>
                <a:lnTo>
                  <a:pt x="506" y="350"/>
                </a:lnTo>
                <a:lnTo>
                  <a:pt x="492" y="354"/>
                </a:lnTo>
                <a:lnTo>
                  <a:pt x="478" y="358"/>
                </a:lnTo>
                <a:lnTo>
                  <a:pt x="478" y="358"/>
                </a:lnTo>
                <a:close/>
                <a:moveTo>
                  <a:pt x="449" y="364"/>
                </a:moveTo>
                <a:lnTo>
                  <a:pt x="449" y="364"/>
                </a:lnTo>
                <a:lnTo>
                  <a:pt x="447" y="365"/>
                </a:lnTo>
                <a:lnTo>
                  <a:pt x="447" y="365"/>
                </a:lnTo>
                <a:lnTo>
                  <a:pt x="415" y="373"/>
                </a:lnTo>
                <a:lnTo>
                  <a:pt x="385" y="382"/>
                </a:lnTo>
                <a:lnTo>
                  <a:pt x="354" y="393"/>
                </a:lnTo>
                <a:lnTo>
                  <a:pt x="340" y="399"/>
                </a:lnTo>
                <a:lnTo>
                  <a:pt x="325" y="407"/>
                </a:lnTo>
                <a:lnTo>
                  <a:pt x="325" y="407"/>
                </a:lnTo>
                <a:lnTo>
                  <a:pt x="317" y="410"/>
                </a:lnTo>
                <a:lnTo>
                  <a:pt x="308" y="413"/>
                </a:lnTo>
                <a:lnTo>
                  <a:pt x="308" y="413"/>
                </a:lnTo>
                <a:lnTo>
                  <a:pt x="305" y="414"/>
                </a:lnTo>
                <a:lnTo>
                  <a:pt x="305" y="414"/>
                </a:lnTo>
                <a:lnTo>
                  <a:pt x="306" y="413"/>
                </a:lnTo>
                <a:lnTo>
                  <a:pt x="306" y="413"/>
                </a:lnTo>
                <a:lnTo>
                  <a:pt x="314" y="409"/>
                </a:lnTo>
                <a:lnTo>
                  <a:pt x="314" y="409"/>
                </a:lnTo>
                <a:lnTo>
                  <a:pt x="330" y="400"/>
                </a:lnTo>
                <a:lnTo>
                  <a:pt x="346" y="393"/>
                </a:lnTo>
                <a:lnTo>
                  <a:pt x="346" y="393"/>
                </a:lnTo>
                <a:lnTo>
                  <a:pt x="379" y="380"/>
                </a:lnTo>
                <a:lnTo>
                  <a:pt x="412" y="369"/>
                </a:lnTo>
                <a:lnTo>
                  <a:pt x="412" y="369"/>
                </a:lnTo>
                <a:lnTo>
                  <a:pt x="434" y="362"/>
                </a:lnTo>
                <a:lnTo>
                  <a:pt x="434" y="362"/>
                </a:lnTo>
                <a:lnTo>
                  <a:pt x="473" y="353"/>
                </a:lnTo>
                <a:lnTo>
                  <a:pt x="492" y="347"/>
                </a:lnTo>
                <a:lnTo>
                  <a:pt x="510" y="340"/>
                </a:lnTo>
                <a:lnTo>
                  <a:pt x="510" y="340"/>
                </a:lnTo>
                <a:lnTo>
                  <a:pt x="513" y="346"/>
                </a:lnTo>
                <a:lnTo>
                  <a:pt x="513" y="346"/>
                </a:lnTo>
                <a:lnTo>
                  <a:pt x="497" y="349"/>
                </a:lnTo>
                <a:lnTo>
                  <a:pt x="481" y="353"/>
                </a:lnTo>
                <a:lnTo>
                  <a:pt x="465" y="359"/>
                </a:lnTo>
                <a:lnTo>
                  <a:pt x="449" y="364"/>
                </a:lnTo>
                <a:lnTo>
                  <a:pt x="449" y="364"/>
                </a:lnTo>
                <a:close/>
                <a:moveTo>
                  <a:pt x="488" y="346"/>
                </a:moveTo>
                <a:lnTo>
                  <a:pt x="488" y="346"/>
                </a:lnTo>
                <a:lnTo>
                  <a:pt x="505" y="341"/>
                </a:lnTo>
                <a:lnTo>
                  <a:pt x="505" y="341"/>
                </a:lnTo>
                <a:lnTo>
                  <a:pt x="488" y="346"/>
                </a:lnTo>
                <a:lnTo>
                  <a:pt x="488" y="346"/>
                </a:lnTo>
                <a:close/>
                <a:moveTo>
                  <a:pt x="459" y="353"/>
                </a:moveTo>
                <a:lnTo>
                  <a:pt x="459" y="353"/>
                </a:lnTo>
                <a:lnTo>
                  <a:pt x="456" y="354"/>
                </a:lnTo>
                <a:lnTo>
                  <a:pt x="456" y="354"/>
                </a:lnTo>
                <a:lnTo>
                  <a:pt x="426" y="361"/>
                </a:lnTo>
                <a:lnTo>
                  <a:pt x="398" y="369"/>
                </a:lnTo>
                <a:lnTo>
                  <a:pt x="371" y="378"/>
                </a:lnTo>
                <a:lnTo>
                  <a:pt x="342" y="387"/>
                </a:lnTo>
                <a:lnTo>
                  <a:pt x="342" y="387"/>
                </a:lnTo>
                <a:lnTo>
                  <a:pt x="329" y="393"/>
                </a:lnTo>
                <a:lnTo>
                  <a:pt x="316" y="398"/>
                </a:lnTo>
                <a:lnTo>
                  <a:pt x="316" y="398"/>
                </a:lnTo>
                <a:lnTo>
                  <a:pt x="312" y="400"/>
                </a:lnTo>
                <a:lnTo>
                  <a:pt x="312" y="400"/>
                </a:lnTo>
                <a:lnTo>
                  <a:pt x="313" y="398"/>
                </a:lnTo>
                <a:lnTo>
                  <a:pt x="313" y="398"/>
                </a:lnTo>
                <a:lnTo>
                  <a:pt x="324" y="391"/>
                </a:lnTo>
                <a:lnTo>
                  <a:pt x="324" y="391"/>
                </a:lnTo>
                <a:lnTo>
                  <a:pt x="338" y="384"/>
                </a:lnTo>
                <a:lnTo>
                  <a:pt x="353" y="378"/>
                </a:lnTo>
                <a:lnTo>
                  <a:pt x="385" y="368"/>
                </a:lnTo>
                <a:lnTo>
                  <a:pt x="385" y="368"/>
                </a:lnTo>
                <a:lnTo>
                  <a:pt x="414" y="359"/>
                </a:lnTo>
                <a:lnTo>
                  <a:pt x="444" y="351"/>
                </a:lnTo>
                <a:lnTo>
                  <a:pt x="474" y="342"/>
                </a:lnTo>
                <a:lnTo>
                  <a:pt x="489" y="337"/>
                </a:lnTo>
                <a:lnTo>
                  <a:pt x="503" y="331"/>
                </a:lnTo>
                <a:lnTo>
                  <a:pt x="503" y="331"/>
                </a:lnTo>
                <a:lnTo>
                  <a:pt x="508" y="338"/>
                </a:lnTo>
                <a:lnTo>
                  <a:pt x="508" y="338"/>
                </a:lnTo>
                <a:lnTo>
                  <a:pt x="496" y="341"/>
                </a:lnTo>
                <a:lnTo>
                  <a:pt x="483" y="345"/>
                </a:lnTo>
                <a:lnTo>
                  <a:pt x="459" y="353"/>
                </a:lnTo>
                <a:lnTo>
                  <a:pt x="459" y="353"/>
                </a:lnTo>
                <a:close/>
                <a:moveTo>
                  <a:pt x="424" y="354"/>
                </a:moveTo>
                <a:lnTo>
                  <a:pt x="424" y="354"/>
                </a:lnTo>
                <a:lnTo>
                  <a:pt x="458" y="345"/>
                </a:lnTo>
                <a:lnTo>
                  <a:pt x="458" y="345"/>
                </a:lnTo>
                <a:lnTo>
                  <a:pt x="466" y="342"/>
                </a:lnTo>
                <a:lnTo>
                  <a:pt x="466" y="342"/>
                </a:lnTo>
                <a:lnTo>
                  <a:pt x="445" y="348"/>
                </a:lnTo>
                <a:lnTo>
                  <a:pt x="424" y="354"/>
                </a:lnTo>
                <a:lnTo>
                  <a:pt x="424" y="354"/>
                </a:lnTo>
                <a:close/>
                <a:moveTo>
                  <a:pt x="409" y="356"/>
                </a:moveTo>
                <a:lnTo>
                  <a:pt x="409" y="356"/>
                </a:lnTo>
                <a:lnTo>
                  <a:pt x="386" y="362"/>
                </a:lnTo>
                <a:lnTo>
                  <a:pt x="361" y="370"/>
                </a:lnTo>
                <a:lnTo>
                  <a:pt x="361" y="370"/>
                </a:lnTo>
                <a:lnTo>
                  <a:pt x="339" y="379"/>
                </a:lnTo>
                <a:lnTo>
                  <a:pt x="339" y="379"/>
                </a:lnTo>
                <a:lnTo>
                  <a:pt x="328" y="381"/>
                </a:lnTo>
                <a:lnTo>
                  <a:pt x="322" y="383"/>
                </a:lnTo>
                <a:lnTo>
                  <a:pt x="317" y="384"/>
                </a:lnTo>
                <a:lnTo>
                  <a:pt x="317" y="384"/>
                </a:lnTo>
                <a:lnTo>
                  <a:pt x="341" y="375"/>
                </a:lnTo>
                <a:lnTo>
                  <a:pt x="366" y="366"/>
                </a:lnTo>
                <a:lnTo>
                  <a:pt x="414" y="351"/>
                </a:lnTo>
                <a:lnTo>
                  <a:pt x="414" y="351"/>
                </a:lnTo>
                <a:lnTo>
                  <a:pt x="461" y="337"/>
                </a:lnTo>
                <a:lnTo>
                  <a:pt x="461" y="337"/>
                </a:lnTo>
                <a:lnTo>
                  <a:pt x="481" y="331"/>
                </a:lnTo>
                <a:lnTo>
                  <a:pt x="490" y="328"/>
                </a:lnTo>
                <a:lnTo>
                  <a:pt x="500" y="323"/>
                </a:lnTo>
                <a:lnTo>
                  <a:pt x="500" y="323"/>
                </a:lnTo>
                <a:lnTo>
                  <a:pt x="502" y="329"/>
                </a:lnTo>
                <a:lnTo>
                  <a:pt x="502" y="329"/>
                </a:lnTo>
                <a:lnTo>
                  <a:pt x="479" y="336"/>
                </a:lnTo>
                <a:lnTo>
                  <a:pt x="456" y="343"/>
                </a:lnTo>
                <a:lnTo>
                  <a:pt x="409" y="356"/>
                </a:lnTo>
                <a:lnTo>
                  <a:pt x="409" y="356"/>
                </a:lnTo>
                <a:close/>
                <a:moveTo>
                  <a:pt x="495" y="315"/>
                </a:moveTo>
                <a:lnTo>
                  <a:pt x="495" y="315"/>
                </a:lnTo>
                <a:lnTo>
                  <a:pt x="494" y="316"/>
                </a:lnTo>
                <a:lnTo>
                  <a:pt x="494" y="317"/>
                </a:lnTo>
                <a:lnTo>
                  <a:pt x="494" y="317"/>
                </a:lnTo>
                <a:lnTo>
                  <a:pt x="486" y="320"/>
                </a:lnTo>
                <a:lnTo>
                  <a:pt x="486" y="320"/>
                </a:lnTo>
                <a:lnTo>
                  <a:pt x="467" y="324"/>
                </a:lnTo>
                <a:lnTo>
                  <a:pt x="467" y="324"/>
                </a:lnTo>
                <a:lnTo>
                  <a:pt x="414" y="339"/>
                </a:lnTo>
                <a:lnTo>
                  <a:pt x="414" y="339"/>
                </a:lnTo>
                <a:lnTo>
                  <a:pt x="367" y="352"/>
                </a:lnTo>
                <a:lnTo>
                  <a:pt x="343" y="359"/>
                </a:lnTo>
                <a:lnTo>
                  <a:pt x="331" y="363"/>
                </a:lnTo>
                <a:lnTo>
                  <a:pt x="320" y="368"/>
                </a:lnTo>
                <a:lnTo>
                  <a:pt x="320" y="368"/>
                </a:lnTo>
                <a:lnTo>
                  <a:pt x="313" y="371"/>
                </a:lnTo>
                <a:lnTo>
                  <a:pt x="313" y="371"/>
                </a:lnTo>
                <a:lnTo>
                  <a:pt x="313" y="371"/>
                </a:lnTo>
                <a:lnTo>
                  <a:pt x="313" y="371"/>
                </a:lnTo>
                <a:lnTo>
                  <a:pt x="323" y="367"/>
                </a:lnTo>
                <a:lnTo>
                  <a:pt x="323" y="367"/>
                </a:lnTo>
                <a:lnTo>
                  <a:pt x="337" y="361"/>
                </a:lnTo>
                <a:lnTo>
                  <a:pt x="351" y="356"/>
                </a:lnTo>
                <a:lnTo>
                  <a:pt x="351" y="356"/>
                </a:lnTo>
                <a:lnTo>
                  <a:pt x="402" y="338"/>
                </a:lnTo>
                <a:lnTo>
                  <a:pt x="402" y="338"/>
                </a:lnTo>
                <a:lnTo>
                  <a:pt x="427" y="330"/>
                </a:lnTo>
                <a:lnTo>
                  <a:pt x="452" y="322"/>
                </a:lnTo>
                <a:lnTo>
                  <a:pt x="452" y="322"/>
                </a:lnTo>
                <a:lnTo>
                  <a:pt x="463" y="317"/>
                </a:lnTo>
                <a:lnTo>
                  <a:pt x="475" y="312"/>
                </a:lnTo>
                <a:lnTo>
                  <a:pt x="497" y="303"/>
                </a:lnTo>
                <a:lnTo>
                  <a:pt x="497" y="303"/>
                </a:lnTo>
                <a:lnTo>
                  <a:pt x="498" y="302"/>
                </a:lnTo>
                <a:lnTo>
                  <a:pt x="498" y="302"/>
                </a:lnTo>
                <a:lnTo>
                  <a:pt x="498" y="314"/>
                </a:lnTo>
                <a:lnTo>
                  <a:pt x="498" y="314"/>
                </a:lnTo>
                <a:lnTo>
                  <a:pt x="495" y="315"/>
                </a:lnTo>
                <a:lnTo>
                  <a:pt x="495" y="315"/>
                </a:lnTo>
                <a:close/>
                <a:moveTo>
                  <a:pt x="497" y="300"/>
                </a:moveTo>
                <a:lnTo>
                  <a:pt x="497" y="300"/>
                </a:lnTo>
                <a:lnTo>
                  <a:pt x="477" y="308"/>
                </a:lnTo>
                <a:lnTo>
                  <a:pt x="457" y="315"/>
                </a:lnTo>
                <a:lnTo>
                  <a:pt x="457" y="315"/>
                </a:lnTo>
                <a:lnTo>
                  <a:pt x="444" y="319"/>
                </a:lnTo>
                <a:lnTo>
                  <a:pt x="432" y="322"/>
                </a:lnTo>
                <a:lnTo>
                  <a:pt x="409" y="329"/>
                </a:lnTo>
                <a:lnTo>
                  <a:pt x="409" y="329"/>
                </a:lnTo>
                <a:lnTo>
                  <a:pt x="386" y="335"/>
                </a:lnTo>
                <a:lnTo>
                  <a:pt x="363" y="343"/>
                </a:lnTo>
                <a:lnTo>
                  <a:pt x="341" y="350"/>
                </a:lnTo>
                <a:lnTo>
                  <a:pt x="318" y="357"/>
                </a:lnTo>
                <a:lnTo>
                  <a:pt x="318" y="357"/>
                </a:lnTo>
                <a:lnTo>
                  <a:pt x="314" y="358"/>
                </a:lnTo>
                <a:lnTo>
                  <a:pt x="315" y="357"/>
                </a:lnTo>
                <a:lnTo>
                  <a:pt x="323" y="353"/>
                </a:lnTo>
                <a:lnTo>
                  <a:pt x="323" y="353"/>
                </a:lnTo>
                <a:lnTo>
                  <a:pt x="337" y="347"/>
                </a:lnTo>
                <a:lnTo>
                  <a:pt x="351" y="341"/>
                </a:lnTo>
                <a:lnTo>
                  <a:pt x="351" y="341"/>
                </a:lnTo>
                <a:lnTo>
                  <a:pt x="375" y="333"/>
                </a:lnTo>
                <a:lnTo>
                  <a:pt x="398" y="324"/>
                </a:lnTo>
                <a:lnTo>
                  <a:pt x="398" y="324"/>
                </a:lnTo>
                <a:lnTo>
                  <a:pt x="487" y="296"/>
                </a:lnTo>
                <a:lnTo>
                  <a:pt x="487" y="296"/>
                </a:lnTo>
                <a:lnTo>
                  <a:pt x="490" y="296"/>
                </a:lnTo>
                <a:lnTo>
                  <a:pt x="491" y="294"/>
                </a:lnTo>
                <a:lnTo>
                  <a:pt x="491" y="294"/>
                </a:lnTo>
                <a:lnTo>
                  <a:pt x="496" y="293"/>
                </a:lnTo>
                <a:lnTo>
                  <a:pt x="496" y="293"/>
                </a:lnTo>
                <a:lnTo>
                  <a:pt x="497" y="293"/>
                </a:lnTo>
                <a:lnTo>
                  <a:pt x="497" y="293"/>
                </a:lnTo>
                <a:lnTo>
                  <a:pt x="497" y="301"/>
                </a:lnTo>
                <a:lnTo>
                  <a:pt x="497" y="301"/>
                </a:lnTo>
                <a:lnTo>
                  <a:pt x="497" y="300"/>
                </a:lnTo>
                <a:lnTo>
                  <a:pt x="497" y="300"/>
                </a:lnTo>
                <a:close/>
                <a:moveTo>
                  <a:pt x="363" y="324"/>
                </a:moveTo>
                <a:lnTo>
                  <a:pt x="363" y="324"/>
                </a:lnTo>
                <a:lnTo>
                  <a:pt x="336" y="332"/>
                </a:lnTo>
                <a:lnTo>
                  <a:pt x="336" y="332"/>
                </a:lnTo>
                <a:lnTo>
                  <a:pt x="326" y="335"/>
                </a:lnTo>
                <a:lnTo>
                  <a:pt x="319" y="335"/>
                </a:lnTo>
                <a:lnTo>
                  <a:pt x="319" y="335"/>
                </a:lnTo>
                <a:lnTo>
                  <a:pt x="319" y="335"/>
                </a:lnTo>
                <a:lnTo>
                  <a:pt x="319" y="335"/>
                </a:lnTo>
                <a:lnTo>
                  <a:pt x="329" y="332"/>
                </a:lnTo>
                <a:lnTo>
                  <a:pt x="329" y="332"/>
                </a:lnTo>
                <a:lnTo>
                  <a:pt x="358" y="322"/>
                </a:lnTo>
                <a:lnTo>
                  <a:pt x="373" y="317"/>
                </a:lnTo>
                <a:lnTo>
                  <a:pt x="387" y="311"/>
                </a:lnTo>
                <a:lnTo>
                  <a:pt x="387" y="311"/>
                </a:lnTo>
                <a:lnTo>
                  <a:pt x="403" y="305"/>
                </a:lnTo>
                <a:lnTo>
                  <a:pt x="419" y="300"/>
                </a:lnTo>
                <a:lnTo>
                  <a:pt x="419" y="300"/>
                </a:lnTo>
                <a:lnTo>
                  <a:pt x="456" y="290"/>
                </a:lnTo>
                <a:lnTo>
                  <a:pt x="491" y="278"/>
                </a:lnTo>
                <a:lnTo>
                  <a:pt x="491" y="278"/>
                </a:lnTo>
                <a:lnTo>
                  <a:pt x="494" y="285"/>
                </a:lnTo>
                <a:lnTo>
                  <a:pt x="494" y="285"/>
                </a:lnTo>
                <a:lnTo>
                  <a:pt x="462" y="295"/>
                </a:lnTo>
                <a:lnTo>
                  <a:pt x="429" y="305"/>
                </a:lnTo>
                <a:lnTo>
                  <a:pt x="396" y="315"/>
                </a:lnTo>
                <a:lnTo>
                  <a:pt x="363" y="324"/>
                </a:lnTo>
                <a:lnTo>
                  <a:pt x="363" y="324"/>
                </a:lnTo>
                <a:close/>
                <a:moveTo>
                  <a:pt x="471" y="283"/>
                </a:moveTo>
                <a:lnTo>
                  <a:pt x="471" y="283"/>
                </a:lnTo>
                <a:lnTo>
                  <a:pt x="476" y="281"/>
                </a:lnTo>
                <a:lnTo>
                  <a:pt x="476" y="281"/>
                </a:lnTo>
                <a:lnTo>
                  <a:pt x="486" y="278"/>
                </a:lnTo>
                <a:lnTo>
                  <a:pt x="486" y="278"/>
                </a:lnTo>
                <a:lnTo>
                  <a:pt x="471" y="283"/>
                </a:lnTo>
                <a:lnTo>
                  <a:pt x="471" y="283"/>
                </a:lnTo>
                <a:close/>
                <a:moveTo>
                  <a:pt x="456" y="287"/>
                </a:moveTo>
                <a:lnTo>
                  <a:pt x="456" y="287"/>
                </a:lnTo>
                <a:lnTo>
                  <a:pt x="444" y="290"/>
                </a:lnTo>
                <a:lnTo>
                  <a:pt x="433" y="294"/>
                </a:lnTo>
                <a:lnTo>
                  <a:pt x="410" y="300"/>
                </a:lnTo>
                <a:lnTo>
                  <a:pt x="410" y="300"/>
                </a:lnTo>
                <a:lnTo>
                  <a:pt x="405" y="301"/>
                </a:lnTo>
                <a:lnTo>
                  <a:pt x="405" y="301"/>
                </a:lnTo>
                <a:lnTo>
                  <a:pt x="373" y="310"/>
                </a:lnTo>
                <a:lnTo>
                  <a:pt x="340" y="320"/>
                </a:lnTo>
                <a:lnTo>
                  <a:pt x="340" y="320"/>
                </a:lnTo>
                <a:lnTo>
                  <a:pt x="332" y="322"/>
                </a:lnTo>
                <a:lnTo>
                  <a:pt x="323" y="323"/>
                </a:lnTo>
                <a:lnTo>
                  <a:pt x="323" y="323"/>
                </a:lnTo>
                <a:lnTo>
                  <a:pt x="323" y="323"/>
                </a:lnTo>
                <a:lnTo>
                  <a:pt x="323" y="323"/>
                </a:lnTo>
                <a:lnTo>
                  <a:pt x="330" y="321"/>
                </a:lnTo>
                <a:lnTo>
                  <a:pt x="336" y="319"/>
                </a:lnTo>
                <a:lnTo>
                  <a:pt x="336" y="319"/>
                </a:lnTo>
                <a:lnTo>
                  <a:pt x="351" y="314"/>
                </a:lnTo>
                <a:lnTo>
                  <a:pt x="366" y="310"/>
                </a:lnTo>
                <a:lnTo>
                  <a:pt x="366" y="310"/>
                </a:lnTo>
                <a:lnTo>
                  <a:pt x="399" y="299"/>
                </a:lnTo>
                <a:lnTo>
                  <a:pt x="432" y="290"/>
                </a:lnTo>
                <a:lnTo>
                  <a:pt x="432" y="290"/>
                </a:lnTo>
                <a:lnTo>
                  <a:pt x="444" y="286"/>
                </a:lnTo>
                <a:lnTo>
                  <a:pt x="451" y="284"/>
                </a:lnTo>
                <a:lnTo>
                  <a:pt x="457" y="281"/>
                </a:lnTo>
                <a:lnTo>
                  <a:pt x="457" y="281"/>
                </a:lnTo>
                <a:lnTo>
                  <a:pt x="468" y="275"/>
                </a:lnTo>
                <a:lnTo>
                  <a:pt x="468" y="275"/>
                </a:lnTo>
                <a:lnTo>
                  <a:pt x="487" y="270"/>
                </a:lnTo>
                <a:lnTo>
                  <a:pt x="487" y="270"/>
                </a:lnTo>
                <a:lnTo>
                  <a:pt x="490" y="276"/>
                </a:lnTo>
                <a:lnTo>
                  <a:pt x="490" y="276"/>
                </a:lnTo>
                <a:lnTo>
                  <a:pt x="481" y="277"/>
                </a:lnTo>
                <a:lnTo>
                  <a:pt x="473" y="280"/>
                </a:lnTo>
                <a:lnTo>
                  <a:pt x="456" y="287"/>
                </a:lnTo>
                <a:lnTo>
                  <a:pt x="456" y="287"/>
                </a:lnTo>
                <a:close/>
                <a:moveTo>
                  <a:pt x="483" y="258"/>
                </a:moveTo>
                <a:lnTo>
                  <a:pt x="483" y="258"/>
                </a:lnTo>
                <a:lnTo>
                  <a:pt x="483" y="258"/>
                </a:lnTo>
                <a:lnTo>
                  <a:pt x="483" y="258"/>
                </a:lnTo>
                <a:lnTo>
                  <a:pt x="462" y="263"/>
                </a:lnTo>
                <a:lnTo>
                  <a:pt x="441" y="271"/>
                </a:lnTo>
                <a:lnTo>
                  <a:pt x="441" y="271"/>
                </a:lnTo>
                <a:lnTo>
                  <a:pt x="413" y="279"/>
                </a:lnTo>
                <a:lnTo>
                  <a:pt x="413" y="279"/>
                </a:lnTo>
                <a:lnTo>
                  <a:pt x="371" y="291"/>
                </a:lnTo>
                <a:lnTo>
                  <a:pt x="349" y="296"/>
                </a:lnTo>
                <a:lnTo>
                  <a:pt x="338" y="298"/>
                </a:lnTo>
                <a:lnTo>
                  <a:pt x="328" y="299"/>
                </a:lnTo>
                <a:lnTo>
                  <a:pt x="328" y="299"/>
                </a:lnTo>
                <a:lnTo>
                  <a:pt x="337" y="297"/>
                </a:lnTo>
                <a:lnTo>
                  <a:pt x="347" y="296"/>
                </a:lnTo>
                <a:lnTo>
                  <a:pt x="367" y="290"/>
                </a:lnTo>
                <a:lnTo>
                  <a:pt x="385" y="283"/>
                </a:lnTo>
                <a:lnTo>
                  <a:pt x="403" y="276"/>
                </a:lnTo>
                <a:lnTo>
                  <a:pt x="403" y="276"/>
                </a:lnTo>
                <a:lnTo>
                  <a:pt x="423" y="270"/>
                </a:lnTo>
                <a:lnTo>
                  <a:pt x="443" y="263"/>
                </a:lnTo>
                <a:lnTo>
                  <a:pt x="463" y="255"/>
                </a:lnTo>
                <a:lnTo>
                  <a:pt x="472" y="251"/>
                </a:lnTo>
                <a:lnTo>
                  <a:pt x="481" y="245"/>
                </a:lnTo>
                <a:lnTo>
                  <a:pt x="481" y="245"/>
                </a:lnTo>
                <a:lnTo>
                  <a:pt x="481" y="243"/>
                </a:lnTo>
                <a:lnTo>
                  <a:pt x="481" y="242"/>
                </a:lnTo>
                <a:lnTo>
                  <a:pt x="480" y="242"/>
                </a:lnTo>
                <a:lnTo>
                  <a:pt x="480" y="242"/>
                </a:lnTo>
                <a:lnTo>
                  <a:pt x="459" y="251"/>
                </a:lnTo>
                <a:lnTo>
                  <a:pt x="437" y="257"/>
                </a:lnTo>
                <a:lnTo>
                  <a:pt x="416" y="263"/>
                </a:lnTo>
                <a:lnTo>
                  <a:pt x="394" y="268"/>
                </a:lnTo>
                <a:lnTo>
                  <a:pt x="394" y="268"/>
                </a:lnTo>
                <a:lnTo>
                  <a:pt x="357" y="277"/>
                </a:lnTo>
                <a:lnTo>
                  <a:pt x="339" y="282"/>
                </a:lnTo>
                <a:lnTo>
                  <a:pt x="322" y="288"/>
                </a:lnTo>
                <a:lnTo>
                  <a:pt x="322" y="288"/>
                </a:lnTo>
                <a:lnTo>
                  <a:pt x="318" y="283"/>
                </a:lnTo>
                <a:lnTo>
                  <a:pt x="318" y="283"/>
                </a:lnTo>
                <a:lnTo>
                  <a:pt x="354" y="272"/>
                </a:lnTo>
                <a:lnTo>
                  <a:pt x="390" y="261"/>
                </a:lnTo>
                <a:lnTo>
                  <a:pt x="426" y="250"/>
                </a:lnTo>
                <a:lnTo>
                  <a:pt x="463" y="239"/>
                </a:lnTo>
                <a:lnTo>
                  <a:pt x="463" y="239"/>
                </a:lnTo>
                <a:lnTo>
                  <a:pt x="487" y="232"/>
                </a:lnTo>
                <a:lnTo>
                  <a:pt x="487" y="232"/>
                </a:lnTo>
                <a:lnTo>
                  <a:pt x="485" y="234"/>
                </a:lnTo>
                <a:lnTo>
                  <a:pt x="483" y="237"/>
                </a:lnTo>
                <a:lnTo>
                  <a:pt x="482" y="243"/>
                </a:lnTo>
                <a:lnTo>
                  <a:pt x="482" y="251"/>
                </a:lnTo>
                <a:lnTo>
                  <a:pt x="483" y="258"/>
                </a:lnTo>
                <a:lnTo>
                  <a:pt x="483" y="258"/>
                </a:lnTo>
                <a:close/>
                <a:moveTo>
                  <a:pt x="463" y="236"/>
                </a:moveTo>
                <a:lnTo>
                  <a:pt x="463" y="236"/>
                </a:lnTo>
                <a:lnTo>
                  <a:pt x="426" y="248"/>
                </a:lnTo>
                <a:lnTo>
                  <a:pt x="391" y="259"/>
                </a:lnTo>
                <a:lnTo>
                  <a:pt x="354" y="270"/>
                </a:lnTo>
                <a:lnTo>
                  <a:pt x="319" y="280"/>
                </a:lnTo>
                <a:lnTo>
                  <a:pt x="319" y="280"/>
                </a:lnTo>
                <a:lnTo>
                  <a:pt x="324" y="277"/>
                </a:lnTo>
                <a:lnTo>
                  <a:pt x="329" y="274"/>
                </a:lnTo>
                <a:lnTo>
                  <a:pt x="340" y="271"/>
                </a:lnTo>
                <a:lnTo>
                  <a:pt x="363" y="265"/>
                </a:lnTo>
                <a:lnTo>
                  <a:pt x="363" y="265"/>
                </a:lnTo>
                <a:lnTo>
                  <a:pt x="382" y="261"/>
                </a:lnTo>
                <a:lnTo>
                  <a:pt x="400" y="255"/>
                </a:lnTo>
                <a:lnTo>
                  <a:pt x="436" y="242"/>
                </a:lnTo>
                <a:lnTo>
                  <a:pt x="436" y="242"/>
                </a:lnTo>
                <a:lnTo>
                  <a:pt x="472" y="230"/>
                </a:lnTo>
                <a:lnTo>
                  <a:pt x="509" y="217"/>
                </a:lnTo>
                <a:lnTo>
                  <a:pt x="528" y="212"/>
                </a:lnTo>
                <a:lnTo>
                  <a:pt x="547" y="208"/>
                </a:lnTo>
                <a:lnTo>
                  <a:pt x="566" y="204"/>
                </a:lnTo>
                <a:lnTo>
                  <a:pt x="584" y="202"/>
                </a:lnTo>
                <a:lnTo>
                  <a:pt x="584" y="202"/>
                </a:lnTo>
                <a:lnTo>
                  <a:pt x="588" y="202"/>
                </a:lnTo>
                <a:lnTo>
                  <a:pt x="589" y="202"/>
                </a:lnTo>
                <a:lnTo>
                  <a:pt x="583" y="204"/>
                </a:lnTo>
                <a:lnTo>
                  <a:pt x="569" y="208"/>
                </a:lnTo>
                <a:lnTo>
                  <a:pt x="569" y="208"/>
                </a:lnTo>
                <a:lnTo>
                  <a:pt x="552" y="213"/>
                </a:lnTo>
                <a:lnTo>
                  <a:pt x="536" y="217"/>
                </a:lnTo>
                <a:lnTo>
                  <a:pt x="536" y="217"/>
                </a:lnTo>
                <a:lnTo>
                  <a:pt x="463" y="236"/>
                </a:lnTo>
                <a:lnTo>
                  <a:pt x="463" y="236"/>
                </a:lnTo>
                <a:close/>
                <a:moveTo>
                  <a:pt x="506" y="237"/>
                </a:moveTo>
                <a:lnTo>
                  <a:pt x="506" y="237"/>
                </a:lnTo>
                <a:lnTo>
                  <a:pt x="502" y="233"/>
                </a:lnTo>
                <a:lnTo>
                  <a:pt x="502" y="233"/>
                </a:lnTo>
                <a:lnTo>
                  <a:pt x="522" y="228"/>
                </a:lnTo>
                <a:lnTo>
                  <a:pt x="544" y="224"/>
                </a:lnTo>
                <a:lnTo>
                  <a:pt x="544" y="224"/>
                </a:lnTo>
                <a:lnTo>
                  <a:pt x="555" y="221"/>
                </a:lnTo>
                <a:lnTo>
                  <a:pt x="566" y="218"/>
                </a:lnTo>
                <a:lnTo>
                  <a:pt x="588" y="212"/>
                </a:lnTo>
                <a:lnTo>
                  <a:pt x="588" y="212"/>
                </a:lnTo>
                <a:lnTo>
                  <a:pt x="593" y="211"/>
                </a:lnTo>
                <a:lnTo>
                  <a:pt x="588" y="213"/>
                </a:lnTo>
                <a:lnTo>
                  <a:pt x="588" y="213"/>
                </a:lnTo>
                <a:lnTo>
                  <a:pt x="575" y="218"/>
                </a:lnTo>
                <a:lnTo>
                  <a:pt x="575" y="218"/>
                </a:lnTo>
                <a:lnTo>
                  <a:pt x="563" y="222"/>
                </a:lnTo>
                <a:lnTo>
                  <a:pt x="551" y="226"/>
                </a:lnTo>
                <a:lnTo>
                  <a:pt x="551" y="226"/>
                </a:lnTo>
                <a:lnTo>
                  <a:pt x="529" y="232"/>
                </a:lnTo>
                <a:lnTo>
                  <a:pt x="506" y="237"/>
                </a:lnTo>
                <a:lnTo>
                  <a:pt x="506" y="237"/>
                </a:lnTo>
                <a:close/>
                <a:moveTo>
                  <a:pt x="560" y="238"/>
                </a:moveTo>
                <a:lnTo>
                  <a:pt x="560" y="238"/>
                </a:lnTo>
                <a:lnTo>
                  <a:pt x="577" y="235"/>
                </a:lnTo>
                <a:lnTo>
                  <a:pt x="594" y="231"/>
                </a:lnTo>
                <a:lnTo>
                  <a:pt x="594" y="231"/>
                </a:lnTo>
                <a:lnTo>
                  <a:pt x="599" y="230"/>
                </a:lnTo>
                <a:lnTo>
                  <a:pt x="594" y="232"/>
                </a:lnTo>
                <a:lnTo>
                  <a:pt x="581" y="236"/>
                </a:lnTo>
                <a:lnTo>
                  <a:pt x="581" y="236"/>
                </a:lnTo>
                <a:lnTo>
                  <a:pt x="573" y="239"/>
                </a:lnTo>
                <a:lnTo>
                  <a:pt x="565" y="243"/>
                </a:lnTo>
                <a:lnTo>
                  <a:pt x="565" y="243"/>
                </a:lnTo>
                <a:lnTo>
                  <a:pt x="560" y="238"/>
                </a:lnTo>
                <a:lnTo>
                  <a:pt x="560" y="238"/>
                </a:lnTo>
                <a:close/>
                <a:moveTo>
                  <a:pt x="566" y="246"/>
                </a:moveTo>
                <a:lnTo>
                  <a:pt x="566" y="246"/>
                </a:lnTo>
                <a:lnTo>
                  <a:pt x="575" y="245"/>
                </a:lnTo>
                <a:lnTo>
                  <a:pt x="583" y="242"/>
                </a:lnTo>
                <a:lnTo>
                  <a:pt x="599" y="237"/>
                </a:lnTo>
                <a:lnTo>
                  <a:pt x="599" y="237"/>
                </a:lnTo>
                <a:lnTo>
                  <a:pt x="601" y="236"/>
                </a:lnTo>
                <a:lnTo>
                  <a:pt x="602" y="237"/>
                </a:lnTo>
                <a:lnTo>
                  <a:pt x="599" y="239"/>
                </a:lnTo>
                <a:lnTo>
                  <a:pt x="590" y="245"/>
                </a:lnTo>
                <a:lnTo>
                  <a:pt x="590" y="245"/>
                </a:lnTo>
                <a:lnTo>
                  <a:pt x="572" y="254"/>
                </a:lnTo>
                <a:lnTo>
                  <a:pt x="572" y="254"/>
                </a:lnTo>
                <a:lnTo>
                  <a:pt x="566" y="246"/>
                </a:lnTo>
                <a:lnTo>
                  <a:pt x="566" y="246"/>
                </a:lnTo>
                <a:close/>
                <a:moveTo>
                  <a:pt x="575" y="260"/>
                </a:moveTo>
                <a:lnTo>
                  <a:pt x="575" y="260"/>
                </a:lnTo>
                <a:lnTo>
                  <a:pt x="574" y="258"/>
                </a:lnTo>
                <a:lnTo>
                  <a:pt x="574" y="258"/>
                </a:lnTo>
                <a:lnTo>
                  <a:pt x="589" y="255"/>
                </a:lnTo>
                <a:lnTo>
                  <a:pt x="603" y="251"/>
                </a:lnTo>
                <a:lnTo>
                  <a:pt x="603" y="251"/>
                </a:lnTo>
                <a:lnTo>
                  <a:pt x="609" y="250"/>
                </a:lnTo>
                <a:lnTo>
                  <a:pt x="606" y="250"/>
                </a:lnTo>
                <a:lnTo>
                  <a:pt x="598" y="254"/>
                </a:lnTo>
                <a:lnTo>
                  <a:pt x="598" y="254"/>
                </a:lnTo>
                <a:lnTo>
                  <a:pt x="577" y="264"/>
                </a:lnTo>
                <a:lnTo>
                  <a:pt x="577" y="264"/>
                </a:lnTo>
                <a:lnTo>
                  <a:pt x="575" y="260"/>
                </a:lnTo>
                <a:lnTo>
                  <a:pt x="575" y="260"/>
                </a:lnTo>
                <a:close/>
                <a:moveTo>
                  <a:pt x="579" y="268"/>
                </a:moveTo>
                <a:lnTo>
                  <a:pt x="579" y="268"/>
                </a:lnTo>
                <a:lnTo>
                  <a:pt x="589" y="266"/>
                </a:lnTo>
                <a:lnTo>
                  <a:pt x="589" y="266"/>
                </a:lnTo>
                <a:lnTo>
                  <a:pt x="601" y="264"/>
                </a:lnTo>
                <a:lnTo>
                  <a:pt x="609" y="263"/>
                </a:lnTo>
                <a:lnTo>
                  <a:pt x="613" y="261"/>
                </a:lnTo>
                <a:lnTo>
                  <a:pt x="613" y="261"/>
                </a:lnTo>
                <a:lnTo>
                  <a:pt x="605" y="265"/>
                </a:lnTo>
                <a:lnTo>
                  <a:pt x="598" y="269"/>
                </a:lnTo>
                <a:lnTo>
                  <a:pt x="591" y="272"/>
                </a:lnTo>
                <a:lnTo>
                  <a:pt x="584" y="277"/>
                </a:lnTo>
                <a:lnTo>
                  <a:pt x="584" y="277"/>
                </a:lnTo>
                <a:lnTo>
                  <a:pt x="579" y="268"/>
                </a:lnTo>
                <a:lnTo>
                  <a:pt x="579" y="268"/>
                </a:lnTo>
                <a:close/>
                <a:moveTo>
                  <a:pt x="586" y="279"/>
                </a:moveTo>
                <a:lnTo>
                  <a:pt x="586" y="279"/>
                </a:lnTo>
                <a:lnTo>
                  <a:pt x="592" y="279"/>
                </a:lnTo>
                <a:lnTo>
                  <a:pt x="599" y="277"/>
                </a:lnTo>
                <a:lnTo>
                  <a:pt x="612" y="273"/>
                </a:lnTo>
                <a:lnTo>
                  <a:pt x="612" y="273"/>
                </a:lnTo>
                <a:lnTo>
                  <a:pt x="616" y="272"/>
                </a:lnTo>
                <a:lnTo>
                  <a:pt x="613" y="274"/>
                </a:lnTo>
                <a:lnTo>
                  <a:pt x="604" y="279"/>
                </a:lnTo>
                <a:lnTo>
                  <a:pt x="604" y="279"/>
                </a:lnTo>
                <a:lnTo>
                  <a:pt x="590" y="286"/>
                </a:lnTo>
                <a:lnTo>
                  <a:pt x="590" y="286"/>
                </a:lnTo>
                <a:lnTo>
                  <a:pt x="586" y="279"/>
                </a:lnTo>
                <a:lnTo>
                  <a:pt x="586" y="279"/>
                </a:lnTo>
                <a:close/>
                <a:moveTo>
                  <a:pt x="596" y="293"/>
                </a:moveTo>
                <a:lnTo>
                  <a:pt x="596" y="293"/>
                </a:lnTo>
                <a:lnTo>
                  <a:pt x="592" y="289"/>
                </a:lnTo>
                <a:lnTo>
                  <a:pt x="592" y="289"/>
                </a:lnTo>
                <a:lnTo>
                  <a:pt x="592" y="289"/>
                </a:lnTo>
                <a:lnTo>
                  <a:pt x="592" y="289"/>
                </a:lnTo>
                <a:lnTo>
                  <a:pt x="601" y="288"/>
                </a:lnTo>
                <a:lnTo>
                  <a:pt x="610" y="286"/>
                </a:lnTo>
                <a:lnTo>
                  <a:pt x="610" y="286"/>
                </a:lnTo>
                <a:lnTo>
                  <a:pt x="614" y="285"/>
                </a:lnTo>
                <a:lnTo>
                  <a:pt x="613" y="285"/>
                </a:lnTo>
                <a:lnTo>
                  <a:pt x="606" y="287"/>
                </a:lnTo>
                <a:lnTo>
                  <a:pt x="606" y="287"/>
                </a:lnTo>
                <a:lnTo>
                  <a:pt x="601" y="290"/>
                </a:lnTo>
                <a:lnTo>
                  <a:pt x="596" y="293"/>
                </a:lnTo>
                <a:lnTo>
                  <a:pt x="596" y="293"/>
                </a:lnTo>
                <a:lnTo>
                  <a:pt x="596" y="293"/>
                </a:lnTo>
                <a:lnTo>
                  <a:pt x="596" y="293"/>
                </a:lnTo>
                <a:close/>
                <a:moveTo>
                  <a:pt x="602" y="300"/>
                </a:moveTo>
                <a:lnTo>
                  <a:pt x="602" y="300"/>
                </a:lnTo>
                <a:lnTo>
                  <a:pt x="597" y="295"/>
                </a:lnTo>
                <a:lnTo>
                  <a:pt x="597" y="295"/>
                </a:lnTo>
                <a:lnTo>
                  <a:pt x="611" y="292"/>
                </a:lnTo>
                <a:lnTo>
                  <a:pt x="611" y="292"/>
                </a:lnTo>
                <a:lnTo>
                  <a:pt x="613" y="293"/>
                </a:lnTo>
                <a:lnTo>
                  <a:pt x="614" y="294"/>
                </a:lnTo>
                <a:lnTo>
                  <a:pt x="613" y="295"/>
                </a:lnTo>
                <a:lnTo>
                  <a:pt x="611" y="296"/>
                </a:lnTo>
                <a:lnTo>
                  <a:pt x="611" y="296"/>
                </a:lnTo>
                <a:lnTo>
                  <a:pt x="602" y="300"/>
                </a:lnTo>
                <a:lnTo>
                  <a:pt x="602" y="300"/>
                </a:lnTo>
                <a:close/>
                <a:moveTo>
                  <a:pt x="617" y="301"/>
                </a:moveTo>
                <a:lnTo>
                  <a:pt x="617" y="301"/>
                </a:lnTo>
                <a:lnTo>
                  <a:pt x="611" y="307"/>
                </a:lnTo>
                <a:lnTo>
                  <a:pt x="611" y="307"/>
                </a:lnTo>
                <a:lnTo>
                  <a:pt x="605" y="302"/>
                </a:lnTo>
                <a:lnTo>
                  <a:pt x="605" y="302"/>
                </a:lnTo>
                <a:lnTo>
                  <a:pt x="613" y="301"/>
                </a:lnTo>
                <a:lnTo>
                  <a:pt x="617" y="301"/>
                </a:lnTo>
                <a:lnTo>
                  <a:pt x="617" y="301"/>
                </a:lnTo>
                <a:close/>
                <a:moveTo>
                  <a:pt x="614" y="311"/>
                </a:moveTo>
                <a:lnTo>
                  <a:pt x="614" y="311"/>
                </a:lnTo>
                <a:lnTo>
                  <a:pt x="613" y="310"/>
                </a:lnTo>
                <a:lnTo>
                  <a:pt x="613" y="310"/>
                </a:lnTo>
                <a:lnTo>
                  <a:pt x="617" y="309"/>
                </a:lnTo>
                <a:lnTo>
                  <a:pt x="619" y="310"/>
                </a:lnTo>
                <a:lnTo>
                  <a:pt x="619" y="311"/>
                </a:lnTo>
                <a:lnTo>
                  <a:pt x="618" y="315"/>
                </a:lnTo>
                <a:lnTo>
                  <a:pt x="618" y="315"/>
                </a:lnTo>
                <a:lnTo>
                  <a:pt x="614" y="311"/>
                </a:lnTo>
                <a:lnTo>
                  <a:pt x="614" y="311"/>
                </a:lnTo>
                <a:close/>
                <a:moveTo>
                  <a:pt x="624" y="317"/>
                </a:moveTo>
                <a:lnTo>
                  <a:pt x="624" y="317"/>
                </a:lnTo>
                <a:lnTo>
                  <a:pt x="624" y="319"/>
                </a:lnTo>
                <a:lnTo>
                  <a:pt x="623" y="324"/>
                </a:lnTo>
                <a:lnTo>
                  <a:pt x="623" y="324"/>
                </a:lnTo>
                <a:lnTo>
                  <a:pt x="619" y="318"/>
                </a:lnTo>
                <a:lnTo>
                  <a:pt x="619" y="318"/>
                </a:lnTo>
                <a:lnTo>
                  <a:pt x="624" y="317"/>
                </a:lnTo>
                <a:lnTo>
                  <a:pt x="624" y="317"/>
                </a:lnTo>
                <a:close/>
                <a:moveTo>
                  <a:pt x="626" y="322"/>
                </a:moveTo>
                <a:lnTo>
                  <a:pt x="626" y="322"/>
                </a:lnTo>
                <a:lnTo>
                  <a:pt x="626" y="329"/>
                </a:lnTo>
                <a:lnTo>
                  <a:pt x="626" y="329"/>
                </a:lnTo>
                <a:lnTo>
                  <a:pt x="626" y="332"/>
                </a:lnTo>
                <a:lnTo>
                  <a:pt x="626" y="332"/>
                </a:lnTo>
                <a:lnTo>
                  <a:pt x="624" y="328"/>
                </a:lnTo>
                <a:lnTo>
                  <a:pt x="624" y="328"/>
                </a:lnTo>
                <a:lnTo>
                  <a:pt x="626" y="322"/>
                </a:lnTo>
                <a:lnTo>
                  <a:pt x="626" y="322"/>
                </a:lnTo>
                <a:close/>
                <a:moveTo>
                  <a:pt x="624" y="307"/>
                </a:moveTo>
                <a:lnTo>
                  <a:pt x="624" y="307"/>
                </a:lnTo>
                <a:lnTo>
                  <a:pt x="623" y="306"/>
                </a:lnTo>
                <a:lnTo>
                  <a:pt x="622" y="305"/>
                </a:lnTo>
                <a:lnTo>
                  <a:pt x="622" y="305"/>
                </a:lnTo>
                <a:lnTo>
                  <a:pt x="617" y="307"/>
                </a:lnTo>
                <a:lnTo>
                  <a:pt x="615" y="307"/>
                </a:lnTo>
                <a:lnTo>
                  <a:pt x="616" y="306"/>
                </a:lnTo>
                <a:lnTo>
                  <a:pt x="616" y="306"/>
                </a:lnTo>
                <a:lnTo>
                  <a:pt x="620" y="302"/>
                </a:lnTo>
                <a:lnTo>
                  <a:pt x="622" y="298"/>
                </a:lnTo>
                <a:lnTo>
                  <a:pt x="622" y="298"/>
                </a:lnTo>
                <a:lnTo>
                  <a:pt x="622" y="297"/>
                </a:lnTo>
                <a:lnTo>
                  <a:pt x="621" y="296"/>
                </a:lnTo>
                <a:lnTo>
                  <a:pt x="621" y="296"/>
                </a:lnTo>
                <a:lnTo>
                  <a:pt x="611" y="298"/>
                </a:lnTo>
                <a:lnTo>
                  <a:pt x="611" y="298"/>
                </a:lnTo>
                <a:lnTo>
                  <a:pt x="610" y="298"/>
                </a:lnTo>
                <a:lnTo>
                  <a:pt x="610" y="298"/>
                </a:lnTo>
                <a:lnTo>
                  <a:pt x="615" y="296"/>
                </a:lnTo>
                <a:lnTo>
                  <a:pt x="620" y="291"/>
                </a:lnTo>
                <a:lnTo>
                  <a:pt x="620" y="291"/>
                </a:lnTo>
                <a:lnTo>
                  <a:pt x="620" y="290"/>
                </a:lnTo>
                <a:lnTo>
                  <a:pt x="619" y="290"/>
                </a:lnTo>
                <a:lnTo>
                  <a:pt x="619" y="290"/>
                </a:lnTo>
                <a:lnTo>
                  <a:pt x="610" y="290"/>
                </a:lnTo>
                <a:lnTo>
                  <a:pt x="604" y="291"/>
                </a:lnTo>
                <a:lnTo>
                  <a:pt x="600" y="293"/>
                </a:lnTo>
                <a:lnTo>
                  <a:pt x="600" y="293"/>
                </a:lnTo>
                <a:lnTo>
                  <a:pt x="604" y="290"/>
                </a:lnTo>
                <a:lnTo>
                  <a:pt x="609" y="288"/>
                </a:lnTo>
                <a:lnTo>
                  <a:pt x="614" y="286"/>
                </a:lnTo>
                <a:lnTo>
                  <a:pt x="618" y="284"/>
                </a:lnTo>
                <a:lnTo>
                  <a:pt x="618" y="284"/>
                </a:lnTo>
                <a:lnTo>
                  <a:pt x="618" y="283"/>
                </a:lnTo>
                <a:lnTo>
                  <a:pt x="618" y="283"/>
                </a:lnTo>
                <a:lnTo>
                  <a:pt x="617" y="282"/>
                </a:lnTo>
                <a:lnTo>
                  <a:pt x="617" y="282"/>
                </a:lnTo>
                <a:lnTo>
                  <a:pt x="604" y="285"/>
                </a:lnTo>
                <a:lnTo>
                  <a:pt x="604" y="285"/>
                </a:lnTo>
                <a:lnTo>
                  <a:pt x="596" y="287"/>
                </a:lnTo>
                <a:lnTo>
                  <a:pt x="594" y="287"/>
                </a:lnTo>
                <a:lnTo>
                  <a:pt x="598" y="285"/>
                </a:lnTo>
                <a:lnTo>
                  <a:pt x="598" y="285"/>
                </a:lnTo>
                <a:lnTo>
                  <a:pt x="610" y="278"/>
                </a:lnTo>
                <a:lnTo>
                  <a:pt x="615" y="275"/>
                </a:lnTo>
                <a:lnTo>
                  <a:pt x="620" y="270"/>
                </a:lnTo>
                <a:lnTo>
                  <a:pt x="620" y="270"/>
                </a:lnTo>
                <a:lnTo>
                  <a:pt x="620" y="270"/>
                </a:lnTo>
                <a:lnTo>
                  <a:pt x="620" y="270"/>
                </a:lnTo>
                <a:lnTo>
                  <a:pt x="624" y="292"/>
                </a:lnTo>
                <a:lnTo>
                  <a:pt x="626" y="314"/>
                </a:lnTo>
                <a:lnTo>
                  <a:pt x="626" y="314"/>
                </a:lnTo>
                <a:lnTo>
                  <a:pt x="622" y="314"/>
                </a:lnTo>
                <a:lnTo>
                  <a:pt x="622" y="314"/>
                </a:lnTo>
                <a:lnTo>
                  <a:pt x="622" y="313"/>
                </a:lnTo>
                <a:lnTo>
                  <a:pt x="624" y="307"/>
                </a:lnTo>
                <a:lnTo>
                  <a:pt x="624" y="307"/>
                </a:lnTo>
                <a:close/>
                <a:moveTo>
                  <a:pt x="619" y="268"/>
                </a:moveTo>
                <a:lnTo>
                  <a:pt x="619" y="268"/>
                </a:lnTo>
                <a:lnTo>
                  <a:pt x="603" y="274"/>
                </a:lnTo>
                <a:lnTo>
                  <a:pt x="595" y="276"/>
                </a:lnTo>
                <a:lnTo>
                  <a:pt x="587" y="277"/>
                </a:lnTo>
                <a:lnTo>
                  <a:pt x="587" y="277"/>
                </a:lnTo>
                <a:lnTo>
                  <a:pt x="590" y="276"/>
                </a:lnTo>
                <a:lnTo>
                  <a:pt x="595" y="274"/>
                </a:lnTo>
                <a:lnTo>
                  <a:pt x="602" y="269"/>
                </a:lnTo>
                <a:lnTo>
                  <a:pt x="602" y="269"/>
                </a:lnTo>
                <a:lnTo>
                  <a:pt x="617" y="261"/>
                </a:lnTo>
                <a:lnTo>
                  <a:pt x="617" y="261"/>
                </a:lnTo>
                <a:lnTo>
                  <a:pt x="618" y="261"/>
                </a:lnTo>
                <a:lnTo>
                  <a:pt x="618" y="261"/>
                </a:lnTo>
                <a:lnTo>
                  <a:pt x="620" y="269"/>
                </a:lnTo>
                <a:lnTo>
                  <a:pt x="620" y="269"/>
                </a:lnTo>
                <a:lnTo>
                  <a:pt x="619" y="268"/>
                </a:lnTo>
                <a:lnTo>
                  <a:pt x="619" y="268"/>
                </a:lnTo>
                <a:close/>
                <a:moveTo>
                  <a:pt x="617" y="259"/>
                </a:moveTo>
                <a:lnTo>
                  <a:pt x="617" y="259"/>
                </a:lnTo>
                <a:lnTo>
                  <a:pt x="607" y="260"/>
                </a:lnTo>
                <a:lnTo>
                  <a:pt x="598" y="262"/>
                </a:lnTo>
                <a:lnTo>
                  <a:pt x="589" y="264"/>
                </a:lnTo>
                <a:lnTo>
                  <a:pt x="580" y="266"/>
                </a:lnTo>
                <a:lnTo>
                  <a:pt x="580" y="266"/>
                </a:lnTo>
                <a:lnTo>
                  <a:pt x="583" y="264"/>
                </a:lnTo>
                <a:lnTo>
                  <a:pt x="587" y="262"/>
                </a:lnTo>
                <a:lnTo>
                  <a:pt x="594" y="258"/>
                </a:lnTo>
                <a:lnTo>
                  <a:pt x="594" y="258"/>
                </a:lnTo>
                <a:lnTo>
                  <a:pt x="614" y="248"/>
                </a:lnTo>
                <a:lnTo>
                  <a:pt x="614" y="248"/>
                </a:lnTo>
                <a:lnTo>
                  <a:pt x="617" y="259"/>
                </a:lnTo>
                <a:lnTo>
                  <a:pt x="617" y="259"/>
                </a:lnTo>
                <a:lnTo>
                  <a:pt x="617" y="259"/>
                </a:lnTo>
                <a:lnTo>
                  <a:pt x="617" y="259"/>
                </a:lnTo>
                <a:close/>
                <a:moveTo>
                  <a:pt x="593" y="251"/>
                </a:moveTo>
                <a:lnTo>
                  <a:pt x="593" y="251"/>
                </a:lnTo>
                <a:lnTo>
                  <a:pt x="583" y="253"/>
                </a:lnTo>
                <a:lnTo>
                  <a:pt x="577" y="254"/>
                </a:lnTo>
                <a:lnTo>
                  <a:pt x="573" y="256"/>
                </a:lnTo>
                <a:lnTo>
                  <a:pt x="573" y="256"/>
                </a:lnTo>
                <a:lnTo>
                  <a:pt x="591" y="247"/>
                </a:lnTo>
                <a:lnTo>
                  <a:pt x="599" y="241"/>
                </a:lnTo>
                <a:lnTo>
                  <a:pt x="609" y="236"/>
                </a:lnTo>
                <a:lnTo>
                  <a:pt x="609" y="236"/>
                </a:lnTo>
                <a:lnTo>
                  <a:pt x="609" y="234"/>
                </a:lnTo>
                <a:lnTo>
                  <a:pt x="607" y="234"/>
                </a:lnTo>
                <a:lnTo>
                  <a:pt x="607" y="234"/>
                </a:lnTo>
                <a:lnTo>
                  <a:pt x="598" y="235"/>
                </a:lnTo>
                <a:lnTo>
                  <a:pt x="590" y="237"/>
                </a:lnTo>
                <a:lnTo>
                  <a:pt x="573" y="242"/>
                </a:lnTo>
                <a:lnTo>
                  <a:pt x="573" y="242"/>
                </a:lnTo>
                <a:lnTo>
                  <a:pt x="570" y="243"/>
                </a:lnTo>
                <a:lnTo>
                  <a:pt x="575" y="241"/>
                </a:lnTo>
                <a:lnTo>
                  <a:pt x="586" y="237"/>
                </a:lnTo>
                <a:lnTo>
                  <a:pt x="586" y="237"/>
                </a:lnTo>
                <a:lnTo>
                  <a:pt x="595" y="233"/>
                </a:lnTo>
                <a:lnTo>
                  <a:pt x="604" y="229"/>
                </a:lnTo>
                <a:lnTo>
                  <a:pt x="604" y="229"/>
                </a:lnTo>
                <a:lnTo>
                  <a:pt x="604" y="228"/>
                </a:lnTo>
                <a:lnTo>
                  <a:pt x="604" y="228"/>
                </a:lnTo>
                <a:lnTo>
                  <a:pt x="603" y="227"/>
                </a:lnTo>
                <a:lnTo>
                  <a:pt x="603" y="227"/>
                </a:lnTo>
                <a:lnTo>
                  <a:pt x="581" y="231"/>
                </a:lnTo>
                <a:lnTo>
                  <a:pt x="570" y="234"/>
                </a:lnTo>
                <a:lnTo>
                  <a:pt x="560" y="237"/>
                </a:lnTo>
                <a:lnTo>
                  <a:pt x="560" y="237"/>
                </a:lnTo>
                <a:lnTo>
                  <a:pt x="582" y="230"/>
                </a:lnTo>
                <a:lnTo>
                  <a:pt x="593" y="226"/>
                </a:lnTo>
                <a:lnTo>
                  <a:pt x="604" y="222"/>
                </a:lnTo>
                <a:lnTo>
                  <a:pt x="604" y="222"/>
                </a:lnTo>
                <a:lnTo>
                  <a:pt x="604" y="222"/>
                </a:lnTo>
                <a:lnTo>
                  <a:pt x="604" y="222"/>
                </a:lnTo>
                <a:lnTo>
                  <a:pt x="614" y="246"/>
                </a:lnTo>
                <a:lnTo>
                  <a:pt x="614" y="246"/>
                </a:lnTo>
                <a:lnTo>
                  <a:pt x="593" y="251"/>
                </a:lnTo>
                <a:lnTo>
                  <a:pt x="593" y="251"/>
                </a:lnTo>
                <a:close/>
                <a:moveTo>
                  <a:pt x="603" y="220"/>
                </a:moveTo>
                <a:lnTo>
                  <a:pt x="603" y="220"/>
                </a:lnTo>
                <a:lnTo>
                  <a:pt x="579" y="224"/>
                </a:lnTo>
                <a:lnTo>
                  <a:pt x="567" y="226"/>
                </a:lnTo>
                <a:lnTo>
                  <a:pt x="555" y="228"/>
                </a:lnTo>
                <a:lnTo>
                  <a:pt x="555" y="228"/>
                </a:lnTo>
                <a:lnTo>
                  <a:pt x="529" y="234"/>
                </a:lnTo>
                <a:lnTo>
                  <a:pt x="529" y="234"/>
                </a:lnTo>
                <a:lnTo>
                  <a:pt x="519" y="236"/>
                </a:lnTo>
                <a:lnTo>
                  <a:pt x="519" y="236"/>
                </a:lnTo>
                <a:lnTo>
                  <a:pt x="540" y="231"/>
                </a:lnTo>
                <a:lnTo>
                  <a:pt x="560" y="225"/>
                </a:lnTo>
                <a:lnTo>
                  <a:pt x="579" y="219"/>
                </a:lnTo>
                <a:lnTo>
                  <a:pt x="598" y="210"/>
                </a:lnTo>
                <a:lnTo>
                  <a:pt x="598" y="210"/>
                </a:lnTo>
                <a:lnTo>
                  <a:pt x="599" y="209"/>
                </a:lnTo>
                <a:lnTo>
                  <a:pt x="597" y="208"/>
                </a:lnTo>
                <a:lnTo>
                  <a:pt x="597" y="208"/>
                </a:lnTo>
                <a:lnTo>
                  <a:pt x="586" y="210"/>
                </a:lnTo>
                <a:lnTo>
                  <a:pt x="575" y="213"/>
                </a:lnTo>
                <a:lnTo>
                  <a:pt x="554" y="220"/>
                </a:lnTo>
                <a:lnTo>
                  <a:pt x="554" y="220"/>
                </a:lnTo>
                <a:lnTo>
                  <a:pt x="540" y="223"/>
                </a:lnTo>
                <a:lnTo>
                  <a:pt x="526" y="225"/>
                </a:lnTo>
                <a:lnTo>
                  <a:pt x="499" y="231"/>
                </a:lnTo>
                <a:lnTo>
                  <a:pt x="499" y="231"/>
                </a:lnTo>
                <a:lnTo>
                  <a:pt x="496" y="230"/>
                </a:lnTo>
                <a:lnTo>
                  <a:pt x="496" y="230"/>
                </a:lnTo>
                <a:lnTo>
                  <a:pt x="537" y="219"/>
                </a:lnTo>
                <a:lnTo>
                  <a:pt x="537" y="219"/>
                </a:lnTo>
                <a:lnTo>
                  <a:pt x="566" y="212"/>
                </a:lnTo>
                <a:lnTo>
                  <a:pt x="581" y="208"/>
                </a:lnTo>
                <a:lnTo>
                  <a:pt x="588" y="205"/>
                </a:lnTo>
                <a:lnTo>
                  <a:pt x="594" y="202"/>
                </a:lnTo>
                <a:lnTo>
                  <a:pt x="594" y="202"/>
                </a:lnTo>
                <a:lnTo>
                  <a:pt x="595" y="201"/>
                </a:lnTo>
                <a:lnTo>
                  <a:pt x="594" y="200"/>
                </a:lnTo>
                <a:lnTo>
                  <a:pt x="594" y="200"/>
                </a:lnTo>
                <a:lnTo>
                  <a:pt x="576" y="201"/>
                </a:lnTo>
                <a:lnTo>
                  <a:pt x="560" y="203"/>
                </a:lnTo>
                <a:lnTo>
                  <a:pt x="543" y="207"/>
                </a:lnTo>
                <a:lnTo>
                  <a:pt x="525" y="212"/>
                </a:lnTo>
                <a:lnTo>
                  <a:pt x="525" y="212"/>
                </a:lnTo>
                <a:lnTo>
                  <a:pt x="483" y="224"/>
                </a:lnTo>
                <a:lnTo>
                  <a:pt x="440" y="238"/>
                </a:lnTo>
                <a:lnTo>
                  <a:pt x="440" y="238"/>
                </a:lnTo>
                <a:lnTo>
                  <a:pt x="400" y="253"/>
                </a:lnTo>
                <a:lnTo>
                  <a:pt x="380" y="259"/>
                </a:lnTo>
                <a:lnTo>
                  <a:pt x="359" y="264"/>
                </a:lnTo>
                <a:lnTo>
                  <a:pt x="359" y="264"/>
                </a:lnTo>
                <a:lnTo>
                  <a:pt x="347" y="267"/>
                </a:lnTo>
                <a:lnTo>
                  <a:pt x="336" y="270"/>
                </a:lnTo>
                <a:lnTo>
                  <a:pt x="325" y="274"/>
                </a:lnTo>
                <a:lnTo>
                  <a:pt x="320" y="277"/>
                </a:lnTo>
                <a:lnTo>
                  <a:pt x="315" y="281"/>
                </a:lnTo>
                <a:lnTo>
                  <a:pt x="315" y="281"/>
                </a:lnTo>
                <a:lnTo>
                  <a:pt x="306" y="275"/>
                </a:lnTo>
                <a:lnTo>
                  <a:pt x="306" y="275"/>
                </a:lnTo>
                <a:lnTo>
                  <a:pt x="315" y="273"/>
                </a:lnTo>
                <a:lnTo>
                  <a:pt x="325" y="270"/>
                </a:lnTo>
                <a:lnTo>
                  <a:pt x="325" y="270"/>
                </a:lnTo>
                <a:lnTo>
                  <a:pt x="345" y="264"/>
                </a:lnTo>
                <a:lnTo>
                  <a:pt x="367" y="259"/>
                </a:lnTo>
                <a:lnTo>
                  <a:pt x="367" y="259"/>
                </a:lnTo>
                <a:lnTo>
                  <a:pt x="386" y="254"/>
                </a:lnTo>
                <a:lnTo>
                  <a:pt x="406" y="248"/>
                </a:lnTo>
                <a:lnTo>
                  <a:pt x="444" y="234"/>
                </a:lnTo>
                <a:lnTo>
                  <a:pt x="444" y="234"/>
                </a:lnTo>
                <a:lnTo>
                  <a:pt x="482" y="222"/>
                </a:lnTo>
                <a:lnTo>
                  <a:pt x="500" y="216"/>
                </a:lnTo>
                <a:lnTo>
                  <a:pt x="519" y="210"/>
                </a:lnTo>
                <a:lnTo>
                  <a:pt x="519" y="210"/>
                </a:lnTo>
                <a:lnTo>
                  <a:pt x="555" y="200"/>
                </a:lnTo>
                <a:lnTo>
                  <a:pt x="572" y="195"/>
                </a:lnTo>
                <a:lnTo>
                  <a:pt x="588" y="188"/>
                </a:lnTo>
                <a:lnTo>
                  <a:pt x="588" y="188"/>
                </a:lnTo>
                <a:lnTo>
                  <a:pt x="596" y="204"/>
                </a:lnTo>
                <a:lnTo>
                  <a:pt x="604" y="220"/>
                </a:lnTo>
                <a:lnTo>
                  <a:pt x="604" y="220"/>
                </a:lnTo>
                <a:lnTo>
                  <a:pt x="603" y="220"/>
                </a:lnTo>
                <a:lnTo>
                  <a:pt x="603" y="220"/>
                </a:lnTo>
                <a:close/>
                <a:moveTo>
                  <a:pt x="241" y="186"/>
                </a:moveTo>
                <a:lnTo>
                  <a:pt x="241" y="186"/>
                </a:lnTo>
                <a:lnTo>
                  <a:pt x="249" y="183"/>
                </a:lnTo>
                <a:lnTo>
                  <a:pt x="249" y="183"/>
                </a:lnTo>
                <a:lnTo>
                  <a:pt x="258" y="180"/>
                </a:lnTo>
                <a:lnTo>
                  <a:pt x="267" y="177"/>
                </a:lnTo>
                <a:lnTo>
                  <a:pt x="267" y="177"/>
                </a:lnTo>
                <a:lnTo>
                  <a:pt x="290" y="172"/>
                </a:lnTo>
                <a:lnTo>
                  <a:pt x="311" y="167"/>
                </a:lnTo>
                <a:lnTo>
                  <a:pt x="311" y="167"/>
                </a:lnTo>
                <a:lnTo>
                  <a:pt x="330" y="162"/>
                </a:lnTo>
                <a:lnTo>
                  <a:pt x="349" y="158"/>
                </a:lnTo>
                <a:lnTo>
                  <a:pt x="368" y="152"/>
                </a:lnTo>
                <a:lnTo>
                  <a:pt x="386" y="145"/>
                </a:lnTo>
                <a:lnTo>
                  <a:pt x="386" y="145"/>
                </a:lnTo>
                <a:lnTo>
                  <a:pt x="387" y="144"/>
                </a:lnTo>
                <a:lnTo>
                  <a:pt x="387" y="143"/>
                </a:lnTo>
                <a:lnTo>
                  <a:pt x="385" y="143"/>
                </a:lnTo>
                <a:lnTo>
                  <a:pt x="385" y="143"/>
                </a:lnTo>
                <a:lnTo>
                  <a:pt x="368" y="146"/>
                </a:lnTo>
                <a:lnTo>
                  <a:pt x="350" y="149"/>
                </a:lnTo>
                <a:lnTo>
                  <a:pt x="317" y="158"/>
                </a:lnTo>
                <a:lnTo>
                  <a:pt x="317" y="158"/>
                </a:lnTo>
                <a:lnTo>
                  <a:pt x="278" y="168"/>
                </a:lnTo>
                <a:lnTo>
                  <a:pt x="278" y="168"/>
                </a:lnTo>
                <a:lnTo>
                  <a:pt x="264" y="172"/>
                </a:lnTo>
                <a:lnTo>
                  <a:pt x="257" y="174"/>
                </a:lnTo>
                <a:lnTo>
                  <a:pt x="249" y="176"/>
                </a:lnTo>
                <a:lnTo>
                  <a:pt x="249" y="176"/>
                </a:lnTo>
                <a:lnTo>
                  <a:pt x="251" y="174"/>
                </a:lnTo>
                <a:lnTo>
                  <a:pt x="251" y="174"/>
                </a:lnTo>
                <a:lnTo>
                  <a:pt x="255" y="173"/>
                </a:lnTo>
                <a:lnTo>
                  <a:pt x="255" y="173"/>
                </a:lnTo>
                <a:lnTo>
                  <a:pt x="275" y="166"/>
                </a:lnTo>
                <a:lnTo>
                  <a:pt x="275" y="166"/>
                </a:lnTo>
                <a:lnTo>
                  <a:pt x="294" y="159"/>
                </a:lnTo>
                <a:lnTo>
                  <a:pt x="311" y="154"/>
                </a:lnTo>
                <a:lnTo>
                  <a:pt x="311" y="154"/>
                </a:lnTo>
                <a:lnTo>
                  <a:pt x="328" y="150"/>
                </a:lnTo>
                <a:lnTo>
                  <a:pt x="345" y="146"/>
                </a:lnTo>
                <a:lnTo>
                  <a:pt x="362" y="142"/>
                </a:lnTo>
                <a:lnTo>
                  <a:pt x="379" y="136"/>
                </a:lnTo>
                <a:lnTo>
                  <a:pt x="379" y="136"/>
                </a:lnTo>
                <a:lnTo>
                  <a:pt x="387" y="144"/>
                </a:lnTo>
                <a:lnTo>
                  <a:pt x="395" y="152"/>
                </a:lnTo>
                <a:lnTo>
                  <a:pt x="395" y="152"/>
                </a:lnTo>
                <a:lnTo>
                  <a:pt x="376" y="155"/>
                </a:lnTo>
                <a:lnTo>
                  <a:pt x="356" y="159"/>
                </a:lnTo>
                <a:lnTo>
                  <a:pt x="318" y="170"/>
                </a:lnTo>
                <a:lnTo>
                  <a:pt x="318" y="170"/>
                </a:lnTo>
                <a:lnTo>
                  <a:pt x="275" y="178"/>
                </a:lnTo>
                <a:lnTo>
                  <a:pt x="275" y="178"/>
                </a:lnTo>
                <a:lnTo>
                  <a:pt x="266" y="181"/>
                </a:lnTo>
                <a:lnTo>
                  <a:pt x="258" y="183"/>
                </a:lnTo>
                <a:lnTo>
                  <a:pt x="250" y="186"/>
                </a:lnTo>
                <a:lnTo>
                  <a:pt x="241" y="189"/>
                </a:lnTo>
                <a:lnTo>
                  <a:pt x="241" y="189"/>
                </a:lnTo>
                <a:lnTo>
                  <a:pt x="239" y="189"/>
                </a:lnTo>
                <a:lnTo>
                  <a:pt x="239" y="189"/>
                </a:lnTo>
                <a:lnTo>
                  <a:pt x="241" y="186"/>
                </a:lnTo>
                <a:lnTo>
                  <a:pt x="241" y="186"/>
                </a:lnTo>
                <a:close/>
                <a:moveTo>
                  <a:pt x="325" y="145"/>
                </a:moveTo>
                <a:lnTo>
                  <a:pt x="325" y="145"/>
                </a:lnTo>
                <a:lnTo>
                  <a:pt x="311" y="149"/>
                </a:lnTo>
                <a:lnTo>
                  <a:pt x="297" y="153"/>
                </a:lnTo>
                <a:lnTo>
                  <a:pt x="282" y="157"/>
                </a:lnTo>
                <a:lnTo>
                  <a:pt x="268" y="160"/>
                </a:lnTo>
                <a:lnTo>
                  <a:pt x="268" y="160"/>
                </a:lnTo>
                <a:lnTo>
                  <a:pt x="265" y="161"/>
                </a:lnTo>
                <a:lnTo>
                  <a:pt x="264" y="161"/>
                </a:lnTo>
                <a:lnTo>
                  <a:pt x="264" y="161"/>
                </a:lnTo>
                <a:lnTo>
                  <a:pt x="270" y="158"/>
                </a:lnTo>
                <a:lnTo>
                  <a:pt x="283" y="153"/>
                </a:lnTo>
                <a:lnTo>
                  <a:pt x="283" y="153"/>
                </a:lnTo>
                <a:lnTo>
                  <a:pt x="296" y="149"/>
                </a:lnTo>
                <a:lnTo>
                  <a:pt x="308" y="145"/>
                </a:lnTo>
                <a:lnTo>
                  <a:pt x="308" y="145"/>
                </a:lnTo>
                <a:lnTo>
                  <a:pt x="322" y="141"/>
                </a:lnTo>
                <a:lnTo>
                  <a:pt x="336" y="138"/>
                </a:lnTo>
                <a:lnTo>
                  <a:pt x="350" y="135"/>
                </a:lnTo>
                <a:lnTo>
                  <a:pt x="364" y="130"/>
                </a:lnTo>
                <a:lnTo>
                  <a:pt x="364" y="130"/>
                </a:lnTo>
                <a:lnTo>
                  <a:pt x="364" y="129"/>
                </a:lnTo>
                <a:lnTo>
                  <a:pt x="364" y="128"/>
                </a:lnTo>
                <a:lnTo>
                  <a:pt x="364" y="128"/>
                </a:lnTo>
                <a:lnTo>
                  <a:pt x="371" y="131"/>
                </a:lnTo>
                <a:lnTo>
                  <a:pt x="376" y="135"/>
                </a:lnTo>
                <a:lnTo>
                  <a:pt x="376" y="135"/>
                </a:lnTo>
                <a:lnTo>
                  <a:pt x="350" y="140"/>
                </a:lnTo>
                <a:lnTo>
                  <a:pt x="325" y="145"/>
                </a:lnTo>
                <a:lnTo>
                  <a:pt x="325" y="145"/>
                </a:lnTo>
                <a:close/>
                <a:moveTo>
                  <a:pt x="363" y="128"/>
                </a:moveTo>
                <a:lnTo>
                  <a:pt x="363" y="128"/>
                </a:lnTo>
                <a:lnTo>
                  <a:pt x="347" y="130"/>
                </a:lnTo>
                <a:lnTo>
                  <a:pt x="330" y="132"/>
                </a:lnTo>
                <a:lnTo>
                  <a:pt x="297" y="139"/>
                </a:lnTo>
                <a:lnTo>
                  <a:pt x="297" y="139"/>
                </a:lnTo>
                <a:lnTo>
                  <a:pt x="308" y="134"/>
                </a:lnTo>
                <a:lnTo>
                  <a:pt x="319" y="130"/>
                </a:lnTo>
                <a:lnTo>
                  <a:pt x="330" y="127"/>
                </a:lnTo>
                <a:lnTo>
                  <a:pt x="342" y="126"/>
                </a:lnTo>
                <a:lnTo>
                  <a:pt x="342" y="126"/>
                </a:lnTo>
                <a:lnTo>
                  <a:pt x="348" y="125"/>
                </a:lnTo>
                <a:lnTo>
                  <a:pt x="353" y="126"/>
                </a:lnTo>
                <a:lnTo>
                  <a:pt x="358" y="127"/>
                </a:lnTo>
                <a:lnTo>
                  <a:pt x="363" y="128"/>
                </a:lnTo>
                <a:lnTo>
                  <a:pt x="363" y="128"/>
                </a:lnTo>
                <a:lnTo>
                  <a:pt x="363" y="128"/>
                </a:lnTo>
                <a:lnTo>
                  <a:pt x="363" y="128"/>
                </a:lnTo>
                <a:close/>
                <a:moveTo>
                  <a:pt x="290" y="143"/>
                </a:moveTo>
                <a:lnTo>
                  <a:pt x="290" y="143"/>
                </a:lnTo>
                <a:lnTo>
                  <a:pt x="329" y="136"/>
                </a:lnTo>
                <a:lnTo>
                  <a:pt x="329" y="136"/>
                </a:lnTo>
                <a:lnTo>
                  <a:pt x="349" y="132"/>
                </a:lnTo>
                <a:lnTo>
                  <a:pt x="349" y="132"/>
                </a:lnTo>
                <a:lnTo>
                  <a:pt x="358" y="130"/>
                </a:lnTo>
                <a:lnTo>
                  <a:pt x="358" y="130"/>
                </a:lnTo>
                <a:lnTo>
                  <a:pt x="351" y="133"/>
                </a:lnTo>
                <a:lnTo>
                  <a:pt x="343" y="135"/>
                </a:lnTo>
                <a:lnTo>
                  <a:pt x="343" y="135"/>
                </a:lnTo>
                <a:lnTo>
                  <a:pt x="321" y="140"/>
                </a:lnTo>
                <a:lnTo>
                  <a:pt x="309" y="143"/>
                </a:lnTo>
                <a:lnTo>
                  <a:pt x="298" y="146"/>
                </a:lnTo>
                <a:lnTo>
                  <a:pt x="298" y="146"/>
                </a:lnTo>
                <a:lnTo>
                  <a:pt x="282" y="151"/>
                </a:lnTo>
                <a:lnTo>
                  <a:pt x="268" y="157"/>
                </a:lnTo>
                <a:lnTo>
                  <a:pt x="268" y="157"/>
                </a:lnTo>
                <a:lnTo>
                  <a:pt x="278" y="150"/>
                </a:lnTo>
                <a:lnTo>
                  <a:pt x="290" y="143"/>
                </a:lnTo>
                <a:lnTo>
                  <a:pt x="290" y="143"/>
                </a:lnTo>
                <a:close/>
                <a:moveTo>
                  <a:pt x="260" y="165"/>
                </a:moveTo>
                <a:lnTo>
                  <a:pt x="260" y="165"/>
                </a:lnTo>
                <a:lnTo>
                  <a:pt x="275" y="161"/>
                </a:lnTo>
                <a:lnTo>
                  <a:pt x="291" y="157"/>
                </a:lnTo>
                <a:lnTo>
                  <a:pt x="320" y="148"/>
                </a:lnTo>
                <a:lnTo>
                  <a:pt x="320" y="148"/>
                </a:lnTo>
                <a:lnTo>
                  <a:pt x="336" y="145"/>
                </a:lnTo>
                <a:lnTo>
                  <a:pt x="352" y="142"/>
                </a:lnTo>
                <a:lnTo>
                  <a:pt x="352" y="142"/>
                </a:lnTo>
                <a:lnTo>
                  <a:pt x="359" y="140"/>
                </a:lnTo>
                <a:lnTo>
                  <a:pt x="359" y="140"/>
                </a:lnTo>
                <a:lnTo>
                  <a:pt x="332" y="147"/>
                </a:lnTo>
                <a:lnTo>
                  <a:pt x="306" y="153"/>
                </a:lnTo>
                <a:lnTo>
                  <a:pt x="306" y="153"/>
                </a:lnTo>
                <a:lnTo>
                  <a:pt x="279" y="161"/>
                </a:lnTo>
                <a:lnTo>
                  <a:pt x="254" y="171"/>
                </a:lnTo>
                <a:lnTo>
                  <a:pt x="254" y="171"/>
                </a:lnTo>
                <a:lnTo>
                  <a:pt x="260" y="165"/>
                </a:lnTo>
                <a:lnTo>
                  <a:pt x="260" y="165"/>
                </a:lnTo>
                <a:close/>
                <a:moveTo>
                  <a:pt x="245" y="181"/>
                </a:moveTo>
                <a:lnTo>
                  <a:pt x="245" y="181"/>
                </a:lnTo>
                <a:lnTo>
                  <a:pt x="247" y="178"/>
                </a:lnTo>
                <a:lnTo>
                  <a:pt x="247" y="178"/>
                </a:lnTo>
                <a:lnTo>
                  <a:pt x="255" y="177"/>
                </a:lnTo>
                <a:lnTo>
                  <a:pt x="263" y="175"/>
                </a:lnTo>
                <a:lnTo>
                  <a:pt x="263" y="175"/>
                </a:lnTo>
                <a:lnTo>
                  <a:pt x="282" y="169"/>
                </a:lnTo>
                <a:lnTo>
                  <a:pt x="301" y="165"/>
                </a:lnTo>
                <a:lnTo>
                  <a:pt x="301" y="165"/>
                </a:lnTo>
                <a:lnTo>
                  <a:pt x="343" y="153"/>
                </a:lnTo>
                <a:lnTo>
                  <a:pt x="343" y="153"/>
                </a:lnTo>
                <a:lnTo>
                  <a:pt x="362" y="150"/>
                </a:lnTo>
                <a:lnTo>
                  <a:pt x="372" y="148"/>
                </a:lnTo>
                <a:lnTo>
                  <a:pt x="381" y="145"/>
                </a:lnTo>
                <a:lnTo>
                  <a:pt x="381" y="145"/>
                </a:lnTo>
                <a:lnTo>
                  <a:pt x="363" y="152"/>
                </a:lnTo>
                <a:lnTo>
                  <a:pt x="347" y="157"/>
                </a:lnTo>
                <a:lnTo>
                  <a:pt x="329" y="161"/>
                </a:lnTo>
                <a:lnTo>
                  <a:pt x="312" y="166"/>
                </a:lnTo>
                <a:lnTo>
                  <a:pt x="277" y="173"/>
                </a:lnTo>
                <a:lnTo>
                  <a:pt x="260" y="177"/>
                </a:lnTo>
                <a:lnTo>
                  <a:pt x="243" y="183"/>
                </a:lnTo>
                <a:lnTo>
                  <a:pt x="243" y="183"/>
                </a:lnTo>
                <a:lnTo>
                  <a:pt x="245" y="181"/>
                </a:lnTo>
                <a:lnTo>
                  <a:pt x="245" y="181"/>
                </a:lnTo>
                <a:close/>
                <a:moveTo>
                  <a:pt x="238" y="191"/>
                </a:moveTo>
                <a:lnTo>
                  <a:pt x="238" y="191"/>
                </a:lnTo>
                <a:lnTo>
                  <a:pt x="248" y="189"/>
                </a:lnTo>
                <a:lnTo>
                  <a:pt x="258" y="186"/>
                </a:lnTo>
                <a:lnTo>
                  <a:pt x="258" y="186"/>
                </a:lnTo>
                <a:lnTo>
                  <a:pt x="277" y="181"/>
                </a:lnTo>
                <a:lnTo>
                  <a:pt x="298" y="176"/>
                </a:lnTo>
                <a:lnTo>
                  <a:pt x="298" y="176"/>
                </a:lnTo>
                <a:lnTo>
                  <a:pt x="322" y="171"/>
                </a:lnTo>
                <a:lnTo>
                  <a:pt x="347" y="165"/>
                </a:lnTo>
                <a:lnTo>
                  <a:pt x="372" y="158"/>
                </a:lnTo>
                <a:lnTo>
                  <a:pt x="397" y="154"/>
                </a:lnTo>
                <a:lnTo>
                  <a:pt x="397" y="154"/>
                </a:lnTo>
                <a:lnTo>
                  <a:pt x="402" y="159"/>
                </a:lnTo>
                <a:lnTo>
                  <a:pt x="402" y="159"/>
                </a:lnTo>
                <a:lnTo>
                  <a:pt x="402" y="159"/>
                </a:lnTo>
                <a:lnTo>
                  <a:pt x="402" y="159"/>
                </a:lnTo>
                <a:lnTo>
                  <a:pt x="358" y="169"/>
                </a:lnTo>
                <a:lnTo>
                  <a:pt x="316" y="179"/>
                </a:lnTo>
                <a:lnTo>
                  <a:pt x="316" y="179"/>
                </a:lnTo>
                <a:lnTo>
                  <a:pt x="274" y="190"/>
                </a:lnTo>
                <a:lnTo>
                  <a:pt x="254" y="195"/>
                </a:lnTo>
                <a:lnTo>
                  <a:pt x="233" y="199"/>
                </a:lnTo>
                <a:lnTo>
                  <a:pt x="233" y="199"/>
                </a:lnTo>
                <a:lnTo>
                  <a:pt x="238" y="191"/>
                </a:lnTo>
                <a:lnTo>
                  <a:pt x="238" y="191"/>
                </a:lnTo>
                <a:close/>
                <a:moveTo>
                  <a:pt x="441" y="115"/>
                </a:moveTo>
                <a:lnTo>
                  <a:pt x="441" y="115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54" y="103"/>
                </a:lnTo>
                <a:lnTo>
                  <a:pt x="467" y="95"/>
                </a:lnTo>
                <a:lnTo>
                  <a:pt x="467" y="95"/>
                </a:lnTo>
                <a:lnTo>
                  <a:pt x="463" y="98"/>
                </a:lnTo>
                <a:lnTo>
                  <a:pt x="463" y="98"/>
                </a:lnTo>
                <a:lnTo>
                  <a:pt x="441" y="115"/>
                </a:lnTo>
                <a:lnTo>
                  <a:pt x="441" y="115"/>
                </a:lnTo>
                <a:lnTo>
                  <a:pt x="441" y="115"/>
                </a:lnTo>
                <a:lnTo>
                  <a:pt x="441" y="115"/>
                </a:lnTo>
                <a:close/>
                <a:moveTo>
                  <a:pt x="442" y="117"/>
                </a:moveTo>
                <a:lnTo>
                  <a:pt x="442" y="117"/>
                </a:lnTo>
                <a:lnTo>
                  <a:pt x="456" y="110"/>
                </a:lnTo>
                <a:lnTo>
                  <a:pt x="469" y="104"/>
                </a:lnTo>
                <a:lnTo>
                  <a:pt x="469" y="104"/>
                </a:lnTo>
                <a:lnTo>
                  <a:pt x="456" y="112"/>
                </a:lnTo>
                <a:lnTo>
                  <a:pt x="451" y="116"/>
                </a:lnTo>
                <a:lnTo>
                  <a:pt x="444" y="121"/>
                </a:lnTo>
                <a:lnTo>
                  <a:pt x="444" y="121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close/>
                <a:moveTo>
                  <a:pt x="471" y="109"/>
                </a:moveTo>
                <a:lnTo>
                  <a:pt x="471" y="109"/>
                </a:lnTo>
                <a:lnTo>
                  <a:pt x="484" y="102"/>
                </a:lnTo>
                <a:lnTo>
                  <a:pt x="484" y="102"/>
                </a:lnTo>
                <a:lnTo>
                  <a:pt x="492" y="97"/>
                </a:lnTo>
                <a:lnTo>
                  <a:pt x="496" y="96"/>
                </a:lnTo>
                <a:lnTo>
                  <a:pt x="497" y="96"/>
                </a:lnTo>
                <a:lnTo>
                  <a:pt x="496" y="98"/>
                </a:lnTo>
                <a:lnTo>
                  <a:pt x="496" y="98"/>
                </a:lnTo>
                <a:lnTo>
                  <a:pt x="490" y="102"/>
                </a:lnTo>
                <a:lnTo>
                  <a:pt x="485" y="106"/>
                </a:lnTo>
                <a:lnTo>
                  <a:pt x="473" y="113"/>
                </a:lnTo>
                <a:lnTo>
                  <a:pt x="473" y="113"/>
                </a:lnTo>
                <a:lnTo>
                  <a:pt x="461" y="122"/>
                </a:lnTo>
                <a:lnTo>
                  <a:pt x="450" y="131"/>
                </a:lnTo>
                <a:lnTo>
                  <a:pt x="450" y="131"/>
                </a:lnTo>
                <a:lnTo>
                  <a:pt x="445" y="123"/>
                </a:lnTo>
                <a:lnTo>
                  <a:pt x="445" y="123"/>
                </a:lnTo>
                <a:lnTo>
                  <a:pt x="471" y="109"/>
                </a:lnTo>
                <a:lnTo>
                  <a:pt x="471" y="109"/>
                </a:lnTo>
                <a:close/>
                <a:moveTo>
                  <a:pt x="451" y="133"/>
                </a:moveTo>
                <a:lnTo>
                  <a:pt x="451" y="133"/>
                </a:lnTo>
                <a:lnTo>
                  <a:pt x="488" y="113"/>
                </a:lnTo>
                <a:lnTo>
                  <a:pt x="488" y="113"/>
                </a:lnTo>
                <a:lnTo>
                  <a:pt x="507" y="104"/>
                </a:lnTo>
                <a:lnTo>
                  <a:pt x="507" y="104"/>
                </a:lnTo>
                <a:lnTo>
                  <a:pt x="503" y="106"/>
                </a:lnTo>
                <a:lnTo>
                  <a:pt x="499" y="109"/>
                </a:lnTo>
                <a:lnTo>
                  <a:pt x="491" y="116"/>
                </a:lnTo>
                <a:lnTo>
                  <a:pt x="491" y="116"/>
                </a:lnTo>
                <a:lnTo>
                  <a:pt x="480" y="124"/>
                </a:lnTo>
                <a:lnTo>
                  <a:pt x="468" y="131"/>
                </a:lnTo>
                <a:lnTo>
                  <a:pt x="468" y="131"/>
                </a:lnTo>
                <a:lnTo>
                  <a:pt x="454" y="139"/>
                </a:lnTo>
                <a:lnTo>
                  <a:pt x="454" y="139"/>
                </a:lnTo>
                <a:lnTo>
                  <a:pt x="453" y="137"/>
                </a:lnTo>
                <a:lnTo>
                  <a:pt x="453" y="137"/>
                </a:lnTo>
                <a:lnTo>
                  <a:pt x="451" y="133"/>
                </a:lnTo>
                <a:lnTo>
                  <a:pt x="451" y="133"/>
                </a:lnTo>
                <a:lnTo>
                  <a:pt x="451" y="133"/>
                </a:lnTo>
                <a:lnTo>
                  <a:pt x="451" y="133"/>
                </a:lnTo>
                <a:close/>
                <a:moveTo>
                  <a:pt x="457" y="140"/>
                </a:moveTo>
                <a:lnTo>
                  <a:pt x="457" y="140"/>
                </a:lnTo>
                <a:lnTo>
                  <a:pt x="458" y="140"/>
                </a:lnTo>
                <a:lnTo>
                  <a:pt x="460" y="138"/>
                </a:lnTo>
                <a:lnTo>
                  <a:pt x="460" y="138"/>
                </a:lnTo>
                <a:lnTo>
                  <a:pt x="470" y="133"/>
                </a:lnTo>
                <a:lnTo>
                  <a:pt x="470" y="133"/>
                </a:lnTo>
                <a:lnTo>
                  <a:pt x="491" y="121"/>
                </a:lnTo>
                <a:lnTo>
                  <a:pt x="491" y="121"/>
                </a:lnTo>
                <a:lnTo>
                  <a:pt x="509" y="113"/>
                </a:lnTo>
                <a:lnTo>
                  <a:pt x="509" y="113"/>
                </a:lnTo>
                <a:lnTo>
                  <a:pt x="513" y="112"/>
                </a:lnTo>
                <a:lnTo>
                  <a:pt x="509" y="115"/>
                </a:lnTo>
                <a:lnTo>
                  <a:pt x="509" y="115"/>
                </a:lnTo>
                <a:lnTo>
                  <a:pt x="497" y="124"/>
                </a:lnTo>
                <a:lnTo>
                  <a:pt x="497" y="124"/>
                </a:lnTo>
                <a:lnTo>
                  <a:pt x="486" y="132"/>
                </a:lnTo>
                <a:lnTo>
                  <a:pt x="486" y="132"/>
                </a:lnTo>
                <a:lnTo>
                  <a:pt x="479" y="136"/>
                </a:lnTo>
                <a:lnTo>
                  <a:pt x="479" y="136"/>
                </a:lnTo>
                <a:lnTo>
                  <a:pt x="476" y="136"/>
                </a:lnTo>
                <a:lnTo>
                  <a:pt x="474" y="137"/>
                </a:lnTo>
                <a:lnTo>
                  <a:pt x="474" y="137"/>
                </a:lnTo>
                <a:lnTo>
                  <a:pt x="469" y="140"/>
                </a:lnTo>
                <a:lnTo>
                  <a:pt x="464" y="143"/>
                </a:lnTo>
                <a:lnTo>
                  <a:pt x="462" y="144"/>
                </a:lnTo>
                <a:lnTo>
                  <a:pt x="460" y="144"/>
                </a:lnTo>
                <a:lnTo>
                  <a:pt x="458" y="143"/>
                </a:lnTo>
                <a:lnTo>
                  <a:pt x="456" y="141"/>
                </a:lnTo>
                <a:lnTo>
                  <a:pt x="456" y="141"/>
                </a:lnTo>
                <a:lnTo>
                  <a:pt x="457" y="140"/>
                </a:lnTo>
                <a:lnTo>
                  <a:pt x="457" y="140"/>
                </a:lnTo>
                <a:close/>
                <a:moveTo>
                  <a:pt x="484" y="135"/>
                </a:moveTo>
                <a:lnTo>
                  <a:pt x="484" y="135"/>
                </a:lnTo>
                <a:lnTo>
                  <a:pt x="485" y="135"/>
                </a:lnTo>
                <a:lnTo>
                  <a:pt x="485" y="135"/>
                </a:lnTo>
                <a:lnTo>
                  <a:pt x="493" y="131"/>
                </a:lnTo>
                <a:lnTo>
                  <a:pt x="493" y="131"/>
                </a:lnTo>
                <a:lnTo>
                  <a:pt x="509" y="123"/>
                </a:lnTo>
                <a:lnTo>
                  <a:pt x="509" y="123"/>
                </a:lnTo>
                <a:lnTo>
                  <a:pt x="521" y="118"/>
                </a:lnTo>
                <a:lnTo>
                  <a:pt x="524" y="117"/>
                </a:lnTo>
                <a:lnTo>
                  <a:pt x="525" y="117"/>
                </a:lnTo>
                <a:lnTo>
                  <a:pt x="525" y="118"/>
                </a:lnTo>
                <a:lnTo>
                  <a:pt x="522" y="121"/>
                </a:lnTo>
                <a:lnTo>
                  <a:pt x="522" y="121"/>
                </a:lnTo>
                <a:lnTo>
                  <a:pt x="517" y="127"/>
                </a:lnTo>
                <a:lnTo>
                  <a:pt x="510" y="131"/>
                </a:lnTo>
                <a:lnTo>
                  <a:pt x="497" y="140"/>
                </a:lnTo>
                <a:lnTo>
                  <a:pt x="497" y="140"/>
                </a:lnTo>
                <a:lnTo>
                  <a:pt x="489" y="138"/>
                </a:lnTo>
                <a:lnTo>
                  <a:pt x="483" y="136"/>
                </a:lnTo>
                <a:lnTo>
                  <a:pt x="483" y="136"/>
                </a:lnTo>
                <a:lnTo>
                  <a:pt x="484" y="135"/>
                </a:lnTo>
                <a:lnTo>
                  <a:pt x="484" y="135"/>
                </a:lnTo>
                <a:close/>
                <a:moveTo>
                  <a:pt x="525" y="130"/>
                </a:moveTo>
                <a:lnTo>
                  <a:pt x="525" y="130"/>
                </a:lnTo>
                <a:lnTo>
                  <a:pt x="532" y="128"/>
                </a:lnTo>
                <a:lnTo>
                  <a:pt x="532" y="128"/>
                </a:lnTo>
                <a:lnTo>
                  <a:pt x="532" y="129"/>
                </a:lnTo>
                <a:lnTo>
                  <a:pt x="523" y="136"/>
                </a:lnTo>
                <a:lnTo>
                  <a:pt x="523" y="136"/>
                </a:lnTo>
                <a:lnTo>
                  <a:pt x="507" y="146"/>
                </a:lnTo>
                <a:lnTo>
                  <a:pt x="507" y="146"/>
                </a:lnTo>
                <a:lnTo>
                  <a:pt x="501" y="142"/>
                </a:lnTo>
                <a:lnTo>
                  <a:pt x="501" y="142"/>
                </a:lnTo>
                <a:lnTo>
                  <a:pt x="525" y="130"/>
                </a:lnTo>
                <a:lnTo>
                  <a:pt x="525" y="130"/>
                </a:lnTo>
                <a:close/>
                <a:moveTo>
                  <a:pt x="510" y="148"/>
                </a:moveTo>
                <a:lnTo>
                  <a:pt x="510" y="148"/>
                </a:lnTo>
                <a:lnTo>
                  <a:pt x="528" y="143"/>
                </a:lnTo>
                <a:lnTo>
                  <a:pt x="536" y="139"/>
                </a:lnTo>
                <a:lnTo>
                  <a:pt x="541" y="135"/>
                </a:lnTo>
                <a:lnTo>
                  <a:pt x="541" y="135"/>
                </a:lnTo>
                <a:lnTo>
                  <a:pt x="536" y="140"/>
                </a:lnTo>
                <a:lnTo>
                  <a:pt x="530" y="144"/>
                </a:lnTo>
                <a:lnTo>
                  <a:pt x="517" y="153"/>
                </a:lnTo>
                <a:lnTo>
                  <a:pt x="517" y="153"/>
                </a:lnTo>
                <a:lnTo>
                  <a:pt x="510" y="148"/>
                </a:lnTo>
                <a:lnTo>
                  <a:pt x="510" y="148"/>
                </a:lnTo>
                <a:close/>
                <a:moveTo>
                  <a:pt x="523" y="166"/>
                </a:moveTo>
                <a:lnTo>
                  <a:pt x="523" y="166"/>
                </a:lnTo>
                <a:lnTo>
                  <a:pt x="523" y="162"/>
                </a:lnTo>
                <a:lnTo>
                  <a:pt x="523" y="162"/>
                </a:lnTo>
                <a:lnTo>
                  <a:pt x="542" y="156"/>
                </a:lnTo>
                <a:lnTo>
                  <a:pt x="542" y="156"/>
                </a:lnTo>
                <a:lnTo>
                  <a:pt x="523" y="166"/>
                </a:lnTo>
                <a:lnTo>
                  <a:pt x="523" y="166"/>
                </a:lnTo>
                <a:close/>
                <a:moveTo>
                  <a:pt x="503" y="180"/>
                </a:moveTo>
                <a:lnTo>
                  <a:pt x="503" y="180"/>
                </a:lnTo>
                <a:lnTo>
                  <a:pt x="506" y="181"/>
                </a:lnTo>
                <a:lnTo>
                  <a:pt x="506" y="181"/>
                </a:lnTo>
                <a:lnTo>
                  <a:pt x="501" y="181"/>
                </a:lnTo>
                <a:lnTo>
                  <a:pt x="501" y="181"/>
                </a:lnTo>
                <a:lnTo>
                  <a:pt x="503" y="180"/>
                </a:lnTo>
                <a:lnTo>
                  <a:pt x="503" y="180"/>
                </a:lnTo>
                <a:close/>
                <a:moveTo>
                  <a:pt x="497" y="175"/>
                </a:moveTo>
                <a:lnTo>
                  <a:pt x="497" y="175"/>
                </a:lnTo>
                <a:lnTo>
                  <a:pt x="499" y="177"/>
                </a:lnTo>
                <a:lnTo>
                  <a:pt x="499" y="177"/>
                </a:lnTo>
                <a:lnTo>
                  <a:pt x="497" y="177"/>
                </a:lnTo>
                <a:lnTo>
                  <a:pt x="496" y="176"/>
                </a:lnTo>
                <a:lnTo>
                  <a:pt x="497" y="175"/>
                </a:lnTo>
                <a:lnTo>
                  <a:pt x="497" y="175"/>
                </a:lnTo>
                <a:close/>
                <a:moveTo>
                  <a:pt x="490" y="169"/>
                </a:moveTo>
                <a:lnTo>
                  <a:pt x="490" y="169"/>
                </a:lnTo>
                <a:lnTo>
                  <a:pt x="494" y="172"/>
                </a:lnTo>
                <a:lnTo>
                  <a:pt x="494" y="172"/>
                </a:lnTo>
                <a:lnTo>
                  <a:pt x="488" y="174"/>
                </a:lnTo>
                <a:lnTo>
                  <a:pt x="488" y="174"/>
                </a:lnTo>
                <a:lnTo>
                  <a:pt x="488" y="173"/>
                </a:lnTo>
                <a:lnTo>
                  <a:pt x="490" y="171"/>
                </a:lnTo>
                <a:lnTo>
                  <a:pt x="490" y="171"/>
                </a:lnTo>
                <a:lnTo>
                  <a:pt x="490" y="170"/>
                </a:lnTo>
                <a:lnTo>
                  <a:pt x="490" y="169"/>
                </a:lnTo>
                <a:lnTo>
                  <a:pt x="490" y="169"/>
                </a:lnTo>
                <a:close/>
                <a:moveTo>
                  <a:pt x="489" y="169"/>
                </a:moveTo>
                <a:lnTo>
                  <a:pt x="489" y="169"/>
                </a:lnTo>
                <a:lnTo>
                  <a:pt x="482" y="171"/>
                </a:lnTo>
                <a:lnTo>
                  <a:pt x="482" y="171"/>
                </a:lnTo>
                <a:lnTo>
                  <a:pt x="483" y="165"/>
                </a:lnTo>
                <a:lnTo>
                  <a:pt x="483" y="165"/>
                </a:lnTo>
                <a:lnTo>
                  <a:pt x="489" y="168"/>
                </a:lnTo>
                <a:lnTo>
                  <a:pt x="489" y="168"/>
                </a:lnTo>
                <a:lnTo>
                  <a:pt x="489" y="169"/>
                </a:lnTo>
                <a:lnTo>
                  <a:pt x="489" y="169"/>
                </a:lnTo>
                <a:lnTo>
                  <a:pt x="489" y="169"/>
                </a:lnTo>
                <a:lnTo>
                  <a:pt x="489" y="169"/>
                </a:lnTo>
                <a:close/>
                <a:moveTo>
                  <a:pt x="481" y="172"/>
                </a:moveTo>
                <a:lnTo>
                  <a:pt x="481" y="172"/>
                </a:lnTo>
                <a:lnTo>
                  <a:pt x="485" y="171"/>
                </a:lnTo>
                <a:lnTo>
                  <a:pt x="485" y="172"/>
                </a:lnTo>
                <a:lnTo>
                  <a:pt x="483" y="174"/>
                </a:lnTo>
                <a:lnTo>
                  <a:pt x="483" y="174"/>
                </a:lnTo>
                <a:lnTo>
                  <a:pt x="483" y="174"/>
                </a:lnTo>
                <a:lnTo>
                  <a:pt x="483" y="174"/>
                </a:lnTo>
                <a:lnTo>
                  <a:pt x="481" y="173"/>
                </a:lnTo>
                <a:lnTo>
                  <a:pt x="481" y="173"/>
                </a:lnTo>
                <a:lnTo>
                  <a:pt x="481" y="172"/>
                </a:lnTo>
                <a:lnTo>
                  <a:pt x="481" y="172"/>
                </a:lnTo>
                <a:close/>
                <a:moveTo>
                  <a:pt x="491" y="178"/>
                </a:move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0" y="178"/>
                </a:lnTo>
                <a:lnTo>
                  <a:pt x="490" y="178"/>
                </a:lnTo>
                <a:lnTo>
                  <a:pt x="485" y="175"/>
                </a:lnTo>
                <a:lnTo>
                  <a:pt x="485" y="175"/>
                </a:lnTo>
                <a:lnTo>
                  <a:pt x="491" y="175"/>
                </a:lnTo>
                <a:lnTo>
                  <a:pt x="492" y="176"/>
                </a:lnTo>
                <a:lnTo>
                  <a:pt x="491" y="178"/>
                </a:lnTo>
                <a:lnTo>
                  <a:pt x="491" y="178"/>
                </a:lnTo>
                <a:close/>
                <a:moveTo>
                  <a:pt x="498" y="182"/>
                </a:moveTo>
                <a:lnTo>
                  <a:pt x="498" y="182"/>
                </a:lnTo>
                <a:lnTo>
                  <a:pt x="494" y="179"/>
                </a:lnTo>
                <a:lnTo>
                  <a:pt x="494" y="179"/>
                </a:lnTo>
                <a:lnTo>
                  <a:pt x="499" y="178"/>
                </a:lnTo>
                <a:lnTo>
                  <a:pt x="500" y="178"/>
                </a:lnTo>
                <a:lnTo>
                  <a:pt x="500" y="179"/>
                </a:lnTo>
                <a:lnTo>
                  <a:pt x="498" y="182"/>
                </a:lnTo>
                <a:lnTo>
                  <a:pt x="498" y="182"/>
                </a:lnTo>
                <a:close/>
                <a:moveTo>
                  <a:pt x="566" y="162"/>
                </a:moveTo>
                <a:lnTo>
                  <a:pt x="566" y="162"/>
                </a:lnTo>
                <a:lnTo>
                  <a:pt x="560" y="166"/>
                </a:lnTo>
                <a:lnTo>
                  <a:pt x="552" y="170"/>
                </a:lnTo>
                <a:lnTo>
                  <a:pt x="538" y="177"/>
                </a:lnTo>
                <a:lnTo>
                  <a:pt x="538" y="177"/>
                </a:lnTo>
                <a:lnTo>
                  <a:pt x="522" y="184"/>
                </a:lnTo>
                <a:lnTo>
                  <a:pt x="508" y="192"/>
                </a:lnTo>
                <a:lnTo>
                  <a:pt x="508" y="192"/>
                </a:lnTo>
                <a:lnTo>
                  <a:pt x="505" y="188"/>
                </a:lnTo>
                <a:lnTo>
                  <a:pt x="502" y="184"/>
                </a:lnTo>
                <a:lnTo>
                  <a:pt x="502" y="184"/>
                </a:lnTo>
                <a:lnTo>
                  <a:pt x="510" y="183"/>
                </a:lnTo>
                <a:lnTo>
                  <a:pt x="518" y="180"/>
                </a:lnTo>
                <a:lnTo>
                  <a:pt x="535" y="175"/>
                </a:lnTo>
                <a:lnTo>
                  <a:pt x="551" y="169"/>
                </a:lnTo>
                <a:lnTo>
                  <a:pt x="566" y="162"/>
                </a:lnTo>
                <a:lnTo>
                  <a:pt x="566" y="162"/>
                </a:lnTo>
                <a:close/>
                <a:moveTo>
                  <a:pt x="509" y="195"/>
                </a:moveTo>
                <a:lnTo>
                  <a:pt x="509" y="195"/>
                </a:lnTo>
                <a:lnTo>
                  <a:pt x="548" y="179"/>
                </a:lnTo>
                <a:lnTo>
                  <a:pt x="548" y="179"/>
                </a:lnTo>
                <a:lnTo>
                  <a:pt x="568" y="172"/>
                </a:lnTo>
                <a:lnTo>
                  <a:pt x="568" y="172"/>
                </a:lnTo>
                <a:lnTo>
                  <a:pt x="564" y="174"/>
                </a:lnTo>
                <a:lnTo>
                  <a:pt x="560" y="177"/>
                </a:lnTo>
                <a:lnTo>
                  <a:pt x="552" y="182"/>
                </a:lnTo>
                <a:lnTo>
                  <a:pt x="552" y="182"/>
                </a:lnTo>
                <a:lnTo>
                  <a:pt x="533" y="190"/>
                </a:lnTo>
                <a:lnTo>
                  <a:pt x="514" y="198"/>
                </a:lnTo>
                <a:lnTo>
                  <a:pt x="514" y="198"/>
                </a:lnTo>
                <a:lnTo>
                  <a:pt x="510" y="200"/>
                </a:lnTo>
                <a:lnTo>
                  <a:pt x="510" y="200"/>
                </a:lnTo>
                <a:lnTo>
                  <a:pt x="510" y="199"/>
                </a:lnTo>
                <a:lnTo>
                  <a:pt x="510" y="199"/>
                </a:lnTo>
                <a:lnTo>
                  <a:pt x="509" y="195"/>
                </a:lnTo>
                <a:lnTo>
                  <a:pt x="509" y="195"/>
                </a:lnTo>
                <a:close/>
                <a:moveTo>
                  <a:pt x="484" y="209"/>
                </a:moveTo>
                <a:lnTo>
                  <a:pt x="484" y="209"/>
                </a:lnTo>
                <a:lnTo>
                  <a:pt x="485" y="210"/>
                </a:lnTo>
                <a:lnTo>
                  <a:pt x="485" y="210"/>
                </a:lnTo>
                <a:lnTo>
                  <a:pt x="468" y="217"/>
                </a:lnTo>
                <a:lnTo>
                  <a:pt x="450" y="223"/>
                </a:lnTo>
                <a:lnTo>
                  <a:pt x="413" y="234"/>
                </a:lnTo>
                <a:lnTo>
                  <a:pt x="413" y="234"/>
                </a:lnTo>
                <a:lnTo>
                  <a:pt x="447" y="223"/>
                </a:lnTo>
                <a:lnTo>
                  <a:pt x="447" y="223"/>
                </a:lnTo>
                <a:lnTo>
                  <a:pt x="469" y="214"/>
                </a:lnTo>
                <a:lnTo>
                  <a:pt x="469" y="214"/>
                </a:lnTo>
                <a:lnTo>
                  <a:pt x="482" y="210"/>
                </a:lnTo>
                <a:lnTo>
                  <a:pt x="482" y="210"/>
                </a:lnTo>
                <a:lnTo>
                  <a:pt x="484" y="209"/>
                </a:lnTo>
                <a:lnTo>
                  <a:pt x="484" y="209"/>
                </a:lnTo>
                <a:close/>
                <a:moveTo>
                  <a:pt x="447" y="220"/>
                </a:moveTo>
                <a:lnTo>
                  <a:pt x="447" y="220"/>
                </a:lnTo>
                <a:lnTo>
                  <a:pt x="415" y="231"/>
                </a:lnTo>
                <a:lnTo>
                  <a:pt x="383" y="241"/>
                </a:lnTo>
                <a:lnTo>
                  <a:pt x="383" y="241"/>
                </a:lnTo>
                <a:lnTo>
                  <a:pt x="318" y="261"/>
                </a:lnTo>
                <a:lnTo>
                  <a:pt x="318" y="261"/>
                </a:lnTo>
                <a:lnTo>
                  <a:pt x="305" y="264"/>
                </a:lnTo>
                <a:lnTo>
                  <a:pt x="298" y="266"/>
                </a:lnTo>
                <a:lnTo>
                  <a:pt x="292" y="268"/>
                </a:lnTo>
                <a:lnTo>
                  <a:pt x="292" y="268"/>
                </a:lnTo>
                <a:lnTo>
                  <a:pt x="299" y="264"/>
                </a:lnTo>
                <a:lnTo>
                  <a:pt x="307" y="262"/>
                </a:lnTo>
                <a:lnTo>
                  <a:pt x="323" y="257"/>
                </a:lnTo>
                <a:lnTo>
                  <a:pt x="323" y="257"/>
                </a:lnTo>
                <a:lnTo>
                  <a:pt x="370" y="238"/>
                </a:lnTo>
                <a:lnTo>
                  <a:pt x="370" y="238"/>
                </a:lnTo>
                <a:lnTo>
                  <a:pt x="396" y="231"/>
                </a:lnTo>
                <a:lnTo>
                  <a:pt x="422" y="223"/>
                </a:lnTo>
                <a:lnTo>
                  <a:pt x="448" y="214"/>
                </a:lnTo>
                <a:lnTo>
                  <a:pt x="474" y="205"/>
                </a:lnTo>
                <a:lnTo>
                  <a:pt x="474" y="205"/>
                </a:lnTo>
                <a:lnTo>
                  <a:pt x="474" y="205"/>
                </a:lnTo>
                <a:lnTo>
                  <a:pt x="474" y="205"/>
                </a:lnTo>
                <a:lnTo>
                  <a:pt x="481" y="208"/>
                </a:lnTo>
                <a:lnTo>
                  <a:pt x="481" y="208"/>
                </a:lnTo>
                <a:lnTo>
                  <a:pt x="464" y="214"/>
                </a:lnTo>
                <a:lnTo>
                  <a:pt x="447" y="220"/>
                </a:lnTo>
                <a:lnTo>
                  <a:pt x="447" y="220"/>
                </a:lnTo>
                <a:close/>
                <a:moveTo>
                  <a:pt x="403" y="227"/>
                </a:moveTo>
                <a:lnTo>
                  <a:pt x="403" y="227"/>
                </a:lnTo>
                <a:lnTo>
                  <a:pt x="421" y="221"/>
                </a:lnTo>
                <a:lnTo>
                  <a:pt x="439" y="214"/>
                </a:lnTo>
                <a:lnTo>
                  <a:pt x="439" y="214"/>
                </a:lnTo>
                <a:lnTo>
                  <a:pt x="454" y="209"/>
                </a:lnTo>
                <a:lnTo>
                  <a:pt x="468" y="205"/>
                </a:lnTo>
                <a:lnTo>
                  <a:pt x="468" y="205"/>
                </a:lnTo>
                <a:lnTo>
                  <a:pt x="438" y="216"/>
                </a:lnTo>
                <a:lnTo>
                  <a:pt x="438" y="216"/>
                </a:lnTo>
                <a:lnTo>
                  <a:pt x="421" y="222"/>
                </a:lnTo>
                <a:lnTo>
                  <a:pt x="403" y="227"/>
                </a:lnTo>
                <a:lnTo>
                  <a:pt x="403" y="227"/>
                </a:lnTo>
                <a:close/>
                <a:moveTo>
                  <a:pt x="425" y="217"/>
                </a:moveTo>
                <a:lnTo>
                  <a:pt x="425" y="217"/>
                </a:lnTo>
                <a:lnTo>
                  <a:pt x="398" y="227"/>
                </a:lnTo>
                <a:lnTo>
                  <a:pt x="371" y="235"/>
                </a:lnTo>
                <a:lnTo>
                  <a:pt x="371" y="235"/>
                </a:lnTo>
                <a:lnTo>
                  <a:pt x="366" y="237"/>
                </a:lnTo>
                <a:lnTo>
                  <a:pt x="366" y="237"/>
                </a:lnTo>
                <a:lnTo>
                  <a:pt x="336" y="246"/>
                </a:lnTo>
                <a:lnTo>
                  <a:pt x="307" y="255"/>
                </a:lnTo>
                <a:lnTo>
                  <a:pt x="307" y="255"/>
                </a:lnTo>
                <a:lnTo>
                  <a:pt x="275" y="265"/>
                </a:lnTo>
                <a:lnTo>
                  <a:pt x="275" y="265"/>
                </a:lnTo>
                <a:lnTo>
                  <a:pt x="274" y="265"/>
                </a:lnTo>
                <a:lnTo>
                  <a:pt x="277" y="264"/>
                </a:lnTo>
                <a:lnTo>
                  <a:pt x="282" y="262"/>
                </a:lnTo>
                <a:lnTo>
                  <a:pt x="282" y="262"/>
                </a:lnTo>
                <a:lnTo>
                  <a:pt x="296" y="258"/>
                </a:lnTo>
                <a:lnTo>
                  <a:pt x="296" y="258"/>
                </a:lnTo>
                <a:lnTo>
                  <a:pt x="357" y="234"/>
                </a:lnTo>
                <a:lnTo>
                  <a:pt x="420" y="211"/>
                </a:lnTo>
                <a:lnTo>
                  <a:pt x="420" y="211"/>
                </a:lnTo>
                <a:lnTo>
                  <a:pt x="432" y="206"/>
                </a:lnTo>
                <a:lnTo>
                  <a:pt x="445" y="202"/>
                </a:lnTo>
                <a:lnTo>
                  <a:pt x="445" y="202"/>
                </a:lnTo>
                <a:lnTo>
                  <a:pt x="449" y="201"/>
                </a:lnTo>
                <a:lnTo>
                  <a:pt x="449" y="201"/>
                </a:lnTo>
                <a:lnTo>
                  <a:pt x="451" y="201"/>
                </a:lnTo>
                <a:lnTo>
                  <a:pt x="451" y="201"/>
                </a:lnTo>
                <a:lnTo>
                  <a:pt x="453" y="200"/>
                </a:lnTo>
                <a:lnTo>
                  <a:pt x="453" y="200"/>
                </a:lnTo>
                <a:lnTo>
                  <a:pt x="461" y="199"/>
                </a:lnTo>
                <a:lnTo>
                  <a:pt x="461" y="199"/>
                </a:lnTo>
                <a:lnTo>
                  <a:pt x="470" y="203"/>
                </a:lnTo>
                <a:lnTo>
                  <a:pt x="470" y="203"/>
                </a:lnTo>
                <a:lnTo>
                  <a:pt x="459" y="205"/>
                </a:lnTo>
                <a:lnTo>
                  <a:pt x="448" y="209"/>
                </a:lnTo>
                <a:lnTo>
                  <a:pt x="425" y="217"/>
                </a:lnTo>
                <a:lnTo>
                  <a:pt x="425" y="217"/>
                </a:lnTo>
                <a:close/>
                <a:moveTo>
                  <a:pt x="454" y="198"/>
                </a:moveTo>
                <a:lnTo>
                  <a:pt x="454" y="198"/>
                </a:lnTo>
                <a:lnTo>
                  <a:pt x="445" y="199"/>
                </a:lnTo>
                <a:lnTo>
                  <a:pt x="445" y="199"/>
                </a:lnTo>
                <a:lnTo>
                  <a:pt x="429" y="203"/>
                </a:lnTo>
                <a:lnTo>
                  <a:pt x="414" y="207"/>
                </a:lnTo>
                <a:lnTo>
                  <a:pt x="383" y="218"/>
                </a:lnTo>
                <a:lnTo>
                  <a:pt x="383" y="218"/>
                </a:lnTo>
                <a:lnTo>
                  <a:pt x="331" y="234"/>
                </a:lnTo>
                <a:lnTo>
                  <a:pt x="331" y="234"/>
                </a:lnTo>
                <a:lnTo>
                  <a:pt x="354" y="226"/>
                </a:lnTo>
                <a:lnTo>
                  <a:pt x="354" y="226"/>
                </a:lnTo>
                <a:lnTo>
                  <a:pt x="378" y="219"/>
                </a:lnTo>
                <a:lnTo>
                  <a:pt x="400" y="211"/>
                </a:lnTo>
                <a:lnTo>
                  <a:pt x="422" y="201"/>
                </a:lnTo>
                <a:lnTo>
                  <a:pt x="443" y="191"/>
                </a:lnTo>
                <a:lnTo>
                  <a:pt x="443" y="191"/>
                </a:lnTo>
                <a:lnTo>
                  <a:pt x="457" y="197"/>
                </a:lnTo>
                <a:lnTo>
                  <a:pt x="457" y="197"/>
                </a:lnTo>
                <a:lnTo>
                  <a:pt x="454" y="198"/>
                </a:lnTo>
                <a:lnTo>
                  <a:pt x="454" y="198"/>
                </a:lnTo>
                <a:close/>
                <a:moveTo>
                  <a:pt x="348" y="218"/>
                </a:moveTo>
                <a:lnTo>
                  <a:pt x="348" y="218"/>
                </a:lnTo>
                <a:lnTo>
                  <a:pt x="296" y="233"/>
                </a:lnTo>
                <a:lnTo>
                  <a:pt x="296" y="233"/>
                </a:lnTo>
                <a:lnTo>
                  <a:pt x="283" y="236"/>
                </a:lnTo>
                <a:lnTo>
                  <a:pt x="272" y="240"/>
                </a:lnTo>
                <a:lnTo>
                  <a:pt x="249" y="250"/>
                </a:lnTo>
                <a:lnTo>
                  <a:pt x="249" y="250"/>
                </a:lnTo>
                <a:lnTo>
                  <a:pt x="240" y="253"/>
                </a:lnTo>
                <a:lnTo>
                  <a:pt x="250" y="249"/>
                </a:lnTo>
                <a:lnTo>
                  <a:pt x="250" y="249"/>
                </a:lnTo>
                <a:lnTo>
                  <a:pt x="274" y="239"/>
                </a:lnTo>
                <a:lnTo>
                  <a:pt x="274" y="239"/>
                </a:lnTo>
                <a:lnTo>
                  <a:pt x="300" y="231"/>
                </a:lnTo>
                <a:lnTo>
                  <a:pt x="325" y="222"/>
                </a:lnTo>
                <a:lnTo>
                  <a:pt x="325" y="222"/>
                </a:lnTo>
                <a:lnTo>
                  <a:pt x="377" y="202"/>
                </a:lnTo>
                <a:lnTo>
                  <a:pt x="427" y="183"/>
                </a:lnTo>
                <a:lnTo>
                  <a:pt x="427" y="183"/>
                </a:lnTo>
                <a:lnTo>
                  <a:pt x="441" y="190"/>
                </a:lnTo>
                <a:lnTo>
                  <a:pt x="441" y="190"/>
                </a:lnTo>
                <a:lnTo>
                  <a:pt x="418" y="198"/>
                </a:lnTo>
                <a:lnTo>
                  <a:pt x="395" y="205"/>
                </a:lnTo>
                <a:lnTo>
                  <a:pt x="348" y="218"/>
                </a:lnTo>
                <a:lnTo>
                  <a:pt x="348" y="218"/>
                </a:lnTo>
                <a:close/>
                <a:moveTo>
                  <a:pt x="331" y="209"/>
                </a:moveTo>
                <a:lnTo>
                  <a:pt x="331" y="209"/>
                </a:lnTo>
                <a:lnTo>
                  <a:pt x="308" y="216"/>
                </a:lnTo>
                <a:lnTo>
                  <a:pt x="285" y="224"/>
                </a:lnTo>
                <a:lnTo>
                  <a:pt x="262" y="232"/>
                </a:lnTo>
                <a:lnTo>
                  <a:pt x="239" y="238"/>
                </a:lnTo>
                <a:lnTo>
                  <a:pt x="239" y="238"/>
                </a:lnTo>
                <a:lnTo>
                  <a:pt x="232" y="240"/>
                </a:lnTo>
                <a:lnTo>
                  <a:pt x="236" y="238"/>
                </a:lnTo>
                <a:lnTo>
                  <a:pt x="251" y="233"/>
                </a:lnTo>
                <a:lnTo>
                  <a:pt x="251" y="233"/>
                </a:lnTo>
                <a:lnTo>
                  <a:pt x="274" y="227"/>
                </a:lnTo>
                <a:lnTo>
                  <a:pt x="274" y="227"/>
                </a:lnTo>
                <a:lnTo>
                  <a:pt x="299" y="219"/>
                </a:lnTo>
                <a:lnTo>
                  <a:pt x="323" y="210"/>
                </a:lnTo>
                <a:lnTo>
                  <a:pt x="323" y="210"/>
                </a:lnTo>
                <a:lnTo>
                  <a:pt x="371" y="195"/>
                </a:lnTo>
                <a:lnTo>
                  <a:pt x="394" y="186"/>
                </a:lnTo>
                <a:lnTo>
                  <a:pt x="417" y="177"/>
                </a:lnTo>
                <a:lnTo>
                  <a:pt x="417" y="177"/>
                </a:lnTo>
                <a:lnTo>
                  <a:pt x="418" y="176"/>
                </a:lnTo>
                <a:lnTo>
                  <a:pt x="418" y="176"/>
                </a:lnTo>
                <a:lnTo>
                  <a:pt x="423" y="180"/>
                </a:lnTo>
                <a:lnTo>
                  <a:pt x="423" y="180"/>
                </a:lnTo>
                <a:lnTo>
                  <a:pt x="425" y="181"/>
                </a:lnTo>
                <a:lnTo>
                  <a:pt x="425" y="181"/>
                </a:lnTo>
                <a:lnTo>
                  <a:pt x="379" y="195"/>
                </a:lnTo>
                <a:lnTo>
                  <a:pt x="331" y="209"/>
                </a:lnTo>
                <a:lnTo>
                  <a:pt x="331" y="209"/>
                </a:lnTo>
                <a:close/>
                <a:moveTo>
                  <a:pt x="416" y="175"/>
                </a:moveTo>
                <a:lnTo>
                  <a:pt x="416" y="175"/>
                </a:lnTo>
                <a:lnTo>
                  <a:pt x="393" y="180"/>
                </a:lnTo>
                <a:lnTo>
                  <a:pt x="369" y="187"/>
                </a:lnTo>
                <a:lnTo>
                  <a:pt x="345" y="194"/>
                </a:lnTo>
                <a:lnTo>
                  <a:pt x="322" y="201"/>
                </a:lnTo>
                <a:lnTo>
                  <a:pt x="322" y="201"/>
                </a:lnTo>
                <a:lnTo>
                  <a:pt x="308" y="205"/>
                </a:lnTo>
                <a:lnTo>
                  <a:pt x="308" y="205"/>
                </a:lnTo>
                <a:lnTo>
                  <a:pt x="319" y="201"/>
                </a:lnTo>
                <a:lnTo>
                  <a:pt x="319" y="201"/>
                </a:lnTo>
                <a:lnTo>
                  <a:pt x="364" y="187"/>
                </a:lnTo>
                <a:lnTo>
                  <a:pt x="387" y="179"/>
                </a:lnTo>
                <a:lnTo>
                  <a:pt x="409" y="170"/>
                </a:lnTo>
                <a:lnTo>
                  <a:pt x="409" y="170"/>
                </a:lnTo>
                <a:lnTo>
                  <a:pt x="410" y="169"/>
                </a:lnTo>
                <a:lnTo>
                  <a:pt x="410" y="169"/>
                </a:lnTo>
                <a:lnTo>
                  <a:pt x="408" y="168"/>
                </a:lnTo>
                <a:lnTo>
                  <a:pt x="408" y="168"/>
                </a:lnTo>
                <a:lnTo>
                  <a:pt x="386" y="172"/>
                </a:lnTo>
                <a:lnTo>
                  <a:pt x="364" y="178"/>
                </a:lnTo>
                <a:lnTo>
                  <a:pt x="321" y="191"/>
                </a:lnTo>
                <a:lnTo>
                  <a:pt x="321" y="191"/>
                </a:lnTo>
                <a:lnTo>
                  <a:pt x="270" y="205"/>
                </a:lnTo>
                <a:lnTo>
                  <a:pt x="270" y="205"/>
                </a:lnTo>
                <a:lnTo>
                  <a:pt x="248" y="210"/>
                </a:lnTo>
                <a:lnTo>
                  <a:pt x="237" y="213"/>
                </a:lnTo>
                <a:lnTo>
                  <a:pt x="227" y="217"/>
                </a:lnTo>
                <a:lnTo>
                  <a:pt x="227" y="217"/>
                </a:lnTo>
                <a:lnTo>
                  <a:pt x="227" y="217"/>
                </a:lnTo>
                <a:lnTo>
                  <a:pt x="227" y="217"/>
                </a:lnTo>
                <a:lnTo>
                  <a:pt x="236" y="212"/>
                </a:lnTo>
                <a:lnTo>
                  <a:pt x="247" y="208"/>
                </a:lnTo>
                <a:lnTo>
                  <a:pt x="269" y="201"/>
                </a:lnTo>
                <a:lnTo>
                  <a:pt x="292" y="196"/>
                </a:lnTo>
                <a:lnTo>
                  <a:pt x="313" y="189"/>
                </a:lnTo>
                <a:lnTo>
                  <a:pt x="313" y="189"/>
                </a:lnTo>
                <a:lnTo>
                  <a:pt x="336" y="181"/>
                </a:lnTo>
                <a:lnTo>
                  <a:pt x="360" y="174"/>
                </a:lnTo>
                <a:lnTo>
                  <a:pt x="360" y="174"/>
                </a:lnTo>
                <a:lnTo>
                  <a:pt x="382" y="168"/>
                </a:lnTo>
                <a:lnTo>
                  <a:pt x="392" y="166"/>
                </a:lnTo>
                <a:lnTo>
                  <a:pt x="402" y="161"/>
                </a:lnTo>
                <a:lnTo>
                  <a:pt x="402" y="161"/>
                </a:lnTo>
                <a:lnTo>
                  <a:pt x="403" y="160"/>
                </a:lnTo>
                <a:lnTo>
                  <a:pt x="403" y="160"/>
                </a:lnTo>
                <a:lnTo>
                  <a:pt x="410" y="168"/>
                </a:lnTo>
                <a:lnTo>
                  <a:pt x="416" y="175"/>
                </a:lnTo>
                <a:lnTo>
                  <a:pt x="416" y="175"/>
                </a:lnTo>
                <a:lnTo>
                  <a:pt x="416" y="175"/>
                </a:lnTo>
                <a:lnTo>
                  <a:pt x="416" y="175"/>
                </a:lnTo>
                <a:close/>
                <a:moveTo>
                  <a:pt x="226" y="219"/>
                </a:moveTo>
                <a:lnTo>
                  <a:pt x="226" y="219"/>
                </a:lnTo>
                <a:lnTo>
                  <a:pt x="271" y="207"/>
                </a:lnTo>
                <a:lnTo>
                  <a:pt x="316" y="195"/>
                </a:lnTo>
                <a:lnTo>
                  <a:pt x="316" y="195"/>
                </a:lnTo>
                <a:lnTo>
                  <a:pt x="363" y="180"/>
                </a:lnTo>
                <a:lnTo>
                  <a:pt x="363" y="180"/>
                </a:lnTo>
                <a:lnTo>
                  <a:pt x="385" y="175"/>
                </a:lnTo>
                <a:lnTo>
                  <a:pt x="395" y="173"/>
                </a:lnTo>
                <a:lnTo>
                  <a:pt x="403" y="170"/>
                </a:lnTo>
                <a:lnTo>
                  <a:pt x="403" y="170"/>
                </a:lnTo>
                <a:lnTo>
                  <a:pt x="382" y="179"/>
                </a:lnTo>
                <a:lnTo>
                  <a:pt x="358" y="187"/>
                </a:lnTo>
                <a:lnTo>
                  <a:pt x="313" y="201"/>
                </a:lnTo>
                <a:lnTo>
                  <a:pt x="313" y="201"/>
                </a:lnTo>
                <a:lnTo>
                  <a:pt x="271" y="214"/>
                </a:lnTo>
                <a:lnTo>
                  <a:pt x="230" y="227"/>
                </a:lnTo>
                <a:lnTo>
                  <a:pt x="230" y="227"/>
                </a:lnTo>
                <a:lnTo>
                  <a:pt x="227" y="227"/>
                </a:lnTo>
                <a:lnTo>
                  <a:pt x="226" y="228"/>
                </a:lnTo>
                <a:lnTo>
                  <a:pt x="226" y="228"/>
                </a:lnTo>
                <a:lnTo>
                  <a:pt x="226" y="228"/>
                </a:lnTo>
                <a:lnTo>
                  <a:pt x="226" y="228"/>
                </a:lnTo>
                <a:lnTo>
                  <a:pt x="226" y="219"/>
                </a:lnTo>
                <a:lnTo>
                  <a:pt x="226" y="219"/>
                </a:lnTo>
                <a:close/>
                <a:moveTo>
                  <a:pt x="232" y="201"/>
                </a:moveTo>
                <a:lnTo>
                  <a:pt x="232" y="201"/>
                </a:lnTo>
                <a:lnTo>
                  <a:pt x="253" y="197"/>
                </a:lnTo>
                <a:lnTo>
                  <a:pt x="274" y="193"/>
                </a:lnTo>
                <a:lnTo>
                  <a:pt x="317" y="181"/>
                </a:lnTo>
                <a:lnTo>
                  <a:pt x="317" y="181"/>
                </a:lnTo>
                <a:lnTo>
                  <a:pt x="340" y="175"/>
                </a:lnTo>
                <a:lnTo>
                  <a:pt x="364" y="170"/>
                </a:lnTo>
                <a:lnTo>
                  <a:pt x="364" y="170"/>
                </a:lnTo>
                <a:lnTo>
                  <a:pt x="381" y="167"/>
                </a:lnTo>
                <a:lnTo>
                  <a:pt x="381" y="167"/>
                </a:lnTo>
                <a:lnTo>
                  <a:pt x="362" y="171"/>
                </a:lnTo>
                <a:lnTo>
                  <a:pt x="344" y="176"/>
                </a:lnTo>
                <a:lnTo>
                  <a:pt x="344" y="176"/>
                </a:lnTo>
                <a:lnTo>
                  <a:pt x="320" y="184"/>
                </a:lnTo>
                <a:lnTo>
                  <a:pt x="296" y="193"/>
                </a:lnTo>
                <a:lnTo>
                  <a:pt x="296" y="193"/>
                </a:lnTo>
                <a:lnTo>
                  <a:pt x="278" y="198"/>
                </a:lnTo>
                <a:lnTo>
                  <a:pt x="261" y="202"/>
                </a:lnTo>
                <a:lnTo>
                  <a:pt x="244" y="208"/>
                </a:lnTo>
                <a:lnTo>
                  <a:pt x="235" y="211"/>
                </a:lnTo>
                <a:lnTo>
                  <a:pt x="227" y="215"/>
                </a:lnTo>
                <a:lnTo>
                  <a:pt x="227" y="215"/>
                </a:lnTo>
                <a:lnTo>
                  <a:pt x="229" y="208"/>
                </a:lnTo>
                <a:lnTo>
                  <a:pt x="232" y="201"/>
                </a:lnTo>
                <a:lnTo>
                  <a:pt x="232" y="201"/>
                </a:lnTo>
                <a:close/>
                <a:moveTo>
                  <a:pt x="317" y="204"/>
                </a:moveTo>
                <a:lnTo>
                  <a:pt x="317" y="204"/>
                </a:lnTo>
                <a:lnTo>
                  <a:pt x="364" y="190"/>
                </a:lnTo>
                <a:lnTo>
                  <a:pt x="364" y="190"/>
                </a:lnTo>
                <a:lnTo>
                  <a:pt x="377" y="187"/>
                </a:lnTo>
                <a:lnTo>
                  <a:pt x="389" y="184"/>
                </a:lnTo>
                <a:lnTo>
                  <a:pt x="401" y="181"/>
                </a:lnTo>
                <a:lnTo>
                  <a:pt x="411" y="177"/>
                </a:lnTo>
                <a:lnTo>
                  <a:pt x="411" y="177"/>
                </a:lnTo>
                <a:lnTo>
                  <a:pt x="388" y="187"/>
                </a:lnTo>
                <a:lnTo>
                  <a:pt x="362" y="196"/>
                </a:lnTo>
                <a:lnTo>
                  <a:pt x="313" y="211"/>
                </a:lnTo>
                <a:lnTo>
                  <a:pt x="313" y="211"/>
                </a:lnTo>
                <a:lnTo>
                  <a:pt x="291" y="219"/>
                </a:lnTo>
                <a:lnTo>
                  <a:pt x="269" y="226"/>
                </a:lnTo>
                <a:lnTo>
                  <a:pt x="269" y="226"/>
                </a:lnTo>
                <a:lnTo>
                  <a:pt x="249" y="232"/>
                </a:lnTo>
                <a:lnTo>
                  <a:pt x="239" y="235"/>
                </a:lnTo>
                <a:lnTo>
                  <a:pt x="229" y="239"/>
                </a:lnTo>
                <a:lnTo>
                  <a:pt x="229" y="239"/>
                </a:lnTo>
                <a:lnTo>
                  <a:pt x="228" y="237"/>
                </a:lnTo>
                <a:lnTo>
                  <a:pt x="228" y="237"/>
                </a:lnTo>
                <a:lnTo>
                  <a:pt x="226" y="231"/>
                </a:lnTo>
                <a:lnTo>
                  <a:pt x="226" y="231"/>
                </a:lnTo>
                <a:lnTo>
                  <a:pt x="249" y="225"/>
                </a:lnTo>
                <a:lnTo>
                  <a:pt x="272" y="218"/>
                </a:lnTo>
                <a:lnTo>
                  <a:pt x="317" y="204"/>
                </a:lnTo>
                <a:lnTo>
                  <a:pt x="317" y="204"/>
                </a:lnTo>
                <a:close/>
                <a:moveTo>
                  <a:pt x="263" y="233"/>
                </a:moveTo>
                <a:lnTo>
                  <a:pt x="263" y="233"/>
                </a:lnTo>
                <a:lnTo>
                  <a:pt x="287" y="225"/>
                </a:lnTo>
                <a:lnTo>
                  <a:pt x="311" y="217"/>
                </a:lnTo>
                <a:lnTo>
                  <a:pt x="311" y="217"/>
                </a:lnTo>
                <a:lnTo>
                  <a:pt x="352" y="205"/>
                </a:lnTo>
                <a:lnTo>
                  <a:pt x="393" y="193"/>
                </a:lnTo>
                <a:lnTo>
                  <a:pt x="393" y="193"/>
                </a:lnTo>
                <a:lnTo>
                  <a:pt x="388" y="195"/>
                </a:lnTo>
                <a:lnTo>
                  <a:pt x="388" y="195"/>
                </a:lnTo>
                <a:lnTo>
                  <a:pt x="335" y="216"/>
                </a:lnTo>
                <a:lnTo>
                  <a:pt x="335" y="216"/>
                </a:lnTo>
                <a:lnTo>
                  <a:pt x="311" y="225"/>
                </a:lnTo>
                <a:lnTo>
                  <a:pt x="286" y="233"/>
                </a:lnTo>
                <a:lnTo>
                  <a:pt x="261" y="242"/>
                </a:lnTo>
                <a:lnTo>
                  <a:pt x="237" y="252"/>
                </a:lnTo>
                <a:lnTo>
                  <a:pt x="237" y="252"/>
                </a:lnTo>
                <a:lnTo>
                  <a:pt x="233" y="248"/>
                </a:lnTo>
                <a:lnTo>
                  <a:pt x="230" y="241"/>
                </a:lnTo>
                <a:lnTo>
                  <a:pt x="230" y="241"/>
                </a:lnTo>
                <a:lnTo>
                  <a:pt x="238" y="240"/>
                </a:lnTo>
                <a:lnTo>
                  <a:pt x="247" y="238"/>
                </a:lnTo>
                <a:lnTo>
                  <a:pt x="263" y="233"/>
                </a:lnTo>
                <a:lnTo>
                  <a:pt x="263" y="233"/>
                </a:lnTo>
                <a:close/>
                <a:moveTo>
                  <a:pt x="302" y="233"/>
                </a:moveTo>
                <a:lnTo>
                  <a:pt x="302" y="233"/>
                </a:lnTo>
                <a:lnTo>
                  <a:pt x="341" y="222"/>
                </a:lnTo>
                <a:lnTo>
                  <a:pt x="380" y="210"/>
                </a:lnTo>
                <a:lnTo>
                  <a:pt x="380" y="210"/>
                </a:lnTo>
                <a:lnTo>
                  <a:pt x="397" y="205"/>
                </a:lnTo>
                <a:lnTo>
                  <a:pt x="415" y="201"/>
                </a:lnTo>
                <a:lnTo>
                  <a:pt x="415" y="201"/>
                </a:lnTo>
                <a:lnTo>
                  <a:pt x="425" y="198"/>
                </a:lnTo>
                <a:lnTo>
                  <a:pt x="425" y="198"/>
                </a:lnTo>
                <a:lnTo>
                  <a:pt x="392" y="211"/>
                </a:lnTo>
                <a:lnTo>
                  <a:pt x="359" y="223"/>
                </a:lnTo>
                <a:lnTo>
                  <a:pt x="359" y="223"/>
                </a:lnTo>
                <a:lnTo>
                  <a:pt x="323" y="234"/>
                </a:lnTo>
                <a:lnTo>
                  <a:pt x="288" y="248"/>
                </a:lnTo>
                <a:lnTo>
                  <a:pt x="288" y="248"/>
                </a:lnTo>
                <a:lnTo>
                  <a:pt x="272" y="253"/>
                </a:lnTo>
                <a:lnTo>
                  <a:pt x="272" y="253"/>
                </a:lnTo>
                <a:lnTo>
                  <a:pt x="265" y="256"/>
                </a:lnTo>
                <a:lnTo>
                  <a:pt x="265" y="256"/>
                </a:lnTo>
                <a:lnTo>
                  <a:pt x="262" y="257"/>
                </a:lnTo>
                <a:lnTo>
                  <a:pt x="262" y="257"/>
                </a:lnTo>
                <a:lnTo>
                  <a:pt x="258" y="257"/>
                </a:lnTo>
                <a:lnTo>
                  <a:pt x="257" y="259"/>
                </a:lnTo>
                <a:lnTo>
                  <a:pt x="257" y="259"/>
                </a:lnTo>
                <a:lnTo>
                  <a:pt x="252" y="260"/>
                </a:lnTo>
                <a:lnTo>
                  <a:pt x="252" y="260"/>
                </a:lnTo>
                <a:lnTo>
                  <a:pt x="246" y="258"/>
                </a:lnTo>
                <a:lnTo>
                  <a:pt x="240" y="254"/>
                </a:lnTo>
                <a:lnTo>
                  <a:pt x="240" y="254"/>
                </a:lnTo>
                <a:lnTo>
                  <a:pt x="256" y="250"/>
                </a:lnTo>
                <a:lnTo>
                  <a:pt x="271" y="245"/>
                </a:lnTo>
                <a:lnTo>
                  <a:pt x="287" y="238"/>
                </a:lnTo>
                <a:lnTo>
                  <a:pt x="302" y="233"/>
                </a:lnTo>
                <a:lnTo>
                  <a:pt x="302" y="233"/>
                </a:lnTo>
                <a:close/>
                <a:moveTo>
                  <a:pt x="277" y="254"/>
                </a:moveTo>
                <a:lnTo>
                  <a:pt x="277" y="254"/>
                </a:lnTo>
                <a:lnTo>
                  <a:pt x="299" y="247"/>
                </a:lnTo>
                <a:lnTo>
                  <a:pt x="299" y="247"/>
                </a:lnTo>
                <a:lnTo>
                  <a:pt x="339" y="234"/>
                </a:lnTo>
                <a:lnTo>
                  <a:pt x="379" y="222"/>
                </a:lnTo>
                <a:lnTo>
                  <a:pt x="379" y="222"/>
                </a:lnTo>
                <a:lnTo>
                  <a:pt x="403" y="213"/>
                </a:lnTo>
                <a:lnTo>
                  <a:pt x="427" y="206"/>
                </a:lnTo>
                <a:lnTo>
                  <a:pt x="427" y="206"/>
                </a:lnTo>
                <a:lnTo>
                  <a:pt x="419" y="209"/>
                </a:lnTo>
                <a:lnTo>
                  <a:pt x="419" y="209"/>
                </a:lnTo>
                <a:lnTo>
                  <a:pt x="392" y="220"/>
                </a:lnTo>
                <a:lnTo>
                  <a:pt x="364" y="230"/>
                </a:lnTo>
                <a:lnTo>
                  <a:pt x="364" y="230"/>
                </a:lnTo>
                <a:lnTo>
                  <a:pt x="337" y="239"/>
                </a:lnTo>
                <a:lnTo>
                  <a:pt x="309" y="250"/>
                </a:lnTo>
                <a:lnTo>
                  <a:pt x="309" y="250"/>
                </a:lnTo>
                <a:lnTo>
                  <a:pt x="289" y="257"/>
                </a:lnTo>
                <a:lnTo>
                  <a:pt x="278" y="261"/>
                </a:lnTo>
                <a:lnTo>
                  <a:pt x="268" y="265"/>
                </a:lnTo>
                <a:lnTo>
                  <a:pt x="268" y="265"/>
                </a:lnTo>
                <a:lnTo>
                  <a:pt x="256" y="262"/>
                </a:lnTo>
                <a:lnTo>
                  <a:pt x="256" y="262"/>
                </a:lnTo>
                <a:lnTo>
                  <a:pt x="277" y="254"/>
                </a:lnTo>
                <a:lnTo>
                  <a:pt x="277" y="254"/>
                </a:lnTo>
                <a:close/>
                <a:moveTo>
                  <a:pt x="312" y="256"/>
                </a:moveTo>
                <a:lnTo>
                  <a:pt x="312" y="256"/>
                </a:lnTo>
                <a:lnTo>
                  <a:pt x="342" y="247"/>
                </a:lnTo>
                <a:lnTo>
                  <a:pt x="342" y="247"/>
                </a:lnTo>
                <a:lnTo>
                  <a:pt x="317" y="256"/>
                </a:lnTo>
                <a:lnTo>
                  <a:pt x="317" y="256"/>
                </a:lnTo>
                <a:lnTo>
                  <a:pt x="302" y="261"/>
                </a:lnTo>
                <a:lnTo>
                  <a:pt x="294" y="264"/>
                </a:lnTo>
                <a:lnTo>
                  <a:pt x="288" y="269"/>
                </a:lnTo>
                <a:lnTo>
                  <a:pt x="288" y="269"/>
                </a:lnTo>
                <a:lnTo>
                  <a:pt x="278" y="267"/>
                </a:lnTo>
                <a:lnTo>
                  <a:pt x="278" y="267"/>
                </a:lnTo>
                <a:lnTo>
                  <a:pt x="287" y="264"/>
                </a:lnTo>
                <a:lnTo>
                  <a:pt x="296" y="262"/>
                </a:lnTo>
                <a:lnTo>
                  <a:pt x="312" y="256"/>
                </a:lnTo>
                <a:lnTo>
                  <a:pt x="312" y="256"/>
                </a:lnTo>
                <a:close/>
                <a:moveTo>
                  <a:pt x="364" y="250"/>
                </a:moveTo>
                <a:lnTo>
                  <a:pt x="364" y="250"/>
                </a:lnTo>
                <a:lnTo>
                  <a:pt x="323" y="263"/>
                </a:lnTo>
                <a:lnTo>
                  <a:pt x="323" y="263"/>
                </a:lnTo>
                <a:lnTo>
                  <a:pt x="311" y="266"/>
                </a:lnTo>
                <a:lnTo>
                  <a:pt x="304" y="269"/>
                </a:lnTo>
                <a:lnTo>
                  <a:pt x="299" y="272"/>
                </a:lnTo>
                <a:lnTo>
                  <a:pt x="299" y="272"/>
                </a:lnTo>
                <a:lnTo>
                  <a:pt x="293" y="270"/>
                </a:lnTo>
                <a:lnTo>
                  <a:pt x="293" y="270"/>
                </a:lnTo>
                <a:lnTo>
                  <a:pt x="364" y="250"/>
                </a:lnTo>
                <a:lnTo>
                  <a:pt x="364" y="250"/>
                </a:lnTo>
                <a:close/>
                <a:moveTo>
                  <a:pt x="464" y="225"/>
                </a:moveTo>
                <a:lnTo>
                  <a:pt x="464" y="225"/>
                </a:lnTo>
                <a:lnTo>
                  <a:pt x="433" y="236"/>
                </a:lnTo>
                <a:lnTo>
                  <a:pt x="402" y="247"/>
                </a:lnTo>
                <a:lnTo>
                  <a:pt x="370" y="256"/>
                </a:lnTo>
                <a:lnTo>
                  <a:pt x="338" y="264"/>
                </a:lnTo>
                <a:lnTo>
                  <a:pt x="338" y="264"/>
                </a:lnTo>
                <a:lnTo>
                  <a:pt x="324" y="268"/>
                </a:lnTo>
                <a:lnTo>
                  <a:pt x="310" y="272"/>
                </a:lnTo>
                <a:lnTo>
                  <a:pt x="310" y="272"/>
                </a:lnTo>
                <a:lnTo>
                  <a:pt x="303" y="274"/>
                </a:lnTo>
                <a:lnTo>
                  <a:pt x="303" y="274"/>
                </a:lnTo>
                <a:lnTo>
                  <a:pt x="302" y="273"/>
                </a:lnTo>
                <a:lnTo>
                  <a:pt x="302" y="273"/>
                </a:lnTo>
                <a:lnTo>
                  <a:pt x="309" y="270"/>
                </a:lnTo>
                <a:lnTo>
                  <a:pt x="318" y="266"/>
                </a:lnTo>
                <a:lnTo>
                  <a:pt x="318" y="266"/>
                </a:lnTo>
                <a:lnTo>
                  <a:pt x="347" y="258"/>
                </a:lnTo>
                <a:lnTo>
                  <a:pt x="377" y="248"/>
                </a:lnTo>
                <a:lnTo>
                  <a:pt x="377" y="248"/>
                </a:lnTo>
                <a:lnTo>
                  <a:pt x="406" y="238"/>
                </a:lnTo>
                <a:lnTo>
                  <a:pt x="436" y="230"/>
                </a:lnTo>
                <a:lnTo>
                  <a:pt x="436" y="230"/>
                </a:lnTo>
                <a:lnTo>
                  <a:pt x="450" y="226"/>
                </a:lnTo>
                <a:lnTo>
                  <a:pt x="463" y="222"/>
                </a:lnTo>
                <a:lnTo>
                  <a:pt x="488" y="211"/>
                </a:lnTo>
                <a:lnTo>
                  <a:pt x="488" y="211"/>
                </a:lnTo>
                <a:lnTo>
                  <a:pt x="490" y="212"/>
                </a:lnTo>
                <a:lnTo>
                  <a:pt x="490" y="212"/>
                </a:lnTo>
                <a:lnTo>
                  <a:pt x="493" y="213"/>
                </a:lnTo>
                <a:lnTo>
                  <a:pt x="495" y="212"/>
                </a:lnTo>
                <a:lnTo>
                  <a:pt x="495" y="212"/>
                </a:lnTo>
                <a:lnTo>
                  <a:pt x="499" y="211"/>
                </a:lnTo>
                <a:lnTo>
                  <a:pt x="503" y="209"/>
                </a:lnTo>
                <a:lnTo>
                  <a:pt x="503" y="209"/>
                </a:lnTo>
                <a:lnTo>
                  <a:pt x="513" y="207"/>
                </a:lnTo>
                <a:lnTo>
                  <a:pt x="523" y="203"/>
                </a:lnTo>
                <a:lnTo>
                  <a:pt x="544" y="195"/>
                </a:lnTo>
                <a:lnTo>
                  <a:pt x="564" y="187"/>
                </a:lnTo>
                <a:lnTo>
                  <a:pt x="583" y="179"/>
                </a:lnTo>
                <a:lnTo>
                  <a:pt x="583" y="179"/>
                </a:lnTo>
                <a:lnTo>
                  <a:pt x="587" y="186"/>
                </a:lnTo>
                <a:lnTo>
                  <a:pt x="587" y="186"/>
                </a:lnTo>
                <a:lnTo>
                  <a:pt x="572" y="192"/>
                </a:lnTo>
                <a:lnTo>
                  <a:pt x="557" y="198"/>
                </a:lnTo>
                <a:lnTo>
                  <a:pt x="526" y="207"/>
                </a:lnTo>
                <a:lnTo>
                  <a:pt x="495" y="216"/>
                </a:lnTo>
                <a:lnTo>
                  <a:pt x="464" y="225"/>
                </a:lnTo>
                <a:lnTo>
                  <a:pt x="464" y="225"/>
                </a:lnTo>
                <a:close/>
                <a:moveTo>
                  <a:pt x="537" y="195"/>
                </a:moveTo>
                <a:lnTo>
                  <a:pt x="537" y="195"/>
                </a:lnTo>
                <a:lnTo>
                  <a:pt x="513" y="204"/>
                </a:lnTo>
                <a:lnTo>
                  <a:pt x="513" y="204"/>
                </a:lnTo>
                <a:lnTo>
                  <a:pt x="508" y="205"/>
                </a:lnTo>
                <a:lnTo>
                  <a:pt x="508" y="205"/>
                </a:lnTo>
                <a:lnTo>
                  <a:pt x="509" y="201"/>
                </a:lnTo>
                <a:lnTo>
                  <a:pt x="509" y="201"/>
                </a:lnTo>
                <a:lnTo>
                  <a:pt x="543" y="188"/>
                </a:lnTo>
                <a:lnTo>
                  <a:pt x="551" y="185"/>
                </a:lnTo>
                <a:lnTo>
                  <a:pt x="559" y="181"/>
                </a:lnTo>
                <a:lnTo>
                  <a:pt x="566" y="176"/>
                </a:lnTo>
                <a:lnTo>
                  <a:pt x="573" y="171"/>
                </a:lnTo>
                <a:lnTo>
                  <a:pt x="573" y="171"/>
                </a:lnTo>
                <a:lnTo>
                  <a:pt x="573" y="169"/>
                </a:lnTo>
                <a:lnTo>
                  <a:pt x="572" y="169"/>
                </a:lnTo>
                <a:lnTo>
                  <a:pt x="572" y="169"/>
                </a:lnTo>
                <a:lnTo>
                  <a:pt x="557" y="173"/>
                </a:lnTo>
                <a:lnTo>
                  <a:pt x="542" y="178"/>
                </a:lnTo>
                <a:lnTo>
                  <a:pt x="526" y="185"/>
                </a:lnTo>
                <a:lnTo>
                  <a:pt x="512" y="191"/>
                </a:lnTo>
                <a:lnTo>
                  <a:pt x="512" y="191"/>
                </a:lnTo>
                <a:lnTo>
                  <a:pt x="528" y="184"/>
                </a:lnTo>
                <a:lnTo>
                  <a:pt x="542" y="177"/>
                </a:lnTo>
                <a:lnTo>
                  <a:pt x="557" y="170"/>
                </a:lnTo>
                <a:lnTo>
                  <a:pt x="564" y="167"/>
                </a:lnTo>
                <a:lnTo>
                  <a:pt x="571" y="161"/>
                </a:lnTo>
                <a:lnTo>
                  <a:pt x="571" y="161"/>
                </a:lnTo>
                <a:lnTo>
                  <a:pt x="571" y="161"/>
                </a:lnTo>
                <a:lnTo>
                  <a:pt x="571" y="161"/>
                </a:lnTo>
                <a:lnTo>
                  <a:pt x="582" y="177"/>
                </a:lnTo>
                <a:lnTo>
                  <a:pt x="582" y="177"/>
                </a:lnTo>
                <a:lnTo>
                  <a:pt x="559" y="186"/>
                </a:lnTo>
                <a:lnTo>
                  <a:pt x="537" y="195"/>
                </a:lnTo>
                <a:lnTo>
                  <a:pt x="537" y="195"/>
                </a:lnTo>
                <a:close/>
                <a:moveTo>
                  <a:pt x="529" y="173"/>
                </a:moveTo>
                <a:lnTo>
                  <a:pt x="529" y="173"/>
                </a:lnTo>
                <a:lnTo>
                  <a:pt x="519" y="177"/>
                </a:lnTo>
                <a:lnTo>
                  <a:pt x="519" y="177"/>
                </a:lnTo>
                <a:lnTo>
                  <a:pt x="522" y="172"/>
                </a:lnTo>
                <a:lnTo>
                  <a:pt x="522" y="172"/>
                </a:lnTo>
                <a:lnTo>
                  <a:pt x="522" y="171"/>
                </a:lnTo>
                <a:lnTo>
                  <a:pt x="522" y="171"/>
                </a:lnTo>
                <a:lnTo>
                  <a:pt x="534" y="168"/>
                </a:lnTo>
                <a:lnTo>
                  <a:pt x="544" y="164"/>
                </a:lnTo>
                <a:lnTo>
                  <a:pt x="555" y="158"/>
                </a:lnTo>
                <a:lnTo>
                  <a:pt x="565" y="154"/>
                </a:lnTo>
                <a:lnTo>
                  <a:pt x="565" y="154"/>
                </a:lnTo>
                <a:lnTo>
                  <a:pt x="566" y="154"/>
                </a:lnTo>
                <a:lnTo>
                  <a:pt x="566" y="153"/>
                </a:lnTo>
                <a:lnTo>
                  <a:pt x="566" y="153"/>
                </a:lnTo>
                <a:lnTo>
                  <a:pt x="570" y="159"/>
                </a:lnTo>
                <a:lnTo>
                  <a:pt x="570" y="159"/>
                </a:lnTo>
                <a:lnTo>
                  <a:pt x="549" y="166"/>
                </a:lnTo>
                <a:lnTo>
                  <a:pt x="529" y="173"/>
                </a:lnTo>
                <a:lnTo>
                  <a:pt x="529" y="173"/>
                </a:lnTo>
                <a:close/>
                <a:moveTo>
                  <a:pt x="564" y="152"/>
                </a:moveTo>
                <a:lnTo>
                  <a:pt x="564" y="152"/>
                </a:lnTo>
                <a:lnTo>
                  <a:pt x="554" y="156"/>
                </a:lnTo>
                <a:lnTo>
                  <a:pt x="544" y="161"/>
                </a:lnTo>
                <a:lnTo>
                  <a:pt x="534" y="166"/>
                </a:lnTo>
                <a:lnTo>
                  <a:pt x="523" y="169"/>
                </a:lnTo>
                <a:lnTo>
                  <a:pt x="523" y="169"/>
                </a:lnTo>
                <a:lnTo>
                  <a:pt x="523" y="169"/>
                </a:lnTo>
                <a:lnTo>
                  <a:pt x="523" y="169"/>
                </a:lnTo>
                <a:lnTo>
                  <a:pt x="562" y="149"/>
                </a:lnTo>
                <a:lnTo>
                  <a:pt x="562" y="149"/>
                </a:lnTo>
                <a:lnTo>
                  <a:pt x="565" y="152"/>
                </a:lnTo>
                <a:lnTo>
                  <a:pt x="565" y="152"/>
                </a:lnTo>
                <a:lnTo>
                  <a:pt x="564" y="152"/>
                </a:lnTo>
                <a:lnTo>
                  <a:pt x="564" y="152"/>
                </a:lnTo>
                <a:close/>
                <a:moveTo>
                  <a:pt x="522" y="160"/>
                </a:moveTo>
                <a:lnTo>
                  <a:pt x="522" y="160"/>
                </a:lnTo>
                <a:lnTo>
                  <a:pt x="519" y="156"/>
                </a:lnTo>
                <a:lnTo>
                  <a:pt x="519" y="156"/>
                </a:lnTo>
                <a:lnTo>
                  <a:pt x="529" y="152"/>
                </a:lnTo>
                <a:lnTo>
                  <a:pt x="538" y="149"/>
                </a:lnTo>
                <a:lnTo>
                  <a:pt x="555" y="141"/>
                </a:lnTo>
                <a:lnTo>
                  <a:pt x="555" y="141"/>
                </a:lnTo>
                <a:lnTo>
                  <a:pt x="555" y="141"/>
                </a:lnTo>
                <a:lnTo>
                  <a:pt x="555" y="141"/>
                </a:lnTo>
                <a:lnTo>
                  <a:pt x="561" y="147"/>
                </a:lnTo>
                <a:lnTo>
                  <a:pt x="561" y="147"/>
                </a:lnTo>
                <a:lnTo>
                  <a:pt x="542" y="154"/>
                </a:lnTo>
                <a:lnTo>
                  <a:pt x="522" y="160"/>
                </a:lnTo>
                <a:lnTo>
                  <a:pt x="522" y="160"/>
                </a:lnTo>
                <a:close/>
                <a:moveTo>
                  <a:pt x="518" y="154"/>
                </a:moveTo>
                <a:lnTo>
                  <a:pt x="518" y="154"/>
                </a:lnTo>
                <a:lnTo>
                  <a:pt x="525" y="151"/>
                </a:lnTo>
                <a:lnTo>
                  <a:pt x="533" y="145"/>
                </a:lnTo>
                <a:lnTo>
                  <a:pt x="546" y="134"/>
                </a:lnTo>
                <a:lnTo>
                  <a:pt x="546" y="134"/>
                </a:lnTo>
                <a:lnTo>
                  <a:pt x="546" y="132"/>
                </a:lnTo>
                <a:lnTo>
                  <a:pt x="545" y="132"/>
                </a:lnTo>
                <a:lnTo>
                  <a:pt x="545" y="132"/>
                </a:lnTo>
                <a:lnTo>
                  <a:pt x="531" y="138"/>
                </a:lnTo>
                <a:lnTo>
                  <a:pt x="531" y="138"/>
                </a:lnTo>
                <a:lnTo>
                  <a:pt x="516" y="144"/>
                </a:lnTo>
                <a:lnTo>
                  <a:pt x="516" y="144"/>
                </a:lnTo>
                <a:lnTo>
                  <a:pt x="511" y="146"/>
                </a:lnTo>
                <a:lnTo>
                  <a:pt x="513" y="144"/>
                </a:lnTo>
                <a:lnTo>
                  <a:pt x="513" y="144"/>
                </a:lnTo>
                <a:lnTo>
                  <a:pt x="528" y="135"/>
                </a:lnTo>
                <a:lnTo>
                  <a:pt x="535" y="130"/>
                </a:lnTo>
                <a:lnTo>
                  <a:pt x="540" y="124"/>
                </a:lnTo>
                <a:lnTo>
                  <a:pt x="540" y="124"/>
                </a:lnTo>
                <a:lnTo>
                  <a:pt x="554" y="139"/>
                </a:lnTo>
                <a:lnTo>
                  <a:pt x="554" y="139"/>
                </a:lnTo>
                <a:lnTo>
                  <a:pt x="537" y="147"/>
                </a:lnTo>
                <a:lnTo>
                  <a:pt x="518" y="154"/>
                </a:lnTo>
                <a:lnTo>
                  <a:pt x="518" y="154"/>
                </a:lnTo>
                <a:close/>
                <a:moveTo>
                  <a:pt x="516" y="133"/>
                </a:moveTo>
                <a:lnTo>
                  <a:pt x="516" y="133"/>
                </a:lnTo>
                <a:lnTo>
                  <a:pt x="503" y="139"/>
                </a:lnTo>
                <a:lnTo>
                  <a:pt x="503" y="139"/>
                </a:lnTo>
                <a:lnTo>
                  <a:pt x="518" y="128"/>
                </a:lnTo>
                <a:lnTo>
                  <a:pt x="524" y="122"/>
                </a:lnTo>
                <a:lnTo>
                  <a:pt x="531" y="115"/>
                </a:lnTo>
                <a:lnTo>
                  <a:pt x="531" y="115"/>
                </a:lnTo>
                <a:lnTo>
                  <a:pt x="538" y="123"/>
                </a:lnTo>
                <a:lnTo>
                  <a:pt x="538" y="123"/>
                </a:lnTo>
                <a:lnTo>
                  <a:pt x="516" y="133"/>
                </a:lnTo>
                <a:lnTo>
                  <a:pt x="516" y="133"/>
                </a:lnTo>
                <a:close/>
                <a:moveTo>
                  <a:pt x="499" y="125"/>
                </a:moveTo>
                <a:lnTo>
                  <a:pt x="499" y="125"/>
                </a:lnTo>
                <a:lnTo>
                  <a:pt x="518" y="110"/>
                </a:lnTo>
                <a:lnTo>
                  <a:pt x="518" y="110"/>
                </a:lnTo>
                <a:lnTo>
                  <a:pt x="518" y="108"/>
                </a:lnTo>
                <a:lnTo>
                  <a:pt x="517" y="108"/>
                </a:lnTo>
                <a:lnTo>
                  <a:pt x="517" y="108"/>
                </a:lnTo>
                <a:lnTo>
                  <a:pt x="487" y="121"/>
                </a:lnTo>
                <a:lnTo>
                  <a:pt x="487" y="121"/>
                </a:lnTo>
                <a:lnTo>
                  <a:pt x="500" y="112"/>
                </a:lnTo>
                <a:lnTo>
                  <a:pt x="512" y="102"/>
                </a:lnTo>
                <a:lnTo>
                  <a:pt x="512" y="102"/>
                </a:lnTo>
                <a:lnTo>
                  <a:pt x="512" y="101"/>
                </a:lnTo>
                <a:lnTo>
                  <a:pt x="512" y="101"/>
                </a:lnTo>
                <a:lnTo>
                  <a:pt x="518" y="105"/>
                </a:lnTo>
                <a:lnTo>
                  <a:pt x="518" y="105"/>
                </a:lnTo>
                <a:lnTo>
                  <a:pt x="529" y="114"/>
                </a:lnTo>
                <a:lnTo>
                  <a:pt x="529" y="114"/>
                </a:lnTo>
                <a:lnTo>
                  <a:pt x="514" y="119"/>
                </a:lnTo>
                <a:lnTo>
                  <a:pt x="499" y="125"/>
                </a:lnTo>
                <a:lnTo>
                  <a:pt x="499" y="125"/>
                </a:lnTo>
                <a:close/>
                <a:moveTo>
                  <a:pt x="511" y="100"/>
                </a:moveTo>
                <a:lnTo>
                  <a:pt x="511" y="100"/>
                </a:lnTo>
                <a:lnTo>
                  <a:pt x="494" y="108"/>
                </a:lnTo>
                <a:lnTo>
                  <a:pt x="478" y="116"/>
                </a:lnTo>
                <a:lnTo>
                  <a:pt x="478" y="116"/>
                </a:lnTo>
                <a:lnTo>
                  <a:pt x="464" y="124"/>
                </a:lnTo>
                <a:lnTo>
                  <a:pt x="464" y="124"/>
                </a:lnTo>
                <a:lnTo>
                  <a:pt x="457" y="129"/>
                </a:lnTo>
                <a:lnTo>
                  <a:pt x="455" y="129"/>
                </a:lnTo>
                <a:lnTo>
                  <a:pt x="458" y="126"/>
                </a:lnTo>
                <a:lnTo>
                  <a:pt x="458" y="126"/>
                </a:lnTo>
                <a:lnTo>
                  <a:pt x="469" y="119"/>
                </a:lnTo>
                <a:lnTo>
                  <a:pt x="481" y="111"/>
                </a:lnTo>
                <a:lnTo>
                  <a:pt x="493" y="103"/>
                </a:lnTo>
                <a:lnTo>
                  <a:pt x="497" y="99"/>
                </a:lnTo>
                <a:lnTo>
                  <a:pt x="502" y="94"/>
                </a:lnTo>
                <a:lnTo>
                  <a:pt x="502" y="94"/>
                </a:lnTo>
                <a:lnTo>
                  <a:pt x="502" y="93"/>
                </a:lnTo>
                <a:lnTo>
                  <a:pt x="502" y="93"/>
                </a:lnTo>
                <a:lnTo>
                  <a:pt x="511" y="100"/>
                </a:lnTo>
                <a:lnTo>
                  <a:pt x="511" y="100"/>
                </a:lnTo>
                <a:lnTo>
                  <a:pt x="511" y="100"/>
                </a:lnTo>
                <a:lnTo>
                  <a:pt x="511" y="100"/>
                </a:lnTo>
                <a:close/>
                <a:moveTo>
                  <a:pt x="500" y="92"/>
                </a:moveTo>
                <a:lnTo>
                  <a:pt x="500" y="92"/>
                </a:lnTo>
                <a:lnTo>
                  <a:pt x="487" y="98"/>
                </a:lnTo>
                <a:lnTo>
                  <a:pt x="474" y="104"/>
                </a:lnTo>
                <a:lnTo>
                  <a:pt x="474" y="104"/>
                </a:lnTo>
                <a:lnTo>
                  <a:pt x="484" y="97"/>
                </a:lnTo>
                <a:lnTo>
                  <a:pt x="494" y="89"/>
                </a:lnTo>
                <a:lnTo>
                  <a:pt x="494" y="89"/>
                </a:lnTo>
                <a:lnTo>
                  <a:pt x="495" y="88"/>
                </a:lnTo>
                <a:lnTo>
                  <a:pt x="495" y="88"/>
                </a:lnTo>
                <a:lnTo>
                  <a:pt x="501" y="92"/>
                </a:lnTo>
                <a:lnTo>
                  <a:pt x="501" y="92"/>
                </a:lnTo>
                <a:lnTo>
                  <a:pt x="500" y="92"/>
                </a:lnTo>
                <a:lnTo>
                  <a:pt x="500" y="92"/>
                </a:lnTo>
                <a:close/>
                <a:moveTo>
                  <a:pt x="493" y="88"/>
                </a:moveTo>
                <a:lnTo>
                  <a:pt x="493" y="88"/>
                </a:lnTo>
                <a:lnTo>
                  <a:pt x="470" y="100"/>
                </a:lnTo>
                <a:lnTo>
                  <a:pt x="447" y="112"/>
                </a:lnTo>
                <a:lnTo>
                  <a:pt x="447" y="112"/>
                </a:lnTo>
                <a:lnTo>
                  <a:pt x="456" y="107"/>
                </a:lnTo>
                <a:lnTo>
                  <a:pt x="466" y="100"/>
                </a:lnTo>
                <a:lnTo>
                  <a:pt x="476" y="92"/>
                </a:lnTo>
                <a:lnTo>
                  <a:pt x="486" y="85"/>
                </a:lnTo>
                <a:lnTo>
                  <a:pt x="486" y="85"/>
                </a:lnTo>
                <a:lnTo>
                  <a:pt x="486" y="84"/>
                </a:lnTo>
                <a:lnTo>
                  <a:pt x="486" y="83"/>
                </a:lnTo>
                <a:lnTo>
                  <a:pt x="486" y="83"/>
                </a:lnTo>
                <a:lnTo>
                  <a:pt x="485" y="83"/>
                </a:lnTo>
                <a:lnTo>
                  <a:pt x="485" y="83"/>
                </a:lnTo>
                <a:lnTo>
                  <a:pt x="479" y="86"/>
                </a:lnTo>
                <a:lnTo>
                  <a:pt x="479" y="86"/>
                </a:lnTo>
                <a:lnTo>
                  <a:pt x="477" y="87"/>
                </a:lnTo>
                <a:lnTo>
                  <a:pt x="477" y="87"/>
                </a:lnTo>
                <a:lnTo>
                  <a:pt x="465" y="95"/>
                </a:lnTo>
                <a:lnTo>
                  <a:pt x="465" y="95"/>
                </a:lnTo>
                <a:lnTo>
                  <a:pt x="452" y="102"/>
                </a:lnTo>
                <a:lnTo>
                  <a:pt x="438" y="110"/>
                </a:lnTo>
                <a:lnTo>
                  <a:pt x="438" y="110"/>
                </a:lnTo>
                <a:lnTo>
                  <a:pt x="438" y="110"/>
                </a:lnTo>
                <a:lnTo>
                  <a:pt x="438" y="110"/>
                </a:lnTo>
                <a:lnTo>
                  <a:pt x="435" y="107"/>
                </a:lnTo>
                <a:lnTo>
                  <a:pt x="435" y="107"/>
                </a:lnTo>
                <a:lnTo>
                  <a:pt x="441" y="104"/>
                </a:lnTo>
                <a:lnTo>
                  <a:pt x="447" y="102"/>
                </a:lnTo>
                <a:lnTo>
                  <a:pt x="458" y="95"/>
                </a:lnTo>
                <a:lnTo>
                  <a:pt x="469" y="88"/>
                </a:lnTo>
                <a:lnTo>
                  <a:pt x="481" y="81"/>
                </a:lnTo>
                <a:lnTo>
                  <a:pt x="481" y="81"/>
                </a:lnTo>
                <a:lnTo>
                  <a:pt x="481" y="80"/>
                </a:lnTo>
                <a:lnTo>
                  <a:pt x="481" y="79"/>
                </a:lnTo>
                <a:lnTo>
                  <a:pt x="481" y="79"/>
                </a:lnTo>
                <a:lnTo>
                  <a:pt x="480" y="79"/>
                </a:lnTo>
                <a:lnTo>
                  <a:pt x="480" y="79"/>
                </a:lnTo>
                <a:lnTo>
                  <a:pt x="471" y="84"/>
                </a:lnTo>
                <a:lnTo>
                  <a:pt x="463" y="89"/>
                </a:lnTo>
                <a:lnTo>
                  <a:pt x="447" y="100"/>
                </a:lnTo>
                <a:lnTo>
                  <a:pt x="447" y="100"/>
                </a:lnTo>
                <a:lnTo>
                  <a:pt x="436" y="104"/>
                </a:lnTo>
                <a:lnTo>
                  <a:pt x="436" y="104"/>
                </a:lnTo>
                <a:lnTo>
                  <a:pt x="433" y="105"/>
                </a:lnTo>
                <a:lnTo>
                  <a:pt x="433" y="105"/>
                </a:lnTo>
                <a:lnTo>
                  <a:pt x="433" y="105"/>
                </a:lnTo>
                <a:lnTo>
                  <a:pt x="433" y="105"/>
                </a:lnTo>
                <a:lnTo>
                  <a:pt x="436" y="103"/>
                </a:lnTo>
                <a:lnTo>
                  <a:pt x="436" y="103"/>
                </a:lnTo>
                <a:lnTo>
                  <a:pt x="441" y="99"/>
                </a:lnTo>
                <a:lnTo>
                  <a:pt x="447" y="94"/>
                </a:lnTo>
                <a:lnTo>
                  <a:pt x="447" y="94"/>
                </a:lnTo>
                <a:lnTo>
                  <a:pt x="451" y="94"/>
                </a:lnTo>
                <a:lnTo>
                  <a:pt x="451" y="94"/>
                </a:lnTo>
                <a:lnTo>
                  <a:pt x="455" y="93"/>
                </a:lnTo>
                <a:lnTo>
                  <a:pt x="459" y="90"/>
                </a:lnTo>
                <a:lnTo>
                  <a:pt x="460" y="87"/>
                </a:lnTo>
                <a:lnTo>
                  <a:pt x="460" y="83"/>
                </a:lnTo>
                <a:lnTo>
                  <a:pt x="460" y="83"/>
                </a:lnTo>
                <a:lnTo>
                  <a:pt x="472" y="77"/>
                </a:lnTo>
                <a:lnTo>
                  <a:pt x="472" y="77"/>
                </a:lnTo>
                <a:lnTo>
                  <a:pt x="473" y="76"/>
                </a:lnTo>
                <a:lnTo>
                  <a:pt x="473" y="76"/>
                </a:lnTo>
                <a:lnTo>
                  <a:pt x="472" y="75"/>
                </a:lnTo>
                <a:lnTo>
                  <a:pt x="471" y="75"/>
                </a:lnTo>
                <a:lnTo>
                  <a:pt x="471" y="75"/>
                </a:lnTo>
                <a:lnTo>
                  <a:pt x="460" y="78"/>
                </a:lnTo>
                <a:lnTo>
                  <a:pt x="460" y="78"/>
                </a:lnTo>
                <a:lnTo>
                  <a:pt x="468" y="73"/>
                </a:lnTo>
                <a:lnTo>
                  <a:pt x="468" y="73"/>
                </a:lnTo>
                <a:lnTo>
                  <a:pt x="468" y="72"/>
                </a:lnTo>
                <a:lnTo>
                  <a:pt x="467" y="71"/>
                </a:lnTo>
                <a:lnTo>
                  <a:pt x="467" y="71"/>
                </a:lnTo>
                <a:lnTo>
                  <a:pt x="460" y="71"/>
                </a:lnTo>
                <a:lnTo>
                  <a:pt x="454" y="72"/>
                </a:lnTo>
                <a:lnTo>
                  <a:pt x="454" y="72"/>
                </a:lnTo>
                <a:lnTo>
                  <a:pt x="453" y="72"/>
                </a:lnTo>
                <a:lnTo>
                  <a:pt x="453" y="72"/>
                </a:lnTo>
                <a:lnTo>
                  <a:pt x="456" y="69"/>
                </a:lnTo>
                <a:lnTo>
                  <a:pt x="456" y="69"/>
                </a:lnTo>
                <a:lnTo>
                  <a:pt x="456" y="68"/>
                </a:lnTo>
                <a:lnTo>
                  <a:pt x="455" y="67"/>
                </a:lnTo>
                <a:lnTo>
                  <a:pt x="455" y="67"/>
                </a:lnTo>
                <a:lnTo>
                  <a:pt x="450" y="68"/>
                </a:lnTo>
                <a:lnTo>
                  <a:pt x="445" y="70"/>
                </a:lnTo>
                <a:lnTo>
                  <a:pt x="445" y="70"/>
                </a:lnTo>
                <a:lnTo>
                  <a:pt x="454" y="66"/>
                </a:lnTo>
                <a:lnTo>
                  <a:pt x="454" y="66"/>
                </a:lnTo>
                <a:lnTo>
                  <a:pt x="454" y="65"/>
                </a:lnTo>
                <a:lnTo>
                  <a:pt x="454" y="64"/>
                </a:lnTo>
                <a:lnTo>
                  <a:pt x="454" y="64"/>
                </a:lnTo>
                <a:lnTo>
                  <a:pt x="454" y="64"/>
                </a:lnTo>
                <a:lnTo>
                  <a:pt x="454" y="64"/>
                </a:lnTo>
                <a:lnTo>
                  <a:pt x="474" y="75"/>
                </a:lnTo>
                <a:lnTo>
                  <a:pt x="494" y="87"/>
                </a:lnTo>
                <a:lnTo>
                  <a:pt x="494" y="87"/>
                </a:lnTo>
                <a:lnTo>
                  <a:pt x="493" y="88"/>
                </a:lnTo>
                <a:lnTo>
                  <a:pt x="493" y="88"/>
                </a:lnTo>
                <a:close/>
                <a:moveTo>
                  <a:pt x="393" y="105"/>
                </a:moveTo>
                <a:lnTo>
                  <a:pt x="393" y="105"/>
                </a:lnTo>
                <a:lnTo>
                  <a:pt x="392" y="105"/>
                </a:lnTo>
                <a:lnTo>
                  <a:pt x="392" y="105"/>
                </a:lnTo>
                <a:lnTo>
                  <a:pt x="392" y="105"/>
                </a:lnTo>
                <a:lnTo>
                  <a:pt x="392" y="105"/>
                </a:lnTo>
                <a:lnTo>
                  <a:pt x="400" y="100"/>
                </a:lnTo>
                <a:lnTo>
                  <a:pt x="403" y="97"/>
                </a:lnTo>
                <a:lnTo>
                  <a:pt x="407" y="94"/>
                </a:lnTo>
                <a:lnTo>
                  <a:pt x="407" y="94"/>
                </a:lnTo>
                <a:lnTo>
                  <a:pt x="408" y="93"/>
                </a:lnTo>
                <a:lnTo>
                  <a:pt x="408" y="93"/>
                </a:lnTo>
                <a:lnTo>
                  <a:pt x="412" y="91"/>
                </a:lnTo>
                <a:lnTo>
                  <a:pt x="417" y="89"/>
                </a:lnTo>
                <a:lnTo>
                  <a:pt x="419" y="89"/>
                </a:lnTo>
                <a:lnTo>
                  <a:pt x="419" y="89"/>
                </a:lnTo>
                <a:lnTo>
                  <a:pt x="414" y="94"/>
                </a:lnTo>
                <a:lnTo>
                  <a:pt x="414" y="94"/>
                </a:lnTo>
                <a:lnTo>
                  <a:pt x="405" y="99"/>
                </a:lnTo>
                <a:lnTo>
                  <a:pt x="405" y="99"/>
                </a:lnTo>
                <a:lnTo>
                  <a:pt x="399" y="102"/>
                </a:lnTo>
                <a:lnTo>
                  <a:pt x="393" y="105"/>
                </a:lnTo>
                <a:lnTo>
                  <a:pt x="393" y="105"/>
                </a:lnTo>
                <a:close/>
                <a:moveTo>
                  <a:pt x="405" y="92"/>
                </a:moveTo>
                <a:lnTo>
                  <a:pt x="405" y="92"/>
                </a:lnTo>
                <a:lnTo>
                  <a:pt x="404" y="92"/>
                </a:lnTo>
                <a:lnTo>
                  <a:pt x="404" y="92"/>
                </a:lnTo>
                <a:lnTo>
                  <a:pt x="405" y="92"/>
                </a:lnTo>
                <a:lnTo>
                  <a:pt x="405" y="92"/>
                </a:lnTo>
                <a:close/>
                <a:moveTo>
                  <a:pt x="412" y="88"/>
                </a:moveTo>
                <a:lnTo>
                  <a:pt x="412" y="88"/>
                </a:lnTo>
                <a:lnTo>
                  <a:pt x="410" y="89"/>
                </a:lnTo>
                <a:lnTo>
                  <a:pt x="410" y="89"/>
                </a:lnTo>
                <a:lnTo>
                  <a:pt x="410" y="89"/>
                </a:lnTo>
                <a:lnTo>
                  <a:pt x="410" y="89"/>
                </a:lnTo>
                <a:lnTo>
                  <a:pt x="409" y="88"/>
                </a:lnTo>
                <a:lnTo>
                  <a:pt x="408" y="88"/>
                </a:lnTo>
                <a:lnTo>
                  <a:pt x="408" y="88"/>
                </a:lnTo>
                <a:lnTo>
                  <a:pt x="402" y="91"/>
                </a:lnTo>
                <a:lnTo>
                  <a:pt x="402" y="91"/>
                </a:lnTo>
                <a:lnTo>
                  <a:pt x="401" y="90"/>
                </a:lnTo>
                <a:lnTo>
                  <a:pt x="401" y="90"/>
                </a:lnTo>
                <a:lnTo>
                  <a:pt x="405" y="86"/>
                </a:lnTo>
                <a:lnTo>
                  <a:pt x="409" y="80"/>
                </a:lnTo>
                <a:lnTo>
                  <a:pt x="409" y="80"/>
                </a:lnTo>
                <a:lnTo>
                  <a:pt x="409" y="79"/>
                </a:lnTo>
                <a:lnTo>
                  <a:pt x="409" y="79"/>
                </a:lnTo>
                <a:lnTo>
                  <a:pt x="418" y="86"/>
                </a:lnTo>
                <a:lnTo>
                  <a:pt x="418" y="86"/>
                </a:lnTo>
                <a:lnTo>
                  <a:pt x="412" y="88"/>
                </a:lnTo>
                <a:lnTo>
                  <a:pt x="412" y="88"/>
                </a:lnTo>
                <a:close/>
                <a:moveTo>
                  <a:pt x="407" y="79"/>
                </a:moveTo>
                <a:lnTo>
                  <a:pt x="407" y="79"/>
                </a:lnTo>
                <a:lnTo>
                  <a:pt x="399" y="83"/>
                </a:lnTo>
                <a:lnTo>
                  <a:pt x="398" y="83"/>
                </a:lnTo>
                <a:lnTo>
                  <a:pt x="397" y="83"/>
                </a:lnTo>
                <a:lnTo>
                  <a:pt x="403" y="76"/>
                </a:lnTo>
                <a:lnTo>
                  <a:pt x="403" y="76"/>
                </a:lnTo>
                <a:lnTo>
                  <a:pt x="403" y="74"/>
                </a:lnTo>
                <a:lnTo>
                  <a:pt x="403" y="74"/>
                </a:lnTo>
                <a:lnTo>
                  <a:pt x="408" y="78"/>
                </a:lnTo>
                <a:lnTo>
                  <a:pt x="408" y="78"/>
                </a:lnTo>
                <a:lnTo>
                  <a:pt x="408" y="79"/>
                </a:lnTo>
                <a:lnTo>
                  <a:pt x="408" y="79"/>
                </a:lnTo>
                <a:lnTo>
                  <a:pt x="407" y="79"/>
                </a:lnTo>
                <a:lnTo>
                  <a:pt x="407" y="79"/>
                </a:lnTo>
                <a:close/>
                <a:moveTo>
                  <a:pt x="402" y="74"/>
                </a:moveTo>
                <a:lnTo>
                  <a:pt x="402" y="74"/>
                </a:lnTo>
                <a:lnTo>
                  <a:pt x="398" y="74"/>
                </a:lnTo>
                <a:lnTo>
                  <a:pt x="394" y="75"/>
                </a:lnTo>
                <a:lnTo>
                  <a:pt x="394" y="75"/>
                </a:lnTo>
                <a:lnTo>
                  <a:pt x="394" y="73"/>
                </a:lnTo>
                <a:lnTo>
                  <a:pt x="395" y="72"/>
                </a:lnTo>
                <a:lnTo>
                  <a:pt x="396" y="71"/>
                </a:lnTo>
                <a:lnTo>
                  <a:pt x="398" y="72"/>
                </a:lnTo>
                <a:lnTo>
                  <a:pt x="398" y="72"/>
                </a:lnTo>
                <a:lnTo>
                  <a:pt x="402" y="74"/>
                </a:lnTo>
                <a:lnTo>
                  <a:pt x="402" y="74"/>
                </a:lnTo>
                <a:lnTo>
                  <a:pt x="402" y="74"/>
                </a:lnTo>
                <a:lnTo>
                  <a:pt x="402" y="74"/>
                </a:lnTo>
                <a:close/>
                <a:moveTo>
                  <a:pt x="394" y="80"/>
                </a:moveTo>
                <a:lnTo>
                  <a:pt x="394" y="80"/>
                </a:lnTo>
                <a:lnTo>
                  <a:pt x="394" y="77"/>
                </a:lnTo>
                <a:lnTo>
                  <a:pt x="394" y="77"/>
                </a:lnTo>
                <a:lnTo>
                  <a:pt x="396" y="77"/>
                </a:lnTo>
                <a:lnTo>
                  <a:pt x="396" y="77"/>
                </a:lnTo>
                <a:lnTo>
                  <a:pt x="394" y="80"/>
                </a:lnTo>
                <a:lnTo>
                  <a:pt x="394" y="80"/>
                </a:lnTo>
                <a:close/>
                <a:moveTo>
                  <a:pt x="395" y="92"/>
                </a:moveTo>
                <a:lnTo>
                  <a:pt x="395" y="92"/>
                </a:lnTo>
                <a:lnTo>
                  <a:pt x="395" y="89"/>
                </a:lnTo>
                <a:lnTo>
                  <a:pt x="395" y="86"/>
                </a:lnTo>
                <a:lnTo>
                  <a:pt x="395" y="86"/>
                </a:lnTo>
                <a:lnTo>
                  <a:pt x="402" y="84"/>
                </a:lnTo>
                <a:lnTo>
                  <a:pt x="403" y="84"/>
                </a:lnTo>
                <a:lnTo>
                  <a:pt x="403" y="86"/>
                </a:lnTo>
                <a:lnTo>
                  <a:pt x="403" y="86"/>
                </a:lnTo>
                <a:lnTo>
                  <a:pt x="398" y="90"/>
                </a:lnTo>
                <a:lnTo>
                  <a:pt x="394" y="95"/>
                </a:lnTo>
                <a:lnTo>
                  <a:pt x="394" y="95"/>
                </a:lnTo>
                <a:lnTo>
                  <a:pt x="394" y="96"/>
                </a:lnTo>
                <a:lnTo>
                  <a:pt x="394" y="96"/>
                </a:lnTo>
                <a:lnTo>
                  <a:pt x="383" y="103"/>
                </a:lnTo>
                <a:lnTo>
                  <a:pt x="377" y="106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0" y="108"/>
                </a:lnTo>
                <a:lnTo>
                  <a:pt x="370" y="108"/>
                </a:lnTo>
                <a:lnTo>
                  <a:pt x="373" y="105"/>
                </a:lnTo>
                <a:lnTo>
                  <a:pt x="377" y="103"/>
                </a:lnTo>
                <a:lnTo>
                  <a:pt x="377" y="103"/>
                </a:lnTo>
                <a:lnTo>
                  <a:pt x="378" y="101"/>
                </a:lnTo>
                <a:lnTo>
                  <a:pt x="379" y="99"/>
                </a:lnTo>
                <a:lnTo>
                  <a:pt x="379" y="99"/>
                </a:lnTo>
                <a:lnTo>
                  <a:pt x="384" y="99"/>
                </a:lnTo>
                <a:lnTo>
                  <a:pt x="388" y="98"/>
                </a:lnTo>
                <a:lnTo>
                  <a:pt x="392" y="95"/>
                </a:lnTo>
                <a:lnTo>
                  <a:pt x="395" y="92"/>
                </a:lnTo>
                <a:lnTo>
                  <a:pt x="395" y="92"/>
                </a:lnTo>
                <a:close/>
                <a:moveTo>
                  <a:pt x="367" y="97"/>
                </a:moveTo>
                <a:lnTo>
                  <a:pt x="367" y="97"/>
                </a:lnTo>
                <a:lnTo>
                  <a:pt x="374" y="98"/>
                </a:lnTo>
                <a:lnTo>
                  <a:pt x="374" y="98"/>
                </a:lnTo>
                <a:lnTo>
                  <a:pt x="360" y="104"/>
                </a:lnTo>
                <a:lnTo>
                  <a:pt x="360" y="104"/>
                </a:lnTo>
                <a:lnTo>
                  <a:pt x="364" y="101"/>
                </a:lnTo>
                <a:lnTo>
                  <a:pt x="367" y="98"/>
                </a:lnTo>
                <a:lnTo>
                  <a:pt x="367" y="98"/>
                </a:lnTo>
                <a:lnTo>
                  <a:pt x="367" y="97"/>
                </a:lnTo>
                <a:lnTo>
                  <a:pt x="367" y="97"/>
                </a:lnTo>
                <a:close/>
                <a:moveTo>
                  <a:pt x="356" y="100"/>
                </a:moveTo>
                <a:lnTo>
                  <a:pt x="356" y="100"/>
                </a:lnTo>
                <a:lnTo>
                  <a:pt x="353" y="102"/>
                </a:lnTo>
                <a:lnTo>
                  <a:pt x="353" y="101"/>
                </a:lnTo>
                <a:lnTo>
                  <a:pt x="353" y="101"/>
                </a:lnTo>
                <a:lnTo>
                  <a:pt x="356" y="96"/>
                </a:lnTo>
                <a:lnTo>
                  <a:pt x="356" y="96"/>
                </a:lnTo>
                <a:lnTo>
                  <a:pt x="357" y="95"/>
                </a:lnTo>
                <a:lnTo>
                  <a:pt x="357" y="95"/>
                </a:lnTo>
                <a:lnTo>
                  <a:pt x="364" y="96"/>
                </a:lnTo>
                <a:lnTo>
                  <a:pt x="364" y="96"/>
                </a:lnTo>
                <a:lnTo>
                  <a:pt x="356" y="100"/>
                </a:lnTo>
                <a:lnTo>
                  <a:pt x="356" y="100"/>
                </a:lnTo>
                <a:close/>
                <a:moveTo>
                  <a:pt x="347" y="99"/>
                </a:moveTo>
                <a:lnTo>
                  <a:pt x="347" y="99"/>
                </a:lnTo>
                <a:lnTo>
                  <a:pt x="346" y="98"/>
                </a:lnTo>
                <a:lnTo>
                  <a:pt x="346" y="98"/>
                </a:lnTo>
                <a:lnTo>
                  <a:pt x="346" y="96"/>
                </a:lnTo>
                <a:lnTo>
                  <a:pt x="348" y="95"/>
                </a:lnTo>
                <a:lnTo>
                  <a:pt x="354" y="95"/>
                </a:lnTo>
                <a:lnTo>
                  <a:pt x="354" y="95"/>
                </a:lnTo>
                <a:lnTo>
                  <a:pt x="347" y="99"/>
                </a:lnTo>
                <a:lnTo>
                  <a:pt x="347" y="99"/>
                </a:lnTo>
                <a:close/>
                <a:moveTo>
                  <a:pt x="349" y="102"/>
                </a:moveTo>
                <a:lnTo>
                  <a:pt x="349" y="102"/>
                </a:lnTo>
                <a:lnTo>
                  <a:pt x="348" y="101"/>
                </a:lnTo>
                <a:lnTo>
                  <a:pt x="348" y="101"/>
                </a:lnTo>
                <a:lnTo>
                  <a:pt x="352" y="99"/>
                </a:lnTo>
                <a:lnTo>
                  <a:pt x="349" y="102"/>
                </a:lnTo>
                <a:lnTo>
                  <a:pt x="349" y="102"/>
                </a:lnTo>
                <a:close/>
                <a:moveTo>
                  <a:pt x="356" y="105"/>
                </a:moveTo>
                <a:lnTo>
                  <a:pt x="356" y="105"/>
                </a:lnTo>
                <a:lnTo>
                  <a:pt x="353" y="104"/>
                </a:lnTo>
                <a:lnTo>
                  <a:pt x="353" y="104"/>
                </a:lnTo>
                <a:lnTo>
                  <a:pt x="358" y="102"/>
                </a:lnTo>
                <a:lnTo>
                  <a:pt x="358" y="102"/>
                </a:lnTo>
                <a:lnTo>
                  <a:pt x="358" y="103"/>
                </a:lnTo>
                <a:lnTo>
                  <a:pt x="356" y="105"/>
                </a:lnTo>
                <a:lnTo>
                  <a:pt x="356" y="105"/>
                </a:lnTo>
                <a:close/>
                <a:moveTo>
                  <a:pt x="375" y="100"/>
                </a:moveTo>
                <a:lnTo>
                  <a:pt x="375" y="100"/>
                </a:lnTo>
                <a:lnTo>
                  <a:pt x="368" y="107"/>
                </a:lnTo>
                <a:lnTo>
                  <a:pt x="368" y="107"/>
                </a:lnTo>
                <a:lnTo>
                  <a:pt x="360" y="106"/>
                </a:lnTo>
                <a:lnTo>
                  <a:pt x="360" y="106"/>
                </a:lnTo>
                <a:lnTo>
                  <a:pt x="368" y="103"/>
                </a:lnTo>
                <a:lnTo>
                  <a:pt x="375" y="100"/>
                </a:lnTo>
                <a:lnTo>
                  <a:pt x="375" y="100"/>
                </a:lnTo>
                <a:close/>
                <a:moveTo>
                  <a:pt x="397" y="97"/>
                </a:moveTo>
                <a:lnTo>
                  <a:pt x="397" y="97"/>
                </a:lnTo>
                <a:lnTo>
                  <a:pt x="400" y="96"/>
                </a:lnTo>
                <a:lnTo>
                  <a:pt x="400" y="96"/>
                </a:lnTo>
                <a:lnTo>
                  <a:pt x="393" y="102"/>
                </a:lnTo>
                <a:lnTo>
                  <a:pt x="393" y="102"/>
                </a:lnTo>
                <a:lnTo>
                  <a:pt x="382" y="109"/>
                </a:lnTo>
                <a:lnTo>
                  <a:pt x="382" y="109"/>
                </a:lnTo>
                <a:lnTo>
                  <a:pt x="378" y="109"/>
                </a:lnTo>
                <a:lnTo>
                  <a:pt x="374" y="109"/>
                </a:lnTo>
                <a:lnTo>
                  <a:pt x="374" y="109"/>
                </a:lnTo>
                <a:lnTo>
                  <a:pt x="380" y="106"/>
                </a:lnTo>
                <a:lnTo>
                  <a:pt x="386" y="104"/>
                </a:lnTo>
                <a:lnTo>
                  <a:pt x="397" y="97"/>
                </a:lnTo>
                <a:lnTo>
                  <a:pt x="397" y="97"/>
                </a:lnTo>
                <a:close/>
                <a:moveTo>
                  <a:pt x="423" y="88"/>
                </a:moveTo>
                <a:lnTo>
                  <a:pt x="423" y="88"/>
                </a:lnTo>
                <a:lnTo>
                  <a:pt x="429" y="90"/>
                </a:lnTo>
                <a:lnTo>
                  <a:pt x="429" y="90"/>
                </a:lnTo>
                <a:lnTo>
                  <a:pt x="415" y="97"/>
                </a:lnTo>
                <a:lnTo>
                  <a:pt x="415" y="97"/>
                </a:lnTo>
                <a:lnTo>
                  <a:pt x="414" y="98"/>
                </a:lnTo>
                <a:lnTo>
                  <a:pt x="414" y="98"/>
                </a:lnTo>
                <a:lnTo>
                  <a:pt x="412" y="98"/>
                </a:lnTo>
                <a:lnTo>
                  <a:pt x="412" y="98"/>
                </a:lnTo>
                <a:lnTo>
                  <a:pt x="418" y="94"/>
                </a:lnTo>
                <a:lnTo>
                  <a:pt x="423" y="88"/>
                </a:lnTo>
                <a:lnTo>
                  <a:pt x="423" y="88"/>
                </a:lnTo>
                <a:close/>
                <a:moveTo>
                  <a:pt x="434" y="69"/>
                </a:moveTo>
                <a:lnTo>
                  <a:pt x="434" y="69"/>
                </a:lnTo>
                <a:lnTo>
                  <a:pt x="438" y="68"/>
                </a:lnTo>
                <a:lnTo>
                  <a:pt x="441" y="67"/>
                </a:lnTo>
                <a:lnTo>
                  <a:pt x="450" y="65"/>
                </a:lnTo>
                <a:lnTo>
                  <a:pt x="450" y="65"/>
                </a:lnTo>
                <a:lnTo>
                  <a:pt x="445" y="67"/>
                </a:lnTo>
                <a:lnTo>
                  <a:pt x="440" y="70"/>
                </a:lnTo>
                <a:lnTo>
                  <a:pt x="440" y="70"/>
                </a:lnTo>
                <a:lnTo>
                  <a:pt x="436" y="70"/>
                </a:lnTo>
                <a:lnTo>
                  <a:pt x="434" y="69"/>
                </a:lnTo>
                <a:lnTo>
                  <a:pt x="434" y="69"/>
                </a:lnTo>
                <a:close/>
                <a:moveTo>
                  <a:pt x="456" y="74"/>
                </a:moveTo>
                <a:lnTo>
                  <a:pt x="456" y="74"/>
                </a:lnTo>
                <a:lnTo>
                  <a:pt x="464" y="73"/>
                </a:lnTo>
                <a:lnTo>
                  <a:pt x="464" y="73"/>
                </a:lnTo>
                <a:lnTo>
                  <a:pt x="458" y="76"/>
                </a:lnTo>
                <a:lnTo>
                  <a:pt x="458" y="76"/>
                </a:lnTo>
                <a:lnTo>
                  <a:pt x="456" y="74"/>
                </a:lnTo>
                <a:lnTo>
                  <a:pt x="456" y="74"/>
                </a:lnTo>
                <a:close/>
                <a:moveTo>
                  <a:pt x="451" y="71"/>
                </a:moveTo>
                <a:lnTo>
                  <a:pt x="451" y="71"/>
                </a:lnTo>
                <a:lnTo>
                  <a:pt x="449" y="71"/>
                </a:lnTo>
                <a:lnTo>
                  <a:pt x="449" y="71"/>
                </a:lnTo>
                <a:lnTo>
                  <a:pt x="452" y="70"/>
                </a:lnTo>
                <a:lnTo>
                  <a:pt x="452" y="70"/>
                </a:lnTo>
                <a:lnTo>
                  <a:pt x="451" y="71"/>
                </a:lnTo>
                <a:lnTo>
                  <a:pt x="451" y="71"/>
                </a:lnTo>
                <a:close/>
                <a:moveTo>
                  <a:pt x="425" y="100"/>
                </a:moveTo>
                <a:lnTo>
                  <a:pt x="425" y="100"/>
                </a:lnTo>
                <a:lnTo>
                  <a:pt x="424" y="100"/>
                </a:lnTo>
                <a:lnTo>
                  <a:pt x="424" y="100"/>
                </a:lnTo>
                <a:lnTo>
                  <a:pt x="425" y="98"/>
                </a:lnTo>
                <a:lnTo>
                  <a:pt x="425" y="98"/>
                </a:lnTo>
                <a:lnTo>
                  <a:pt x="432" y="91"/>
                </a:lnTo>
                <a:lnTo>
                  <a:pt x="432" y="91"/>
                </a:lnTo>
                <a:lnTo>
                  <a:pt x="438" y="93"/>
                </a:lnTo>
                <a:lnTo>
                  <a:pt x="438" y="93"/>
                </a:lnTo>
                <a:lnTo>
                  <a:pt x="434" y="95"/>
                </a:lnTo>
                <a:lnTo>
                  <a:pt x="434" y="95"/>
                </a:lnTo>
                <a:lnTo>
                  <a:pt x="425" y="100"/>
                </a:lnTo>
                <a:lnTo>
                  <a:pt x="425" y="100"/>
                </a:lnTo>
                <a:close/>
                <a:moveTo>
                  <a:pt x="428" y="92"/>
                </a:moveTo>
                <a:lnTo>
                  <a:pt x="428" y="92"/>
                </a:lnTo>
                <a:lnTo>
                  <a:pt x="422" y="99"/>
                </a:lnTo>
                <a:lnTo>
                  <a:pt x="422" y="99"/>
                </a:lnTo>
                <a:lnTo>
                  <a:pt x="418" y="98"/>
                </a:lnTo>
                <a:lnTo>
                  <a:pt x="418" y="98"/>
                </a:lnTo>
                <a:lnTo>
                  <a:pt x="424" y="95"/>
                </a:lnTo>
                <a:lnTo>
                  <a:pt x="428" y="92"/>
                </a:lnTo>
                <a:lnTo>
                  <a:pt x="428" y="92"/>
                </a:lnTo>
                <a:close/>
                <a:moveTo>
                  <a:pt x="438" y="95"/>
                </a:moveTo>
                <a:lnTo>
                  <a:pt x="438" y="95"/>
                </a:lnTo>
                <a:lnTo>
                  <a:pt x="442" y="93"/>
                </a:lnTo>
                <a:lnTo>
                  <a:pt x="442" y="93"/>
                </a:lnTo>
                <a:lnTo>
                  <a:pt x="444" y="93"/>
                </a:lnTo>
                <a:lnTo>
                  <a:pt x="444" y="93"/>
                </a:lnTo>
                <a:lnTo>
                  <a:pt x="443" y="94"/>
                </a:lnTo>
                <a:lnTo>
                  <a:pt x="443" y="94"/>
                </a:lnTo>
                <a:lnTo>
                  <a:pt x="437" y="99"/>
                </a:lnTo>
                <a:lnTo>
                  <a:pt x="431" y="104"/>
                </a:lnTo>
                <a:lnTo>
                  <a:pt x="431" y="104"/>
                </a:lnTo>
                <a:lnTo>
                  <a:pt x="427" y="101"/>
                </a:lnTo>
                <a:lnTo>
                  <a:pt x="427" y="101"/>
                </a:lnTo>
                <a:lnTo>
                  <a:pt x="438" y="95"/>
                </a:lnTo>
                <a:lnTo>
                  <a:pt x="438" y="95"/>
                </a:lnTo>
                <a:close/>
                <a:moveTo>
                  <a:pt x="14" y="385"/>
                </a:moveTo>
                <a:lnTo>
                  <a:pt x="14" y="385"/>
                </a:lnTo>
                <a:lnTo>
                  <a:pt x="15" y="386"/>
                </a:lnTo>
                <a:lnTo>
                  <a:pt x="15" y="386"/>
                </a:lnTo>
                <a:lnTo>
                  <a:pt x="23" y="384"/>
                </a:lnTo>
                <a:lnTo>
                  <a:pt x="24" y="383"/>
                </a:lnTo>
                <a:lnTo>
                  <a:pt x="25" y="384"/>
                </a:lnTo>
                <a:lnTo>
                  <a:pt x="25" y="385"/>
                </a:lnTo>
                <a:lnTo>
                  <a:pt x="23" y="387"/>
                </a:lnTo>
                <a:lnTo>
                  <a:pt x="23" y="387"/>
                </a:lnTo>
                <a:lnTo>
                  <a:pt x="20" y="391"/>
                </a:lnTo>
                <a:lnTo>
                  <a:pt x="16" y="395"/>
                </a:lnTo>
                <a:lnTo>
                  <a:pt x="16" y="395"/>
                </a:lnTo>
                <a:lnTo>
                  <a:pt x="14" y="385"/>
                </a:lnTo>
                <a:lnTo>
                  <a:pt x="14" y="385"/>
                </a:lnTo>
                <a:close/>
                <a:moveTo>
                  <a:pt x="11" y="366"/>
                </a:moveTo>
                <a:lnTo>
                  <a:pt x="11" y="366"/>
                </a:lnTo>
                <a:lnTo>
                  <a:pt x="17" y="362"/>
                </a:lnTo>
                <a:lnTo>
                  <a:pt x="24" y="360"/>
                </a:lnTo>
                <a:lnTo>
                  <a:pt x="24" y="360"/>
                </a:lnTo>
                <a:lnTo>
                  <a:pt x="29" y="359"/>
                </a:lnTo>
                <a:lnTo>
                  <a:pt x="29" y="359"/>
                </a:lnTo>
                <a:lnTo>
                  <a:pt x="28" y="360"/>
                </a:lnTo>
                <a:lnTo>
                  <a:pt x="28" y="360"/>
                </a:lnTo>
                <a:lnTo>
                  <a:pt x="24" y="364"/>
                </a:lnTo>
                <a:lnTo>
                  <a:pt x="24" y="364"/>
                </a:lnTo>
                <a:lnTo>
                  <a:pt x="18" y="369"/>
                </a:lnTo>
                <a:lnTo>
                  <a:pt x="12" y="374"/>
                </a:lnTo>
                <a:lnTo>
                  <a:pt x="12" y="374"/>
                </a:lnTo>
                <a:lnTo>
                  <a:pt x="11" y="366"/>
                </a:lnTo>
                <a:lnTo>
                  <a:pt x="11" y="366"/>
                </a:lnTo>
                <a:close/>
                <a:moveTo>
                  <a:pt x="12" y="377"/>
                </a:moveTo>
                <a:lnTo>
                  <a:pt x="12" y="377"/>
                </a:lnTo>
                <a:lnTo>
                  <a:pt x="18" y="374"/>
                </a:lnTo>
                <a:lnTo>
                  <a:pt x="18" y="374"/>
                </a:lnTo>
                <a:lnTo>
                  <a:pt x="22" y="372"/>
                </a:lnTo>
                <a:lnTo>
                  <a:pt x="25" y="373"/>
                </a:lnTo>
                <a:lnTo>
                  <a:pt x="25" y="373"/>
                </a:lnTo>
                <a:lnTo>
                  <a:pt x="20" y="378"/>
                </a:lnTo>
                <a:lnTo>
                  <a:pt x="14" y="384"/>
                </a:lnTo>
                <a:lnTo>
                  <a:pt x="14" y="384"/>
                </a:lnTo>
                <a:lnTo>
                  <a:pt x="14" y="384"/>
                </a:lnTo>
                <a:lnTo>
                  <a:pt x="14" y="384"/>
                </a:lnTo>
                <a:lnTo>
                  <a:pt x="12" y="377"/>
                </a:lnTo>
                <a:lnTo>
                  <a:pt x="12" y="377"/>
                </a:lnTo>
                <a:lnTo>
                  <a:pt x="12" y="377"/>
                </a:lnTo>
                <a:lnTo>
                  <a:pt x="12" y="377"/>
                </a:lnTo>
                <a:close/>
                <a:moveTo>
                  <a:pt x="28" y="391"/>
                </a:moveTo>
                <a:lnTo>
                  <a:pt x="28" y="391"/>
                </a:lnTo>
                <a:lnTo>
                  <a:pt x="28" y="391"/>
                </a:lnTo>
                <a:lnTo>
                  <a:pt x="28" y="391"/>
                </a:lnTo>
                <a:lnTo>
                  <a:pt x="23" y="393"/>
                </a:lnTo>
                <a:lnTo>
                  <a:pt x="21" y="393"/>
                </a:lnTo>
                <a:lnTo>
                  <a:pt x="23" y="390"/>
                </a:lnTo>
                <a:lnTo>
                  <a:pt x="23" y="390"/>
                </a:lnTo>
                <a:lnTo>
                  <a:pt x="26" y="387"/>
                </a:lnTo>
                <a:lnTo>
                  <a:pt x="28" y="383"/>
                </a:lnTo>
                <a:lnTo>
                  <a:pt x="28" y="383"/>
                </a:lnTo>
                <a:lnTo>
                  <a:pt x="28" y="391"/>
                </a:lnTo>
                <a:lnTo>
                  <a:pt x="28" y="391"/>
                </a:lnTo>
                <a:close/>
                <a:moveTo>
                  <a:pt x="17" y="397"/>
                </a:moveTo>
                <a:lnTo>
                  <a:pt x="17" y="397"/>
                </a:lnTo>
                <a:lnTo>
                  <a:pt x="24" y="395"/>
                </a:lnTo>
                <a:lnTo>
                  <a:pt x="26" y="394"/>
                </a:lnTo>
                <a:lnTo>
                  <a:pt x="27" y="395"/>
                </a:lnTo>
                <a:lnTo>
                  <a:pt x="26" y="397"/>
                </a:lnTo>
                <a:lnTo>
                  <a:pt x="26" y="397"/>
                </a:lnTo>
                <a:lnTo>
                  <a:pt x="21" y="403"/>
                </a:lnTo>
                <a:lnTo>
                  <a:pt x="21" y="403"/>
                </a:lnTo>
                <a:lnTo>
                  <a:pt x="20" y="407"/>
                </a:lnTo>
                <a:lnTo>
                  <a:pt x="20" y="409"/>
                </a:lnTo>
                <a:lnTo>
                  <a:pt x="20" y="409"/>
                </a:lnTo>
                <a:lnTo>
                  <a:pt x="17" y="397"/>
                </a:lnTo>
                <a:lnTo>
                  <a:pt x="17" y="397"/>
                </a:lnTo>
                <a:lnTo>
                  <a:pt x="17" y="397"/>
                </a:lnTo>
                <a:lnTo>
                  <a:pt x="17" y="397"/>
                </a:lnTo>
                <a:close/>
                <a:moveTo>
                  <a:pt x="22" y="414"/>
                </a:moveTo>
                <a:lnTo>
                  <a:pt x="22" y="414"/>
                </a:lnTo>
                <a:lnTo>
                  <a:pt x="22" y="414"/>
                </a:lnTo>
                <a:lnTo>
                  <a:pt x="22" y="414"/>
                </a:lnTo>
                <a:lnTo>
                  <a:pt x="21" y="415"/>
                </a:lnTo>
                <a:lnTo>
                  <a:pt x="21" y="415"/>
                </a:lnTo>
                <a:lnTo>
                  <a:pt x="21" y="413"/>
                </a:lnTo>
                <a:lnTo>
                  <a:pt x="21" y="413"/>
                </a:lnTo>
                <a:lnTo>
                  <a:pt x="22" y="414"/>
                </a:lnTo>
                <a:lnTo>
                  <a:pt x="22" y="414"/>
                </a:lnTo>
                <a:close/>
                <a:moveTo>
                  <a:pt x="23" y="411"/>
                </a:moveTo>
                <a:lnTo>
                  <a:pt x="23" y="411"/>
                </a:lnTo>
                <a:lnTo>
                  <a:pt x="22" y="408"/>
                </a:lnTo>
                <a:lnTo>
                  <a:pt x="23" y="404"/>
                </a:lnTo>
                <a:lnTo>
                  <a:pt x="27" y="399"/>
                </a:lnTo>
                <a:lnTo>
                  <a:pt x="27" y="399"/>
                </a:lnTo>
                <a:lnTo>
                  <a:pt x="25" y="403"/>
                </a:lnTo>
                <a:lnTo>
                  <a:pt x="25" y="403"/>
                </a:lnTo>
                <a:lnTo>
                  <a:pt x="23" y="411"/>
                </a:lnTo>
                <a:lnTo>
                  <a:pt x="23" y="411"/>
                </a:lnTo>
                <a:close/>
                <a:moveTo>
                  <a:pt x="28" y="375"/>
                </a:moveTo>
                <a:lnTo>
                  <a:pt x="28" y="375"/>
                </a:lnTo>
                <a:lnTo>
                  <a:pt x="28" y="380"/>
                </a:lnTo>
                <a:lnTo>
                  <a:pt x="28" y="380"/>
                </a:lnTo>
                <a:lnTo>
                  <a:pt x="28" y="380"/>
                </a:lnTo>
                <a:lnTo>
                  <a:pt x="28" y="380"/>
                </a:lnTo>
                <a:lnTo>
                  <a:pt x="22" y="382"/>
                </a:lnTo>
                <a:lnTo>
                  <a:pt x="22" y="382"/>
                </a:lnTo>
                <a:lnTo>
                  <a:pt x="18" y="383"/>
                </a:lnTo>
                <a:lnTo>
                  <a:pt x="17" y="383"/>
                </a:lnTo>
                <a:lnTo>
                  <a:pt x="18" y="382"/>
                </a:lnTo>
                <a:lnTo>
                  <a:pt x="22" y="379"/>
                </a:lnTo>
                <a:lnTo>
                  <a:pt x="22" y="379"/>
                </a:lnTo>
                <a:lnTo>
                  <a:pt x="28" y="373"/>
                </a:lnTo>
                <a:lnTo>
                  <a:pt x="28" y="373"/>
                </a:lnTo>
                <a:lnTo>
                  <a:pt x="28" y="375"/>
                </a:lnTo>
                <a:lnTo>
                  <a:pt x="28" y="375"/>
                </a:lnTo>
                <a:close/>
                <a:moveTo>
                  <a:pt x="28" y="368"/>
                </a:moveTo>
                <a:lnTo>
                  <a:pt x="28" y="368"/>
                </a:lnTo>
                <a:lnTo>
                  <a:pt x="23" y="369"/>
                </a:lnTo>
                <a:lnTo>
                  <a:pt x="23" y="369"/>
                </a:lnTo>
                <a:lnTo>
                  <a:pt x="17" y="372"/>
                </a:lnTo>
                <a:lnTo>
                  <a:pt x="17" y="372"/>
                </a:lnTo>
                <a:lnTo>
                  <a:pt x="14" y="374"/>
                </a:lnTo>
                <a:lnTo>
                  <a:pt x="16" y="373"/>
                </a:lnTo>
                <a:lnTo>
                  <a:pt x="16" y="373"/>
                </a:lnTo>
                <a:lnTo>
                  <a:pt x="22" y="368"/>
                </a:lnTo>
                <a:lnTo>
                  <a:pt x="28" y="363"/>
                </a:lnTo>
                <a:lnTo>
                  <a:pt x="28" y="363"/>
                </a:lnTo>
                <a:lnTo>
                  <a:pt x="28" y="368"/>
                </a:lnTo>
                <a:lnTo>
                  <a:pt x="28" y="368"/>
                </a:lnTo>
                <a:close/>
                <a:moveTo>
                  <a:pt x="30" y="356"/>
                </a:moveTo>
                <a:lnTo>
                  <a:pt x="30" y="356"/>
                </a:lnTo>
                <a:lnTo>
                  <a:pt x="20" y="359"/>
                </a:lnTo>
                <a:lnTo>
                  <a:pt x="10" y="363"/>
                </a:lnTo>
                <a:lnTo>
                  <a:pt x="10" y="363"/>
                </a:lnTo>
                <a:lnTo>
                  <a:pt x="10" y="357"/>
                </a:lnTo>
                <a:lnTo>
                  <a:pt x="10" y="357"/>
                </a:lnTo>
                <a:lnTo>
                  <a:pt x="18" y="354"/>
                </a:lnTo>
                <a:lnTo>
                  <a:pt x="27" y="351"/>
                </a:lnTo>
                <a:lnTo>
                  <a:pt x="44" y="342"/>
                </a:lnTo>
                <a:lnTo>
                  <a:pt x="44" y="342"/>
                </a:lnTo>
                <a:lnTo>
                  <a:pt x="57" y="336"/>
                </a:lnTo>
                <a:lnTo>
                  <a:pt x="57" y="336"/>
                </a:lnTo>
                <a:lnTo>
                  <a:pt x="62" y="335"/>
                </a:lnTo>
                <a:lnTo>
                  <a:pt x="58" y="337"/>
                </a:lnTo>
                <a:lnTo>
                  <a:pt x="58" y="337"/>
                </a:lnTo>
                <a:lnTo>
                  <a:pt x="45" y="347"/>
                </a:lnTo>
                <a:lnTo>
                  <a:pt x="45" y="347"/>
                </a:lnTo>
                <a:lnTo>
                  <a:pt x="42" y="346"/>
                </a:lnTo>
                <a:lnTo>
                  <a:pt x="37" y="347"/>
                </a:lnTo>
                <a:lnTo>
                  <a:pt x="37" y="347"/>
                </a:lnTo>
                <a:lnTo>
                  <a:pt x="33" y="351"/>
                </a:lnTo>
                <a:lnTo>
                  <a:pt x="30" y="356"/>
                </a:lnTo>
                <a:lnTo>
                  <a:pt x="30" y="356"/>
                </a:lnTo>
                <a:close/>
                <a:moveTo>
                  <a:pt x="30" y="222"/>
                </a:moveTo>
                <a:lnTo>
                  <a:pt x="30" y="222"/>
                </a:lnTo>
                <a:lnTo>
                  <a:pt x="35" y="220"/>
                </a:lnTo>
                <a:lnTo>
                  <a:pt x="40" y="218"/>
                </a:lnTo>
                <a:lnTo>
                  <a:pt x="40" y="218"/>
                </a:lnTo>
                <a:lnTo>
                  <a:pt x="48" y="214"/>
                </a:lnTo>
                <a:lnTo>
                  <a:pt x="50" y="213"/>
                </a:lnTo>
                <a:lnTo>
                  <a:pt x="46" y="216"/>
                </a:lnTo>
                <a:lnTo>
                  <a:pt x="46" y="216"/>
                </a:lnTo>
                <a:lnTo>
                  <a:pt x="37" y="221"/>
                </a:lnTo>
                <a:lnTo>
                  <a:pt x="28" y="226"/>
                </a:lnTo>
                <a:lnTo>
                  <a:pt x="28" y="226"/>
                </a:lnTo>
                <a:lnTo>
                  <a:pt x="30" y="222"/>
                </a:lnTo>
                <a:lnTo>
                  <a:pt x="30" y="222"/>
                </a:lnTo>
                <a:close/>
                <a:moveTo>
                  <a:pt x="56" y="173"/>
                </a:moveTo>
                <a:lnTo>
                  <a:pt x="56" y="173"/>
                </a:lnTo>
                <a:lnTo>
                  <a:pt x="60" y="172"/>
                </a:lnTo>
                <a:lnTo>
                  <a:pt x="55" y="175"/>
                </a:lnTo>
                <a:lnTo>
                  <a:pt x="55" y="175"/>
                </a:lnTo>
                <a:lnTo>
                  <a:pt x="56" y="173"/>
                </a:lnTo>
                <a:lnTo>
                  <a:pt x="56" y="173"/>
                </a:lnTo>
                <a:close/>
                <a:moveTo>
                  <a:pt x="52" y="180"/>
                </a:moveTo>
                <a:lnTo>
                  <a:pt x="52" y="180"/>
                </a:lnTo>
                <a:lnTo>
                  <a:pt x="63" y="176"/>
                </a:lnTo>
                <a:lnTo>
                  <a:pt x="63" y="176"/>
                </a:lnTo>
                <a:lnTo>
                  <a:pt x="58" y="179"/>
                </a:lnTo>
                <a:lnTo>
                  <a:pt x="54" y="182"/>
                </a:lnTo>
                <a:lnTo>
                  <a:pt x="54" y="182"/>
                </a:lnTo>
                <a:lnTo>
                  <a:pt x="50" y="184"/>
                </a:lnTo>
                <a:lnTo>
                  <a:pt x="50" y="184"/>
                </a:lnTo>
                <a:lnTo>
                  <a:pt x="52" y="180"/>
                </a:lnTo>
                <a:lnTo>
                  <a:pt x="52" y="180"/>
                </a:lnTo>
                <a:close/>
                <a:moveTo>
                  <a:pt x="44" y="193"/>
                </a:moveTo>
                <a:lnTo>
                  <a:pt x="44" y="193"/>
                </a:lnTo>
                <a:lnTo>
                  <a:pt x="50" y="191"/>
                </a:lnTo>
                <a:lnTo>
                  <a:pt x="50" y="191"/>
                </a:lnTo>
                <a:lnTo>
                  <a:pt x="61" y="187"/>
                </a:lnTo>
                <a:lnTo>
                  <a:pt x="63" y="186"/>
                </a:lnTo>
                <a:lnTo>
                  <a:pt x="63" y="187"/>
                </a:lnTo>
                <a:lnTo>
                  <a:pt x="58" y="191"/>
                </a:lnTo>
                <a:lnTo>
                  <a:pt x="58" y="191"/>
                </a:lnTo>
                <a:lnTo>
                  <a:pt x="49" y="196"/>
                </a:lnTo>
                <a:lnTo>
                  <a:pt x="39" y="202"/>
                </a:lnTo>
                <a:lnTo>
                  <a:pt x="39" y="202"/>
                </a:lnTo>
                <a:lnTo>
                  <a:pt x="44" y="193"/>
                </a:lnTo>
                <a:lnTo>
                  <a:pt x="44" y="193"/>
                </a:lnTo>
                <a:close/>
                <a:moveTo>
                  <a:pt x="36" y="207"/>
                </a:moveTo>
                <a:lnTo>
                  <a:pt x="36" y="207"/>
                </a:lnTo>
                <a:lnTo>
                  <a:pt x="42" y="206"/>
                </a:lnTo>
                <a:lnTo>
                  <a:pt x="47" y="205"/>
                </a:lnTo>
                <a:lnTo>
                  <a:pt x="47" y="205"/>
                </a:lnTo>
                <a:lnTo>
                  <a:pt x="63" y="198"/>
                </a:lnTo>
                <a:lnTo>
                  <a:pt x="63" y="198"/>
                </a:lnTo>
                <a:lnTo>
                  <a:pt x="54" y="202"/>
                </a:lnTo>
                <a:lnTo>
                  <a:pt x="54" y="202"/>
                </a:lnTo>
                <a:lnTo>
                  <a:pt x="44" y="207"/>
                </a:lnTo>
                <a:lnTo>
                  <a:pt x="38" y="210"/>
                </a:lnTo>
                <a:lnTo>
                  <a:pt x="34" y="213"/>
                </a:lnTo>
                <a:lnTo>
                  <a:pt x="34" y="213"/>
                </a:lnTo>
                <a:lnTo>
                  <a:pt x="36" y="207"/>
                </a:lnTo>
                <a:lnTo>
                  <a:pt x="36" y="207"/>
                </a:lnTo>
                <a:close/>
                <a:moveTo>
                  <a:pt x="25" y="233"/>
                </a:moveTo>
                <a:lnTo>
                  <a:pt x="25" y="233"/>
                </a:lnTo>
                <a:lnTo>
                  <a:pt x="37" y="229"/>
                </a:lnTo>
                <a:lnTo>
                  <a:pt x="37" y="229"/>
                </a:lnTo>
                <a:lnTo>
                  <a:pt x="49" y="225"/>
                </a:lnTo>
                <a:lnTo>
                  <a:pt x="51" y="225"/>
                </a:lnTo>
                <a:lnTo>
                  <a:pt x="52" y="225"/>
                </a:lnTo>
                <a:lnTo>
                  <a:pt x="47" y="229"/>
                </a:lnTo>
                <a:lnTo>
                  <a:pt x="47" y="229"/>
                </a:lnTo>
                <a:lnTo>
                  <a:pt x="40" y="232"/>
                </a:lnTo>
                <a:lnTo>
                  <a:pt x="34" y="236"/>
                </a:lnTo>
                <a:lnTo>
                  <a:pt x="28" y="239"/>
                </a:lnTo>
                <a:lnTo>
                  <a:pt x="22" y="242"/>
                </a:lnTo>
                <a:lnTo>
                  <a:pt x="22" y="242"/>
                </a:lnTo>
                <a:lnTo>
                  <a:pt x="25" y="233"/>
                </a:lnTo>
                <a:lnTo>
                  <a:pt x="25" y="233"/>
                </a:lnTo>
                <a:close/>
                <a:moveTo>
                  <a:pt x="57" y="232"/>
                </a:moveTo>
                <a:lnTo>
                  <a:pt x="57" y="232"/>
                </a:lnTo>
                <a:lnTo>
                  <a:pt x="50" y="233"/>
                </a:lnTo>
                <a:lnTo>
                  <a:pt x="44" y="236"/>
                </a:lnTo>
                <a:lnTo>
                  <a:pt x="44" y="236"/>
                </a:lnTo>
                <a:lnTo>
                  <a:pt x="34" y="240"/>
                </a:lnTo>
                <a:lnTo>
                  <a:pt x="34" y="240"/>
                </a:lnTo>
                <a:lnTo>
                  <a:pt x="28" y="243"/>
                </a:lnTo>
                <a:lnTo>
                  <a:pt x="23" y="246"/>
                </a:lnTo>
                <a:lnTo>
                  <a:pt x="22" y="246"/>
                </a:lnTo>
                <a:lnTo>
                  <a:pt x="24" y="243"/>
                </a:lnTo>
                <a:lnTo>
                  <a:pt x="24" y="243"/>
                </a:lnTo>
                <a:lnTo>
                  <a:pt x="31" y="239"/>
                </a:lnTo>
                <a:lnTo>
                  <a:pt x="39" y="235"/>
                </a:lnTo>
                <a:lnTo>
                  <a:pt x="48" y="230"/>
                </a:lnTo>
                <a:lnTo>
                  <a:pt x="52" y="228"/>
                </a:lnTo>
                <a:lnTo>
                  <a:pt x="55" y="225"/>
                </a:lnTo>
                <a:lnTo>
                  <a:pt x="55" y="225"/>
                </a:lnTo>
                <a:lnTo>
                  <a:pt x="57" y="232"/>
                </a:lnTo>
                <a:lnTo>
                  <a:pt x="57" y="232"/>
                </a:lnTo>
                <a:close/>
                <a:moveTo>
                  <a:pt x="21" y="248"/>
                </a:moveTo>
                <a:lnTo>
                  <a:pt x="21" y="248"/>
                </a:lnTo>
                <a:lnTo>
                  <a:pt x="35" y="242"/>
                </a:lnTo>
                <a:lnTo>
                  <a:pt x="35" y="242"/>
                </a:lnTo>
                <a:lnTo>
                  <a:pt x="53" y="235"/>
                </a:lnTo>
                <a:lnTo>
                  <a:pt x="53" y="235"/>
                </a:lnTo>
                <a:lnTo>
                  <a:pt x="57" y="233"/>
                </a:lnTo>
                <a:lnTo>
                  <a:pt x="54" y="236"/>
                </a:lnTo>
                <a:lnTo>
                  <a:pt x="54" y="236"/>
                </a:lnTo>
                <a:lnTo>
                  <a:pt x="45" y="241"/>
                </a:lnTo>
                <a:lnTo>
                  <a:pt x="35" y="246"/>
                </a:lnTo>
                <a:lnTo>
                  <a:pt x="27" y="251"/>
                </a:lnTo>
                <a:lnTo>
                  <a:pt x="18" y="257"/>
                </a:lnTo>
                <a:lnTo>
                  <a:pt x="18" y="257"/>
                </a:lnTo>
                <a:lnTo>
                  <a:pt x="21" y="248"/>
                </a:lnTo>
                <a:lnTo>
                  <a:pt x="21" y="248"/>
                </a:lnTo>
                <a:close/>
                <a:moveTo>
                  <a:pt x="17" y="261"/>
                </a:moveTo>
                <a:lnTo>
                  <a:pt x="17" y="261"/>
                </a:lnTo>
                <a:lnTo>
                  <a:pt x="27" y="258"/>
                </a:lnTo>
                <a:lnTo>
                  <a:pt x="37" y="254"/>
                </a:lnTo>
                <a:lnTo>
                  <a:pt x="37" y="254"/>
                </a:lnTo>
                <a:lnTo>
                  <a:pt x="54" y="246"/>
                </a:lnTo>
                <a:lnTo>
                  <a:pt x="54" y="246"/>
                </a:lnTo>
                <a:lnTo>
                  <a:pt x="62" y="243"/>
                </a:lnTo>
                <a:lnTo>
                  <a:pt x="63" y="243"/>
                </a:lnTo>
                <a:lnTo>
                  <a:pt x="64" y="245"/>
                </a:lnTo>
                <a:lnTo>
                  <a:pt x="60" y="248"/>
                </a:lnTo>
                <a:lnTo>
                  <a:pt x="60" y="248"/>
                </a:lnTo>
                <a:lnTo>
                  <a:pt x="49" y="254"/>
                </a:lnTo>
                <a:lnTo>
                  <a:pt x="37" y="259"/>
                </a:lnTo>
                <a:lnTo>
                  <a:pt x="25" y="264"/>
                </a:lnTo>
                <a:lnTo>
                  <a:pt x="20" y="267"/>
                </a:lnTo>
                <a:lnTo>
                  <a:pt x="15" y="271"/>
                </a:lnTo>
                <a:lnTo>
                  <a:pt x="15" y="271"/>
                </a:lnTo>
                <a:lnTo>
                  <a:pt x="17" y="261"/>
                </a:lnTo>
                <a:lnTo>
                  <a:pt x="17" y="261"/>
                </a:lnTo>
                <a:close/>
                <a:moveTo>
                  <a:pt x="14" y="275"/>
                </a:moveTo>
                <a:lnTo>
                  <a:pt x="14" y="275"/>
                </a:lnTo>
                <a:lnTo>
                  <a:pt x="28" y="270"/>
                </a:lnTo>
                <a:lnTo>
                  <a:pt x="44" y="264"/>
                </a:lnTo>
                <a:lnTo>
                  <a:pt x="44" y="264"/>
                </a:lnTo>
                <a:lnTo>
                  <a:pt x="68" y="254"/>
                </a:lnTo>
                <a:lnTo>
                  <a:pt x="68" y="254"/>
                </a:lnTo>
                <a:lnTo>
                  <a:pt x="73" y="252"/>
                </a:lnTo>
                <a:lnTo>
                  <a:pt x="71" y="253"/>
                </a:lnTo>
                <a:lnTo>
                  <a:pt x="63" y="258"/>
                </a:lnTo>
                <a:lnTo>
                  <a:pt x="63" y="258"/>
                </a:lnTo>
                <a:lnTo>
                  <a:pt x="50" y="264"/>
                </a:lnTo>
                <a:lnTo>
                  <a:pt x="37" y="270"/>
                </a:lnTo>
                <a:lnTo>
                  <a:pt x="24" y="276"/>
                </a:lnTo>
                <a:lnTo>
                  <a:pt x="18" y="280"/>
                </a:lnTo>
                <a:lnTo>
                  <a:pt x="12" y="284"/>
                </a:lnTo>
                <a:lnTo>
                  <a:pt x="12" y="284"/>
                </a:lnTo>
                <a:lnTo>
                  <a:pt x="14" y="275"/>
                </a:lnTo>
                <a:lnTo>
                  <a:pt x="14" y="275"/>
                </a:lnTo>
                <a:close/>
                <a:moveTo>
                  <a:pt x="12" y="288"/>
                </a:moveTo>
                <a:lnTo>
                  <a:pt x="12" y="288"/>
                </a:lnTo>
                <a:lnTo>
                  <a:pt x="24" y="283"/>
                </a:lnTo>
                <a:lnTo>
                  <a:pt x="37" y="277"/>
                </a:lnTo>
                <a:lnTo>
                  <a:pt x="37" y="277"/>
                </a:lnTo>
                <a:lnTo>
                  <a:pt x="49" y="273"/>
                </a:lnTo>
                <a:lnTo>
                  <a:pt x="61" y="269"/>
                </a:lnTo>
                <a:lnTo>
                  <a:pt x="61" y="269"/>
                </a:lnTo>
                <a:lnTo>
                  <a:pt x="70" y="266"/>
                </a:lnTo>
                <a:lnTo>
                  <a:pt x="70" y="266"/>
                </a:lnTo>
                <a:lnTo>
                  <a:pt x="63" y="269"/>
                </a:lnTo>
                <a:lnTo>
                  <a:pt x="63" y="269"/>
                </a:lnTo>
                <a:lnTo>
                  <a:pt x="35" y="285"/>
                </a:lnTo>
                <a:lnTo>
                  <a:pt x="35" y="285"/>
                </a:lnTo>
                <a:lnTo>
                  <a:pt x="22" y="292"/>
                </a:lnTo>
                <a:lnTo>
                  <a:pt x="16" y="295"/>
                </a:lnTo>
                <a:lnTo>
                  <a:pt x="10" y="299"/>
                </a:lnTo>
                <a:lnTo>
                  <a:pt x="10" y="299"/>
                </a:lnTo>
                <a:lnTo>
                  <a:pt x="12" y="288"/>
                </a:lnTo>
                <a:lnTo>
                  <a:pt x="12" y="288"/>
                </a:lnTo>
                <a:close/>
                <a:moveTo>
                  <a:pt x="10" y="302"/>
                </a:moveTo>
                <a:lnTo>
                  <a:pt x="10" y="302"/>
                </a:lnTo>
                <a:lnTo>
                  <a:pt x="10" y="301"/>
                </a:lnTo>
                <a:lnTo>
                  <a:pt x="10" y="301"/>
                </a:lnTo>
                <a:lnTo>
                  <a:pt x="28" y="294"/>
                </a:lnTo>
                <a:lnTo>
                  <a:pt x="46" y="287"/>
                </a:lnTo>
                <a:lnTo>
                  <a:pt x="46" y="287"/>
                </a:lnTo>
                <a:lnTo>
                  <a:pt x="64" y="279"/>
                </a:lnTo>
                <a:lnTo>
                  <a:pt x="64" y="279"/>
                </a:lnTo>
                <a:lnTo>
                  <a:pt x="73" y="275"/>
                </a:lnTo>
                <a:lnTo>
                  <a:pt x="76" y="274"/>
                </a:lnTo>
                <a:lnTo>
                  <a:pt x="71" y="277"/>
                </a:lnTo>
                <a:lnTo>
                  <a:pt x="71" y="277"/>
                </a:lnTo>
                <a:lnTo>
                  <a:pt x="56" y="285"/>
                </a:lnTo>
                <a:lnTo>
                  <a:pt x="39" y="293"/>
                </a:lnTo>
                <a:lnTo>
                  <a:pt x="24" y="302"/>
                </a:lnTo>
                <a:lnTo>
                  <a:pt x="9" y="312"/>
                </a:lnTo>
                <a:lnTo>
                  <a:pt x="9" y="312"/>
                </a:lnTo>
                <a:lnTo>
                  <a:pt x="10" y="302"/>
                </a:lnTo>
                <a:lnTo>
                  <a:pt x="10" y="302"/>
                </a:lnTo>
                <a:close/>
                <a:moveTo>
                  <a:pt x="34" y="324"/>
                </a:moveTo>
                <a:lnTo>
                  <a:pt x="34" y="324"/>
                </a:lnTo>
                <a:lnTo>
                  <a:pt x="20" y="332"/>
                </a:lnTo>
                <a:lnTo>
                  <a:pt x="14" y="336"/>
                </a:lnTo>
                <a:lnTo>
                  <a:pt x="9" y="341"/>
                </a:lnTo>
                <a:lnTo>
                  <a:pt x="9" y="341"/>
                </a:lnTo>
                <a:lnTo>
                  <a:pt x="8" y="331"/>
                </a:lnTo>
                <a:lnTo>
                  <a:pt x="8" y="331"/>
                </a:lnTo>
                <a:lnTo>
                  <a:pt x="9" y="332"/>
                </a:lnTo>
                <a:lnTo>
                  <a:pt x="9" y="332"/>
                </a:lnTo>
                <a:lnTo>
                  <a:pt x="26" y="327"/>
                </a:lnTo>
                <a:lnTo>
                  <a:pt x="42" y="319"/>
                </a:lnTo>
                <a:lnTo>
                  <a:pt x="57" y="311"/>
                </a:lnTo>
                <a:lnTo>
                  <a:pt x="72" y="302"/>
                </a:lnTo>
                <a:lnTo>
                  <a:pt x="72" y="302"/>
                </a:lnTo>
                <a:lnTo>
                  <a:pt x="53" y="314"/>
                </a:lnTo>
                <a:lnTo>
                  <a:pt x="34" y="324"/>
                </a:lnTo>
                <a:lnTo>
                  <a:pt x="34" y="324"/>
                </a:lnTo>
                <a:close/>
                <a:moveTo>
                  <a:pt x="9" y="329"/>
                </a:moveTo>
                <a:lnTo>
                  <a:pt x="9" y="329"/>
                </a:lnTo>
                <a:lnTo>
                  <a:pt x="9" y="315"/>
                </a:lnTo>
                <a:lnTo>
                  <a:pt x="9" y="315"/>
                </a:lnTo>
                <a:lnTo>
                  <a:pt x="20" y="312"/>
                </a:lnTo>
                <a:lnTo>
                  <a:pt x="30" y="307"/>
                </a:lnTo>
                <a:lnTo>
                  <a:pt x="51" y="298"/>
                </a:lnTo>
                <a:lnTo>
                  <a:pt x="51" y="298"/>
                </a:lnTo>
                <a:lnTo>
                  <a:pt x="64" y="293"/>
                </a:lnTo>
                <a:lnTo>
                  <a:pt x="64" y="293"/>
                </a:lnTo>
                <a:lnTo>
                  <a:pt x="77" y="288"/>
                </a:lnTo>
                <a:lnTo>
                  <a:pt x="77" y="288"/>
                </a:lnTo>
                <a:lnTo>
                  <a:pt x="79" y="287"/>
                </a:lnTo>
                <a:lnTo>
                  <a:pt x="79" y="287"/>
                </a:lnTo>
                <a:lnTo>
                  <a:pt x="78" y="288"/>
                </a:lnTo>
                <a:lnTo>
                  <a:pt x="78" y="288"/>
                </a:lnTo>
                <a:lnTo>
                  <a:pt x="69" y="293"/>
                </a:lnTo>
                <a:lnTo>
                  <a:pt x="60" y="297"/>
                </a:lnTo>
                <a:lnTo>
                  <a:pt x="50" y="301"/>
                </a:lnTo>
                <a:lnTo>
                  <a:pt x="40" y="306"/>
                </a:lnTo>
                <a:lnTo>
                  <a:pt x="40" y="306"/>
                </a:lnTo>
                <a:lnTo>
                  <a:pt x="24" y="317"/>
                </a:lnTo>
                <a:lnTo>
                  <a:pt x="9" y="329"/>
                </a:lnTo>
                <a:lnTo>
                  <a:pt x="9" y="329"/>
                </a:lnTo>
                <a:close/>
                <a:moveTo>
                  <a:pt x="9" y="343"/>
                </a:moveTo>
                <a:lnTo>
                  <a:pt x="9" y="343"/>
                </a:lnTo>
                <a:lnTo>
                  <a:pt x="9" y="343"/>
                </a:lnTo>
                <a:lnTo>
                  <a:pt x="9" y="343"/>
                </a:lnTo>
                <a:lnTo>
                  <a:pt x="15" y="342"/>
                </a:lnTo>
                <a:lnTo>
                  <a:pt x="21" y="340"/>
                </a:lnTo>
                <a:lnTo>
                  <a:pt x="32" y="335"/>
                </a:lnTo>
                <a:lnTo>
                  <a:pt x="32" y="335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51" y="329"/>
                </a:lnTo>
                <a:lnTo>
                  <a:pt x="36" y="337"/>
                </a:lnTo>
                <a:lnTo>
                  <a:pt x="9" y="354"/>
                </a:lnTo>
                <a:lnTo>
                  <a:pt x="9" y="354"/>
                </a:lnTo>
                <a:lnTo>
                  <a:pt x="9" y="343"/>
                </a:lnTo>
                <a:lnTo>
                  <a:pt x="9" y="343"/>
                </a:lnTo>
                <a:close/>
                <a:moveTo>
                  <a:pt x="56" y="353"/>
                </a:moveTo>
                <a:lnTo>
                  <a:pt x="56" y="353"/>
                </a:lnTo>
                <a:lnTo>
                  <a:pt x="61" y="352"/>
                </a:lnTo>
                <a:lnTo>
                  <a:pt x="61" y="352"/>
                </a:lnTo>
                <a:lnTo>
                  <a:pt x="60" y="354"/>
                </a:lnTo>
                <a:lnTo>
                  <a:pt x="58" y="355"/>
                </a:lnTo>
                <a:lnTo>
                  <a:pt x="56" y="354"/>
                </a:lnTo>
                <a:lnTo>
                  <a:pt x="54" y="353"/>
                </a:lnTo>
                <a:lnTo>
                  <a:pt x="54" y="353"/>
                </a:lnTo>
                <a:lnTo>
                  <a:pt x="49" y="349"/>
                </a:lnTo>
                <a:lnTo>
                  <a:pt x="49" y="349"/>
                </a:lnTo>
                <a:lnTo>
                  <a:pt x="54" y="349"/>
                </a:lnTo>
                <a:lnTo>
                  <a:pt x="55" y="350"/>
                </a:lnTo>
                <a:lnTo>
                  <a:pt x="55" y="351"/>
                </a:lnTo>
                <a:lnTo>
                  <a:pt x="55" y="351"/>
                </a:lnTo>
                <a:lnTo>
                  <a:pt x="55" y="352"/>
                </a:lnTo>
                <a:lnTo>
                  <a:pt x="56" y="353"/>
                </a:lnTo>
                <a:lnTo>
                  <a:pt x="56" y="353"/>
                </a:lnTo>
                <a:close/>
                <a:moveTo>
                  <a:pt x="62" y="349"/>
                </a:moveTo>
                <a:lnTo>
                  <a:pt x="62" y="349"/>
                </a:lnTo>
                <a:lnTo>
                  <a:pt x="59" y="350"/>
                </a:lnTo>
                <a:lnTo>
                  <a:pt x="61" y="347"/>
                </a:lnTo>
                <a:lnTo>
                  <a:pt x="61" y="347"/>
                </a:lnTo>
                <a:lnTo>
                  <a:pt x="61" y="345"/>
                </a:lnTo>
                <a:lnTo>
                  <a:pt x="60" y="345"/>
                </a:lnTo>
                <a:lnTo>
                  <a:pt x="60" y="345"/>
                </a:lnTo>
                <a:lnTo>
                  <a:pt x="56" y="345"/>
                </a:lnTo>
                <a:lnTo>
                  <a:pt x="51" y="347"/>
                </a:lnTo>
                <a:lnTo>
                  <a:pt x="49" y="347"/>
                </a:lnTo>
                <a:lnTo>
                  <a:pt x="52" y="344"/>
                </a:lnTo>
                <a:lnTo>
                  <a:pt x="52" y="344"/>
                </a:lnTo>
                <a:lnTo>
                  <a:pt x="64" y="336"/>
                </a:lnTo>
                <a:lnTo>
                  <a:pt x="64" y="336"/>
                </a:lnTo>
                <a:lnTo>
                  <a:pt x="64" y="342"/>
                </a:lnTo>
                <a:lnTo>
                  <a:pt x="62" y="349"/>
                </a:lnTo>
                <a:lnTo>
                  <a:pt x="62" y="349"/>
                </a:lnTo>
                <a:close/>
                <a:moveTo>
                  <a:pt x="64" y="332"/>
                </a:moveTo>
                <a:lnTo>
                  <a:pt x="64" y="332"/>
                </a:lnTo>
                <a:lnTo>
                  <a:pt x="52" y="337"/>
                </a:lnTo>
                <a:lnTo>
                  <a:pt x="38" y="342"/>
                </a:lnTo>
                <a:lnTo>
                  <a:pt x="38" y="342"/>
                </a:lnTo>
                <a:lnTo>
                  <a:pt x="25" y="349"/>
                </a:lnTo>
                <a:lnTo>
                  <a:pt x="25" y="349"/>
                </a:lnTo>
                <a:lnTo>
                  <a:pt x="16" y="354"/>
                </a:lnTo>
                <a:lnTo>
                  <a:pt x="13" y="355"/>
                </a:lnTo>
                <a:lnTo>
                  <a:pt x="16" y="353"/>
                </a:lnTo>
                <a:lnTo>
                  <a:pt x="16" y="353"/>
                </a:lnTo>
                <a:lnTo>
                  <a:pt x="40" y="338"/>
                </a:lnTo>
                <a:lnTo>
                  <a:pt x="53" y="331"/>
                </a:lnTo>
                <a:lnTo>
                  <a:pt x="65" y="322"/>
                </a:lnTo>
                <a:lnTo>
                  <a:pt x="65" y="322"/>
                </a:lnTo>
                <a:lnTo>
                  <a:pt x="64" y="332"/>
                </a:lnTo>
                <a:lnTo>
                  <a:pt x="64" y="332"/>
                </a:lnTo>
                <a:close/>
                <a:moveTo>
                  <a:pt x="67" y="312"/>
                </a:moveTo>
                <a:lnTo>
                  <a:pt x="67" y="312"/>
                </a:lnTo>
                <a:lnTo>
                  <a:pt x="66" y="318"/>
                </a:lnTo>
                <a:lnTo>
                  <a:pt x="66" y="318"/>
                </a:lnTo>
                <a:lnTo>
                  <a:pt x="52" y="323"/>
                </a:lnTo>
                <a:lnTo>
                  <a:pt x="38" y="330"/>
                </a:lnTo>
                <a:lnTo>
                  <a:pt x="38" y="330"/>
                </a:lnTo>
                <a:lnTo>
                  <a:pt x="27" y="335"/>
                </a:lnTo>
                <a:lnTo>
                  <a:pt x="27" y="335"/>
                </a:lnTo>
                <a:lnTo>
                  <a:pt x="19" y="338"/>
                </a:lnTo>
                <a:lnTo>
                  <a:pt x="14" y="340"/>
                </a:lnTo>
                <a:lnTo>
                  <a:pt x="13" y="340"/>
                </a:lnTo>
                <a:lnTo>
                  <a:pt x="13" y="340"/>
                </a:lnTo>
                <a:lnTo>
                  <a:pt x="16" y="337"/>
                </a:lnTo>
                <a:lnTo>
                  <a:pt x="19" y="334"/>
                </a:lnTo>
                <a:lnTo>
                  <a:pt x="28" y="330"/>
                </a:lnTo>
                <a:lnTo>
                  <a:pt x="45" y="321"/>
                </a:lnTo>
                <a:lnTo>
                  <a:pt x="45" y="321"/>
                </a:lnTo>
                <a:lnTo>
                  <a:pt x="58" y="314"/>
                </a:lnTo>
                <a:lnTo>
                  <a:pt x="70" y="306"/>
                </a:lnTo>
                <a:lnTo>
                  <a:pt x="70" y="306"/>
                </a:lnTo>
                <a:lnTo>
                  <a:pt x="68" y="309"/>
                </a:lnTo>
                <a:lnTo>
                  <a:pt x="67" y="312"/>
                </a:lnTo>
                <a:lnTo>
                  <a:pt x="67" y="312"/>
                </a:lnTo>
                <a:close/>
                <a:moveTo>
                  <a:pt x="78" y="300"/>
                </a:moveTo>
                <a:lnTo>
                  <a:pt x="78" y="300"/>
                </a:lnTo>
                <a:lnTo>
                  <a:pt x="76" y="299"/>
                </a:lnTo>
                <a:lnTo>
                  <a:pt x="76" y="299"/>
                </a:lnTo>
                <a:lnTo>
                  <a:pt x="69" y="303"/>
                </a:lnTo>
                <a:lnTo>
                  <a:pt x="62" y="307"/>
                </a:lnTo>
                <a:lnTo>
                  <a:pt x="47" y="315"/>
                </a:lnTo>
                <a:lnTo>
                  <a:pt x="47" y="315"/>
                </a:lnTo>
                <a:lnTo>
                  <a:pt x="23" y="324"/>
                </a:lnTo>
                <a:lnTo>
                  <a:pt x="23" y="324"/>
                </a:lnTo>
                <a:lnTo>
                  <a:pt x="14" y="329"/>
                </a:lnTo>
                <a:lnTo>
                  <a:pt x="13" y="329"/>
                </a:lnTo>
                <a:lnTo>
                  <a:pt x="14" y="328"/>
                </a:lnTo>
                <a:lnTo>
                  <a:pt x="21" y="321"/>
                </a:lnTo>
                <a:lnTo>
                  <a:pt x="21" y="321"/>
                </a:lnTo>
                <a:lnTo>
                  <a:pt x="29" y="316"/>
                </a:lnTo>
                <a:lnTo>
                  <a:pt x="36" y="312"/>
                </a:lnTo>
                <a:lnTo>
                  <a:pt x="54" y="303"/>
                </a:lnTo>
                <a:lnTo>
                  <a:pt x="70" y="295"/>
                </a:lnTo>
                <a:lnTo>
                  <a:pt x="85" y="286"/>
                </a:lnTo>
                <a:lnTo>
                  <a:pt x="85" y="286"/>
                </a:lnTo>
                <a:lnTo>
                  <a:pt x="84" y="290"/>
                </a:lnTo>
                <a:lnTo>
                  <a:pt x="83" y="293"/>
                </a:lnTo>
                <a:lnTo>
                  <a:pt x="80" y="297"/>
                </a:lnTo>
                <a:lnTo>
                  <a:pt x="78" y="300"/>
                </a:lnTo>
                <a:lnTo>
                  <a:pt x="78" y="300"/>
                </a:lnTo>
                <a:close/>
                <a:moveTo>
                  <a:pt x="12" y="312"/>
                </a:moveTo>
                <a:lnTo>
                  <a:pt x="12" y="312"/>
                </a:lnTo>
                <a:lnTo>
                  <a:pt x="16" y="310"/>
                </a:lnTo>
                <a:lnTo>
                  <a:pt x="20" y="307"/>
                </a:lnTo>
                <a:lnTo>
                  <a:pt x="28" y="302"/>
                </a:lnTo>
                <a:lnTo>
                  <a:pt x="28" y="302"/>
                </a:lnTo>
                <a:lnTo>
                  <a:pt x="46" y="293"/>
                </a:lnTo>
                <a:lnTo>
                  <a:pt x="46" y="293"/>
                </a:lnTo>
                <a:lnTo>
                  <a:pt x="63" y="284"/>
                </a:lnTo>
                <a:lnTo>
                  <a:pt x="79" y="275"/>
                </a:lnTo>
                <a:lnTo>
                  <a:pt x="79" y="275"/>
                </a:lnTo>
                <a:lnTo>
                  <a:pt x="83" y="279"/>
                </a:lnTo>
                <a:lnTo>
                  <a:pt x="83" y="279"/>
                </a:lnTo>
                <a:lnTo>
                  <a:pt x="84" y="281"/>
                </a:lnTo>
                <a:lnTo>
                  <a:pt x="85" y="283"/>
                </a:lnTo>
                <a:lnTo>
                  <a:pt x="85" y="283"/>
                </a:lnTo>
                <a:lnTo>
                  <a:pt x="67" y="290"/>
                </a:lnTo>
                <a:lnTo>
                  <a:pt x="49" y="297"/>
                </a:lnTo>
                <a:lnTo>
                  <a:pt x="30" y="305"/>
                </a:lnTo>
                <a:lnTo>
                  <a:pt x="12" y="312"/>
                </a:lnTo>
                <a:lnTo>
                  <a:pt x="12" y="312"/>
                </a:lnTo>
                <a:close/>
                <a:moveTo>
                  <a:pt x="50" y="283"/>
                </a:moveTo>
                <a:lnTo>
                  <a:pt x="50" y="283"/>
                </a:lnTo>
                <a:lnTo>
                  <a:pt x="24" y="293"/>
                </a:lnTo>
                <a:lnTo>
                  <a:pt x="24" y="293"/>
                </a:lnTo>
                <a:lnTo>
                  <a:pt x="18" y="297"/>
                </a:lnTo>
                <a:lnTo>
                  <a:pt x="15" y="298"/>
                </a:lnTo>
                <a:lnTo>
                  <a:pt x="17" y="296"/>
                </a:lnTo>
                <a:lnTo>
                  <a:pt x="17" y="296"/>
                </a:lnTo>
                <a:lnTo>
                  <a:pt x="31" y="288"/>
                </a:lnTo>
                <a:lnTo>
                  <a:pt x="47" y="281"/>
                </a:lnTo>
                <a:lnTo>
                  <a:pt x="62" y="273"/>
                </a:lnTo>
                <a:lnTo>
                  <a:pt x="69" y="268"/>
                </a:lnTo>
                <a:lnTo>
                  <a:pt x="76" y="264"/>
                </a:lnTo>
                <a:lnTo>
                  <a:pt x="76" y="264"/>
                </a:lnTo>
                <a:lnTo>
                  <a:pt x="76" y="262"/>
                </a:lnTo>
                <a:lnTo>
                  <a:pt x="75" y="262"/>
                </a:lnTo>
                <a:lnTo>
                  <a:pt x="75" y="262"/>
                </a:lnTo>
                <a:lnTo>
                  <a:pt x="60" y="266"/>
                </a:lnTo>
                <a:lnTo>
                  <a:pt x="53" y="269"/>
                </a:lnTo>
                <a:lnTo>
                  <a:pt x="46" y="271"/>
                </a:lnTo>
                <a:lnTo>
                  <a:pt x="46" y="271"/>
                </a:lnTo>
                <a:lnTo>
                  <a:pt x="27" y="280"/>
                </a:lnTo>
                <a:lnTo>
                  <a:pt x="27" y="280"/>
                </a:lnTo>
                <a:lnTo>
                  <a:pt x="16" y="285"/>
                </a:lnTo>
                <a:lnTo>
                  <a:pt x="14" y="286"/>
                </a:lnTo>
                <a:lnTo>
                  <a:pt x="14" y="286"/>
                </a:lnTo>
                <a:lnTo>
                  <a:pt x="20" y="281"/>
                </a:lnTo>
                <a:lnTo>
                  <a:pt x="20" y="281"/>
                </a:lnTo>
                <a:lnTo>
                  <a:pt x="27" y="276"/>
                </a:lnTo>
                <a:lnTo>
                  <a:pt x="34" y="273"/>
                </a:lnTo>
                <a:lnTo>
                  <a:pt x="49" y="266"/>
                </a:lnTo>
                <a:lnTo>
                  <a:pt x="64" y="259"/>
                </a:lnTo>
                <a:lnTo>
                  <a:pt x="71" y="255"/>
                </a:lnTo>
                <a:lnTo>
                  <a:pt x="77" y="251"/>
                </a:lnTo>
                <a:lnTo>
                  <a:pt x="77" y="251"/>
                </a:lnTo>
                <a:lnTo>
                  <a:pt x="78" y="257"/>
                </a:lnTo>
                <a:lnTo>
                  <a:pt x="76" y="264"/>
                </a:lnTo>
                <a:lnTo>
                  <a:pt x="76" y="264"/>
                </a:lnTo>
                <a:lnTo>
                  <a:pt x="76" y="268"/>
                </a:lnTo>
                <a:lnTo>
                  <a:pt x="78" y="272"/>
                </a:lnTo>
                <a:lnTo>
                  <a:pt x="78" y="272"/>
                </a:lnTo>
                <a:lnTo>
                  <a:pt x="70" y="274"/>
                </a:lnTo>
                <a:lnTo>
                  <a:pt x="64" y="277"/>
                </a:lnTo>
                <a:lnTo>
                  <a:pt x="50" y="283"/>
                </a:lnTo>
                <a:lnTo>
                  <a:pt x="50" y="283"/>
                </a:lnTo>
                <a:close/>
                <a:moveTo>
                  <a:pt x="47" y="260"/>
                </a:moveTo>
                <a:lnTo>
                  <a:pt x="47" y="260"/>
                </a:lnTo>
                <a:lnTo>
                  <a:pt x="27" y="268"/>
                </a:lnTo>
                <a:lnTo>
                  <a:pt x="27" y="268"/>
                </a:lnTo>
                <a:lnTo>
                  <a:pt x="18" y="272"/>
                </a:lnTo>
                <a:lnTo>
                  <a:pt x="17" y="273"/>
                </a:lnTo>
                <a:lnTo>
                  <a:pt x="17" y="272"/>
                </a:lnTo>
                <a:lnTo>
                  <a:pt x="23" y="268"/>
                </a:lnTo>
                <a:lnTo>
                  <a:pt x="23" y="268"/>
                </a:lnTo>
                <a:lnTo>
                  <a:pt x="35" y="261"/>
                </a:lnTo>
                <a:lnTo>
                  <a:pt x="48" y="256"/>
                </a:lnTo>
                <a:lnTo>
                  <a:pt x="60" y="250"/>
                </a:lnTo>
                <a:lnTo>
                  <a:pt x="66" y="247"/>
                </a:lnTo>
                <a:lnTo>
                  <a:pt x="71" y="242"/>
                </a:lnTo>
                <a:lnTo>
                  <a:pt x="71" y="242"/>
                </a:lnTo>
                <a:lnTo>
                  <a:pt x="74" y="245"/>
                </a:lnTo>
                <a:lnTo>
                  <a:pt x="76" y="249"/>
                </a:lnTo>
                <a:lnTo>
                  <a:pt x="76" y="249"/>
                </a:lnTo>
                <a:lnTo>
                  <a:pt x="62" y="254"/>
                </a:lnTo>
                <a:lnTo>
                  <a:pt x="47" y="260"/>
                </a:lnTo>
                <a:lnTo>
                  <a:pt x="47" y="260"/>
                </a:lnTo>
                <a:close/>
                <a:moveTo>
                  <a:pt x="23" y="257"/>
                </a:moveTo>
                <a:lnTo>
                  <a:pt x="23" y="257"/>
                </a:lnTo>
                <a:lnTo>
                  <a:pt x="19" y="258"/>
                </a:lnTo>
                <a:lnTo>
                  <a:pt x="20" y="257"/>
                </a:lnTo>
                <a:lnTo>
                  <a:pt x="26" y="254"/>
                </a:lnTo>
                <a:lnTo>
                  <a:pt x="26" y="254"/>
                </a:lnTo>
                <a:lnTo>
                  <a:pt x="38" y="247"/>
                </a:lnTo>
                <a:lnTo>
                  <a:pt x="38" y="247"/>
                </a:lnTo>
                <a:lnTo>
                  <a:pt x="49" y="241"/>
                </a:lnTo>
                <a:lnTo>
                  <a:pt x="59" y="235"/>
                </a:lnTo>
                <a:lnTo>
                  <a:pt x="59" y="235"/>
                </a:lnTo>
                <a:lnTo>
                  <a:pt x="62" y="237"/>
                </a:lnTo>
                <a:lnTo>
                  <a:pt x="65" y="239"/>
                </a:lnTo>
                <a:lnTo>
                  <a:pt x="65" y="239"/>
                </a:lnTo>
                <a:lnTo>
                  <a:pt x="68" y="240"/>
                </a:lnTo>
                <a:lnTo>
                  <a:pt x="68" y="240"/>
                </a:lnTo>
                <a:lnTo>
                  <a:pt x="56" y="242"/>
                </a:lnTo>
                <a:lnTo>
                  <a:pt x="46" y="248"/>
                </a:lnTo>
                <a:lnTo>
                  <a:pt x="23" y="257"/>
                </a:lnTo>
                <a:lnTo>
                  <a:pt x="23" y="257"/>
                </a:lnTo>
                <a:close/>
                <a:moveTo>
                  <a:pt x="57" y="212"/>
                </a:moveTo>
                <a:lnTo>
                  <a:pt x="57" y="212"/>
                </a:lnTo>
                <a:lnTo>
                  <a:pt x="56" y="217"/>
                </a:lnTo>
                <a:lnTo>
                  <a:pt x="55" y="222"/>
                </a:lnTo>
                <a:lnTo>
                  <a:pt x="55" y="222"/>
                </a:lnTo>
                <a:lnTo>
                  <a:pt x="40" y="226"/>
                </a:lnTo>
                <a:lnTo>
                  <a:pt x="26" y="231"/>
                </a:lnTo>
                <a:lnTo>
                  <a:pt x="26" y="231"/>
                </a:lnTo>
                <a:lnTo>
                  <a:pt x="26" y="231"/>
                </a:lnTo>
                <a:lnTo>
                  <a:pt x="26" y="231"/>
                </a:lnTo>
                <a:lnTo>
                  <a:pt x="34" y="227"/>
                </a:lnTo>
                <a:lnTo>
                  <a:pt x="42" y="222"/>
                </a:lnTo>
                <a:lnTo>
                  <a:pt x="56" y="211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5" y="209"/>
                </a:lnTo>
                <a:lnTo>
                  <a:pt x="55" y="209"/>
                </a:lnTo>
                <a:lnTo>
                  <a:pt x="49" y="212"/>
                </a:lnTo>
                <a:lnTo>
                  <a:pt x="43" y="214"/>
                </a:lnTo>
                <a:lnTo>
                  <a:pt x="43" y="214"/>
                </a:lnTo>
                <a:lnTo>
                  <a:pt x="32" y="219"/>
                </a:lnTo>
                <a:lnTo>
                  <a:pt x="32" y="219"/>
                </a:lnTo>
                <a:lnTo>
                  <a:pt x="33" y="216"/>
                </a:lnTo>
                <a:lnTo>
                  <a:pt x="33" y="216"/>
                </a:lnTo>
                <a:lnTo>
                  <a:pt x="37" y="213"/>
                </a:lnTo>
                <a:lnTo>
                  <a:pt x="42" y="210"/>
                </a:lnTo>
                <a:lnTo>
                  <a:pt x="42" y="210"/>
                </a:lnTo>
                <a:lnTo>
                  <a:pt x="52" y="205"/>
                </a:lnTo>
                <a:lnTo>
                  <a:pt x="62" y="200"/>
                </a:lnTo>
                <a:lnTo>
                  <a:pt x="62" y="200"/>
                </a:lnTo>
                <a:lnTo>
                  <a:pt x="57" y="212"/>
                </a:lnTo>
                <a:lnTo>
                  <a:pt x="57" y="212"/>
                </a:lnTo>
                <a:close/>
                <a:moveTo>
                  <a:pt x="64" y="196"/>
                </a:moveTo>
                <a:lnTo>
                  <a:pt x="64" y="196"/>
                </a:lnTo>
                <a:lnTo>
                  <a:pt x="54" y="199"/>
                </a:lnTo>
                <a:lnTo>
                  <a:pt x="54" y="199"/>
                </a:lnTo>
                <a:lnTo>
                  <a:pt x="43" y="203"/>
                </a:lnTo>
                <a:lnTo>
                  <a:pt x="42" y="203"/>
                </a:lnTo>
                <a:lnTo>
                  <a:pt x="42" y="203"/>
                </a:lnTo>
                <a:lnTo>
                  <a:pt x="47" y="200"/>
                </a:lnTo>
                <a:lnTo>
                  <a:pt x="47" y="200"/>
                </a:lnTo>
                <a:lnTo>
                  <a:pt x="58" y="194"/>
                </a:lnTo>
                <a:lnTo>
                  <a:pt x="63" y="190"/>
                </a:lnTo>
                <a:lnTo>
                  <a:pt x="67" y="186"/>
                </a:lnTo>
                <a:lnTo>
                  <a:pt x="67" y="186"/>
                </a:lnTo>
                <a:lnTo>
                  <a:pt x="64" y="196"/>
                </a:lnTo>
                <a:lnTo>
                  <a:pt x="64" y="196"/>
                </a:lnTo>
                <a:close/>
                <a:moveTo>
                  <a:pt x="67" y="179"/>
                </a:moveTo>
                <a:lnTo>
                  <a:pt x="67" y="179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58" y="185"/>
                </a:lnTo>
                <a:lnTo>
                  <a:pt x="58" y="185"/>
                </a:lnTo>
                <a:lnTo>
                  <a:pt x="46" y="191"/>
                </a:lnTo>
                <a:lnTo>
                  <a:pt x="46" y="191"/>
                </a:lnTo>
                <a:lnTo>
                  <a:pt x="48" y="187"/>
                </a:lnTo>
                <a:lnTo>
                  <a:pt x="48" y="187"/>
                </a:lnTo>
                <a:lnTo>
                  <a:pt x="57" y="182"/>
                </a:lnTo>
                <a:lnTo>
                  <a:pt x="67" y="176"/>
                </a:lnTo>
                <a:lnTo>
                  <a:pt x="67" y="176"/>
                </a:lnTo>
                <a:lnTo>
                  <a:pt x="67" y="179"/>
                </a:lnTo>
                <a:lnTo>
                  <a:pt x="67" y="179"/>
                </a:lnTo>
                <a:close/>
                <a:moveTo>
                  <a:pt x="67" y="173"/>
                </a:moveTo>
                <a:lnTo>
                  <a:pt x="67" y="173"/>
                </a:lnTo>
                <a:lnTo>
                  <a:pt x="59" y="175"/>
                </a:lnTo>
                <a:lnTo>
                  <a:pt x="59" y="175"/>
                </a:lnTo>
                <a:lnTo>
                  <a:pt x="66" y="171"/>
                </a:lnTo>
                <a:lnTo>
                  <a:pt x="66" y="171"/>
                </a:lnTo>
                <a:lnTo>
                  <a:pt x="66" y="169"/>
                </a:lnTo>
                <a:lnTo>
                  <a:pt x="65" y="169"/>
                </a:lnTo>
                <a:lnTo>
                  <a:pt x="65" y="169"/>
                </a:lnTo>
                <a:lnTo>
                  <a:pt x="58" y="170"/>
                </a:lnTo>
                <a:lnTo>
                  <a:pt x="58" y="170"/>
                </a:lnTo>
                <a:lnTo>
                  <a:pt x="65" y="159"/>
                </a:lnTo>
                <a:lnTo>
                  <a:pt x="65" y="159"/>
                </a:lnTo>
                <a:lnTo>
                  <a:pt x="67" y="173"/>
                </a:lnTo>
                <a:lnTo>
                  <a:pt x="67" y="173"/>
                </a:lnTo>
                <a:close/>
                <a:moveTo>
                  <a:pt x="38" y="454"/>
                </a:moveTo>
                <a:lnTo>
                  <a:pt x="38" y="454"/>
                </a:lnTo>
                <a:lnTo>
                  <a:pt x="32" y="442"/>
                </a:lnTo>
                <a:lnTo>
                  <a:pt x="27" y="430"/>
                </a:lnTo>
                <a:lnTo>
                  <a:pt x="27" y="430"/>
                </a:lnTo>
                <a:lnTo>
                  <a:pt x="28" y="427"/>
                </a:lnTo>
                <a:lnTo>
                  <a:pt x="28" y="427"/>
                </a:lnTo>
                <a:lnTo>
                  <a:pt x="29" y="419"/>
                </a:lnTo>
                <a:lnTo>
                  <a:pt x="31" y="412"/>
                </a:lnTo>
                <a:lnTo>
                  <a:pt x="37" y="397"/>
                </a:lnTo>
                <a:lnTo>
                  <a:pt x="37" y="397"/>
                </a:lnTo>
                <a:lnTo>
                  <a:pt x="38" y="391"/>
                </a:lnTo>
                <a:lnTo>
                  <a:pt x="38" y="386"/>
                </a:lnTo>
                <a:lnTo>
                  <a:pt x="37" y="375"/>
                </a:lnTo>
                <a:lnTo>
                  <a:pt x="37" y="375"/>
                </a:lnTo>
                <a:lnTo>
                  <a:pt x="36" y="368"/>
                </a:lnTo>
                <a:lnTo>
                  <a:pt x="37" y="361"/>
                </a:lnTo>
                <a:lnTo>
                  <a:pt x="38" y="358"/>
                </a:lnTo>
                <a:lnTo>
                  <a:pt x="40" y="356"/>
                </a:lnTo>
                <a:lnTo>
                  <a:pt x="43" y="356"/>
                </a:lnTo>
                <a:lnTo>
                  <a:pt x="46" y="358"/>
                </a:lnTo>
                <a:lnTo>
                  <a:pt x="46" y="358"/>
                </a:lnTo>
                <a:lnTo>
                  <a:pt x="50" y="361"/>
                </a:lnTo>
                <a:lnTo>
                  <a:pt x="54" y="363"/>
                </a:lnTo>
                <a:lnTo>
                  <a:pt x="54" y="363"/>
                </a:lnTo>
                <a:lnTo>
                  <a:pt x="59" y="364"/>
                </a:lnTo>
                <a:lnTo>
                  <a:pt x="64" y="362"/>
                </a:lnTo>
                <a:lnTo>
                  <a:pt x="68" y="359"/>
                </a:lnTo>
                <a:lnTo>
                  <a:pt x="70" y="354"/>
                </a:lnTo>
                <a:lnTo>
                  <a:pt x="70" y="354"/>
                </a:lnTo>
                <a:lnTo>
                  <a:pt x="72" y="346"/>
                </a:lnTo>
                <a:lnTo>
                  <a:pt x="73" y="337"/>
                </a:lnTo>
                <a:lnTo>
                  <a:pt x="73" y="337"/>
                </a:lnTo>
                <a:lnTo>
                  <a:pt x="74" y="328"/>
                </a:lnTo>
                <a:lnTo>
                  <a:pt x="75" y="320"/>
                </a:lnTo>
                <a:lnTo>
                  <a:pt x="79" y="313"/>
                </a:lnTo>
                <a:lnTo>
                  <a:pt x="84" y="306"/>
                </a:lnTo>
                <a:lnTo>
                  <a:pt x="84" y="306"/>
                </a:lnTo>
                <a:lnTo>
                  <a:pt x="89" y="300"/>
                </a:lnTo>
                <a:lnTo>
                  <a:pt x="93" y="292"/>
                </a:lnTo>
                <a:lnTo>
                  <a:pt x="94" y="288"/>
                </a:lnTo>
                <a:lnTo>
                  <a:pt x="95" y="285"/>
                </a:lnTo>
                <a:lnTo>
                  <a:pt x="94" y="281"/>
                </a:lnTo>
                <a:lnTo>
                  <a:pt x="92" y="277"/>
                </a:lnTo>
                <a:lnTo>
                  <a:pt x="92" y="277"/>
                </a:lnTo>
                <a:lnTo>
                  <a:pt x="90" y="274"/>
                </a:lnTo>
                <a:lnTo>
                  <a:pt x="87" y="271"/>
                </a:lnTo>
                <a:lnTo>
                  <a:pt x="85" y="268"/>
                </a:lnTo>
                <a:lnTo>
                  <a:pt x="85" y="266"/>
                </a:lnTo>
                <a:lnTo>
                  <a:pt x="85" y="264"/>
                </a:lnTo>
                <a:lnTo>
                  <a:pt x="85" y="264"/>
                </a:lnTo>
                <a:lnTo>
                  <a:pt x="87" y="256"/>
                </a:lnTo>
                <a:lnTo>
                  <a:pt x="87" y="252"/>
                </a:lnTo>
                <a:lnTo>
                  <a:pt x="87" y="248"/>
                </a:lnTo>
                <a:lnTo>
                  <a:pt x="87" y="248"/>
                </a:lnTo>
                <a:lnTo>
                  <a:pt x="84" y="240"/>
                </a:lnTo>
                <a:lnTo>
                  <a:pt x="82" y="237"/>
                </a:lnTo>
                <a:lnTo>
                  <a:pt x="79" y="235"/>
                </a:lnTo>
                <a:lnTo>
                  <a:pt x="79" y="235"/>
                </a:lnTo>
                <a:lnTo>
                  <a:pt x="72" y="232"/>
                </a:lnTo>
                <a:lnTo>
                  <a:pt x="72" y="232"/>
                </a:lnTo>
                <a:lnTo>
                  <a:pt x="69" y="230"/>
                </a:lnTo>
                <a:lnTo>
                  <a:pt x="66" y="227"/>
                </a:lnTo>
                <a:lnTo>
                  <a:pt x="65" y="224"/>
                </a:lnTo>
                <a:lnTo>
                  <a:pt x="65" y="220"/>
                </a:lnTo>
                <a:lnTo>
                  <a:pt x="66" y="212"/>
                </a:lnTo>
                <a:lnTo>
                  <a:pt x="69" y="206"/>
                </a:lnTo>
                <a:lnTo>
                  <a:pt x="69" y="206"/>
                </a:lnTo>
                <a:lnTo>
                  <a:pt x="73" y="195"/>
                </a:lnTo>
                <a:lnTo>
                  <a:pt x="75" y="189"/>
                </a:lnTo>
                <a:lnTo>
                  <a:pt x="76" y="184"/>
                </a:lnTo>
                <a:lnTo>
                  <a:pt x="76" y="184"/>
                </a:lnTo>
                <a:lnTo>
                  <a:pt x="75" y="175"/>
                </a:lnTo>
                <a:lnTo>
                  <a:pt x="75" y="167"/>
                </a:lnTo>
                <a:lnTo>
                  <a:pt x="74" y="157"/>
                </a:lnTo>
                <a:lnTo>
                  <a:pt x="73" y="148"/>
                </a:lnTo>
                <a:lnTo>
                  <a:pt x="73" y="148"/>
                </a:lnTo>
                <a:lnTo>
                  <a:pt x="86" y="134"/>
                </a:lnTo>
                <a:lnTo>
                  <a:pt x="100" y="119"/>
                </a:lnTo>
                <a:lnTo>
                  <a:pt x="114" y="106"/>
                </a:lnTo>
                <a:lnTo>
                  <a:pt x="131" y="94"/>
                </a:lnTo>
                <a:lnTo>
                  <a:pt x="131" y="94"/>
                </a:lnTo>
                <a:lnTo>
                  <a:pt x="148" y="81"/>
                </a:lnTo>
                <a:lnTo>
                  <a:pt x="165" y="71"/>
                </a:lnTo>
                <a:lnTo>
                  <a:pt x="183" y="62"/>
                </a:lnTo>
                <a:lnTo>
                  <a:pt x="202" y="55"/>
                </a:lnTo>
                <a:lnTo>
                  <a:pt x="222" y="48"/>
                </a:lnTo>
                <a:lnTo>
                  <a:pt x="241" y="43"/>
                </a:lnTo>
                <a:lnTo>
                  <a:pt x="261" y="39"/>
                </a:lnTo>
                <a:lnTo>
                  <a:pt x="281" y="36"/>
                </a:lnTo>
                <a:lnTo>
                  <a:pt x="302" y="35"/>
                </a:lnTo>
                <a:lnTo>
                  <a:pt x="322" y="34"/>
                </a:lnTo>
                <a:lnTo>
                  <a:pt x="341" y="35"/>
                </a:lnTo>
                <a:lnTo>
                  <a:pt x="361" y="38"/>
                </a:lnTo>
                <a:lnTo>
                  <a:pt x="382" y="41"/>
                </a:lnTo>
                <a:lnTo>
                  <a:pt x="401" y="46"/>
                </a:lnTo>
                <a:lnTo>
                  <a:pt x="421" y="51"/>
                </a:lnTo>
                <a:lnTo>
                  <a:pt x="439" y="58"/>
                </a:lnTo>
                <a:lnTo>
                  <a:pt x="439" y="58"/>
                </a:lnTo>
                <a:lnTo>
                  <a:pt x="432" y="61"/>
                </a:lnTo>
                <a:lnTo>
                  <a:pt x="429" y="62"/>
                </a:lnTo>
                <a:lnTo>
                  <a:pt x="426" y="65"/>
                </a:lnTo>
                <a:lnTo>
                  <a:pt x="426" y="65"/>
                </a:lnTo>
                <a:lnTo>
                  <a:pt x="424" y="67"/>
                </a:lnTo>
                <a:lnTo>
                  <a:pt x="424" y="69"/>
                </a:lnTo>
                <a:lnTo>
                  <a:pt x="424" y="72"/>
                </a:lnTo>
                <a:lnTo>
                  <a:pt x="425" y="74"/>
                </a:lnTo>
                <a:lnTo>
                  <a:pt x="428" y="77"/>
                </a:lnTo>
                <a:lnTo>
                  <a:pt x="432" y="79"/>
                </a:lnTo>
                <a:lnTo>
                  <a:pt x="432" y="79"/>
                </a:lnTo>
                <a:lnTo>
                  <a:pt x="436" y="80"/>
                </a:lnTo>
                <a:lnTo>
                  <a:pt x="439" y="79"/>
                </a:lnTo>
                <a:lnTo>
                  <a:pt x="439" y="79"/>
                </a:lnTo>
                <a:lnTo>
                  <a:pt x="443" y="79"/>
                </a:lnTo>
                <a:lnTo>
                  <a:pt x="443" y="79"/>
                </a:lnTo>
                <a:lnTo>
                  <a:pt x="445" y="79"/>
                </a:lnTo>
                <a:lnTo>
                  <a:pt x="447" y="80"/>
                </a:lnTo>
                <a:lnTo>
                  <a:pt x="448" y="81"/>
                </a:lnTo>
                <a:lnTo>
                  <a:pt x="448" y="85"/>
                </a:lnTo>
                <a:lnTo>
                  <a:pt x="448" y="85"/>
                </a:lnTo>
                <a:lnTo>
                  <a:pt x="439" y="84"/>
                </a:lnTo>
                <a:lnTo>
                  <a:pt x="432" y="81"/>
                </a:lnTo>
                <a:lnTo>
                  <a:pt x="424" y="78"/>
                </a:lnTo>
                <a:lnTo>
                  <a:pt x="417" y="75"/>
                </a:lnTo>
                <a:lnTo>
                  <a:pt x="417" y="75"/>
                </a:lnTo>
                <a:lnTo>
                  <a:pt x="411" y="70"/>
                </a:lnTo>
                <a:lnTo>
                  <a:pt x="404" y="65"/>
                </a:lnTo>
                <a:lnTo>
                  <a:pt x="401" y="63"/>
                </a:lnTo>
                <a:lnTo>
                  <a:pt x="397" y="62"/>
                </a:lnTo>
                <a:lnTo>
                  <a:pt x="393" y="62"/>
                </a:lnTo>
                <a:lnTo>
                  <a:pt x="390" y="64"/>
                </a:lnTo>
                <a:lnTo>
                  <a:pt x="390" y="64"/>
                </a:lnTo>
                <a:lnTo>
                  <a:pt x="388" y="66"/>
                </a:lnTo>
                <a:lnTo>
                  <a:pt x="386" y="69"/>
                </a:lnTo>
                <a:lnTo>
                  <a:pt x="385" y="75"/>
                </a:lnTo>
                <a:lnTo>
                  <a:pt x="385" y="75"/>
                </a:lnTo>
                <a:lnTo>
                  <a:pt x="385" y="79"/>
                </a:lnTo>
                <a:lnTo>
                  <a:pt x="386" y="85"/>
                </a:lnTo>
                <a:lnTo>
                  <a:pt x="387" y="87"/>
                </a:lnTo>
                <a:lnTo>
                  <a:pt x="386" y="89"/>
                </a:lnTo>
                <a:lnTo>
                  <a:pt x="384" y="90"/>
                </a:lnTo>
                <a:lnTo>
                  <a:pt x="381" y="91"/>
                </a:lnTo>
                <a:lnTo>
                  <a:pt x="381" y="91"/>
                </a:lnTo>
                <a:lnTo>
                  <a:pt x="374" y="90"/>
                </a:lnTo>
                <a:lnTo>
                  <a:pt x="367" y="89"/>
                </a:lnTo>
                <a:lnTo>
                  <a:pt x="359" y="87"/>
                </a:lnTo>
                <a:lnTo>
                  <a:pt x="352" y="85"/>
                </a:lnTo>
                <a:lnTo>
                  <a:pt x="352" y="85"/>
                </a:lnTo>
                <a:lnTo>
                  <a:pt x="346" y="86"/>
                </a:lnTo>
                <a:lnTo>
                  <a:pt x="342" y="88"/>
                </a:lnTo>
                <a:lnTo>
                  <a:pt x="339" y="91"/>
                </a:lnTo>
                <a:lnTo>
                  <a:pt x="338" y="95"/>
                </a:lnTo>
                <a:lnTo>
                  <a:pt x="338" y="99"/>
                </a:lnTo>
                <a:lnTo>
                  <a:pt x="340" y="104"/>
                </a:lnTo>
                <a:lnTo>
                  <a:pt x="343" y="108"/>
                </a:lnTo>
                <a:lnTo>
                  <a:pt x="348" y="111"/>
                </a:lnTo>
                <a:lnTo>
                  <a:pt x="348" y="111"/>
                </a:lnTo>
                <a:lnTo>
                  <a:pt x="356" y="114"/>
                </a:lnTo>
                <a:lnTo>
                  <a:pt x="364" y="116"/>
                </a:lnTo>
                <a:lnTo>
                  <a:pt x="373" y="118"/>
                </a:lnTo>
                <a:lnTo>
                  <a:pt x="381" y="119"/>
                </a:lnTo>
                <a:lnTo>
                  <a:pt x="381" y="119"/>
                </a:lnTo>
                <a:lnTo>
                  <a:pt x="385" y="118"/>
                </a:lnTo>
                <a:lnTo>
                  <a:pt x="388" y="117"/>
                </a:lnTo>
                <a:lnTo>
                  <a:pt x="395" y="114"/>
                </a:lnTo>
                <a:lnTo>
                  <a:pt x="395" y="114"/>
                </a:lnTo>
                <a:lnTo>
                  <a:pt x="404" y="109"/>
                </a:lnTo>
                <a:lnTo>
                  <a:pt x="409" y="108"/>
                </a:lnTo>
                <a:lnTo>
                  <a:pt x="413" y="107"/>
                </a:lnTo>
                <a:lnTo>
                  <a:pt x="418" y="107"/>
                </a:lnTo>
                <a:lnTo>
                  <a:pt x="422" y="109"/>
                </a:lnTo>
                <a:lnTo>
                  <a:pt x="426" y="111"/>
                </a:lnTo>
                <a:lnTo>
                  <a:pt x="431" y="114"/>
                </a:lnTo>
                <a:lnTo>
                  <a:pt x="431" y="114"/>
                </a:lnTo>
                <a:lnTo>
                  <a:pt x="435" y="118"/>
                </a:lnTo>
                <a:lnTo>
                  <a:pt x="437" y="123"/>
                </a:lnTo>
                <a:lnTo>
                  <a:pt x="442" y="133"/>
                </a:lnTo>
                <a:lnTo>
                  <a:pt x="447" y="143"/>
                </a:lnTo>
                <a:lnTo>
                  <a:pt x="451" y="148"/>
                </a:lnTo>
                <a:lnTo>
                  <a:pt x="455" y="152"/>
                </a:lnTo>
                <a:lnTo>
                  <a:pt x="455" y="152"/>
                </a:lnTo>
                <a:lnTo>
                  <a:pt x="459" y="154"/>
                </a:lnTo>
                <a:lnTo>
                  <a:pt x="462" y="154"/>
                </a:lnTo>
                <a:lnTo>
                  <a:pt x="466" y="153"/>
                </a:lnTo>
                <a:lnTo>
                  <a:pt x="469" y="151"/>
                </a:lnTo>
                <a:lnTo>
                  <a:pt x="476" y="147"/>
                </a:lnTo>
                <a:lnTo>
                  <a:pt x="480" y="145"/>
                </a:lnTo>
                <a:lnTo>
                  <a:pt x="483" y="145"/>
                </a:lnTo>
                <a:lnTo>
                  <a:pt x="483" y="145"/>
                </a:lnTo>
                <a:lnTo>
                  <a:pt x="488" y="146"/>
                </a:lnTo>
                <a:lnTo>
                  <a:pt x="493" y="148"/>
                </a:lnTo>
                <a:lnTo>
                  <a:pt x="502" y="153"/>
                </a:lnTo>
                <a:lnTo>
                  <a:pt x="502" y="153"/>
                </a:lnTo>
                <a:lnTo>
                  <a:pt x="506" y="156"/>
                </a:lnTo>
                <a:lnTo>
                  <a:pt x="510" y="160"/>
                </a:lnTo>
                <a:lnTo>
                  <a:pt x="510" y="160"/>
                </a:lnTo>
                <a:lnTo>
                  <a:pt x="512" y="164"/>
                </a:lnTo>
                <a:lnTo>
                  <a:pt x="514" y="169"/>
                </a:lnTo>
                <a:lnTo>
                  <a:pt x="514" y="171"/>
                </a:lnTo>
                <a:lnTo>
                  <a:pt x="513" y="173"/>
                </a:lnTo>
                <a:lnTo>
                  <a:pt x="511" y="173"/>
                </a:lnTo>
                <a:lnTo>
                  <a:pt x="507" y="172"/>
                </a:lnTo>
                <a:lnTo>
                  <a:pt x="507" y="172"/>
                </a:lnTo>
                <a:lnTo>
                  <a:pt x="501" y="168"/>
                </a:lnTo>
                <a:lnTo>
                  <a:pt x="495" y="162"/>
                </a:lnTo>
                <a:lnTo>
                  <a:pt x="489" y="157"/>
                </a:lnTo>
                <a:lnTo>
                  <a:pt x="486" y="156"/>
                </a:lnTo>
                <a:lnTo>
                  <a:pt x="482" y="155"/>
                </a:lnTo>
                <a:lnTo>
                  <a:pt x="482" y="155"/>
                </a:lnTo>
                <a:lnTo>
                  <a:pt x="479" y="155"/>
                </a:lnTo>
                <a:lnTo>
                  <a:pt x="477" y="156"/>
                </a:lnTo>
                <a:lnTo>
                  <a:pt x="475" y="157"/>
                </a:lnTo>
                <a:lnTo>
                  <a:pt x="473" y="158"/>
                </a:lnTo>
                <a:lnTo>
                  <a:pt x="471" y="164"/>
                </a:lnTo>
                <a:lnTo>
                  <a:pt x="470" y="169"/>
                </a:lnTo>
                <a:lnTo>
                  <a:pt x="470" y="169"/>
                </a:lnTo>
                <a:lnTo>
                  <a:pt x="471" y="173"/>
                </a:lnTo>
                <a:lnTo>
                  <a:pt x="473" y="176"/>
                </a:lnTo>
                <a:lnTo>
                  <a:pt x="475" y="179"/>
                </a:lnTo>
                <a:lnTo>
                  <a:pt x="478" y="181"/>
                </a:lnTo>
                <a:lnTo>
                  <a:pt x="485" y="185"/>
                </a:lnTo>
                <a:lnTo>
                  <a:pt x="491" y="188"/>
                </a:lnTo>
                <a:lnTo>
                  <a:pt x="491" y="188"/>
                </a:lnTo>
                <a:lnTo>
                  <a:pt x="494" y="189"/>
                </a:lnTo>
                <a:lnTo>
                  <a:pt x="494" y="189"/>
                </a:lnTo>
                <a:lnTo>
                  <a:pt x="497" y="191"/>
                </a:lnTo>
                <a:lnTo>
                  <a:pt x="498" y="193"/>
                </a:lnTo>
                <a:lnTo>
                  <a:pt x="498" y="195"/>
                </a:lnTo>
                <a:lnTo>
                  <a:pt x="496" y="198"/>
                </a:lnTo>
                <a:lnTo>
                  <a:pt x="491" y="203"/>
                </a:lnTo>
                <a:lnTo>
                  <a:pt x="491" y="203"/>
                </a:lnTo>
                <a:lnTo>
                  <a:pt x="491" y="203"/>
                </a:lnTo>
                <a:lnTo>
                  <a:pt x="491" y="203"/>
                </a:lnTo>
                <a:lnTo>
                  <a:pt x="467" y="192"/>
                </a:lnTo>
                <a:lnTo>
                  <a:pt x="443" y="181"/>
                </a:lnTo>
                <a:lnTo>
                  <a:pt x="443" y="181"/>
                </a:lnTo>
                <a:lnTo>
                  <a:pt x="431" y="174"/>
                </a:lnTo>
                <a:lnTo>
                  <a:pt x="420" y="166"/>
                </a:lnTo>
                <a:lnTo>
                  <a:pt x="410" y="155"/>
                </a:lnTo>
                <a:lnTo>
                  <a:pt x="400" y="144"/>
                </a:lnTo>
                <a:lnTo>
                  <a:pt x="400" y="144"/>
                </a:lnTo>
                <a:lnTo>
                  <a:pt x="393" y="137"/>
                </a:lnTo>
                <a:lnTo>
                  <a:pt x="386" y="130"/>
                </a:lnTo>
                <a:lnTo>
                  <a:pt x="378" y="124"/>
                </a:lnTo>
                <a:lnTo>
                  <a:pt x="370" y="120"/>
                </a:lnTo>
                <a:lnTo>
                  <a:pt x="370" y="120"/>
                </a:lnTo>
                <a:lnTo>
                  <a:pt x="358" y="117"/>
                </a:lnTo>
                <a:lnTo>
                  <a:pt x="347" y="117"/>
                </a:lnTo>
                <a:lnTo>
                  <a:pt x="336" y="118"/>
                </a:lnTo>
                <a:lnTo>
                  <a:pt x="325" y="120"/>
                </a:lnTo>
                <a:lnTo>
                  <a:pt x="325" y="120"/>
                </a:lnTo>
                <a:lnTo>
                  <a:pt x="316" y="122"/>
                </a:lnTo>
                <a:lnTo>
                  <a:pt x="306" y="126"/>
                </a:lnTo>
                <a:lnTo>
                  <a:pt x="296" y="130"/>
                </a:lnTo>
                <a:lnTo>
                  <a:pt x="285" y="136"/>
                </a:lnTo>
                <a:lnTo>
                  <a:pt x="274" y="142"/>
                </a:lnTo>
                <a:lnTo>
                  <a:pt x="264" y="149"/>
                </a:lnTo>
                <a:lnTo>
                  <a:pt x="254" y="157"/>
                </a:lnTo>
                <a:lnTo>
                  <a:pt x="245" y="166"/>
                </a:lnTo>
                <a:lnTo>
                  <a:pt x="237" y="175"/>
                </a:lnTo>
                <a:lnTo>
                  <a:pt x="230" y="185"/>
                </a:lnTo>
                <a:lnTo>
                  <a:pt x="224" y="194"/>
                </a:lnTo>
                <a:lnTo>
                  <a:pt x="220" y="205"/>
                </a:lnTo>
                <a:lnTo>
                  <a:pt x="218" y="215"/>
                </a:lnTo>
                <a:lnTo>
                  <a:pt x="217" y="226"/>
                </a:lnTo>
                <a:lnTo>
                  <a:pt x="219" y="236"/>
                </a:lnTo>
                <a:lnTo>
                  <a:pt x="223" y="248"/>
                </a:lnTo>
                <a:lnTo>
                  <a:pt x="223" y="248"/>
                </a:lnTo>
                <a:lnTo>
                  <a:pt x="226" y="253"/>
                </a:lnTo>
                <a:lnTo>
                  <a:pt x="229" y="258"/>
                </a:lnTo>
                <a:lnTo>
                  <a:pt x="234" y="261"/>
                </a:lnTo>
                <a:lnTo>
                  <a:pt x="238" y="264"/>
                </a:lnTo>
                <a:lnTo>
                  <a:pt x="249" y="269"/>
                </a:lnTo>
                <a:lnTo>
                  <a:pt x="260" y="272"/>
                </a:lnTo>
                <a:lnTo>
                  <a:pt x="285" y="277"/>
                </a:lnTo>
                <a:lnTo>
                  <a:pt x="296" y="280"/>
                </a:lnTo>
                <a:lnTo>
                  <a:pt x="306" y="284"/>
                </a:lnTo>
                <a:lnTo>
                  <a:pt x="306" y="284"/>
                </a:lnTo>
                <a:lnTo>
                  <a:pt x="312" y="289"/>
                </a:lnTo>
                <a:lnTo>
                  <a:pt x="316" y="294"/>
                </a:lnTo>
                <a:lnTo>
                  <a:pt x="318" y="301"/>
                </a:lnTo>
                <a:lnTo>
                  <a:pt x="318" y="307"/>
                </a:lnTo>
                <a:lnTo>
                  <a:pt x="317" y="314"/>
                </a:lnTo>
                <a:lnTo>
                  <a:pt x="315" y="321"/>
                </a:lnTo>
                <a:lnTo>
                  <a:pt x="310" y="335"/>
                </a:lnTo>
                <a:lnTo>
                  <a:pt x="310" y="335"/>
                </a:lnTo>
                <a:lnTo>
                  <a:pt x="307" y="345"/>
                </a:lnTo>
                <a:lnTo>
                  <a:pt x="304" y="355"/>
                </a:lnTo>
                <a:lnTo>
                  <a:pt x="304" y="355"/>
                </a:lnTo>
                <a:lnTo>
                  <a:pt x="304" y="362"/>
                </a:lnTo>
                <a:lnTo>
                  <a:pt x="304" y="369"/>
                </a:lnTo>
                <a:lnTo>
                  <a:pt x="306" y="384"/>
                </a:lnTo>
                <a:lnTo>
                  <a:pt x="306" y="384"/>
                </a:lnTo>
                <a:lnTo>
                  <a:pt x="306" y="389"/>
                </a:lnTo>
                <a:lnTo>
                  <a:pt x="305" y="394"/>
                </a:lnTo>
                <a:lnTo>
                  <a:pt x="301" y="404"/>
                </a:lnTo>
                <a:lnTo>
                  <a:pt x="296" y="416"/>
                </a:lnTo>
                <a:lnTo>
                  <a:pt x="291" y="425"/>
                </a:lnTo>
                <a:lnTo>
                  <a:pt x="291" y="425"/>
                </a:lnTo>
                <a:lnTo>
                  <a:pt x="286" y="440"/>
                </a:lnTo>
                <a:lnTo>
                  <a:pt x="281" y="456"/>
                </a:lnTo>
                <a:lnTo>
                  <a:pt x="281" y="456"/>
                </a:lnTo>
                <a:lnTo>
                  <a:pt x="278" y="470"/>
                </a:lnTo>
                <a:lnTo>
                  <a:pt x="277" y="485"/>
                </a:lnTo>
                <a:lnTo>
                  <a:pt x="277" y="493"/>
                </a:lnTo>
                <a:lnTo>
                  <a:pt x="278" y="500"/>
                </a:lnTo>
                <a:lnTo>
                  <a:pt x="279" y="508"/>
                </a:lnTo>
                <a:lnTo>
                  <a:pt x="282" y="514"/>
                </a:lnTo>
                <a:lnTo>
                  <a:pt x="282" y="514"/>
                </a:lnTo>
                <a:lnTo>
                  <a:pt x="286" y="520"/>
                </a:lnTo>
                <a:lnTo>
                  <a:pt x="289" y="525"/>
                </a:lnTo>
                <a:lnTo>
                  <a:pt x="294" y="528"/>
                </a:lnTo>
                <a:lnTo>
                  <a:pt x="299" y="531"/>
                </a:lnTo>
                <a:lnTo>
                  <a:pt x="304" y="532"/>
                </a:lnTo>
                <a:lnTo>
                  <a:pt x="310" y="533"/>
                </a:lnTo>
                <a:lnTo>
                  <a:pt x="316" y="533"/>
                </a:lnTo>
                <a:lnTo>
                  <a:pt x="322" y="532"/>
                </a:lnTo>
                <a:lnTo>
                  <a:pt x="322" y="532"/>
                </a:lnTo>
                <a:lnTo>
                  <a:pt x="334" y="529"/>
                </a:lnTo>
                <a:lnTo>
                  <a:pt x="344" y="524"/>
                </a:lnTo>
                <a:lnTo>
                  <a:pt x="354" y="518"/>
                </a:lnTo>
                <a:lnTo>
                  <a:pt x="364" y="512"/>
                </a:lnTo>
                <a:lnTo>
                  <a:pt x="364" y="512"/>
                </a:lnTo>
                <a:lnTo>
                  <a:pt x="378" y="503"/>
                </a:lnTo>
                <a:lnTo>
                  <a:pt x="392" y="495"/>
                </a:lnTo>
                <a:lnTo>
                  <a:pt x="406" y="488"/>
                </a:lnTo>
                <a:lnTo>
                  <a:pt x="420" y="480"/>
                </a:lnTo>
                <a:lnTo>
                  <a:pt x="420" y="480"/>
                </a:lnTo>
                <a:lnTo>
                  <a:pt x="430" y="475"/>
                </a:lnTo>
                <a:lnTo>
                  <a:pt x="439" y="470"/>
                </a:lnTo>
                <a:lnTo>
                  <a:pt x="448" y="463"/>
                </a:lnTo>
                <a:lnTo>
                  <a:pt x="455" y="455"/>
                </a:lnTo>
                <a:lnTo>
                  <a:pt x="455" y="455"/>
                </a:lnTo>
                <a:lnTo>
                  <a:pt x="457" y="449"/>
                </a:lnTo>
                <a:lnTo>
                  <a:pt x="459" y="443"/>
                </a:lnTo>
                <a:lnTo>
                  <a:pt x="460" y="431"/>
                </a:lnTo>
                <a:lnTo>
                  <a:pt x="461" y="426"/>
                </a:lnTo>
                <a:lnTo>
                  <a:pt x="462" y="420"/>
                </a:lnTo>
                <a:lnTo>
                  <a:pt x="465" y="415"/>
                </a:lnTo>
                <a:lnTo>
                  <a:pt x="470" y="410"/>
                </a:lnTo>
                <a:lnTo>
                  <a:pt x="470" y="410"/>
                </a:lnTo>
                <a:lnTo>
                  <a:pt x="477" y="405"/>
                </a:lnTo>
                <a:lnTo>
                  <a:pt x="484" y="401"/>
                </a:lnTo>
                <a:lnTo>
                  <a:pt x="500" y="395"/>
                </a:lnTo>
                <a:lnTo>
                  <a:pt x="507" y="391"/>
                </a:lnTo>
                <a:lnTo>
                  <a:pt x="514" y="387"/>
                </a:lnTo>
                <a:lnTo>
                  <a:pt x="520" y="381"/>
                </a:lnTo>
                <a:lnTo>
                  <a:pt x="525" y="374"/>
                </a:lnTo>
                <a:lnTo>
                  <a:pt x="525" y="374"/>
                </a:lnTo>
                <a:lnTo>
                  <a:pt x="528" y="367"/>
                </a:lnTo>
                <a:lnTo>
                  <a:pt x="528" y="360"/>
                </a:lnTo>
                <a:lnTo>
                  <a:pt x="526" y="352"/>
                </a:lnTo>
                <a:lnTo>
                  <a:pt x="523" y="346"/>
                </a:lnTo>
                <a:lnTo>
                  <a:pt x="523" y="346"/>
                </a:lnTo>
                <a:lnTo>
                  <a:pt x="519" y="340"/>
                </a:lnTo>
                <a:lnTo>
                  <a:pt x="515" y="335"/>
                </a:lnTo>
                <a:lnTo>
                  <a:pt x="511" y="329"/>
                </a:lnTo>
                <a:lnTo>
                  <a:pt x="508" y="322"/>
                </a:lnTo>
                <a:lnTo>
                  <a:pt x="508" y="322"/>
                </a:lnTo>
                <a:lnTo>
                  <a:pt x="506" y="315"/>
                </a:lnTo>
                <a:lnTo>
                  <a:pt x="506" y="307"/>
                </a:lnTo>
                <a:lnTo>
                  <a:pt x="506" y="299"/>
                </a:lnTo>
                <a:lnTo>
                  <a:pt x="505" y="291"/>
                </a:lnTo>
                <a:lnTo>
                  <a:pt x="505" y="291"/>
                </a:lnTo>
                <a:lnTo>
                  <a:pt x="504" y="286"/>
                </a:lnTo>
                <a:lnTo>
                  <a:pt x="502" y="281"/>
                </a:lnTo>
                <a:lnTo>
                  <a:pt x="498" y="271"/>
                </a:lnTo>
                <a:lnTo>
                  <a:pt x="498" y="271"/>
                </a:lnTo>
                <a:lnTo>
                  <a:pt x="492" y="258"/>
                </a:lnTo>
                <a:lnTo>
                  <a:pt x="492" y="258"/>
                </a:lnTo>
                <a:lnTo>
                  <a:pt x="491" y="254"/>
                </a:lnTo>
                <a:lnTo>
                  <a:pt x="491" y="254"/>
                </a:lnTo>
                <a:lnTo>
                  <a:pt x="490" y="250"/>
                </a:lnTo>
                <a:lnTo>
                  <a:pt x="490" y="248"/>
                </a:lnTo>
                <a:lnTo>
                  <a:pt x="491" y="247"/>
                </a:lnTo>
                <a:lnTo>
                  <a:pt x="495" y="245"/>
                </a:lnTo>
                <a:lnTo>
                  <a:pt x="500" y="243"/>
                </a:lnTo>
                <a:lnTo>
                  <a:pt x="500" y="243"/>
                </a:lnTo>
                <a:lnTo>
                  <a:pt x="503" y="250"/>
                </a:lnTo>
                <a:lnTo>
                  <a:pt x="505" y="256"/>
                </a:lnTo>
                <a:lnTo>
                  <a:pt x="506" y="262"/>
                </a:lnTo>
                <a:lnTo>
                  <a:pt x="507" y="269"/>
                </a:lnTo>
                <a:lnTo>
                  <a:pt x="508" y="283"/>
                </a:lnTo>
                <a:lnTo>
                  <a:pt x="508" y="296"/>
                </a:lnTo>
                <a:lnTo>
                  <a:pt x="508" y="296"/>
                </a:lnTo>
                <a:lnTo>
                  <a:pt x="508" y="303"/>
                </a:lnTo>
                <a:lnTo>
                  <a:pt x="508" y="310"/>
                </a:lnTo>
                <a:lnTo>
                  <a:pt x="510" y="317"/>
                </a:lnTo>
                <a:lnTo>
                  <a:pt x="514" y="323"/>
                </a:lnTo>
                <a:lnTo>
                  <a:pt x="514" y="323"/>
                </a:lnTo>
                <a:lnTo>
                  <a:pt x="517" y="327"/>
                </a:lnTo>
                <a:lnTo>
                  <a:pt x="521" y="329"/>
                </a:lnTo>
                <a:lnTo>
                  <a:pt x="525" y="330"/>
                </a:lnTo>
                <a:lnTo>
                  <a:pt x="530" y="330"/>
                </a:lnTo>
                <a:lnTo>
                  <a:pt x="539" y="330"/>
                </a:lnTo>
                <a:lnTo>
                  <a:pt x="547" y="329"/>
                </a:lnTo>
                <a:lnTo>
                  <a:pt x="547" y="329"/>
                </a:lnTo>
                <a:lnTo>
                  <a:pt x="554" y="327"/>
                </a:lnTo>
                <a:lnTo>
                  <a:pt x="563" y="323"/>
                </a:lnTo>
                <a:lnTo>
                  <a:pt x="566" y="321"/>
                </a:lnTo>
                <a:lnTo>
                  <a:pt x="570" y="318"/>
                </a:lnTo>
                <a:lnTo>
                  <a:pt x="572" y="315"/>
                </a:lnTo>
                <a:lnTo>
                  <a:pt x="574" y="311"/>
                </a:lnTo>
                <a:lnTo>
                  <a:pt x="574" y="311"/>
                </a:lnTo>
                <a:lnTo>
                  <a:pt x="575" y="306"/>
                </a:lnTo>
                <a:lnTo>
                  <a:pt x="575" y="301"/>
                </a:lnTo>
                <a:lnTo>
                  <a:pt x="573" y="297"/>
                </a:lnTo>
                <a:lnTo>
                  <a:pt x="572" y="292"/>
                </a:lnTo>
                <a:lnTo>
                  <a:pt x="567" y="283"/>
                </a:lnTo>
                <a:lnTo>
                  <a:pt x="561" y="275"/>
                </a:lnTo>
                <a:lnTo>
                  <a:pt x="561" y="275"/>
                </a:lnTo>
                <a:lnTo>
                  <a:pt x="553" y="264"/>
                </a:lnTo>
                <a:lnTo>
                  <a:pt x="553" y="264"/>
                </a:lnTo>
                <a:lnTo>
                  <a:pt x="550" y="258"/>
                </a:lnTo>
                <a:lnTo>
                  <a:pt x="550" y="258"/>
                </a:lnTo>
                <a:lnTo>
                  <a:pt x="549" y="256"/>
                </a:lnTo>
                <a:lnTo>
                  <a:pt x="547" y="250"/>
                </a:lnTo>
                <a:lnTo>
                  <a:pt x="546" y="247"/>
                </a:lnTo>
                <a:lnTo>
                  <a:pt x="547" y="243"/>
                </a:lnTo>
                <a:lnTo>
                  <a:pt x="548" y="242"/>
                </a:lnTo>
                <a:lnTo>
                  <a:pt x="551" y="243"/>
                </a:lnTo>
                <a:lnTo>
                  <a:pt x="551" y="243"/>
                </a:lnTo>
                <a:lnTo>
                  <a:pt x="556" y="247"/>
                </a:lnTo>
                <a:lnTo>
                  <a:pt x="560" y="251"/>
                </a:lnTo>
                <a:lnTo>
                  <a:pt x="563" y="256"/>
                </a:lnTo>
                <a:lnTo>
                  <a:pt x="566" y="261"/>
                </a:lnTo>
                <a:lnTo>
                  <a:pt x="577" y="282"/>
                </a:lnTo>
                <a:lnTo>
                  <a:pt x="577" y="282"/>
                </a:lnTo>
                <a:lnTo>
                  <a:pt x="582" y="290"/>
                </a:lnTo>
                <a:lnTo>
                  <a:pt x="587" y="297"/>
                </a:lnTo>
                <a:lnTo>
                  <a:pt x="594" y="304"/>
                </a:lnTo>
                <a:lnTo>
                  <a:pt x="601" y="310"/>
                </a:lnTo>
                <a:lnTo>
                  <a:pt x="601" y="310"/>
                </a:lnTo>
                <a:lnTo>
                  <a:pt x="605" y="315"/>
                </a:lnTo>
                <a:lnTo>
                  <a:pt x="610" y="320"/>
                </a:lnTo>
                <a:lnTo>
                  <a:pt x="614" y="326"/>
                </a:lnTo>
                <a:lnTo>
                  <a:pt x="617" y="332"/>
                </a:lnTo>
                <a:lnTo>
                  <a:pt x="621" y="344"/>
                </a:lnTo>
                <a:lnTo>
                  <a:pt x="624" y="357"/>
                </a:lnTo>
                <a:lnTo>
                  <a:pt x="624" y="357"/>
                </a:lnTo>
                <a:lnTo>
                  <a:pt x="624" y="358"/>
                </a:lnTo>
                <a:lnTo>
                  <a:pt x="624" y="358"/>
                </a:lnTo>
                <a:lnTo>
                  <a:pt x="621" y="381"/>
                </a:lnTo>
                <a:lnTo>
                  <a:pt x="615" y="404"/>
                </a:lnTo>
                <a:lnTo>
                  <a:pt x="607" y="427"/>
                </a:lnTo>
                <a:lnTo>
                  <a:pt x="598" y="448"/>
                </a:lnTo>
                <a:lnTo>
                  <a:pt x="587" y="468"/>
                </a:lnTo>
                <a:lnTo>
                  <a:pt x="575" y="488"/>
                </a:lnTo>
                <a:lnTo>
                  <a:pt x="562" y="506"/>
                </a:lnTo>
                <a:lnTo>
                  <a:pt x="547" y="524"/>
                </a:lnTo>
                <a:lnTo>
                  <a:pt x="531" y="540"/>
                </a:lnTo>
                <a:lnTo>
                  <a:pt x="512" y="554"/>
                </a:lnTo>
                <a:lnTo>
                  <a:pt x="494" y="569"/>
                </a:lnTo>
                <a:lnTo>
                  <a:pt x="474" y="581"/>
                </a:lnTo>
                <a:lnTo>
                  <a:pt x="454" y="592"/>
                </a:lnTo>
                <a:lnTo>
                  <a:pt x="431" y="601"/>
                </a:lnTo>
                <a:lnTo>
                  <a:pt x="409" y="609"/>
                </a:lnTo>
                <a:lnTo>
                  <a:pt x="386" y="615"/>
                </a:lnTo>
                <a:lnTo>
                  <a:pt x="386" y="615"/>
                </a:lnTo>
                <a:lnTo>
                  <a:pt x="360" y="619"/>
                </a:lnTo>
                <a:lnTo>
                  <a:pt x="334" y="622"/>
                </a:lnTo>
                <a:lnTo>
                  <a:pt x="309" y="622"/>
                </a:lnTo>
                <a:lnTo>
                  <a:pt x="282" y="620"/>
                </a:lnTo>
                <a:lnTo>
                  <a:pt x="257" y="616"/>
                </a:lnTo>
                <a:lnTo>
                  <a:pt x="233" y="611"/>
                </a:lnTo>
                <a:lnTo>
                  <a:pt x="209" y="603"/>
                </a:lnTo>
                <a:lnTo>
                  <a:pt x="184" y="593"/>
                </a:lnTo>
                <a:lnTo>
                  <a:pt x="162" y="582"/>
                </a:lnTo>
                <a:lnTo>
                  <a:pt x="140" y="569"/>
                </a:lnTo>
                <a:lnTo>
                  <a:pt x="119" y="553"/>
                </a:lnTo>
                <a:lnTo>
                  <a:pt x="100" y="537"/>
                </a:lnTo>
                <a:lnTo>
                  <a:pt x="82" y="518"/>
                </a:lnTo>
                <a:lnTo>
                  <a:pt x="66" y="499"/>
                </a:lnTo>
                <a:lnTo>
                  <a:pt x="51" y="477"/>
                </a:lnTo>
                <a:lnTo>
                  <a:pt x="38" y="454"/>
                </a:lnTo>
                <a:lnTo>
                  <a:pt x="38" y="454"/>
                </a:lnTo>
                <a:close/>
                <a:moveTo>
                  <a:pt x="166" y="653"/>
                </a:moveTo>
                <a:lnTo>
                  <a:pt x="166" y="653"/>
                </a:lnTo>
                <a:lnTo>
                  <a:pt x="165" y="650"/>
                </a:lnTo>
                <a:lnTo>
                  <a:pt x="166" y="646"/>
                </a:lnTo>
                <a:lnTo>
                  <a:pt x="167" y="642"/>
                </a:lnTo>
                <a:lnTo>
                  <a:pt x="169" y="638"/>
                </a:lnTo>
                <a:lnTo>
                  <a:pt x="174" y="630"/>
                </a:lnTo>
                <a:lnTo>
                  <a:pt x="178" y="624"/>
                </a:lnTo>
                <a:lnTo>
                  <a:pt x="178" y="624"/>
                </a:lnTo>
                <a:lnTo>
                  <a:pt x="184" y="615"/>
                </a:lnTo>
                <a:lnTo>
                  <a:pt x="187" y="610"/>
                </a:lnTo>
                <a:lnTo>
                  <a:pt x="190" y="605"/>
                </a:lnTo>
                <a:lnTo>
                  <a:pt x="190" y="605"/>
                </a:lnTo>
                <a:lnTo>
                  <a:pt x="201" y="610"/>
                </a:lnTo>
                <a:lnTo>
                  <a:pt x="201" y="610"/>
                </a:lnTo>
                <a:lnTo>
                  <a:pt x="194" y="624"/>
                </a:lnTo>
                <a:lnTo>
                  <a:pt x="190" y="633"/>
                </a:lnTo>
                <a:lnTo>
                  <a:pt x="185" y="642"/>
                </a:lnTo>
                <a:lnTo>
                  <a:pt x="180" y="650"/>
                </a:lnTo>
                <a:lnTo>
                  <a:pt x="175" y="655"/>
                </a:lnTo>
                <a:lnTo>
                  <a:pt x="173" y="656"/>
                </a:lnTo>
                <a:lnTo>
                  <a:pt x="170" y="656"/>
                </a:lnTo>
                <a:lnTo>
                  <a:pt x="168" y="655"/>
                </a:lnTo>
                <a:lnTo>
                  <a:pt x="166" y="653"/>
                </a:lnTo>
                <a:lnTo>
                  <a:pt x="166" y="653"/>
                </a:lnTo>
                <a:close/>
                <a:moveTo>
                  <a:pt x="306" y="662"/>
                </a:moveTo>
                <a:lnTo>
                  <a:pt x="306" y="662"/>
                </a:lnTo>
                <a:lnTo>
                  <a:pt x="329" y="662"/>
                </a:lnTo>
                <a:lnTo>
                  <a:pt x="329" y="662"/>
                </a:lnTo>
                <a:lnTo>
                  <a:pt x="315" y="665"/>
                </a:lnTo>
                <a:lnTo>
                  <a:pt x="300" y="668"/>
                </a:lnTo>
                <a:lnTo>
                  <a:pt x="300" y="668"/>
                </a:lnTo>
                <a:lnTo>
                  <a:pt x="302" y="662"/>
                </a:lnTo>
                <a:lnTo>
                  <a:pt x="302" y="662"/>
                </a:lnTo>
                <a:lnTo>
                  <a:pt x="306" y="662"/>
                </a:lnTo>
                <a:lnTo>
                  <a:pt x="306" y="662"/>
                </a:lnTo>
                <a:close/>
                <a:moveTo>
                  <a:pt x="339" y="679"/>
                </a:moveTo>
                <a:lnTo>
                  <a:pt x="339" y="679"/>
                </a:lnTo>
                <a:lnTo>
                  <a:pt x="341" y="685"/>
                </a:lnTo>
                <a:lnTo>
                  <a:pt x="341" y="685"/>
                </a:lnTo>
                <a:lnTo>
                  <a:pt x="317" y="693"/>
                </a:lnTo>
                <a:lnTo>
                  <a:pt x="305" y="697"/>
                </a:lnTo>
                <a:lnTo>
                  <a:pt x="293" y="700"/>
                </a:lnTo>
                <a:lnTo>
                  <a:pt x="293" y="700"/>
                </a:lnTo>
                <a:lnTo>
                  <a:pt x="291" y="701"/>
                </a:lnTo>
                <a:lnTo>
                  <a:pt x="291" y="701"/>
                </a:lnTo>
                <a:lnTo>
                  <a:pt x="294" y="700"/>
                </a:lnTo>
                <a:lnTo>
                  <a:pt x="294" y="700"/>
                </a:lnTo>
                <a:lnTo>
                  <a:pt x="307" y="693"/>
                </a:lnTo>
                <a:lnTo>
                  <a:pt x="307" y="693"/>
                </a:lnTo>
                <a:lnTo>
                  <a:pt x="322" y="686"/>
                </a:lnTo>
                <a:lnTo>
                  <a:pt x="338" y="680"/>
                </a:lnTo>
                <a:lnTo>
                  <a:pt x="338" y="680"/>
                </a:lnTo>
                <a:lnTo>
                  <a:pt x="339" y="679"/>
                </a:lnTo>
                <a:lnTo>
                  <a:pt x="339" y="679"/>
                </a:lnTo>
                <a:close/>
                <a:moveTo>
                  <a:pt x="344" y="698"/>
                </a:moveTo>
                <a:lnTo>
                  <a:pt x="344" y="698"/>
                </a:lnTo>
                <a:lnTo>
                  <a:pt x="344" y="698"/>
                </a:lnTo>
                <a:lnTo>
                  <a:pt x="344" y="698"/>
                </a:lnTo>
                <a:lnTo>
                  <a:pt x="316" y="706"/>
                </a:lnTo>
                <a:lnTo>
                  <a:pt x="302" y="709"/>
                </a:lnTo>
                <a:lnTo>
                  <a:pt x="287" y="711"/>
                </a:lnTo>
                <a:lnTo>
                  <a:pt x="287" y="711"/>
                </a:lnTo>
                <a:lnTo>
                  <a:pt x="287" y="711"/>
                </a:lnTo>
                <a:lnTo>
                  <a:pt x="287" y="711"/>
                </a:lnTo>
                <a:lnTo>
                  <a:pt x="294" y="709"/>
                </a:lnTo>
                <a:lnTo>
                  <a:pt x="300" y="706"/>
                </a:lnTo>
                <a:lnTo>
                  <a:pt x="313" y="700"/>
                </a:lnTo>
                <a:lnTo>
                  <a:pt x="313" y="700"/>
                </a:lnTo>
                <a:lnTo>
                  <a:pt x="327" y="694"/>
                </a:lnTo>
                <a:lnTo>
                  <a:pt x="342" y="687"/>
                </a:lnTo>
                <a:lnTo>
                  <a:pt x="342" y="687"/>
                </a:lnTo>
                <a:lnTo>
                  <a:pt x="344" y="698"/>
                </a:lnTo>
                <a:lnTo>
                  <a:pt x="344" y="698"/>
                </a:lnTo>
                <a:close/>
                <a:moveTo>
                  <a:pt x="388" y="743"/>
                </a:moveTo>
                <a:lnTo>
                  <a:pt x="388" y="743"/>
                </a:lnTo>
                <a:lnTo>
                  <a:pt x="354" y="755"/>
                </a:lnTo>
                <a:lnTo>
                  <a:pt x="354" y="755"/>
                </a:lnTo>
                <a:lnTo>
                  <a:pt x="332" y="760"/>
                </a:lnTo>
                <a:lnTo>
                  <a:pt x="332" y="760"/>
                </a:lnTo>
                <a:lnTo>
                  <a:pt x="317" y="763"/>
                </a:lnTo>
                <a:lnTo>
                  <a:pt x="302" y="768"/>
                </a:lnTo>
                <a:lnTo>
                  <a:pt x="272" y="777"/>
                </a:lnTo>
                <a:lnTo>
                  <a:pt x="272" y="777"/>
                </a:lnTo>
                <a:lnTo>
                  <a:pt x="212" y="797"/>
                </a:lnTo>
                <a:lnTo>
                  <a:pt x="180" y="806"/>
                </a:lnTo>
                <a:lnTo>
                  <a:pt x="150" y="815"/>
                </a:lnTo>
                <a:lnTo>
                  <a:pt x="150" y="815"/>
                </a:lnTo>
                <a:lnTo>
                  <a:pt x="162" y="810"/>
                </a:lnTo>
                <a:lnTo>
                  <a:pt x="175" y="805"/>
                </a:lnTo>
                <a:lnTo>
                  <a:pt x="202" y="796"/>
                </a:lnTo>
                <a:lnTo>
                  <a:pt x="202" y="796"/>
                </a:lnTo>
                <a:lnTo>
                  <a:pt x="231" y="785"/>
                </a:lnTo>
                <a:lnTo>
                  <a:pt x="258" y="775"/>
                </a:lnTo>
                <a:lnTo>
                  <a:pt x="258" y="775"/>
                </a:lnTo>
                <a:lnTo>
                  <a:pt x="309" y="759"/>
                </a:lnTo>
                <a:lnTo>
                  <a:pt x="334" y="749"/>
                </a:lnTo>
                <a:lnTo>
                  <a:pt x="346" y="744"/>
                </a:lnTo>
                <a:lnTo>
                  <a:pt x="357" y="737"/>
                </a:lnTo>
                <a:lnTo>
                  <a:pt x="357" y="737"/>
                </a:lnTo>
                <a:lnTo>
                  <a:pt x="388" y="743"/>
                </a:lnTo>
                <a:lnTo>
                  <a:pt x="388" y="743"/>
                </a:lnTo>
                <a:close/>
                <a:moveTo>
                  <a:pt x="415" y="749"/>
                </a:moveTo>
                <a:lnTo>
                  <a:pt x="415" y="749"/>
                </a:lnTo>
                <a:lnTo>
                  <a:pt x="387" y="756"/>
                </a:lnTo>
                <a:lnTo>
                  <a:pt x="359" y="763"/>
                </a:lnTo>
                <a:lnTo>
                  <a:pt x="331" y="772"/>
                </a:lnTo>
                <a:lnTo>
                  <a:pt x="304" y="781"/>
                </a:lnTo>
                <a:lnTo>
                  <a:pt x="304" y="781"/>
                </a:lnTo>
                <a:lnTo>
                  <a:pt x="245" y="800"/>
                </a:lnTo>
                <a:lnTo>
                  <a:pt x="216" y="809"/>
                </a:lnTo>
                <a:lnTo>
                  <a:pt x="201" y="814"/>
                </a:lnTo>
                <a:lnTo>
                  <a:pt x="186" y="817"/>
                </a:lnTo>
                <a:lnTo>
                  <a:pt x="186" y="817"/>
                </a:lnTo>
                <a:lnTo>
                  <a:pt x="181" y="817"/>
                </a:lnTo>
                <a:lnTo>
                  <a:pt x="176" y="819"/>
                </a:lnTo>
                <a:lnTo>
                  <a:pt x="176" y="819"/>
                </a:lnTo>
                <a:lnTo>
                  <a:pt x="190" y="814"/>
                </a:lnTo>
                <a:lnTo>
                  <a:pt x="190" y="814"/>
                </a:lnTo>
                <a:lnTo>
                  <a:pt x="221" y="803"/>
                </a:lnTo>
                <a:lnTo>
                  <a:pt x="221" y="803"/>
                </a:lnTo>
                <a:lnTo>
                  <a:pt x="251" y="793"/>
                </a:lnTo>
                <a:lnTo>
                  <a:pt x="280" y="783"/>
                </a:lnTo>
                <a:lnTo>
                  <a:pt x="280" y="783"/>
                </a:lnTo>
                <a:lnTo>
                  <a:pt x="337" y="763"/>
                </a:lnTo>
                <a:lnTo>
                  <a:pt x="337" y="763"/>
                </a:lnTo>
                <a:lnTo>
                  <a:pt x="357" y="756"/>
                </a:lnTo>
                <a:lnTo>
                  <a:pt x="357" y="756"/>
                </a:lnTo>
                <a:lnTo>
                  <a:pt x="375" y="751"/>
                </a:lnTo>
                <a:lnTo>
                  <a:pt x="384" y="748"/>
                </a:lnTo>
                <a:lnTo>
                  <a:pt x="392" y="744"/>
                </a:lnTo>
                <a:lnTo>
                  <a:pt x="392" y="744"/>
                </a:lnTo>
                <a:lnTo>
                  <a:pt x="415" y="749"/>
                </a:lnTo>
                <a:lnTo>
                  <a:pt x="415" y="749"/>
                </a:lnTo>
                <a:close/>
                <a:moveTo>
                  <a:pt x="435" y="754"/>
                </a:moveTo>
                <a:lnTo>
                  <a:pt x="435" y="754"/>
                </a:lnTo>
                <a:lnTo>
                  <a:pt x="409" y="761"/>
                </a:lnTo>
                <a:lnTo>
                  <a:pt x="383" y="769"/>
                </a:lnTo>
                <a:lnTo>
                  <a:pt x="356" y="778"/>
                </a:lnTo>
                <a:lnTo>
                  <a:pt x="331" y="787"/>
                </a:lnTo>
                <a:lnTo>
                  <a:pt x="331" y="787"/>
                </a:lnTo>
                <a:lnTo>
                  <a:pt x="306" y="795"/>
                </a:lnTo>
                <a:lnTo>
                  <a:pt x="279" y="802"/>
                </a:lnTo>
                <a:lnTo>
                  <a:pt x="279" y="802"/>
                </a:lnTo>
                <a:lnTo>
                  <a:pt x="252" y="810"/>
                </a:lnTo>
                <a:lnTo>
                  <a:pt x="239" y="816"/>
                </a:lnTo>
                <a:lnTo>
                  <a:pt x="226" y="819"/>
                </a:lnTo>
                <a:lnTo>
                  <a:pt x="226" y="819"/>
                </a:lnTo>
                <a:lnTo>
                  <a:pt x="221" y="820"/>
                </a:lnTo>
                <a:lnTo>
                  <a:pt x="223" y="819"/>
                </a:lnTo>
                <a:lnTo>
                  <a:pt x="234" y="815"/>
                </a:lnTo>
                <a:lnTo>
                  <a:pt x="234" y="815"/>
                </a:lnTo>
                <a:lnTo>
                  <a:pt x="258" y="807"/>
                </a:lnTo>
                <a:lnTo>
                  <a:pt x="258" y="807"/>
                </a:lnTo>
                <a:lnTo>
                  <a:pt x="286" y="799"/>
                </a:lnTo>
                <a:lnTo>
                  <a:pt x="312" y="790"/>
                </a:lnTo>
                <a:lnTo>
                  <a:pt x="312" y="790"/>
                </a:lnTo>
                <a:lnTo>
                  <a:pt x="366" y="769"/>
                </a:lnTo>
                <a:lnTo>
                  <a:pt x="392" y="759"/>
                </a:lnTo>
                <a:lnTo>
                  <a:pt x="419" y="750"/>
                </a:lnTo>
                <a:lnTo>
                  <a:pt x="419" y="750"/>
                </a:lnTo>
                <a:lnTo>
                  <a:pt x="420" y="750"/>
                </a:lnTo>
                <a:lnTo>
                  <a:pt x="420" y="750"/>
                </a:lnTo>
                <a:lnTo>
                  <a:pt x="435" y="754"/>
                </a:lnTo>
                <a:lnTo>
                  <a:pt x="435" y="754"/>
                </a:lnTo>
                <a:close/>
                <a:moveTo>
                  <a:pt x="485" y="771"/>
                </a:moveTo>
                <a:lnTo>
                  <a:pt x="485" y="771"/>
                </a:lnTo>
                <a:lnTo>
                  <a:pt x="463" y="778"/>
                </a:lnTo>
                <a:lnTo>
                  <a:pt x="441" y="786"/>
                </a:lnTo>
                <a:lnTo>
                  <a:pt x="420" y="794"/>
                </a:lnTo>
                <a:lnTo>
                  <a:pt x="398" y="801"/>
                </a:lnTo>
                <a:lnTo>
                  <a:pt x="398" y="801"/>
                </a:lnTo>
                <a:lnTo>
                  <a:pt x="360" y="813"/>
                </a:lnTo>
                <a:lnTo>
                  <a:pt x="360" y="813"/>
                </a:lnTo>
                <a:lnTo>
                  <a:pt x="402" y="796"/>
                </a:lnTo>
                <a:lnTo>
                  <a:pt x="402" y="796"/>
                </a:lnTo>
                <a:lnTo>
                  <a:pt x="412" y="791"/>
                </a:lnTo>
                <a:lnTo>
                  <a:pt x="422" y="786"/>
                </a:lnTo>
                <a:lnTo>
                  <a:pt x="432" y="781"/>
                </a:lnTo>
                <a:lnTo>
                  <a:pt x="442" y="776"/>
                </a:lnTo>
                <a:lnTo>
                  <a:pt x="442" y="776"/>
                </a:lnTo>
                <a:lnTo>
                  <a:pt x="457" y="772"/>
                </a:lnTo>
                <a:lnTo>
                  <a:pt x="464" y="769"/>
                </a:lnTo>
                <a:lnTo>
                  <a:pt x="471" y="766"/>
                </a:lnTo>
                <a:lnTo>
                  <a:pt x="471" y="766"/>
                </a:lnTo>
                <a:lnTo>
                  <a:pt x="485" y="771"/>
                </a:lnTo>
                <a:lnTo>
                  <a:pt x="485" y="771"/>
                </a:lnTo>
                <a:close/>
                <a:moveTo>
                  <a:pt x="509" y="784"/>
                </a:moveTo>
                <a:lnTo>
                  <a:pt x="509" y="784"/>
                </a:lnTo>
                <a:lnTo>
                  <a:pt x="509" y="785"/>
                </a:lnTo>
                <a:lnTo>
                  <a:pt x="509" y="785"/>
                </a:lnTo>
                <a:lnTo>
                  <a:pt x="489" y="795"/>
                </a:lnTo>
                <a:lnTo>
                  <a:pt x="489" y="795"/>
                </a:lnTo>
                <a:lnTo>
                  <a:pt x="487" y="796"/>
                </a:lnTo>
                <a:lnTo>
                  <a:pt x="487" y="796"/>
                </a:lnTo>
                <a:lnTo>
                  <a:pt x="465" y="803"/>
                </a:lnTo>
                <a:lnTo>
                  <a:pt x="454" y="807"/>
                </a:lnTo>
                <a:lnTo>
                  <a:pt x="442" y="812"/>
                </a:lnTo>
                <a:lnTo>
                  <a:pt x="442" y="812"/>
                </a:lnTo>
                <a:lnTo>
                  <a:pt x="417" y="822"/>
                </a:lnTo>
                <a:lnTo>
                  <a:pt x="417" y="822"/>
                </a:lnTo>
                <a:lnTo>
                  <a:pt x="402" y="826"/>
                </a:lnTo>
                <a:lnTo>
                  <a:pt x="402" y="826"/>
                </a:lnTo>
                <a:lnTo>
                  <a:pt x="407" y="823"/>
                </a:lnTo>
                <a:lnTo>
                  <a:pt x="411" y="820"/>
                </a:lnTo>
                <a:lnTo>
                  <a:pt x="411" y="820"/>
                </a:lnTo>
                <a:lnTo>
                  <a:pt x="422" y="814"/>
                </a:lnTo>
                <a:lnTo>
                  <a:pt x="433" y="808"/>
                </a:lnTo>
                <a:lnTo>
                  <a:pt x="456" y="799"/>
                </a:lnTo>
                <a:lnTo>
                  <a:pt x="478" y="790"/>
                </a:lnTo>
                <a:lnTo>
                  <a:pt x="488" y="784"/>
                </a:lnTo>
                <a:lnTo>
                  <a:pt x="499" y="778"/>
                </a:lnTo>
                <a:lnTo>
                  <a:pt x="499" y="778"/>
                </a:lnTo>
                <a:lnTo>
                  <a:pt x="509" y="784"/>
                </a:lnTo>
                <a:lnTo>
                  <a:pt x="509" y="784"/>
                </a:lnTo>
                <a:close/>
                <a:moveTo>
                  <a:pt x="523" y="799"/>
                </a:moveTo>
                <a:lnTo>
                  <a:pt x="523" y="799"/>
                </a:lnTo>
                <a:lnTo>
                  <a:pt x="524" y="801"/>
                </a:lnTo>
                <a:lnTo>
                  <a:pt x="524" y="803"/>
                </a:lnTo>
                <a:lnTo>
                  <a:pt x="524" y="803"/>
                </a:lnTo>
                <a:lnTo>
                  <a:pt x="523" y="803"/>
                </a:lnTo>
                <a:lnTo>
                  <a:pt x="523" y="803"/>
                </a:lnTo>
                <a:lnTo>
                  <a:pt x="500" y="813"/>
                </a:lnTo>
                <a:lnTo>
                  <a:pt x="500" y="813"/>
                </a:lnTo>
                <a:lnTo>
                  <a:pt x="487" y="817"/>
                </a:lnTo>
                <a:lnTo>
                  <a:pt x="487" y="817"/>
                </a:lnTo>
                <a:lnTo>
                  <a:pt x="486" y="817"/>
                </a:lnTo>
                <a:lnTo>
                  <a:pt x="486" y="817"/>
                </a:lnTo>
                <a:lnTo>
                  <a:pt x="505" y="808"/>
                </a:lnTo>
                <a:lnTo>
                  <a:pt x="514" y="803"/>
                </a:lnTo>
                <a:lnTo>
                  <a:pt x="522" y="797"/>
                </a:lnTo>
                <a:lnTo>
                  <a:pt x="522" y="797"/>
                </a:lnTo>
                <a:lnTo>
                  <a:pt x="523" y="799"/>
                </a:lnTo>
                <a:lnTo>
                  <a:pt x="523" y="799"/>
                </a:lnTo>
                <a:close/>
                <a:moveTo>
                  <a:pt x="514" y="800"/>
                </a:moveTo>
                <a:lnTo>
                  <a:pt x="514" y="800"/>
                </a:lnTo>
                <a:lnTo>
                  <a:pt x="507" y="804"/>
                </a:lnTo>
                <a:lnTo>
                  <a:pt x="507" y="804"/>
                </a:lnTo>
                <a:lnTo>
                  <a:pt x="492" y="812"/>
                </a:lnTo>
                <a:lnTo>
                  <a:pt x="477" y="819"/>
                </a:lnTo>
                <a:lnTo>
                  <a:pt x="477" y="819"/>
                </a:lnTo>
                <a:lnTo>
                  <a:pt x="477" y="819"/>
                </a:lnTo>
                <a:lnTo>
                  <a:pt x="477" y="820"/>
                </a:lnTo>
                <a:lnTo>
                  <a:pt x="477" y="820"/>
                </a:lnTo>
                <a:lnTo>
                  <a:pt x="460" y="823"/>
                </a:lnTo>
                <a:lnTo>
                  <a:pt x="441" y="824"/>
                </a:lnTo>
                <a:lnTo>
                  <a:pt x="441" y="824"/>
                </a:lnTo>
                <a:lnTo>
                  <a:pt x="457" y="818"/>
                </a:lnTo>
                <a:lnTo>
                  <a:pt x="473" y="812"/>
                </a:lnTo>
                <a:lnTo>
                  <a:pt x="505" y="802"/>
                </a:lnTo>
                <a:lnTo>
                  <a:pt x="505" y="802"/>
                </a:lnTo>
                <a:lnTo>
                  <a:pt x="517" y="798"/>
                </a:lnTo>
                <a:lnTo>
                  <a:pt x="517" y="798"/>
                </a:lnTo>
                <a:lnTo>
                  <a:pt x="514" y="800"/>
                </a:lnTo>
                <a:lnTo>
                  <a:pt x="514" y="800"/>
                </a:lnTo>
                <a:close/>
                <a:moveTo>
                  <a:pt x="436" y="823"/>
                </a:moveTo>
                <a:lnTo>
                  <a:pt x="436" y="823"/>
                </a:lnTo>
                <a:lnTo>
                  <a:pt x="434" y="825"/>
                </a:lnTo>
                <a:lnTo>
                  <a:pt x="434" y="825"/>
                </a:lnTo>
                <a:lnTo>
                  <a:pt x="434" y="825"/>
                </a:lnTo>
                <a:lnTo>
                  <a:pt x="434" y="825"/>
                </a:lnTo>
                <a:lnTo>
                  <a:pt x="409" y="827"/>
                </a:lnTo>
                <a:lnTo>
                  <a:pt x="409" y="827"/>
                </a:lnTo>
                <a:lnTo>
                  <a:pt x="422" y="822"/>
                </a:lnTo>
                <a:lnTo>
                  <a:pt x="435" y="817"/>
                </a:lnTo>
                <a:lnTo>
                  <a:pt x="462" y="805"/>
                </a:lnTo>
                <a:lnTo>
                  <a:pt x="462" y="805"/>
                </a:lnTo>
                <a:lnTo>
                  <a:pt x="479" y="800"/>
                </a:lnTo>
                <a:lnTo>
                  <a:pt x="479" y="800"/>
                </a:lnTo>
                <a:lnTo>
                  <a:pt x="458" y="812"/>
                </a:lnTo>
                <a:lnTo>
                  <a:pt x="447" y="817"/>
                </a:lnTo>
                <a:lnTo>
                  <a:pt x="436" y="823"/>
                </a:lnTo>
                <a:lnTo>
                  <a:pt x="436" y="823"/>
                </a:lnTo>
                <a:close/>
                <a:moveTo>
                  <a:pt x="356" y="828"/>
                </a:moveTo>
                <a:lnTo>
                  <a:pt x="356" y="828"/>
                </a:lnTo>
                <a:lnTo>
                  <a:pt x="356" y="828"/>
                </a:lnTo>
                <a:lnTo>
                  <a:pt x="356" y="828"/>
                </a:lnTo>
                <a:lnTo>
                  <a:pt x="360" y="826"/>
                </a:lnTo>
                <a:lnTo>
                  <a:pt x="360" y="826"/>
                </a:lnTo>
                <a:lnTo>
                  <a:pt x="372" y="821"/>
                </a:lnTo>
                <a:lnTo>
                  <a:pt x="383" y="817"/>
                </a:lnTo>
                <a:lnTo>
                  <a:pt x="383" y="817"/>
                </a:lnTo>
                <a:lnTo>
                  <a:pt x="414" y="803"/>
                </a:lnTo>
                <a:lnTo>
                  <a:pt x="414" y="803"/>
                </a:lnTo>
                <a:lnTo>
                  <a:pt x="451" y="789"/>
                </a:lnTo>
                <a:lnTo>
                  <a:pt x="486" y="773"/>
                </a:lnTo>
                <a:lnTo>
                  <a:pt x="486" y="773"/>
                </a:lnTo>
                <a:lnTo>
                  <a:pt x="486" y="773"/>
                </a:lnTo>
                <a:lnTo>
                  <a:pt x="486" y="772"/>
                </a:lnTo>
                <a:lnTo>
                  <a:pt x="486" y="772"/>
                </a:lnTo>
                <a:lnTo>
                  <a:pt x="496" y="777"/>
                </a:lnTo>
                <a:lnTo>
                  <a:pt x="496" y="777"/>
                </a:lnTo>
                <a:lnTo>
                  <a:pt x="429" y="804"/>
                </a:lnTo>
                <a:lnTo>
                  <a:pt x="396" y="817"/>
                </a:lnTo>
                <a:lnTo>
                  <a:pt x="379" y="823"/>
                </a:lnTo>
                <a:lnTo>
                  <a:pt x="361" y="827"/>
                </a:lnTo>
                <a:lnTo>
                  <a:pt x="361" y="827"/>
                </a:lnTo>
                <a:lnTo>
                  <a:pt x="356" y="828"/>
                </a:lnTo>
                <a:lnTo>
                  <a:pt x="356" y="828"/>
                </a:lnTo>
                <a:close/>
                <a:moveTo>
                  <a:pt x="410" y="790"/>
                </a:moveTo>
                <a:lnTo>
                  <a:pt x="410" y="790"/>
                </a:lnTo>
                <a:lnTo>
                  <a:pt x="387" y="800"/>
                </a:lnTo>
                <a:lnTo>
                  <a:pt x="362" y="810"/>
                </a:lnTo>
                <a:lnTo>
                  <a:pt x="314" y="828"/>
                </a:lnTo>
                <a:lnTo>
                  <a:pt x="314" y="828"/>
                </a:lnTo>
                <a:lnTo>
                  <a:pt x="285" y="827"/>
                </a:lnTo>
                <a:lnTo>
                  <a:pt x="285" y="827"/>
                </a:lnTo>
                <a:lnTo>
                  <a:pt x="293" y="825"/>
                </a:lnTo>
                <a:lnTo>
                  <a:pt x="302" y="822"/>
                </a:lnTo>
                <a:lnTo>
                  <a:pt x="302" y="822"/>
                </a:lnTo>
                <a:lnTo>
                  <a:pt x="326" y="813"/>
                </a:lnTo>
                <a:lnTo>
                  <a:pt x="350" y="805"/>
                </a:lnTo>
                <a:lnTo>
                  <a:pt x="350" y="805"/>
                </a:lnTo>
                <a:lnTo>
                  <a:pt x="393" y="792"/>
                </a:lnTo>
                <a:lnTo>
                  <a:pt x="435" y="777"/>
                </a:lnTo>
                <a:lnTo>
                  <a:pt x="435" y="777"/>
                </a:lnTo>
                <a:lnTo>
                  <a:pt x="410" y="790"/>
                </a:lnTo>
                <a:lnTo>
                  <a:pt x="410" y="790"/>
                </a:lnTo>
                <a:close/>
                <a:moveTo>
                  <a:pt x="250" y="826"/>
                </a:moveTo>
                <a:lnTo>
                  <a:pt x="250" y="826"/>
                </a:lnTo>
                <a:lnTo>
                  <a:pt x="300" y="809"/>
                </a:lnTo>
                <a:lnTo>
                  <a:pt x="348" y="793"/>
                </a:lnTo>
                <a:lnTo>
                  <a:pt x="348" y="793"/>
                </a:lnTo>
                <a:lnTo>
                  <a:pt x="373" y="784"/>
                </a:lnTo>
                <a:lnTo>
                  <a:pt x="396" y="775"/>
                </a:lnTo>
                <a:lnTo>
                  <a:pt x="420" y="766"/>
                </a:lnTo>
                <a:lnTo>
                  <a:pt x="432" y="762"/>
                </a:lnTo>
                <a:lnTo>
                  <a:pt x="444" y="760"/>
                </a:lnTo>
                <a:lnTo>
                  <a:pt x="444" y="760"/>
                </a:lnTo>
                <a:lnTo>
                  <a:pt x="439" y="761"/>
                </a:lnTo>
                <a:lnTo>
                  <a:pt x="434" y="763"/>
                </a:lnTo>
                <a:lnTo>
                  <a:pt x="425" y="768"/>
                </a:lnTo>
                <a:lnTo>
                  <a:pt x="425" y="768"/>
                </a:lnTo>
                <a:lnTo>
                  <a:pt x="411" y="774"/>
                </a:lnTo>
                <a:lnTo>
                  <a:pt x="396" y="779"/>
                </a:lnTo>
                <a:lnTo>
                  <a:pt x="396" y="779"/>
                </a:lnTo>
                <a:lnTo>
                  <a:pt x="372" y="788"/>
                </a:lnTo>
                <a:lnTo>
                  <a:pt x="346" y="796"/>
                </a:lnTo>
                <a:lnTo>
                  <a:pt x="346" y="796"/>
                </a:lnTo>
                <a:lnTo>
                  <a:pt x="305" y="808"/>
                </a:lnTo>
                <a:lnTo>
                  <a:pt x="285" y="817"/>
                </a:lnTo>
                <a:lnTo>
                  <a:pt x="275" y="821"/>
                </a:lnTo>
                <a:lnTo>
                  <a:pt x="266" y="827"/>
                </a:lnTo>
                <a:lnTo>
                  <a:pt x="266" y="827"/>
                </a:lnTo>
                <a:lnTo>
                  <a:pt x="250" y="826"/>
                </a:lnTo>
                <a:lnTo>
                  <a:pt x="250" y="826"/>
                </a:lnTo>
                <a:close/>
                <a:moveTo>
                  <a:pt x="216" y="823"/>
                </a:moveTo>
                <a:lnTo>
                  <a:pt x="216" y="823"/>
                </a:lnTo>
                <a:lnTo>
                  <a:pt x="226" y="821"/>
                </a:lnTo>
                <a:lnTo>
                  <a:pt x="236" y="819"/>
                </a:lnTo>
                <a:lnTo>
                  <a:pt x="255" y="813"/>
                </a:lnTo>
                <a:lnTo>
                  <a:pt x="255" y="813"/>
                </a:lnTo>
                <a:lnTo>
                  <a:pt x="269" y="807"/>
                </a:lnTo>
                <a:lnTo>
                  <a:pt x="283" y="803"/>
                </a:lnTo>
                <a:lnTo>
                  <a:pt x="311" y="795"/>
                </a:lnTo>
                <a:lnTo>
                  <a:pt x="311" y="795"/>
                </a:lnTo>
                <a:lnTo>
                  <a:pt x="339" y="786"/>
                </a:lnTo>
                <a:lnTo>
                  <a:pt x="367" y="777"/>
                </a:lnTo>
                <a:lnTo>
                  <a:pt x="395" y="768"/>
                </a:lnTo>
                <a:lnTo>
                  <a:pt x="423" y="760"/>
                </a:lnTo>
                <a:lnTo>
                  <a:pt x="423" y="760"/>
                </a:lnTo>
                <a:lnTo>
                  <a:pt x="433" y="757"/>
                </a:lnTo>
                <a:lnTo>
                  <a:pt x="433" y="757"/>
                </a:lnTo>
                <a:lnTo>
                  <a:pt x="419" y="762"/>
                </a:lnTo>
                <a:lnTo>
                  <a:pt x="419" y="762"/>
                </a:lnTo>
                <a:lnTo>
                  <a:pt x="405" y="767"/>
                </a:lnTo>
                <a:lnTo>
                  <a:pt x="391" y="772"/>
                </a:lnTo>
                <a:lnTo>
                  <a:pt x="391" y="772"/>
                </a:lnTo>
                <a:lnTo>
                  <a:pt x="363" y="782"/>
                </a:lnTo>
                <a:lnTo>
                  <a:pt x="336" y="792"/>
                </a:lnTo>
                <a:lnTo>
                  <a:pt x="336" y="792"/>
                </a:lnTo>
                <a:lnTo>
                  <a:pt x="313" y="799"/>
                </a:lnTo>
                <a:lnTo>
                  <a:pt x="289" y="806"/>
                </a:lnTo>
                <a:lnTo>
                  <a:pt x="265" y="815"/>
                </a:lnTo>
                <a:lnTo>
                  <a:pt x="254" y="820"/>
                </a:lnTo>
                <a:lnTo>
                  <a:pt x="243" y="825"/>
                </a:lnTo>
                <a:lnTo>
                  <a:pt x="243" y="825"/>
                </a:lnTo>
                <a:lnTo>
                  <a:pt x="216" y="823"/>
                </a:lnTo>
                <a:lnTo>
                  <a:pt x="216" y="823"/>
                </a:lnTo>
                <a:close/>
                <a:moveTo>
                  <a:pt x="341" y="792"/>
                </a:moveTo>
                <a:lnTo>
                  <a:pt x="341" y="792"/>
                </a:lnTo>
                <a:lnTo>
                  <a:pt x="378" y="780"/>
                </a:lnTo>
                <a:lnTo>
                  <a:pt x="378" y="780"/>
                </a:lnTo>
                <a:lnTo>
                  <a:pt x="353" y="789"/>
                </a:lnTo>
                <a:lnTo>
                  <a:pt x="353" y="789"/>
                </a:lnTo>
                <a:lnTo>
                  <a:pt x="300" y="807"/>
                </a:lnTo>
                <a:lnTo>
                  <a:pt x="300" y="807"/>
                </a:lnTo>
                <a:lnTo>
                  <a:pt x="272" y="816"/>
                </a:lnTo>
                <a:lnTo>
                  <a:pt x="259" y="820"/>
                </a:lnTo>
                <a:lnTo>
                  <a:pt x="247" y="825"/>
                </a:lnTo>
                <a:lnTo>
                  <a:pt x="247" y="825"/>
                </a:lnTo>
                <a:lnTo>
                  <a:pt x="247" y="825"/>
                </a:lnTo>
                <a:lnTo>
                  <a:pt x="247" y="825"/>
                </a:lnTo>
                <a:lnTo>
                  <a:pt x="258" y="820"/>
                </a:lnTo>
                <a:lnTo>
                  <a:pt x="269" y="815"/>
                </a:lnTo>
                <a:lnTo>
                  <a:pt x="294" y="807"/>
                </a:lnTo>
                <a:lnTo>
                  <a:pt x="318" y="800"/>
                </a:lnTo>
                <a:lnTo>
                  <a:pt x="341" y="792"/>
                </a:lnTo>
                <a:lnTo>
                  <a:pt x="341" y="792"/>
                </a:lnTo>
                <a:close/>
                <a:moveTo>
                  <a:pt x="426" y="762"/>
                </a:moveTo>
                <a:lnTo>
                  <a:pt x="426" y="762"/>
                </a:lnTo>
                <a:lnTo>
                  <a:pt x="438" y="756"/>
                </a:lnTo>
                <a:lnTo>
                  <a:pt x="438" y="756"/>
                </a:lnTo>
                <a:lnTo>
                  <a:pt x="439" y="755"/>
                </a:lnTo>
                <a:lnTo>
                  <a:pt x="439" y="755"/>
                </a:lnTo>
                <a:lnTo>
                  <a:pt x="445" y="757"/>
                </a:lnTo>
                <a:lnTo>
                  <a:pt x="445" y="757"/>
                </a:lnTo>
                <a:lnTo>
                  <a:pt x="426" y="762"/>
                </a:lnTo>
                <a:lnTo>
                  <a:pt x="426" y="762"/>
                </a:lnTo>
                <a:close/>
                <a:moveTo>
                  <a:pt x="132" y="812"/>
                </a:moveTo>
                <a:lnTo>
                  <a:pt x="132" y="812"/>
                </a:lnTo>
                <a:lnTo>
                  <a:pt x="166" y="798"/>
                </a:lnTo>
                <a:lnTo>
                  <a:pt x="201" y="786"/>
                </a:lnTo>
                <a:lnTo>
                  <a:pt x="201" y="786"/>
                </a:lnTo>
                <a:lnTo>
                  <a:pt x="255" y="771"/>
                </a:lnTo>
                <a:lnTo>
                  <a:pt x="255" y="771"/>
                </a:lnTo>
                <a:lnTo>
                  <a:pt x="282" y="763"/>
                </a:lnTo>
                <a:lnTo>
                  <a:pt x="310" y="755"/>
                </a:lnTo>
                <a:lnTo>
                  <a:pt x="310" y="755"/>
                </a:lnTo>
                <a:lnTo>
                  <a:pt x="334" y="747"/>
                </a:lnTo>
                <a:lnTo>
                  <a:pt x="334" y="747"/>
                </a:lnTo>
                <a:lnTo>
                  <a:pt x="342" y="743"/>
                </a:lnTo>
                <a:lnTo>
                  <a:pt x="342" y="743"/>
                </a:lnTo>
                <a:lnTo>
                  <a:pt x="331" y="749"/>
                </a:lnTo>
                <a:lnTo>
                  <a:pt x="320" y="753"/>
                </a:lnTo>
                <a:lnTo>
                  <a:pt x="296" y="761"/>
                </a:lnTo>
                <a:lnTo>
                  <a:pt x="272" y="769"/>
                </a:lnTo>
                <a:lnTo>
                  <a:pt x="249" y="776"/>
                </a:lnTo>
                <a:lnTo>
                  <a:pt x="249" y="776"/>
                </a:lnTo>
                <a:lnTo>
                  <a:pt x="223" y="786"/>
                </a:lnTo>
                <a:lnTo>
                  <a:pt x="196" y="795"/>
                </a:lnTo>
                <a:lnTo>
                  <a:pt x="196" y="795"/>
                </a:lnTo>
                <a:lnTo>
                  <a:pt x="171" y="804"/>
                </a:lnTo>
                <a:lnTo>
                  <a:pt x="158" y="809"/>
                </a:lnTo>
                <a:lnTo>
                  <a:pt x="145" y="815"/>
                </a:lnTo>
                <a:lnTo>
                  <a:pt x="145" y="815"/>
                </a:lnTo>
                <a:lnTo>
                  <a:pt x="138" y="814"/>
                </a:lnTo>
                <a:lnTo>
                  <a:pt x="132" y="812"/>
                </a:lnTo>
                <a:lnTo>
                  <a:pt x="132" y="812"/>
                </a:lnTo>
                <a:close/>
                <a:moveTo>
                  <a:pt x="250" y="770"/>
                </a:moveTo>
                <a:lnTo>
                  <a:pt x="250" y="770"/>
                </a:lnTo>
                <a:lnTo>
                  <a:pt x="291" y="756"/>
                </a:lnTo>
                <a:lnTo>
                  <a:pt x="310" y="748"/>
                </a:lnTo>
                <a:lnTo>
                  <a:pt x="329" y="740"/>
                </a:lnTo>
                <a:lnTo>
                  <a:pt x="329" y="740"/>
                </a:lnTo>
                <a:lnTo>
                  <a:pt x="331" y="739"/>
                </a:lnTo>
                <a:lnTo>
                  <a:pt x="332" y="738"/>
                </a:lnTo>
                <a:lnTo>
                  <a:pt x="332" y="738"/>
                </a:lnTo>
                <a:lnTo>
                  <a:pt x="349" y="737"/>
                </a:lnTo>
                <a:lnTo>
                  <a:pt x="349" y="737"/>
                </a:lnTo>
                <a:lnTo>
                  <a:pt x="351" y="736"/>
                </a:lnTo>
                <a:lnTo>
                  <a:pt x="351" y="736"/>
                </a:lnTo>
                <a:lnTo>
                  <a:pt x="353" y="737"/>
                </a:lnTo>
                <a:lnTo>
                  <a:pt x="353" y="737"/>
                </a:lnTo>
                <a:lnTo>
                  <a:pt x="328" y="746"/>
                </a:lnTo>
                <a:lnTo>
                  <a:pt x="303" y="755"/>
                </a:lnTo>
                <a:lnTo>
                  <a:pt x="276" y="763"/>
                </a:lnTo>
                <a:lnTo>
                  <a:pt x="250" y="770"/>
                </a:lnTo>
                <a:lnTo>
                  <a:pt x="250" y="770"/>
                </a:lnTo>
                <a:close/>
                <a:moveTo>
                  <a:pt x="288" y="703"/>
                </a:moveTo>
                <a:lnTo>
                  <a:pt x="288" y="703"/>
                </a:lnTo>
                <a:lnTo>
                  <a:pt x="308" y="698"/>
                </a:lnTo>
                <a:lnTo>
                  <a:pt x="327" y="692"/>
                </a:lnTo>
                <a:lnTo>
                  <a:pt x="327" y="692"/>
                </a:lnTo>
                <a:lnTo>
                  <a:pt x="312" y="698"/>
                </a:lnTo>
                <a:lnTo>
                  <a:pt x="312" y="698"/>
                </a:lnTo>
                <a:lnTo>
                  <a:pt x="288" y="708"/>
                </a:lnTo>
                <a:lnTo>
                  <a:pt x="288" y="708"/>
                </a:lnTo>
                <a:lnTo>
                  <a:pt x="288" y="703"/>
                </a:lnTo>
                <a:lnTo>
                  <a:pt x="288" y="703"/>
                </a:lnTo>
                <a:close/>
                <a:moveTo>
                  <a:pt x="324" y="738"/>
                </a:moveTo>
                <a:lnTo>
                  <a:pt x="324" y="738"/>
                </a:lnTo>
                <a:lnTo>
                  <a:pt x="305" y="744"/>
                </a:lnTo>
                <a:lnTo>
                  <a:pt x="286" y="750"/>
                </a:lnTo>
                <a:lnTo>
                  <a:pt x="247" y="759"/>
                </a:lnTo>
                <a:lnTo>
                  <a:pt x="247" y="759"/>
                </a:lnTo>
                <a:lnTo>
                  <a:pt x="275" y="749"/>
                </a:lnTo>
                <a:lnTo>
                  <a:pt x="290" y="744"/>
                </a:lnTo>
                <a:lnTo>
                  <a:pt x="303" y="737"/>
                </a:lnTo>
                <a:lnTo>
                  <a:pt x="303" y="737"/>
                </a:lnTo>
                <a:lnTo>
                  <a:pt x="324" y="738"/>
                </a:lnTo>
                <a:lnTo>
                  <a:pt x="324" y="738"/>
                </a:lnTo>
                <a:close/>
                <a:moveTo>
                  <a:pt x="344" y="728"/>
                </a:moveTo>
                <a:lnTo>
                  <a:pt x="344" y="728"/>
                </a:lnTo>
                <a:lnTo>
                  <a:pt x="342" y="728"/>
                </a:lnTo>
                <a:lnTo>
                  <a:pt x="342" y="728"/>
                </a:lnTo>
                <a:lnTo>
                  <a:pt x="342" y="727"/>
                </a:lnTo>
                <a:lnTo>
                  <a:pt x="341" y="727"/>
                </a:lnTo>
                <a:lnTo>
                  <a:pt x="341" y="727"/>
                </a:lnTo>
                <a:lnTo>
                  <a:pt x="335" y="726"/>
                </a:lnTo>
                <a:lnTo>
                  <a:pt x="330" y="726"/>
                </a:lnTo>
                <a:lnTo>
                  <a:pt x="330" y="726"/>
                </a:lnTo>
                <a:lnTo>
                  <a:pt x="338" y="723"/>
                </a:lnTo>
                <a:lnTo>
                  <a:pt x="345" y="719"/>
                </a:lnTo>
                <a:lnTo>
                  <a:pt x="345" y="719"/>
                </a:lnTo>
                <a:lnTo>
                  <a:pt x="344" y="728"/>
                </a:lnTo>
                <a:lnTo>
                  <a:pt x="344" y="728"/>
                </a:lnTo>
                <a:close/>
                <a:moveTo>
                  <a:pt x="324" y="727"/>
                </a:moveTo>
                <a:lnTo>
                  <a:pt x="324" y="727"/>
                </a:lnTo>
                <a:lnTo>
                  <a:pt x="324" y="728"/>
                </a:lnTo>
                <a:lnTo>
                  <a:pt x="325" y="729"/>
                </a:lnTo>
                <a:lnTo>
                  <a:pt x="325" y="729"/>
                </a:lnTo>
                <a:lnTo>
                  <a:pt x="298" y="727"/>
                </a:lnTo>
                <a:lnTo>
                  <a:pt x="298" y="727"/>
                </a:lnTo>
                <a:lnTo>
                  <a:pt x="319" y="723"/>
                </a:lnTo>
                <a:lnTo>
                  <a:pt x="319" y="723"/>
                </a:lnTo>
                <a:lnTo>
                  <a:pt x="330" y="720"/>
                </a:lnTo>
                <a:lnTo>
                  <a:pt x="341" y="719"/>
                </a:lnTo>
                <a:lnTo>
                  <a:pt x="341" y="719"/>
                </a:lnTo>
                <a:lnTo>
                  <a:pt x="337" y="720"/>
                </a:lnTo>
                <a:lnTo>
                  <a:pt x="333" y="722"/>
                </a:lnTo>
                <a:lnTo>
                  <a:pt x="324" y="727"/>
                </a:lnTo>
                <a:lnTo>
                  <a:pt x="324" y="727"/>
                </a:lnTo>
                <a:close/>
                <a:moveTo>
                  <a:pt x="289" y="726"/>
                </a:moveTo>
                <a:lnTo>
                  <a:pt x="289" y="726"/>
                </a:lnTo>
                <a:lnTo>
                  <a:pt x="289" y="724"/>
                </a:lnTo>
                <a:lnTo>
                  <a:pt x="289" y="724"/>
                </a:lnTo>
                <a:lnTo>
                  <a:pt x="288" y="722"/>
                </a:lnTo>
                <a:lnTo>
                  <a:pt x="288" y="722"/>
                </a:lnTo>
                <a:lnTo>
                  <a:pt x="300" y="720"/>
                </a:lnTo>
                <a:lnTo>
                  <a:pt x="311" y="717"/>
                </a:lnTo>
                <a:lnTo>
                  <a:pt x="322" y="714"/>
                </a:lnTo>
                <a:lnTo>
                  <a:pt x="334" y="711"/>
                </a:lnTo>
                <a:lnTo>
                  <a:pt x="334" y="711"/>
                </a:lnTo>
                <a:lnTo>
                  <a:pt x="337" y="711"/>
                </a:lnTo>
                <a:lnTo>
                  <a:pt x="335" y="712"/>
                </a:lnTo>
                <a:lnTo>
                  <a:pt x="328" y="714"/>
                </a:lnTo>
                <a:lnTo>
                  <a:pt x="328" y="714"/>
                </a:lnTo>
                <a:lnTo>
                  <a:pt x="320" y="717"/>
                </a:lnTo>
                <a:lnTo>
                  <a:pt x="312" y="719"/>
                </a:lnTo>
                <a:lnTo>
                  <a:pt x="312" y="719"/>
                </a:lnTo>
                <a:lnTo>
                  <a:pt x="301" y="722"/>
                </a:lnTo>
                <a:lnTo>
                  <a:pt x="289" y="726"/>
                </a:lnTo>
                <a:lnTo>
                  <a:pt x="289" y="726"/>
                </a:lnTo>
                <a:close/>
                <a:moveTo>
                  <a:pt x="287" y="713"/>
                </a:moveTo>
                <a:lnTo>
                  <a:pt x="287" y="713"/>
                </a:lnTo>
                <a:lnTo>
                  <a:pt x="299" y="712"/>
                </a:lnTo>
                <a:lnTo>
                  <a:pt x="311" y="709"/>
                </a:lnTo>
                <a:lnTo>
                  <a:pt x="311" y="709"/>
                </a:lnTo>
                <a:lnTo>
                  <a:pt x="311" y="709"/>
                </a:lnTo>
                <a:lnTo>
                  <a:pt x="287" y="718"/>
                </a:lnTo>
                <a:lnTo>
                  <a:pt x="287" y="718"/>
                </a:lnTo>
                <a:lnTo>
                  <a:pt x="287" y="713"/>
                </a:lnTo>
                <a:lnTo>
                  <a:pt x="287" y="713"/>
                </a:lnTo>
                <a:close/>
                <a:moveTo>
                  <a:pt x="328" y="681"/>
                </a:moveTo>
                <a:lnTo>
                  <a:pt x="328" y="681"/>
                </a:lnTo>
                <a:lnTo>
                  <a:pt x="309" y="690"/>
                </a:lnTo>
                <a:lnTo>
                  <a:pt x="289" y="699"/>
                </a:lnTo>
                <a:lnTo>
                  <a:pt x="289" y="699"/>
                </a:lnTo>
                <a:lnTo>
                  <a:pt x="292" y="691"/>
                </a:lnTo>
                <a:lnTo>
                  <a:pt x="292" y="691"/>
                </a:lnTo>
                <a:lnTo>
                  <a:pt x="312" y="685"/>
                </a:lnTo>
                <a:lnTo>
                  <a:pt x="312" y="685"/>
                </a:lnTo>
                <a:lnTo>
                  <a:pt x="325" y="682"/>
                </a:lnTo>
                <a:lnTo>
                  <a:pt x="325" y="682"/>
                </a:lnTo>
                <a:lnTo>
                  <a:pt x="332" y="680"/>
                </a:lnTo>
                <a:lnTo>
                  <a:pt x="328" y="681"/>
                </a:lnTo>
                <a:lnTo>
                  <a:pt x="328" y="681"/>
                </a:lnTo>
                <a:close/>
                <a:moveTo>
                  <a:pt x="296" y="680"/>
                </a:moveTo>
                <a:lnTo>
                  <a:pt x="296" y="680"/>
                </a:lnTo>
                <a:lnTo>
                  <a:pt x="313" y="677"/>
                </a:lnTo>
                <a:lnTo>
                  <a:pt x="321" y="675"/>
                </a:lnTo>
                <a:lnTo>
                  <a:pt x="328" y="672"/>
                </a:lnTo>
                <a:lnTo>
                  <a:pt x="328" y="672"/>
                </a:lnTo>
                <a:lnTo>
                  <a:pt x="319" y="676"/>
                </a:lnTo>
                <a:lnTo>
                  <a:pt x="311" y="679"/>
                </a:lnTo>
                <a:lnTo>
                  <a:pt x="302" y="682"/>
                </a:lnTo>
                <a:lnTo>
                  <a:pt x="294" y="687"/>
                </a:lnTo>
                <a:lnTo>
                  <a:pt x="294" y="687"/>
                </a:lnTo>
                <a:lnTo>
                  <a:pt x="296" y="680"/>
                </a:lnTo>
                <a:lnTo>
                  <a:pt x="296" y="680"/>
                </a:lnTo>
                <a:close/>
                <a:moveTo>
                  <a:pt x="300" y="671"/>
                </a:moveTo>
                <a:lnTo>
                  <a:pt x="300" y="671"/>
                </a:lnTo>
                <a:lnTo>
                  <a:pt x="318" y="667"/>
                </a:lnTo>
                <a:lnTo>
                  <a:pt x="318" y="667"/>
                </a:lnTo>
                <a:lnTo>
                  <a:pt x="323" y="666"/>
                </a:lnTo>
                <a:lnTo>
                  <a:pt x="323" y="666"/>
                </a:lnTo>
                <a:lnTo>
                  <a:pt x="321" y="666"/>
                </a:lnTo>
                <a:lnTo>
                  <a:pt x="321" y="666"/>
                </a:lnTo>
                <a:lnTo>
                  <a:pt x="309" y="670"/>
                </a:lnTo>
                <a:lnTo>
                  <a:pt x="298" y="675"/>
                </a:lnTo>
                <a:lnTo>
                  <a:pt x="298" y="675"/>
                </a:lnTo>
                <a:lnTo>
                  <a:pt x="300" y="671"/>
                </a:lnTo>
                <a:lnTo>
                  <a:pt x="300" y="671"/>
                </a:lnTo>
                <a:close/>
                <a:moveTo>
                  <a:pt x="224" y="749"/>
                </a:moveTo>
                <a:lnTo>
                  <a:pt x="224" y="749"/>
                </a:lnTo>
                <a:lnTo>
                  <a:pt x="239" y="746"/>
                </a:lnTo>
                <a:lnTo>
                  <a:pt x="254" y="743"/>
                </a:lnTo>
                <a:lnTo>
                  <a:pt x="269" y="740"/>
                </a:lnTo>
                <a:lnTo>
                  <a:pt x="285" y="736"/>
                </a:lnTo>
                <a:lnTo>
                  <a:pt x="285" y="736"/>
                </a:lnTo>
                <a:lnTo>
                  <a:pt x="288" y="736"/>
                </a:lnTo>
                <a:lnTo>
                  <a:pt x="288" y="736"/>
                </a:lnTo>
                <a:lnTo>
                  <a:pt x="259" y="745"/>
                </a:lnTo>
                <a:lnTo>
                  <a:pt x="245" y="750"/>
                </a:lnTo>
                <a:lnTo>
                  <a:pt x="231" y="754"/>
                </a:lnTo>
                <a:lnTo>
                  <a:pt x="231" y="754"/>
                </a:lnTo>
                <a:lnTo>
                  <a:pt x="190" y="764"/>
                </a:lnTo>
                <a:lnTo>
                  <a:pt x="170" y="771"/>
                </a:lnTo>
                <a:lnTo>
                  <a:pt x="150" y="777"/>
                </a:lnTo>
                <a:lnTo>
                  <a:pt x="150" y="777"/>
                </a:lnTo>
                <a:lnTo>
                  <a:pt x="158" y="772"/>
                </a:lnTo>
                <a:lnTo>
                  <a:pt x="167" y="768"/>
                </a:lnTo>
                <a:lnTo>
                  <a:pt x="185" y="760"/>
                </a:lnTo>
                <a:lnTo>
                  <a:pt x="205" y="754"/>
                </a:lnTo>
                <a:lnTo>
                  <a:pt x="224" y="749"/>
                </a:lnTo>
                <a:lnTo>
                  <a:pt x="224" y="749"/>
                </a:lnTo>
                <a:close/>
                <a:moveTo>
                  <a:pt x="143" y="782"/>
                </a:moveTo>
                <a:lnTo>
                  <a:pt x="143" y="782"/>
                </a:lnTo>
                <a:lnTo>
                  <a:pt x="146" y="780"/>
                </a:lnTo>
                <a:lnTo>
                  <a:pt x="146" y="780"/>
                </a:lnTo>
                <a:lnTo>
                  <a:pt x="147" y="781"/>
                </a:lnTo>
                <a:lnTo>
                  <a:pt x="148" y="781"/>
                </a:lnTo>
                <a:lnTo>
                  <a:pt x="148" y="781"/>
                </a:lnTo>
                <a:lnTo>
                  <a:pt x="171" y="773"/>
                </a:lnTo>
                <a:lnTo>
                  <a:pt x="194" y="766"/>
                </a:lnTo>
                <a:lnTo>
                  <a:pt x="242" y="753"/>
                </a:lnTo>
                <a:lnTo>
                  <a:pt x="242" y="753"/>
                </a:lnTo>
                <a:lnTo>
                  <a:pt x="264" y="746"/>
                </a:lnTo>
                <a:lnTo>
                  <a:pt x="287" y="739"/>
                </a:lnTo>
                <a:lnTo>
                  <a:pt x="287" y="739"/>
                </a:lnTo>
                <a:lnTo>
                  <a:pt x="294" y="737"/>
                </a:lnTo>
                <a:lnTo>
                  <a:pt x="294" y="737"/>
                </a:lnTo>
                <a:lnTo>
                  <a:pt x="299" y="737"/>
                </a:lnTo>
                <a:lnTo>
                  <a:pt x="299" y="737"/>
                </a:lnTo>
                <a:lnTo>
                  <a:pt x="289" y="742"/>
                </a:lnTo>
                <a:lnTo>
                  <a:pt x="289" y="742"/>
                </a:lnTo>
                <a:lnTo>
                  <a:pt x="268" y="750"/>
                </a:lnTo>
                <a:lnTo>
                  <a:pt x="247" y="757"/>
                </a:lnTo>
                <a:lnTo>
                  <a:pt x="206" y="770"/>
                </a:lnTo>
                <a:lnTo>
                  <a:pt x="164" y="784"/>
                </a:lnTo>
                <a:lnTo>
                  <a:pt x="143" y="792"/>
                </a:lnTo>
                <a:lnTo>
                  <a:pt x="123" y="801"/>
                </a:lnTo>
                <a:lnTo>
                  <a:pt x="123" y="801"/>
                </a:lnTo>
                <a:lnTo>
                  <a:pt x="128" y="795"/>
                </a:lnTo>
                <a:lnTo>
                  <a:pt x="134" y="790"/>
                </a:lnTo>
                <a:lnTo>
                  <a:pt x="143" y="782"/>
                </a:lnTo>
                <a:lnTo>
                  <a:pt x="143" y="782"/>
                </a:lnTo>
                <a:close/>
                <a:moveTo>
                  <a:pt x="205" y="773"/>
                </a:moveTo>
                <a:lnTo>
                  <a:pt x="205" y="773"/>
                </a:lnTo>
                <a:lnTo>
                  <a:pt x="166" y="787"/>
                </a:lnTo>
                <a:lnTo>
                  <a:pt x="148" y="794"/>
                </a:lnTo>
                <a:lnTo>
                  <a:pt x="129" y="800"/>
                </a:lnTo>
                <a:lnTo>
                  <a:pt x="129" y="800"/>
                </a:lnTo>
                <a:lnTo>
                  <a:pt x="137" y="797"/>
                </a:lnTo>
                <a:lnTo>
                  <a:pt x="137" y="797"/>
                </a:lnTo>
                <a:lnTo>
                  <a:pt x="151" y="791"/>
                </a:lnTo>
                <a:lnTo>
                  <a:pt x="165" y="785"/>
                </a:lnTo>
                <a:lnTo>
                  <a:pt x="165" y="785"/>
                </a:lnTo>
                <a:lnTo>
                  <a:pt x="184" y="779"/>
                </a:lnTo>
                <a:lnTo>
                  <a:pt x="205" y="773"/>
                </a:lnTo>
                <a:lnTo>
                  <a:pt x="205" y="773"/>
                </a:lnTo>
                <a:close/>
                <a:moveTo>
                  <a:pt x="121" y="805"/>
                </a:moveTo>
                <a:lnTo>
                  <a:pt x="121" y="805"/>
                </a:lnTo>
                <a:lnTo>
                  <a:pt x="148" y="796"/>
                </a:lnTo>
                <a:lnTo>
                  <a:pt x="173" y="787"/>
                </a:lnTo>
                <a:lnTo>
                  <a:pt x="199" y="777"/>
                </a:lnTo>
                <a:lnTo>
                  <a:pt x="225" y="768"/>
                </a:lnTo>
                <a:lnTo>
                  <a:pt x="225" y="768"/>
                </a:lnTo>
                <a:lnTo>
                  <a:pt x="239" y="764"/>
                </a:lnTo>
                <a:lnTo>
                  <a:pt x="253" y="760"/>
                </a:lnTo>
                <a:lnTo>
                  <a:pt x="281" y="753"/>
                </a:lnTo>
                <a:lnTo>
                  <a:pt x="281" y="753"/>
                </a:lnTo>
                <a:lnTo>
                  <a:pt x="307" y="746"/>
                </a:lnTo>
                <a:lnTo>
                  <a:pt x="307" y="746"/>
                </a:lnTo>
                <a:lnTo>
                  <a:pt x="314" y="744"/>
                </a:lnTo>
                <a:lnTo>
                  <a:pt x="314" y="744"/>
                </a:lnTo>
                <a:lnTo>
                  <a:pt x="291" y="754"/>
                </a:lnTo>
                <a:lnTo>
                  <a:pt x="267" y="762"/>
                </a:lnTo>
                <a:lnTo>
                  <a:pt x="220" y="778"/>
                </a:lnTo>
                <a:lnTo>
                  <a:pt x="220" y="778"/>
                </a:lnTo>
                <a:lnTo>
                  <a:pt x="188" y="788"/>
                </a:lnTo>
                <a:lnTo>
                  <a:pt x="188" y="788"/>
                </a:lnTo>
                <a:lnTo>
                  <a:pt x="158" y="798"/>
                </a:lnTo>
                <a:lnTo>
                  <a:pt x="129" y="810"/>
                </a:lnTo>
                <a:lnTo>
                  <a:pt x="129" y="810"/>
                </a:lnTo>
                <a:lnTo>
                  <a:pt x="123" y="807"/>
                </a:lnTo>
                <a:lnTo>
                  <a:pt x="123" y="807"/>
                </a:lnTo>
                <a:lnTo>
                  <a:pt x="121" y="806"/>
                </a:lnTo>
                <a:lnTo>
                  <a:pt x="121" y="805"/>
                </a:lnTo>
                <a:lnTo>
                  <a:pt x="121" y="805"/>
                </a:lnTo>
                <a:close/>
                <a:moveTo>
                  <a:pt x="152" y="816"/>
                </a:moveTo>
                <a:lnTo>
                  <a:pt x="152" y="816"/>
                </a:lnTo>
                <a:lnTo>
                  <a:pt x="183" y="807"/>
                </a:lnTo>
                <a:lnTo>
                  <a:pt x="216" y="798"/>
                </a:lnTo>
                <a:lnTo>
                  <a:pt x="278" y="777"/>
                </a:lnTo>
                <a:lnTo>
                  <a:pt x="278" y="777"/>
                </a:lnTo>
                <a:lnTo>
                  <a:pt x="309" y="768"/>
                </a:lnTo>
                <a:lnTo>
                  <a:pt x="339" y="761"/>
                </a:lnTo>
                <a:lnTo>
                  <a:pt x="339" y="761"/>
                </a:lnTo>
                <a:lnTo>
                  <a:pt x="280" y="781"/>
                </a:lnTo>
                <a:lnTo>
                  <a:pt x="280" y="781"/>
                </a:lnTo>
                <a:lnTo>
                  <a:pt x="253" y="790"/>
                </a:lnTo>
                <a:lnTo>
                  <a:pt x="225" y="799"/>
                </a:lnTo>
                <a:lnTo>
                  <a:pt x="197" y="808"/>
                </a:lnTo>
                <a:lnTo>
                  <a:pt x="170" y="819"/>
                </a:lnTo>
                <a:lnTo>
                  <a:pt x="170" y="819"/>
                </a:lnTo>
                <a:lnTo>
                  <a:pt x="170" y="819"/>
                </a:lnTo>
                <a:lnTo>
                  <a:pt x="170" y="819"/>
                </a:lnTo>
                <a:lnTo>
                  <a:pt x="152" y="816"/>
                </a:lnTo>
                <a:lnTo>
                  <a:pt x="152" y="816"/>
                </a:lnTo>
                <a:close/>
                <a:moveTo>
                  <a:pt x="179" y="820"/>
                </a:moveTo>
                <a:lnTo>
                  <a:pt x="179" y="820"/>
                </a:lnTo>
                <a:lnTo>
                  <a:pt x="205" y="815"/>
                </a:lnTo>
                <a:lnTo>
                  <a:pt x="230" y="807"/>
                </a:lnTo>
                <a:lnTo>
                  <a:pt x="254" y="800"/>
                </a:lnTo>
                <a:lnTo>
                  <a:pt x="279" y="791"/>
                </a:lnTo>
                <a:lnTo>
                  <a:pt x="279" y="791"/>
                </a:lnTo>
                <a:lnTo>
                  <a:pt x="336" y="773"/>
                </a:lnTo>
                <a:lnTo>
                  <a:pt x="364" y="764"/>
                </a:lnTo>
                <a:lnTo>
                  <a:pt x="393" y="756"/>
                </a:lnTo>
                <a:lnTo>
                  <a:pt x="393" y="756"/>
                </a:lnTo>
                <a:lnTo>
                  <a:pt x="378" y="762"/>
                </a:lnTo>
                <a:lnTo>
                  <a:pt x="378" y="762"/>
                </a:lnTo>
                <a:lnTo>
                  <a:pt x="317" y="786"/>
                </a:lnTo>
                <a:lnTo>
                  <a:pt x="317" y="786"/>
                </a:lnTo>
                <a:lnTo>
                  <a:pt x="290" y="795"/>
                </a:lnTo>
                <a:lnTo>
                  <a:pt x="263" y="803"/>
                </a:lnTo>
                <a:lnTo>
                  <a:pt x="236" y="812"/>
                </a:lnTo>
                <a:lnTo>
                  <a:pt x="223" y="816"/>
                </a:lnTo>
                <a:lnTo>
                  <a:pt x="210" y="822"/>
                </a:lnTo>
                <a:lnTo>
                  <a:pt x="210" y="822"/>
                </a:lnTo>
                <a:lnTo>
                  <a:pt x="210" y="823"/>
                </a:lnTo>
                <a:lnTo>
                  <a:pt x="210" y="823"/>
                </a:lnTo>
                <a:lnTo>
                  <a:pt x="205" y="822"/>
                </a:lnTo>
                <a:lnTo>
                  <a:pt x="205" y="822"/>
                </a:lnTo>
                <a:lnTo>
                  <a:pt x="179" y="820"/>
                </a:lnTo>
                <a:lnTo>
                  <a:pt x="179" y="820"/>
                </a:lnTo>
                <a:close/>
                <a:moveTo>
                  <a:pt x="320" y="828"/>
                </a:moveTo>
                <a:lnTo>
                  <a:pt x="320" y="828"/>
                </a:lnTo>
                <a:lnTo>
                  <a:pt x="393" y="805"/>
                </a:lnTo>
                <a:lnTo>
                  <a:pt x="393" y="805"/>
                </a:lnTo>
                <a:lnTo>
                  <a:pt x="431" y="792"/>
                </a:lnTo>
                <a:lnTo>
                  <a:pt x="469" y="779"/>
                </a:lnTo>
                <a:lnTo>
                  <a:pt x="469" y="779"/>
                </a:lnTo>
                <a:lnTo>
                  <a:pt x="460" y="783"/>
                </a:lnTo>
                <a:lnTo>
                  <a:pt x="460" y="783"/>
                </a:lnTo>
                <a:lnTo>
                  <a:pt x="414" y="801"/>
                </a:lnTo>
                <a:lnTo>
                  <a:pt x="414" y="801"/>
                </a:lnTo>
                <a:lnTo>
                  <a:pt x="383" y="814"/>
                </a:lnTo>
                <a:lnTo>
                  <a:pt x="368" y="821"/>
                </a:lnTo>
                <a:lnTo>
                  <a:pt x="352" y="828"/>
                </a:lnTo>
                <a:lnTo>
                  <a:pt x="352" y="828"/>
                </a:lnTo>
                <a:lnTo>
                  <a:pt x="320" y="828"/>
                </a:lnTo>
                <a:lnTo>
                  <a:pt x="320" y="828"/>
                </a:lnTo>
                <a:close/>
                <a:moveTo>
                  <a:pt x="366" y="828"/>
                </a:moveTo>
                <a:lnTo>
                  <a:pt x="366" y="828"/>
                </a:lnTo>
                <a:lnTo>
                  <a:pt x="380" y="824"/>
                </a:lnTo>
                <a:lnTo>
                  <a:pt x="394" y="820"/>
                </a:lnTo>
                <a:lnTo>
                  <a:pt x="420" y="809"/>
                </a:lnTo>
                <a:lnTo>
                  <a:pt x="420" y="809"/>
                </a:lnTo>
                <a:lnTo>
                  <a:pt x="451" y="798"/>
                </a:lnTo>
                <a:lnTo>
                  <a:pt x="466" y="792"/>
                </a:lnTo>
                <a:lnTo>
                  <a:pt x="481" y="786"/>
                </a:lnTo>
                <a:lnTo>
                  <a:pt x="481" y="786"/>
                </a:lnTo>
                <a:lnTo>
                  <a:pt x="488" y="782"/>
                </a:lnTo>
                <a:lnTo>
                  <a:pt x="494" y="778"/>
                </a:lnTo>
                <a:lnTo>
                  <a:pt x="494" y="778"/>
                </a:lnTo>
                <a:lnTo>
                  <a:pt x="487" y="783"/>
                </a:lnTo>
                <a:lnTo>
                  <a:pt x="480" y="787"/>
                </a:lnTo>
                <a:lnTo>
                  <a:pt x="480" y="787"/>
                </a:lnTo>
                <a:lnTo>
                  <a:pt x="464" y="794"/>
                </a:lnTo>
                <a:lnTo>
                  <a:pt x="447" y="801"/>
                </a:lnTo>
                <a:lnTo>
                  <a:pt x="447" y="801"/>
                </a:lnTo>
                <a:lnTo>
                  <a:pt x="433" y="806"/>
                </a:lnTo>
                <a:lnTo>
                  <a:pt x="421" y="813"/>
                </a:lnTo>
                <a:lnTo>
                  <a:pt x="409" y="819"/>
                </a:lnTo>
                <a:lnTo>
                  <a:pt x="397" y="827"/>
                </a:lnTo>
                <a:lnTo>
                  <a:pt x="397" y="827"/>
                </a:lnTo>
                <a:lnTo>
                  <a:pt x="392" y="827"/>
                </a:lnTo>
                <a:lnTo>
                  <a:pt x="392" y="827"/>
                </a:lnTo>
                <a:lnTo>
                  <a:pt x="366" y="828"/>
                </a:lnTo>
                <a:lnTo>
                  <a:pt x="366" y="828"/>
                </a:lnTo>
                <a:close/>
                <a:moveTo>
                  <a:pt x="494" y="817"/>
                </a:moveTo>
                <a:lnTo>
                  <a:pt x="494" y="817"/>
                </a:lnTo>
                <a:lnTo>
                  <a:pt x="508" y="813"/>
                </a:lnTo>
                <a:lnTo>
                  <a:pt x="522" y="806"/>
                </a:lnTo>
                <a:lnTo>
                  <a:pt x="522" y="806"/>
                </a:lnTo>
                <a:lnTo>
                  <a:pt x="517" y="809"/>
                </a:lnTo>
                <a:lnTo>
                  <a:pt x="510" y="813"/>
                </a:lnTo>
                <a:lnTo>
                  <a:pt x="494" y="817"/>
                </a:lnTo>
                <a:lnTo>
                  <a:pt x="494" y="817"/>
                </a:lnTo>
                <a:close/>
                <a:moveTo>
                  <a:pt x="520" y="794"/>
                </a:moveTo>
                <a:lnTo>
                  <a:pt x="520" y="794"/>
                </a:lnTo>
                <a:lnTo>
                  <a:pt x="498" y="801"/>
                </a:lnTo>
                <a:lnTo>
                  <a:pt x="476" y="808"/>
                </a:lnTo>
                <a:lnTo>
                  <a:pt x="476" y="808"/>
                </a:lnTo>
                <a:lnTo>
                  <a:pt x="453" y="817"/>
                </a:lnTo>
                <a:lnTo>
                  <a:pt x="453" y="817"/>
                </a:lnTo>
                <a:lnTo>
                  <a:pt x="445" y="820"/>
                </a:lnTo>
                <a:lnTo>
                  <a:pt x="445" y="820"/>
                </a:lnTo>
                <a:lnTo>
                  <a:pt x="464" y="810"/>
                </a:lnTo>
                <a:lnTo>
                  <a:pt x="481" y="801"/>
                </a:lnTo>
                <a:lnTo>
                  <a:pt x="481" y="801"/>
                </a:lnTo>
                <a:lnTo>
                  <a:pt x="495" y="795"/>
                </a:lnTo>
                <a:lnTo>
                  <a:pt x="495" y="795"/>
                </a:lnTo>
                <a:lnTo>
                  <a:pt x="503" y="791"/>
                </a:lnTo>
                <a:lnTo>
                  <a:pt x="510" y="786"/>
                </a:lnTo>
                <a:lnTo>
                  <a:pt x="510" y="786"/>
                </a:lnTo>
                <a:lnTo>
                  <a:pt x="511" y="786"/>
                </a:lnTo>
                <a:lnTo>
                  <a:pt x="511" y="786"/>
                </a:lnTo>
                <a:lnTo>
                  <a:pt x="516" y="790"/>
                </a:lnTo>
                <a:lnTo>
                  <a:pt x="520" y="794"/>
                </a:lnTo>
                <a:lnTo>
                  <a:pt x="520" y="794"/>
                </a:lnTo>
                <a:close/>
                <a:moveTo>
                  <a:pt x="466" y="764"/>
                </a:moveTo>
                <a:lnTo>
                  <a:pt x="466" y="764"/>
                </a:lnTo>
                <a:lnTo>
                  <a:pt x="418" y="781"/>
                </a:lnTo>
                <a:lnTo>
                  <a:pt x="395" y="789"/>
                </a:lnTo>
                <a:lnTo>
                  <a:pt x="371" y="797"/>
                </a:lnTo>
                <a:lnTo>
                  <a:pt x="371" y="797"/>
                </a:lnTo>
                <a:lnTo>
                  <a:pt x="345" y="804"/>
                </a:lnTo>
                <a:lnTo>
                  <a:pt x="319" y="813"/>
                </a:lnTo>
                <a:lnTo>
                  <a:pt x="319" y="813"/>
                </a:lnTo>
                <a:lnTo>
                  <a:pt x="297" y="821"/>
                </a:lnTo>
                <a:lnTo>
                  <a:pt x="286" y="825"/>
                </a:lnTo>
                <a:lnTo>
                  <a:pt x="274" y="827"/>
                </a:lnTo>
                <a:lnTo>
                  <a:pt x="274" y="827"/>
                </a:lnTo>
                <a:lnTo>
                  <a:pt x="271" y="827"/>
                </a:lnTo>
                <a:lnTo>
                  <a:pt x="271" y="827"/>
                </a:lnTo>
                <a:lnTo>
                  <a:pt x="283" y="819"/>
                </a:lnTo>
                <a:lnTo>
                  <a:pt x="283" y="819"/>
                </a:lnTo>
                <a:lnTo>
                  <a:pt x="296" y="814"/>
                </a:lnTo>
                <a:lnTo>
                  <a:pt x="309" y="809"/>
                </a:lnTo>
                <a:lnTo>
                  <a:pt x="309" y="809"/>
                </a:lnTo>
                <a:lnTo>
                  <a:pt x="351" y="796"/>
                </a:lnTo>
                <a:lnTo>
                  <a:pt x="351" y="796"/>
                </a:lnTo>
                <a:lnTo>
                  <a:pt x="377" y="788"/>
                </a:lnTo>
                <a:lnTo>
                  <a:pt x="401" y="780"/>
                </a:lnTo>
                <a:lnTo>
                  <a:pt x="425" y="770"/>
                </a:lnTo>
                <a:lnTo>
                  <a:pt x="449" y="759"/>
                </a:lnTo>
                <a:lnTo>
                  <a:pt x="449" y="759"/>
                </a:lnTo>
                <a:lnTo>
                  <a:pt x="450" y="759"/>
                </a:lnTo>
                <a:lnTo>
                  <a:pt x="450" y="759"/>
                </a:lnTo>
                <a:lnTo>
                  <a:pt x="458" y="761"/>
                </a:lnTo>
                <a:lnTo>
                  <a:pt x="458" y="761"/>
                </a:lnTo>
                <a:lnTo>
                  <a:pt x="466" y="764"/>
                </a:lnTo>
                <a:lnTo>
                  <a:pt x="466" y="764"/>
                </a:lnTo>
                <a:close/>
                <a:moveTo>
                  <a:pt x="345" y="717"/>
                </a:moveTo>
                <a:lnTo>
                  <a:pt x="345" y="717"/>
                </a:lnTo>
                <a:lnTo>
                  <a:pt x="332" y="718"/>
                </a:lnTo>
                <a:lnTo>
                  <a:pt x="318" y="721"/>
                </a:lnTo>
                <a:lnTo>
                  <a:pt x="318" y="721"/>
                </a:lnTo>
                <a:lnTo>
                  <a:pt x="305" y="724"/>
                </a:lnTo>
                <a:lnTo>
                  <a:pt x="305" y="724"/>
                </a:lnTo>
                <a:lnTo>
                  <a:pt x="294" y="727"/>
                </a:lnTo>
                <a:lnTo>
                  <a:pt x="294" y="727"/>
                </a:lnTo>
                <a:lnTo>
                  <a:pt x="293" y="727"/>
                </a:lnTo>
                <a:lnTo>
                  <a:pt x="293" y="727"/>
                </a:lnTo>
                <a:lnTo>
                  <a:pt x="294" y="726"/>
                </a:lnTo>
                <a:lnTo>
                  <a:pt x="294" y="726"/>
                </a:lnTo>
                <a:lnTo>
                  <a:pt x="306" y="723"/>
                </a:lnTo>
                <a:lnTo>
                  <a:pt x="318" y="719"/>
                </a:lnTo>
                <a:lnTo>
                  <a:pt x="330" y="716"/>
                </a:lnTo>
                <a:lnTo>
                  <a:pt x="336" y="713"/>
                </a:lnTo>
                <a:lnTo>
                  <a:pt x="342" y="710"/>
                </a:lnTo>
                <a:lnTo>
                  <a:pt x="342" y="710"/>
                </a:lnTo>
                <a:lnTo>
                  <a:pt x="342" y="709"/>
                </a:lnTo>
                <a:lnTo>
                  <a:pt x="341" y="708"/>
                </a:lnTo>
                <a:lnTo>
                  <a:pt x="341" y="708"/>
                </a:lnTo>
                <a:lnTo>
                  <a:pt x="328" y="710"/>
                </a:lnTo>
                <a:lnTo>
                  <a:pt x="314" y="714"/>
                </a:lnTo>
                <a:lnTo>
                  <a:pt x="301" y="717"/>
                </a:lnTo>
                <a:lnTo>
                  <a:pt x="288" y="720"/>
                </a:lnTo>
                <a:lnTo>
                  <a:pt x="288" y="720"/>
                </a:lnTo>
                <a:lnTo>
                  <a:pt x="288" y="719"/>
                </a:lnTo>
                <a:lnTo>
                  <a:pt x="288" y="719"/>
                </a:lnTo>
                <a:lnTo>
                  <a:pt x="295" y="718"/>
                </a:lnTo>
                <a:lnTo>
                  <a:pt x="302" y="715"/>
                </a:lnTo>
                <a:lnTo>
                  <a:pt x="316" y="710"/>
                </a:lnTo>
                <a:lnTo>
                  <a:pt x="316" y="710"/>
                </a:lnTo>
                <a:lnTo>
                  <a:pt x="330" y="705"/>
                </a:lnTo>
                <a:lnTo>
                  <a:pt x="344" y="700"/>
                </a:lnTo>
                <a:lnTo>
                  <a:pt x="344" y="700"/>
                </a:lnTo>
                <a:lnTo>
                  <a:pt x="345" y="708"/>
                </a:lnTo>
                <a:lnTo>
                  <a:pt x="345" y="717"/>
                </a:lnTo>
                <a:lnTo>
                  <a:pt x="345" y="717"/>
                </a:lnTo>
                <a:close/>
                <a:moveTo>
                  <a:pt x="339" y="678"/>
                </a:moveTo>
                <a:lnTo>
                  <a:pt x="339" y="678"/>
                </a:lnTo>
                <a:lnTo>
                  <a:pt x="338" y="677"/>
                </a:lnTo>
                <a:lnTo>
                  <a:pt x="338" y="677"/>
                </a:lnTo>
                <a:lnTo>
                  <a:pt x="327" y="679"/>
                </a:lnTo>
                <a:lnTo>
                  <a:pt x="316" y="682"/>
                </a:lnTo>
                <a:lnTo>
                  <a:pt x="294" y="688"/>
                </a:lnTo>
                <a:lnTo>
                  <a:pt x="294" y="688"/>
                </a:lnTo>
                <a:lnTo>
                  <a:pt x="299" y="687"/>
                </a:lnTo>
                <a:lnTo>
                  <a:pt x="304" y="684"/>
                </a:lnTo>
                <a:lnTo>
                  <a:pt x="313" y="680"/>
                </a:lnTo>
                <a:lnTo>
                  <a:pt x="313" y="680"/>
                </a:lnTo>
                <a:lnTo>
                  <a:pt x="323" y="676"/>
                </a:lnTo>
                <a:lnTo>
                  <a:pt x="333" y="672"/>
                </a:lnTo>
                <a:lnTo>
                  <a:pt x="333" y="672"/>
                </a:lnTo>
                <a:lnTo>
                  <a:pt x="333" y="672"/>
                </a:lnTo>
                <a:lnTo>
                  <a:pt x="333" y="671"/>
                </a:lnTo>
                <a:lnTo>
                  <a:pt x="332" y="670"/>
                </a:lnTo>
                <a:lnTo>
                  <a:pt x="332" y="670"/>
                </a:lnTo>
                <a:lnTo>
                  <a:pt x="314" y="674"/>
                </a:lnTo>
                <a:lnTo>
                  <a:pt x="314" y="674"/>
                </a:lnTo>
                <a:lnTo>
                  <a:pt x="306" y="676"/>
                </a:lnTo>
                <a:lnTo>
                  <a:pt x="301" y="676"/>
                </a:lnTo>
                <a:lnTo>
                  <a:pt x="297" y="678"/>
                </a:lnTo>
                <a:lnTo>
                  <a:pt x="297" y="678"/>
                </a:lnTo>
                <a:lnTo>
                  <a:pt x="297" y="678"/>
                </a:lnTo>
                <a:lnTo>
                  <a:pt x="297" y="678"/>
                </a:lnTo>
                <a:lnTo>
                  <a:pt x="306" y="674"/>
                </a:lnTo>
                <a:lnTo>
                  <a:pt x="315" y="670"/>
                </a:lnTo>
                <a:lnTo>
                  <a:pt x="324" y="667"/>
                </a:lnTo>
                <a:lnTo>
                  <a:pt x="333" y="663"/>
                </a:lnTo>
                <a:lnTo>
                  <a:pt x="333" y="663"/>
                </a:lnTo>
                <a:lnTo>
                  <a:pt x="333" y="663"/>
                </a:lnTo>
                <a:lnTo>
                  <a:pt x="333" y="662"/>
                </a:lnTo>
                <a:lnTo>
                  <a:pt x="333" y="662"/>
                </a:lnTo>
                <a:lnTo>
                  <a:pt x="333" y="662"/>
                </a:lnTo>
                <a:lnTo>
                  <a:pt x="333" y="662"/>
                </a:lnTo>
                <a:lnTo>
                  <a:pt x="339" y="678"/>
                </a:lnTo>
                <a:lnTo>
                  <a:pt x="339" y="678"/>
                </a:lnTo>
                <a:close/>
                <a:moveTo>
                  <a:pt x="632" y="470"/>
                </a:moveTo>
                <a:lnTo>
                  <a:pt x="632" y="470"/>
                </a:lnTo>
                <a:lnTo>
                  <a:pt x="624" y="488"/>
                </a:lnTo>
                <a:lnTo>
                  <a:pt x="615" y="504"/>
                </a:lnTo>
                <a:lnTo>
                  <a:pt x="603" y="519"/>
                </a:lnTo>
                <a:lnTo>
                  <a:pt x="592" y="533"/>
                </a:lnTo>
                <a:lnTo>
                  <a:pt x="581" y="547"/>
                </a:lnTo>
                <a:lnTo>
                  <a:pt x="568" y="560"/>
                </a:lnTo>
                <a:lnTo>
                  <a:pt x="555" y="573"/>
                </a:lnTo>
                <a:lnTo>
                  <a:pt x="540" y="584"/>
                </a:lnTo>
                <a:lnTo>
                  <a:pt x="525" y="595"/>
                </a:lnTo>
                <a:lnTo>
                  <a:pt x="509" y="604"/>
                </a:lnTo>
                <a:lnTo>
                  <a:pt x="494" y="613"/>
                </a:lnTo>
                <a:lnTo>
                  <a:pt x="477" y="621"/>
                </a:lnTo>
                <a:lnTo>
                  <a:pt x="460" y="628"/>
                </a:lnTo>
                <a:lnTo>
                  <a:pt x="442" y="634"/>
                </a:lnTo>
                <a:lnTo>
                  <a:pt x="424" y="639"/>
                </a:lnTo>
                <a:lnTo>
                  <a:pt x="406" y="644"/>
                </a:lnTo>
                <a:lnTo>
                  <a:pt x="406" y="644"/>
                </a:lnTo>
                <a:lnTo>
                  <a:pt x="384" y="648"/>
                </a:lnTo>
                <a:lnTo>
                  <a:pt x="360" y="652"/>
                </a:lnTo>
                <a:lnTo>
                  <a:pt x="337" y="653"/>
                </a:lnTo>
                <a:lnTo>
                  <a:pt x="315" y="653"/>
                </a:lnTo>
                <a:lnTo>
                  <a:pt x="315" y="653"/>
                </a:lnTo>
                <a:lnTo>
                  <a:pt x="286" y="653"/>
                </a:lnTo>
                <a:lnTo>
                  <a:pt x="271" y="651"/>
                </a:lnTo>
                <a:lnTo>
                  <a:pt x="256" y="650"/>
                </a:lnTo>
                <a:lnTo>
                  <a:pt x="242" y="646"/>
                </a:lnTo>
                <a:lnTo>
                  <a:pt x="228" y="643"/>
                </a:lnTo>
                <a:lnTo>
                  <a:pt x="214" y="639"/>
                </a:lnTo>
                <a:lnTo>
                  <a:pt x="200" y="634"/>
                </a:lnTo>
                <a:lnTo>
                  <a:pt x="200" y="634"/>
                </a:lnTo>
                <a:lnTo>
                  <a:pt x="210" y="613"/>
                </a:lnTo>
                <a:lnTo>
                  <a:pt x="210" y="613"/>
                </a:lnTo>
                <a:lnTo>
                  <a:pt x="230" y="619"/>
                </a:lnTo>
                <a:lnTo>
                  <a:pt x="251" y="624"/>
                </a:lnTo>
                <a:lnTo>
                  <a:pt x="272" y="627"/>
                </a:lnTo>
                <a:lnTo>
                  <a:pt x="294" y="629"/>
                </a:lnTo>
                <a:lnTo>
                  <a:pt x="316" y="630"/>
                </a:lnTo>
                <a:lnTo>
                  <a:pt x="337" y="630"/>
                </a:lnTo>
                <a:lnTo>
                  <a:pt x="358" y="628"/>
                </a:lnTo>
                <a:lnTo>
                  <a:pt x="381" y="625"/>
                </a:lnTo>
                <a:lnTo>
                  <a:pt x="381" y="625"/>
                </a:lnTo>
                <a:lnTo>
                  <a:pt x="407" y="619"/>
                </a:lnTo>
                <a:lnTo>
                  <a:pt x="432" y="611"/>
                </a:lnTo>
                <a:lnTo>
                  <a:pt x="457" y="600"/>
                </a:lnTo>
                <a:lnTo>
                  <a:pt x="480" y="588"/>
                </a:lnTo>
                <a:lnTo>
                  <a:pt x="502" y="574"/>
                </a:lnTo>
                <a:lnTo>
                  <a:pt x="523" y="558"/>
                </a:lnTo>
                <a:lnTo>
                  <a:pt x="543" y="540"/>
                </a:lnTo>
                <a:lnTo>
                  <a:pt x="561" y="521"/>
                </a:lnTo>
                <a:lnTo>
                  <a:pt x="577" y="501"/>
                </a:lnTo>
                <a:lnTo>
                  <a:pt x="591" y="479"/>
                </a:lnTo>
                <a:lnTo>
                  <a:pt x="603" y="456"/>
                </a:lnTo>
                <a:lnTo>
                  <a:pt x="615" y="433"/>
                </a:lnTo>
                <a:lnTo>
                  <a:pt x="623" y="408"/>
                </a:lnTo>
                <a:lnTo>
                  <a:pt x="630" y="381"/>
                </a:lnTo>
                <a:lnTo>
                  <a:pt x="632" y="368"/>
                </a:lnTo>
                <a:lnTo>
                  <a:pt x="633" y="355"/>
                </a:lnTo>
                <a:lnTo>
                  <a:pt x="634" y="342"/>
                </a:lnTo>
                <a:lnTo>
                  <a:pt x="635" y="329"/>
                </a:lnTo>
                <a:lnTo>
                  <a:pt x="635" y="329"/>
                </a:lnTo>
                <a:lnTo>
                  <a:pt x="634" y="305"/>
                </a:lnTo>
                <a:lnTo>
                  <a:pt x="631" y="284"/>
                </a:lnTo>
                <a:lnTo>
                  <a:pt x="627" y="263"/>
                </a:lnTo>
                <a:lnTo>
                  <a:pt x="621" y="241"/>
                </a:lnTo>
                <a:lnTo>
                  <a:pt x="614" y="221"/>
                </a:lnTo>
                <a:lnTo>
                  <a:pt x="604" y="201"/>
                </a:lnTo>
                <a:lnTo>
                  <a:pt x="594" y="183"/>
                </a:lnTo>
                <a:lnTo>
                  <a:pt x="583" y="165"/>
                </a:lnTo>
                <a:lnTo>
                  <a:pt x="571" y="147"/>
                </a:lnTo>
                <a:lnTo>
                  <a:pt x="557" y="130"/>
                </a:lnTo>
                <a:lnTo>
                  <a:pt x="542" y="115"/>
                </a:lnTo>
                <a:lnTo>
                  <a:pt x="525" y="101"/>
                </a:lnTo>
                <a:lnTo>
                  <a:pt x="508" y="88"/>
                </a:lnTo>
                <a:lnTo>
                  <a:pt x="491" y="74"/>
                </a:lnTo>
                <a:lnTo>
                  <a:pt x="472" y="64"/>
                </a:lnTo>
                <a:lnTo>
                  <a:pt x="452" y="54"/>
                </a:lnTo>
                <a:lnTo>
                  <a:pt x="452" y="54"/>
                </a:lnTo>
                <a:lnTo>
                  <a:pt x="461" y="42"/>
                </a:lnTo>
                <a:lnTo>
                  <a:pt x="465" y="36"/>
                </a:lnTo>
                <a:lnTo>
                  <a:pt x="468" y="29"/>
                </a:lnTo>
                <a:lnTo>
                  <a:pt x="468" y="29"/>
                </a:lnTo>
                <a:lnTo>
                  <a:pt x="496" y="43"/>
                </a:lnTo>
                <a:lnTo>
                  <a:pt x="509" y="51"/>
                </a:lnTo>
                <a:lnTo>
                  <a:pt x="522" y="60"/>
                </a:lnTo>
                <a:lnTo>
                  <a:pt x="536" y="68"/>
                </a:lnTo>
                <a:lnTo>
                  <a:pt x="548" y="78"/>
                </a:lnTo>
                <a:lnTo>
                  <a:pt x="560" y="89"/>
                </a:lnTo>
                <a:lnTo>
                  <a:pt x="571" y="100"/>
                </a:lnTo>
                <a:lnTo>
                  <a:pt x="571" y="100"/>
                </a:lnTo>
                <a:lnTo>
                  <a:pt x="582" y="112"/>
                </a:lnTo>
                <a:lnTo>
                  <a:pt x="592" y="125"/>
                </a:lnTo>
                <a:lnTo>
                  <a:pt x="601" y="139"/>
                </a:lnTo>
                <a:lnTo>
                  <a:pt x="611" y="153"/>
                </a:lnTo>
                <a:lnTo>
                  <a:pt x="619" y="168"/>
                </a:lnTo>
                <a:lnTo>
                  <a:pt x="626" y="183"/>
                </a:lnTo>
                <a:lnTo>
                  <a:pt x="639" y="213"/>
                </a:lnTo>
                <a:lnTo>
                  <a:pt x="639" y="213"/>
                </a:lnTo>
                <a:lnTo>
                  <a:pt x="645" y="229"/>
                </a:lnTo>
                <a:lnTo>
                  <a:pt x="650" y="245"/>
                </a:lnTo>
                <a:lnTo>
                  <a:pt x="654" y="261"/>
                </a:lnTo>
                <a:lnTo>
                  <a:pt x="658" y="277"/>
                </a:lnTo>
                <a:lnTo>
                  <a:pt x="660" y="293"/>
                </a:lnTo>
                <a:lnTo>
                  <a:pt x="662" y="309"/>
                </a:lnTo>
                <a:lnTo>
                  <a:pt x="662" y="327"/>
                </a:lnTo>
                <a:lnTo>
                  <a:pt x="662" y="343"/>
                </a:lnTo>
                <a:lnTo>
                  <a:pt x="661" y="359"/>
                </a:lnTo>
                <a:lnTo>
                  <a:pt x="659" y="375"/>
                </a:lnTo>
                <a:lnTo>
                  <a:pt x="657" y="391"/>
                </a:lnTo>
                <a:lnTo>
                  <a:pt x="653" y="408"/>
                </a:lnTo>
                <a:lnTo>
                  <a:pt x="649" y="423"/>
                </a:lnTo>
                <a:lnTo>
                  <a:pt x="644" y="439"/>
                </a:lnTo>
                <a:lnTo>
                  <a:pt x="638" y="455"/>
                </a:lnTo>
                <a:lnTo>
                  <a:pt x="632" y="470"/>
                </a:lnTo>
                <a:lnTo>
                  <a:pt x="632" y="47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" name="任意多边形 4"/>
          <p:cNvSpPr/>
          <p:nvPr/>
        </p:nvSpPr>
        <p:spPr>
          <a:xfrm>
            <a:off x="2011680" y="2115312"/>
            <a:ext cx="2772425" cy="2740152"/>
          </a:xfrm>
          <a:custGeom>
            <a:avLst/>
            <a:gdLst>
              <a:gd name="connsiteX0" fmla="*/ 0 w 2772425"/>
              <a:gd name="connsiteY0" fmla="*/ 216408 h 2740152"/>
              <a:gd name="connsiteX1" fmla="*/ 219456 w 2772425"/>
              <a:gd name="connsiteY1" fmla="*/ 88392 h 2740152"/>
              <a:gd name="connsiteX2" fmla="*/ 557784 w 2772425"/>
              <a:gd name="connsiteY2" fmla="*/ 6096 h 2740152"/>
              <a:gd name="connsiteX3" fmla="*/ 841248 w 2772425"/>
              <a:gd name="connsiteY3" fmla="*/ 6096 h 2740152"/>
              <a:gd name="connsiteX4" fmla="*/ 1060704 w 2772425"/>
              <a:gd name="connsiteY4" fmla="*/ 6096 h 2740152"/>
              <a:gd name="connsiteX5" fmla="*/ 1307592 w 2772425"/>
              <a:gd name="connsiteY5" fmla="*/ 42672 h 2740152"/>
              <a:gd name="connsiteX6" fmla="*/ 1600200 w 2772425"/>
              <a:gd name="connsiteY6" fmla="*/ 124968 h 2740152"/>
              <a:gd name="connsiteX7" fmla="*/ 1883664 w 2772425"/>
              <a:gd name="connsiteY7" fmla="*/ 262128 h 2740152"/>
              <a:gd name="connsiteX8" fmla="*/ 2157984 w 2772425"/>
              <a:gd name="connsiteY8" fmla="*/ 527304 h 2740152"/>
              <a:gd name="connsiteX9" fmla="*/ 2331720 w 2772425"/>
              <a:gd name="connsiteY9" fmla="*/ 664464 h 2740152"/>
              <a:gd name="connsiteX10" fmla="*/ 2514600 w 2772425"/>
              <a:gd name="connsiteY10" fmla="*/ 865632 h 2740152"/>
              <a:gd name="connsiteX11" fmla="*/ 2606040 w 2772425"/>
              <a:gd name="connsiteY11" fmla="*/ 1048512 h 2740152"/>
              <a:gd name="connsiteX12" fmla="*/ 2715768 w 2772425"/>
              <a:gd name="connsiteY12" fmla="*/ 1249680 h 2740152"/>
              <a:gd name="connsiteX13" fmla="*/ 2761488 w 2772425"/>
              <a:gd name="connsiteY13" fmla="*/ 1432560 h 2740152"/>
              <a:gd name="connsiteX14" fmla="*/ 2770632 w 2772425"/>
              <a:gd name="connsiteY14" fmla="*/ 1615440 h 2740152"/>
              <a:gd name="connsiteX15" fmla="*/ 2734056 w 2772425"/>
              <a:gd name="connsiteY15" fmla="*/ 1898904 h 2740152"/>
              <a:gd name="connsiteX16" fmla="*/ 2670048 w 2772425"/>
              <a:gd name="connsiteY16" fmla="*/ 2182368 h 2740152"/>
              <a:gd name="connsiteX17" fmla="*/ 2560320 w 2772425"/>
              <a:gd name="connsiteY17" fmla="*/ 2502408 h 2740152"/>
              <a:gd name="connsiteX18" fmla="*/ 2450592 w 2772425"/>
              <a:gd name="connsiteY18" fmla="*/ 2740152 h 2740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772425" h="2740152">
                <a:moveTo>
                  <a:pt x="0" y="216408"/>
                </a:moveTo>
                <a:cubicBezTo>
                  <a:pt x="63246" y="169926"/>
                  <a:pt x="126492" y="123444"/>
                  <a:pt x="219456" y="88392"/>
                </a:cubicBezTo>
                <a:cubicBezTo>
                  <a:pt x="312420" y="53340"/>
                  <a:pt x="454152" y="19812"/>
                  <a:pt x="557784" y="6096"/>
                </a:cubicBezTo>
                <a:cubicBezTo>
                  <a:pt x="661416" y="-7620"/>
                  <a:pt x="841248" y="6096"/>
                  <a:pt x="841248" y="6096"/>
                </a:cubicBezTo>
                <a:cubicBezTo>
                  <a:pt x="925068" y="6096"/>
                  <a:pt x="982980" y="0"/>
                  <a:pt x="1060704" y="6096"/>
                </a:cubicBezTo>
                <a:cubicBezTo>
                  <a:pt x="1138428" y="12192"/>
                  <a:pt x="1217676" y="22860"/>
                  <a:pt x="1307592" y="42672"/>
                </a:cubicBezTo>
                <a:cubicBezTo>
                  <a:pt x="1397508" y="62484"/>
                  <a:pt x="1504188" y="88392"/>
                  <a:pt x="1600200" y="124968"/>
                </a:cubicBezTo>
                <a:cubicBezTo>
                  <a:pt x="1696212" y="161544"/>
                  <a:pt x="1790700" y="195072"/>
                  <a:pt x="1883664" y="262128"/>
                </a:cubicBezTo>
                <a:cubicBezTo>
                  <a:pt x="1976628" y="329184"/>
                  <a:pt x="2083308" y="460248"/>
                  <a:pt x="2157984" y="527304"/>
                </a:cubicBezTo>
                <a:cubicBezTo>
                  <a:pt x="2232660" y="594360"/>
                  <a:pt x="2272284" y="608076"/>
                  <a:pt x="2331720" y="664464"/>
                </a:cubicBezTo>
                <a:cubicBezTo>
                  <a:pt x="2391156" y="720852"/>
                  <a:pt x="2468880" y="801624"/>
                  <a:pt x="2514600" y="865632"/>
                </a:cubicBezTo>
                <a:cubicBezTo>
                  <a:pt x="2560320" y="929640"/>
                  <a:pt x="2572512" y="984504"/>
                  <a:pt x="2606040" y="1048512"/>
                </a:cubicBezTo>
                <a:cubicBezTo>
                  <a:pt x="2639568" y="1112520"/>
                  <a:pt x="2689860" y="1185672"/>
                  <a:pt x="2715768" y="1249680"/>
                </a:cubicBezTo>
                <a:cubicBezTo>
                  <a:pt x="2741676" y="1313688"/>
                  <a:pt x="2752344" y="1371600"/>
                  <a:pt x="2761488" y="1432560"/>
                </a:cubicBezTo>
                <a:cubicBezTo>
                  <a:pt x="2770632" y="1493520"/>
                  <a:pt x="2775204" y="1537716"/>
                  <a:pt x="2770632" y="1615440"/>
                </a:cubicBezTo>
                <a:cubicBezTo>
                  <a:pt x="2766060" y="1693164"/>
                  <a:pt x="2750820" y="1804416"/>
                  <a:pt x="2734056" y="1898904"/>
                </a:cubicBezTo>
                <a:cubicBezTo>
                  <a:pt x="2717292" y="1993392"/>
                  <a:pt x="2699004" y="2081784"/>
                  <a:pt x="2670048" y="2182368"/>
                </a:cubicBezTo>
                <a:cubicBezTo>
                  <a:pt x="2641092" y="2282952"/>
                  <a:pt x="2596896" y="2409444"/>
                  <a:pt x="2560320" y="2502408"/>
                </a:cubicBezTo>
                <a:cubicBezTo>
                  <a:pt x="2523744" y="2595372"/>
                  <a:pt x="2487168" y="2667762"/>
                  <a:pt x="2450592" y="2740152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Freeform 100"/>
          <p:cNvSpPr>
            <a:spLocks noEditPoints="1"/>
          </p:cNvSpPr>
          <p:nvPr/>
        </p:nvSpPr>
        <p:spPr bwMode="auto">
          <a:xfrm flipH="1" flipV="1">
            <a:off x="3840352" y="2282560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7" name="Freeform 100"/>
          <p:cNvSpPr>
            <a:spLocks noEditPoints="1"/>
          </p:cNvSpPr>
          <p:nvPr/>
        </p:nvSpPr>
        <p:spPr bwMode="auto">
          <a:xfrm flipH="1" flipV="1">
            <a:off x="4552483" y="3148911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8" name="Freeform 100"/>
          <p:cNvSpPr>
            <a:spLocks noEditPoints="1"/>
          </p:cNvSpPr>
          <p:nvPr/>
        </p:nvSpPr>
        <p:spPr bwMode="auto">
          <a:xfrm flipH="1" flipV="1">
            <a:off x="4515907" y="4264136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9" name="矩形 8"/>
          <p:cNvSpPr/>
          <p:nvPr/>
        </p:nvSpPr>
        <p:spPr>
          <a:xfrm>
            <a:off x="5454730" y="2018351"/>
            <a:ext cx="4292773" cy="6524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4590604" y="2144539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Freeform 30"/>
          <p:cNvSpPr>
            <a:spLocks noEditPoints="1"/>
          </p:cNvSpPr>
          <p:nvPr/>
        </p:nvSpPr>
        <p:spPr bwMode="auto">
          <a:xfrm>
            <a:off x="4376677" y="218448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矩形 11"/>
          <p:cNvSpPr/>
          <p:nvPr/>
        </p:nvSpPr>
        <p:spPr>
          <a:xfrm>
            <a:off x="6134713" y="2980944"/>
            <a:ext cx="4292773" cy="6524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5270587" y="3107132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Freeform 30"/>
          <p:cNvSpPr>
            <a:spLocks noEditPoints="1"/>
          </p:cNvSpPr>
          <p:nvPr/>
        </p:nvSpPr>
        <p:spPr bwMode="auto">
          <a:xfrm>
            <a:off x="5056660" y="314707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矩形 14"/>
          <p:cNvSpPr/>
          <p:nvPr/>
        </p:nvSpPr>
        <p:spPr>
          <a:xfrm>
            <a:off x="6075009" y="4105365"/>
            <a:ext cx="4292773" cy="6524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210883" y="4231553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Freeform 30"/>
          <p:cNvSpPr>
            <a:spLocks noEditPoints="1"/>
          </p:cNvSpPr>
          <p:nvPr/>
        </p:nvSpPr>
        <p:spPr bwMode="auto">
          <a:xfrm>
            <a:off x="4996956" y="427149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pic>
        <p:nvPicPr>
          <p:cNvPr id="18" name="图片 1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937" y="239391"/>
            <a:ext cx="721827" cy="617563"/>
          </a:xfrm>
          <a:prstGeom prst="rect">
            <a:avLst/>
          </a:prstGeom>
        </p:spPr>
      </p:pic>
      <p:sp>
        <p:nvSpPr>
          <p:cNvPr id="19" name="矩形 18"/>
          <p:cNvSpPr/>
          <p:nvPr/>
        </p:nvSpPr>
        <p:spPr>
          <a:xfrm>
            <a:off x="1225236" y="239391"/>
            <a:ext cx="31242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这里添加小标题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2331720" y="1826244"/>
            <a:ext cx="5394960" cy="1444320"/>
          </a:xfrm>
          <a:custGeom>
            <a:avLst/>
            <a:gdLst>
              <a:gd name="connsiteX0" fmla="*/ 0 w 4645152"/>
              <a:gd name="connsiteY0" fmla="*/ 0 h 1243584"/>
              <a:gd name="connsiteX1" fmla="*/ 393192 w 4645152"/>
              <a:gd name="connsiteY1" fmla="*/ 18288 h 1243584"/>
              <a:gd name="connsiteX2" fmla="*/ 1014984 w 4645152"/>
              <a:gd name="connsiteY2" fmla="*/ 173736 h 1243584"/>
              <a:gd name="connsiteX3" fmla="*/ 1737360 w 4645152"/>
              <a:gd name="connsiteY3" fmla="*/ 411480 h 1243584"/>
              <a:gd name="connsiteX4" fmla="*/ 2468880 w 4645152"/>
              <a:gd name="connsiteY4" fmla="*/ 676656 h 1243584"/>
              <a:gd name="connsiteX5" fmla="*/ 3008376 w 4645152"/>
              <a:gd name="connsiteY5" fmla="*/ 877824 h 1243584"/>
              <a:gd name="connsiteX6" fmla="*/ 3483864 w 4645152"/>
              <a:gd name="connsiteY6" fmla="*/ 1033272 h 1243584"/>
              <a:gd name="connsiteX7" fmla="*/ 3977640 w 4645152"/>
              <a:gd name="connsiteY7" fmla="*/ 1161288 h 1243584"/>
              <a:gd name="connsiteX8" fmla="*/ 4645152 w 4645152"/>
              <a:gd name="connsiteY8" fmla="*/ 1243584 h 1243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5152" h="1243584">
                <a:moveTo>
                  <a:pt x="0" y="0"/>
                </a:moveTo>
                <a:lnTo>
                  <a:pt x="393192" y="18288"/>
                </a:lnTo>
                <a:cubicBezTo>
                  <a:pt x="562356" y="47244"/>
                  <a:pt x="790956" y="108204"/>
                  <a:pt x="1014984" y="173736"/>
                </a:cubicBezTo>
                <a:cubicBezTo>
                  <a:pt x="1239012" y="239268"/>
                  <a:pt x="1495044" y="327660"/>
                  <a:pt x="1737360" y="411480"/>
                </a:cubicBezTo>
                <a:cubicBezTo>
                  <a:pt x="1979676" y="495300"/>
                  <a:pt x="2468880" y="676656"/>
                  <a:pt x="2468880" y="676656"/>
                </a:cubicBezTo>
                <a:lnTo>
                  <a:pt x="3008376" y="877824"/>
                </a:lnTo>
                <a:cubicBezTo>
                  <a:pt x="3177540" y="937260"/>
                  <a:pt x="3322320" y="986028"/>
                  <a:pt x="3483864" y="1033272"/>
                </a:cubicBezTo>
                <a:cubicBezTo>
                  <a:pt x="3645408" y="1080516"/>
                  <a:pt x="3784092" y="1126236"/>
                  <a:pt x="3977640" y="1161288"/>
                </a:cubicBezTo>
                <a:cubicBezTo>
                  <a:pt x="4171188" y="1196340"/>
                  <a:pt x="4408170" y="1219962"/>
                  <a:pt x="4645152" y="1243584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任意多边形 4"/>
          <p:cNvSpPr/>
          <p:nvPr/>
        </p:nvSpPr>
        <p:spPr>
          <a:xfrm flipV="1">
            <a:off x="2331720" y="3978564"/>
            <a:ext cx="5394960" cy="1437240"/>
          </a:xfrm>
          <a:custGeom>
            <a:avLst/>
            <a:gdLst>
              <a:gd name="connsiteX0" fmla="*/ 0 w 4645152"/>
              <a:gd name="connsiteY0" fmla="*/ 0 h 1243584"/>
              <a:gd name="connsiteX1" fmla="*/ 393192 w 4645152"/>
              <a:gd name="connsiteY1" fmla="*/ 18288 h 1243584"/>
              <a:gd name="connsiteX2" fmla="*/ 1014984 w 4645152"/>
              <a:gd name="connsiteY2" fmla="*/ 173736 h 1243584"/>
              <a:gd name="connsiteX3" fmla="*/ 1737360 w 4645152"/>
              <a:gd name="connsiteY3" fmla="*/ 411480 h 1243584"/>
              <a:gd name="connsiteX4" fmla="*/ 2468880 w 4645152"/>
              <a:gd name="connsiteY4" fmla="*/ 676656 h 1243584"/>
              <a:gd name="connsiteX5" fmla="*/ 3008376 w 4645152"/>
              <a:gd name="connsiteY5" fmla="*/ 877824 h 1243584"/>
              <a:gd name="connsiteX6" fmla="*/ 3483864 w 4645152"/>
              <a:gd name="connsiteY6" fmla="*/ 1033272 h 1243584"/>
              <a:gd name="connsiteX7" fmla="*/ 3977640 w 4645152"/>
              <a:gd name="connsiteY7" fmla="*/ 1161288 h 1243584"/>
              <a:gd name="connsiteX8" fmla="*/ 4645152 w 4645152"/>
              <a:gd name="connsiteY8" fmla="*/ 1243584 h 1243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5152" h="1243584">
                <a:moveTo>
                  <a:pt x="0" y="0"/>
                </a:moveTo>
                <a:lnTo>
                  <a:pt x="393192" y="18288"/>
                </a:lnTo>
                <a:cubicBezTo>
                  <a:pt x="562356" y="47244"/>
                  <a:pt x="790956" y="108204"/>
                  <a:pt x="1014984" y="173736"/>
                </a:cubicBezTo>
                <a:cubicBezTo>
                  <a:pt x="1239012" y="239268"/>
                  <a:pt x="1495044" y="327660"/>
                  <a:pt x="1737360" y="411480"/>
                </a:cubicBezTo>
                <a:cubicBezTo>
                  <a:pt x="1979676" y="495300"/>
                  <a:pt x="2468880" y="676656"/>
                  <a:pt x="2468880" y="676656"/>
                </a:cubicBezTo>
                <a:lnTo>
                  <a:pt x="3008376" y="877824"/>
                </a:lnTo>
                <a:cubicBezTo>
                  <a:pt x="3177540" y="937260"/>
                  <a:pt x="3322320" y="986028"/>
                  <a:pt x="3483864" y="1033272"/>
                </a:cubicBezTo>
                <a:cubicBezTo>
                  <a:pt x="3645408" y="1080516"/>
                  <a:pt x="3784092" y="1126236"/>
                  <a:pt x="3977640" y="1161288"/>
                </a:cubicBezTo>
                <a:cubicBezTo>
                  <a:pt x="4171188" y="1196340"/>
                  <a:pt x="4408170" y="1219962"/>
                  <a:pt x="4645152" y="1243584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8" name="直接连接符 7"/>
          <p:cNvCxnSpPr>
            <a:endCxn id="4" idx="5"/>
          </p:cNvCxnSpPr>
          <p:nvPr/>
        </p:nvCxnSpPr>
        <p:spPr>
          <a:xfrm>
            <a:off x="2331720" y="2788920"/>
            <a:ext cx="3493980" cy="56844"/>
          </a:xfrm>
          <a:prstGeom prst="line">
            <a:avLst/>
          </a:prstGeom>
          <a:ln w="254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>
            <a:off x="2246376" y="4378479"/>
            <a:ext cx="3493980" cy="56844"/>
          </a:xfrm>
          <a:prstGeom prst="line">
            <a:avLst/>
          </a:prstGeom>
          <a:ln w="254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>
            <a:off x="2246376" y="3582739"/>
            <a:ext cx="3493980" cy="56844"/>
          </a:xfrm>
          <a:prstGeom prst="line">
            <a:avLst/>
          </a:prstGeom>
          <a:ln w="254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组合 10"/>
          <p:cNvGrpSpPr/>
          <p:nvPr/>
        </p:nvGrpSpPr>
        <p:grpSpPr>
          <a:xfrm>
            <a:off x="2444342" y="3035659"/>
            <a:ext cx="387976" cy="397675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12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2492147" y="3827303"/>
            <a:ext cx="337715" cy="356232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36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2451720" y="4656986"/>
            <a:ext cx="362404" cy="370340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8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2485092" y="2239636"/>
            <a:ext cx="372105" cy="376513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104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42" name="矩形 141"/>
          <p:cNvSpPr/>
          <p:nvPr/>
        </p:nvSpPr>
        <p:spPr>
          <a:xfrm>
            <a:off x="2846615" y="2260085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4" name="矩形 143"/>
          <p:cNvSpPr/>
          <p:nvPr/>
        </p:nvSpPr>
        <p:spPr>
          <a:xfrm>
            <a:off x="2851780" y="2997850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5" name="矩形 144"/>
          <p:cNvSpPr/>
          <p:nvPr/>
        </p:nvSpPr>
        <p:spPr>
          <a:xfrm>
            <a:off x="2861489" y="3765662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6" name="矩形 145"/>
          <p:cNvSpPr/>
          <p:nvPr/>
        </p:nvSpPr>
        <p:spPr>
          <a:xfrm>
            <a:off x="2832524" y="4568908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7" name="矩形 146"/>
          <p:cNvSpPr/>
          <p:nvPr/>
        </p:nvSpPr>
        <p:spPr>
          <a:xfrm>
            <a:off x="3876777" y="2978032"/>
            <a:ext cx="21875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8" name="矩形 147"/>
          <p:cNvSpPr/>
          <p:nvPr/>
        </p:nvSpPr>
        <p:spPr>
          <a:xfrm>
            <a:off x="3920978" y="3715734"/>
            <a:ext cx="21875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9" name="矩形 148"/>
          <p:cNvSpPr/>
          <p:nvPr/>
        </p:nvSpPr>
        <p:spPr>
          <a:xfrm>
            <a:off x="5211801" y="1963096"/>
            <a:ext cx="21875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0" name="矩形 149"/>
          <p:cNvSpPr/>
          <p:nvPr/>
        </p:nvSpPr>
        <p:spPr>
          <a:xfrm>
            <a:off x="5284953" y="5022332"/>
            <a:ext cx="21875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51" name="Group 4"/>
          <p:cNvGrpSpPr>
            <a:grpSpLocks noChangeAspect="1"/>
          </p:cNvGrpSpPr>
          <p:nvPr/>
        </p:nvGrpSpPr>
        <p:grpSpPr bwMode="auto">
          <a:xfrm>
            <a:off x="7669700" y="2298048"/>
            <a:ext cx="2257444" cy="2762219"/>
            <a:chOff x="4314" y="947"/>
            <a:chExt cx="2169" cy="2654"/>
          </a:xfrm>
          <a:solidFill>
            <a:schemeClr val="tx1"/>
          </a:solidFill>
        </p:grpSpPr>
        <p:sp>
          <p:nvSpPr>
            <p:cNvPr id="152" name="Freeform 5"/>
            <p:cNvSpPr>
              <a:spLocks noEditPoints="1"/>
            </p:cNvSpPr>
            <p:nvPr/>
          </p:nvSpPr>
          <p:spPr bwMode="auto">
            <a:xfrm>
              <a:off x="4314" y="947"/>
              <a:ext cx="2169" cy="2654"/>
            </a:xfrm>
            <a:custGeom>
              <a:avLst/>
              <a:gdLst>
                <a:gd name="T0" fmla="*/ 542 w 650"/>
                <a:gd name="T1" fmla="*/ 259 h 796"/>
                <a:gd name="T2" fmla="*/ 401 w 650"/>
                <a:gd name="T3" fmla="*/ 360 h 796"/>
                <a:gd name="T4" fmla="*/ 514 w 650"/>
                <a:gd name="T5" fmla="*/ 114 h 796"/>
                <a:gd name="T6" fmla="*/ 374 w 650"/>
                <a:gd name="T7" fmla="*/ 74 h 796"/>
                <a:gd name="T8" fmla="*/ 125 w 650"/>
                <a:gd name="T9" fmla="*/ 89 h 796"/>
                <a:gd name="T10" fmla="*/ 237 w 650"/>
                <a:gd name="T11" fmla="*/ 294 h 796"/>
                <a:gd name="T12" fmla="*/ 150 w 650"/>
                <a:gd name="T13" fmla="*/ 278 h 796"/>
                <a:gd name="T14" fmla="*/ 49 w 650"/>
                <a:gd name="T15" fmla="*/ 259 h 796"/>
                <a:gd name="T16" fmla="*/ 12 w 650"/>
                <a:gd name="T17" fmla="*/ 483 h 796"/>
                <a:gd name="T18" fmla="*/ 194 w 650"/>
                <a:gd name="T19" fmla="*/ 654 h 796"/>
                <a:gd name="T20" fmla="*/ 310 w 650"/>
                <a:gd name="T21" fmla="*/ 688 h 796"/>
                <a:gd name="T22" fmla="*/ 532 w 650"/>
                <a:gd name="T23" fmla="*/ 624 h 796"/>
                <a:gd name="T24" fmla="*/ 534 w 650"/>
                <a:gd name="T25" fmla="*/ 523 h 796"/>
                <a:gd name="T26" fmla="*/ 156 w 650"/>
                <a:gd name="T27" fmla="*/ 313 h 796"/>
                <a:gd name="T28" fmla="*/ 99 w 650"/>
                <a:gd name="T29" fmla="*/ 272 h 796"/>
                <a:gd name="T30" fmla="*/ 40 w 650"/>
                <a:gd name="T31" fmla="*/ 269 h 796"/>
                <a:gd name="T32" fmla="*/ 32 w 650"/>
                <a:gd name="T33" fmla="*/ 287 h 796"/>
                <a:gd name="T34" fmla="*/ 85 w 650"/>
                <a:gd name="T35" fmla="*/ 279 h 796"/>
                <a:gd name="T36" fmla="*/ 146 w 650"/>
                <a:gd name="T37" fmla="*/ 330 h 796"/>
                <a:gd name="T38" fmla="*/ 147 w 650"/>
                <a:gd name="T39" fmla="*/ 469 h 796"/>
                <a:gd name="T40" fmla="*/ 146 w 650"/>
                <a:gd name="T41" fmla="*/ 480 h 796"/>
                <a:gd name="T42" fmla="*/ 159 w 650"/>
                <a:gd name="T43" fmla="*/ 468 h 796"/>
                <a:gd name="T44" fmla="*/ 164 w 650"/>
                <a:gd name="T45" fmla="*/ 474 h 796"/>
                <a:gd name="T46" fmla="*/ 165 w 650"/>
                <a:gd name="T47" fmla="*/ 353 h 796"/>
                <a:gd name="T48" fmla="*/ 440 w 650"/>
                <a:gd name="T49" fmla="*/ 277 h 796"/>
                <a:gd name="T50" fmla="*/ 443 w 650"/>
                <a:gd name="T51" fmla="*/ 208 h 796"/>
                <a:gd name="T52" fmla="*/ 425 w 650"/>
                <a:gd name="T53" fmla="*/ 101 h 796"/>
                <a:gd name="T54" fmla="*/ 429 w 650"/>
                <a:gd name="T55" fmla="*/ 75 h 796"/>
                <a:gd name="T56" fmla="*/ 455 w 650"/>
                <a:gd name="T57" fmla="*/ 141 h 796"/>
                <a:gd name="T58" fmla="*/ 467 w 650"/>
                <a:gd name="T59" fmla="*/ 107 h 796"/>
                <a:gd name="T60" fmla="*/ 482 w 650"/>
                <a:gd name="T61" fmla="*/ 25 h 796"/>
                <a:gd name="T62" fmla="*/ 429 w 650"/>
                <a:gd name="T63" fmla="*/ 64 h 796"/>
                <a:gd name="T64" fmla="*/ 383 w 650"/>
                <a:gd name="T65" fmla="*/ 52 h 796"/>
                <a:gd name="T66" fmla="*/ 432 w 650"/>
                <a:gd name="T67" fmla="*/ 211 h 796"/>
                <a:gd name="T68" fmla="*/ 394 w 650"/>
                <a:gd name="T69" fmla="*/ 210 h 796"/>
                <a:gd name="T70" fmla="*/ 329 w 650"/>
                <a:gd name="T71" fmla="*/ 77 h 796"/>
                <a:gd name="T72" fmla="*/ 349 w 650"/>
                <a:gd name="T73" fmla="*/ 210 h 796"/>
                <a:gd name="T74" fmla="*/ 302 w 650"/>
                <a:gd name="T75" fmla="*/ 77 h 796"/>
                <a:gd name="T76" fmla="*/ 292 w 650"/>
                <a:gd name="T77" fmla="*/ 210 h 796"/>
                <a:gd name="T78" fmla="*/ 283 w 650"/>
                <a:gd name="T79" fmla="*/ 82 h 796"/>
                <a:gd name="T80" fmla="*/ 220 w 650"/>
                <a:gd name="T81" fmla="*/ 88 h 796"/>
                <a:gd name="T82" fmla="*/ 247 w 650"/>
                <a:gd name="T83" fmla="*/ 100 h 796"/>
                <a:gd name="T84" fmla="*/ 187 w 650"/>
                <a:gd name="T85" fmla="*/ 52 h 796"/>
                <a:gd name="T86" fmla="*/ 141 w 650"/>
                <a:gd name="T87" fmla="*/ 80 h 796"/>
                <a:gd name="T88" fmla="*/ 132 w 650"/>
                <a:gd name="T89" fmla="*/ 93 h 796"/>
                <a:gd name="T90" fmla="*/ 198 w 650"/>
                <a:gd name="T91" fmla="*/ 186 h 796"/>
                <a:gd name="T92" fmla="*/ 199 w 650"/>
                <a:gd name="T93" fmla="*/ 171 h 796"/>
                <a:gd name="T94" fmla="*/ 199 w 650"/>
                <a:gd name="T95" fmla="*/ 167 h 796"/>
                <a:gd name="T96" fmla="*/ 196 w 650"/>
                <a:gd name="T97" fmla="*/ 133 h 796"/>
                <a:gd name="T98" fmla="*/ 226 w 650"/>
                <a:gd name="T99" fmla="*/ 282 h 796"/>
                <a:gd name="T100" fmla="*/ 362 w 650"/>
                <a:gd name="T101" fmla="*/ 216 h 796"/>
                <a:gd name="T102" fmla="*/ 418 w 650"/>
                <a:gd name="T103" fmla="*/ 215 h 796"/>
                <a:gd name="T104" fmla="*/ 302 w 650"/>
                <a:gd name="T105" fmla="*/ 783 h 796"/>
                <a:gd name="T106" fmla="*/ 199 w 650"/>
                <a:gd name="T107" fmla="*/ 651 h 796"/>
                <a:gd name="T108" fmla="*/ 590 w 650"/>
                <a:gd name="T109" fmla="*/ 511 h 796"/>
                <a:gd name="T110" fmla="*/ 581 w 650"/>
                <a:gd name="T111" fmla="*/ 276 h 796"/>
                <a:gd name="T112" fmla="*/ 566 w 650"/>
                <a:gd name="T113" fmla="*/ 208 h 796"/>
                <a:gd name="T114" fmla="*/ 592 w 650"/>
                <a:gd name="T115" fmla="*/ 259 h 796"/>
                <a:gd name="T116" fmla="*/ 548 w 650"/>
                <a:gd name="T117" fmla="*/ 257 h 796"/>
                <a:gd name="T118" fmla="*/ 560 w 650"/>
                <a:gd name="T119" fmla="*/ 389 h 796"/>
                <a:gd name="T120" fmla="*/ 539 w 650"/>
                <a:gd name="T121" fmla="*/ 526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0" h="796">
                  <a:moveTo>
                    <a:pt x="628" y="515"/>
                  </a:moveTo>
                  <a:cubicBezTo>
                    <a:pt x="628" y="515"/>
                    <a:pt x="628" y="515"/>
                    <a:pt x="628" y="515"/>
                  </a:cubicBezTo>
                  <a:cubicBezTo>
                    <a:pt x="628" y="473"/>
                    <a:pt x="625" y="431"/>
                    <a:pt x="625" y="388"/>
                  </a:cubicBezTo>
                  <a:cubicBezTo>
                    <a:pt x="625" y="345"/>
                    <a:pt x="627" y="302"/>
                    <a:pt x="625" y="259"/>
                  </a:cubicBezTo>
                  <a:cubicBezTo>
                    <a:pt x="625" y="257"/>
                    <a:pt x="624" y="256"/>
                    <a:pt x="623" y="256"/>
                  </a:cubicBezTo>
                  <a:cubicBezTo>
                    <a:pt x="615" y="221"/>
                    <a:pt x="602" y="188"/>
                    <a:pt x="584" y="158"/>
                  </a:cubicBezTo>
                  <a:cubicBezTo>
                    <a:pt x="582" y="155"/>
                    <a:pt x="578" y="155"/>
                    <a:pt x="577" y="158"/>
                  </a:cubicBezTo>
                  <a:cubicBezTo>
                    <a:pt x="563" y="189"/>
                    <a:pt x="551" y="222"/>
                    <a:pt x="543" y="256"/>
                  </a:cubicBezTo>
                  <a:cubicBezTo>
                    <a:pt x="542" y="256"/>
                    <a:pt x="542" y="257"/>
                    <a:pt x="542" y="257"/>
                  </a:cubicBezTo>
                  <a:cubicBezTo>
                    <a:pt x="542" y="258"/>
                    <a:pt x="542" y="258"/>
                    <a:pt x="542" y="259"/>
                  </a:cubicBezTo>
                  <a:cubicBezTo>
                    <a:pt x="542" y="259"/>
                    <a:pt x="542" y="259"/>
                    <a:pt x="542" y="259"/>
                  </a:cubicBezTo>
                  <a:cubicBezTo>
                    <a:pt x="542" y="259"/>
                    <a:pt x="542" y="259"/>
                    <a:pt x="542" y="259"/>
                  </a:cubicBezTo>
                  <a:cubicBezTo>
                    <a:pt x="539" y="298"/>
                    <a:pt x="536" y="338"/>
                    <a:pt x="538" y="376"/>
                  </a:cubicBezTo>
                  <a:cubicBezTo>
                    <a:pt x="535" y="377"/>
                    <a:pt x="532" y="377"/>
                    <a:pt x="530" y="378"/>
                  </a:cubicBezTo>
                  <a:cubicBezTo>
                    <a:pt x="529" y="379"/>
                    <a:pt x="529" y="379"/>
                    <a:pt x="529" y="380"/>
                  </a:cubicBezTo>
                  <a:cubicBezTo>
                    <a:pt x="526" y="382"/>
                    <a:pt x="524" y="387"/>
                    <a:pt x="525" y="392"/>
                  </a:cubicBezTo>
                  <a:cubicBezTo>
                    <a:pt x="525" y="392"/>
                    <a:pt x="525" y="392"/>
                    <a:pt x="525" y="392"/>
                  </a:cubicBezTo>
                  <a:cubicBezTo>
                    <a:pt x="504" y="395"/>
                    <a:pt x="485" y="398"/>
                    <a:pt x="463" y="393"/>
                  </a:cubicBezTo>
                  <a:cubicBezTo>
                    <a:pt x="440" y="387"/>
                    <a:pt x="420" y="376"/>
                    <a:pt x="401" y="360"/>
                  </a:cubicBezTo>
                  <a:cubicBezTo>
                    <a:pt x="401" y="360"/>
                    <a:pt x="401" y="360"/>
                    <a:pt x="401" y="360"/>
                  </a:cubicBezTo>
                  <a:cubicBezTo>
                    <a:pt x="397" y="346"/>
                    <a:pt x="394" y="331"/>
                    <a:pt x="391" y="317"/>
                  </a:cubicBezTo>
                  <a:cubicBezTo>
                    <a:pt x="393" y="316"/>
                    <a:pt x="395" y="315"/>
                    <a:pt x="397" y="314"/>
                  </a:cubicBezTo>
                  <a:cubicBezTo>
                    <a:pt x="413" y="306"/>
                    <a:pt x="426" y="294"/>
                    <a:pt x="437" y="280"/>
                  </a:cubicBezTo>
                  <a:cubicBezTo>
                    <a:pt x="444" y="291"/>
                    <a:pt x="460" y="293"/>
                    <a:pt x="468" y="282"/>
                  </a:cubicBezTo>
                  <a:cubicBezTo>
                    <a:pt x="473" y="276"/>
                    <a:pt x="473" y="267"/>
                    <a:pt x="469" y="261"/>
                  </a:cubicBezTo>
                  <a:cubicBezTo>
                    <a:pt x="466" y="256"/>
                    <a:pt x="460" y="253"/>
                    <a:pt x="455" y="253"/>
                  </a:cubicBezTo>
                  <a:cubicBezTo>
                    <a:pt x="465" y="230"/>
                    <a:pt x="470" y="205"/>
                    <a:pt x="467" y="180"/>
                  </a:cubicBezTo>
                  <a:cubicBezTo>
                    <a:pt x="466" y="170"/>
                    <a:pt x="463" y="160"/>
                    <a:pt x="460" y="151"/>
                  </a:cubicBezTo>
                  <a:cubicBezTo>
                    <a:pt x="482" y="144"/>
                    <a:pt x="507" y="125"/>
                    <a:pt x="517" y="101"/>
                  </a:cubicBezTo>
                  <a:cubicBezTo>
                    <a:pt x="516" y="105"/>
                    <a:pt x="515" y="110"/>
                    <a:pt x="514" y="114"/>
                  </a:cubicBezTo>
                  <a:cubicBezTo>
                    <a:pt x="507" y="138"/>
                    <a:pt x="488" y="151"/>
                    <a:pt x="467" y="162"/>
                  </a:cubicBezTo>
                  <a:cubicBezTo>
                    <a:pt x="464" y="164"/>
                    <a:pt x="466" y="168"/>
                    <a:pt x="469" y="168"/>
                  </a:cubicBezTo>
                  <a:cubicBezTo>
                    <a:pt x="497" y="161"/>
                    <a:pt x="519" y="132"/>
                    <a:pt x="523" y="104"/>
                  </a:cubicBezTo>
                  <a:cubicBezTo>
                    <a:pt x="529" y="71"/>
                    <a:pt x="512" y="38"/>
                    <a:pt x="486" y="18"/>
                  </a:cubicBezTo>
                  <a:cubicBezTo>
                    <a:pt x="483" y="16"/>
                    <a:pt x="480" y="14"/>
                    <a:pt x="477" y="12"/>
                  </a:cubicBezTo>
                  <a:cubicBezTo>
                    <a:pt x="477" y="11"/>
                    <a:pt x="476" y="10"/>
                    <a:pt x="475" y="9"/>
                  </a:cubicBezTo>
                  <a:cubicBezTo>
                    <a:pt x="473" y="9"/>
                    <a:pt x="471" y="9"/>
                    <a:pt x="470" y="9"/>
                  </a:cubicBezTo>
                  <a:cubicBezTo>
                    <a:pt x="449" y="0"/>
                    <a:pt x="426" y="0"/>
                    <a:pt x="406" y="12"/>
                  </a:cubicBezTo>
                  <a:cubicBezTo>
                    <a:pt x="393" y="20"/>
                    <a:pt x="383" y="31"/>
                    <a:pt x="378" y="45"/>
                  </a:cubicBezTo>
                  <a:cubicBezTo>
                    <a:pt x="375" y="52"/>
                    <a:pt x="370" y="65"/>
                    <a:pt x="374" y="74"/>
                  </a:cubicBezTo>
                  <a:cubicBezTo>
                    <a:pt x="365" y="71"/>
                    <a:pt x="355" y="69"/>
                    <a:pt x="345" y="69"/>
                  </a:cubicBezTo>
                  <a:cubicBezTo>
                    <a:pt x="343" y="69"/>
                    <a:pt x="342" y="70"/>
                    <a:pt x="341" y="71"/>
                  </a:cubicBezTo>
                  <a:cubicBezTo>
                    <a:pt x="314" y="63"/>
                    <a:pt x="285" y="67"/>
                    <a:pt x="261" y="79"/>
                  </a:cubicBezTo>
                  <a:cubicBezTo>
                    <a:pt x="251" y="53"/>
                    <a:pt x="223" y="39"/>
                    <a:pt x="196" y="42"/>
                  </a:cubicBezTo>
                  <a:cubicBezTo>
                    <a:pt x="170" y="45"/>
                    <a:pt x="146" y="61"/>
                    <a:pt x="130" y="82"/>
                  </a:cubicBezTo>
                  <a:cubicBezTo>
                    <a:pt x="130" y="82"/>
                    <a:pt x="129" y="82"/>
                    <a:pt x="129" y="82"/>
                  </a:cubicBezTo>
                  <a:cubicBezTo>
                    <a:pt x="128" y="83"/>
                    <a:pt x="128" y="83"/>
                    <a:pt x="128" y="84"/>
                  </a:cubicBezTo>
                  <a:cubicBezTo>
                    <a:pt x="127" y="85"/>
                    <a:pt x="127" y="87"/>
                    <a:pt x="126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21" y="94"/>
                    <a:pt x="119" y="99"/>
                    <a:pt x="116" y="105"/>
                  </a:cubicBezTo>
                  <a:cubicBezTo>
                    <a:pt x="104" y="133"/>
                    <a:pt x="107" y="168"/>
                    <a:pt x="131" y="189"/>
                  </a:cubicBezTo>
                  <a:cubicBezTo>
                    <a:pt x="148" y="205"/>
                    <a:pt x="180" y="209"/>
                    <a:pt x="197" y="192"/>
                  </a:cubicBezTo>
                  <a:cubicBezTo>
                    <a:pt x="197" y="214"/>
                    <a:pt x="202" y="237"/>
                    <a:pt x="211" y="257"/>
                  </a:cubicBezTo>
                  <a:cubicBezTo>
                    <a:pt x="211" y="257"/>
                    <a:pt x="211" y="257"/>
                    <a:pt x="210" y="257"/>
                  </a:cubicBezTo>
                  <a:cubicBezTo>
                    <a:pt x="203" y="259"/>
                    <a:pt x="196" y="262"/>
                    <a:pt x="193" y="270"/>
                  </a:cubicBezTo>
                  <a:cubicBezTo>
                    <a:pt x="191" y="276"/>
                    <a:pt x="192" y="283"/>
                    <a:pt x="196" y="289"/>
                  </a:cubicBezTo>
                  <a:cubicBezTo>
                    <a:pt x="203" y="298"/>
                    <a:pt x="225" y="300"/>
                    <a:pt x="228" y="286"/>
                  </a:cubicBezTo>
                  <a:cubicBezTo>
                    <a:pt x="228" y="285"/>
                    <a:pt x="228" y="285"/>
                    <a:pt x="228" y="285"/>
                  </a:cubicBezTo>
                  <a:cubicBezTo>
                    <a:pt x="231" y="288"/>
                    <a:pt x="234" y="291"/>
                    <a:pt x="237" y="294"/>
                  </a:cubicBezTo>
                  <a:cubicBezTo>
                    <a:pt x="253" y="310"/>
                    <a:pt x="273" y="320"/>
                    <a:pt x="295" y="325"/>
                  </a:cubicBezTo>
                  <a:cubicBezTo>
                    <a:pt x="291" y="334"/>
                    <a:pt x="291" y="343"/>
                    <a:pt x="290" y="352"/>
                  </a:cubicBezTo>
                  <a:cubicBezTo>
                    <a:pt x="265" y="383"/>
                    <a:pt x="212" y="400"/>
                    <a:pt x="175" y="383"/>
                  </a:cubicBezTo>
                  <a:cubicBezTo>
                    <a:pt x="175" y="377"/>
                    <a:pt x="175" y="371"/>
                    <a:pt x="174" y="365"/>
                  </a:cubicBezTo>
                  <a:cubicBezTo>
                    <a:pt x="174" y="345"/>
                    <a:pt x="177" y="323"/>
                    <a:pt x="173" y="304"/>
                  </a:cubicBezTo>
                  <a:cubicBezTo>
                    <a:pt x="172" y="296"/>
                    <a:pt x="168" y="291"/>
                    <a:pt x="161" y="289"/>
                  </a:cubicBezTo>
                  <a:cubicBezTo>
                    <a:pt x="161" y="287"/>
                    <a:pt x="161" y="285"/>
                    <a:pt x="161" y="283"/>
                  </a:cubicBezTo>
                  <a:cubicBezTo>
                    <a:pt x="160" y="282"/>
                    <a:pt x="159" y="281"/>
                    <a:pt x="158" y="281"/>
                  </a:cubicBezTo>
                  <a:cubicBezTo>
                    <a:pt x="155" y="281"/>
                    <a:pt x="153" y="281"/>
                    <a:pt x="150" y="281"/>
                  </a:cubicBezTo>
                  <a:cubicBezTo>
                    <a:pt x="150" y="280"/>
                    <a:pt x="150" y="279"/>
                    <a:pt x="150" y="278"/>
                  </a:cubicBezTo>
                  <a:cubicBezTo>
                    <a:pt x="150" y="277"/>
                    <a:pt x="148" y="276"/>
                    <a:pt x="147" y="276"/>
                  </a:cubicBezTo>
                  <a:cubicBezTo>
                    <a:pt x="146" y="275"/>
                    <a:pt x="145" y="273"/>
                    <a:pt x="143" y="273"/>
                  </a:cubicBezTo>
                  <a:cubicBezTo>
                    <a:pt x="141" y="273"/>
                    <a:pt x="139" y="273"/>
                    <a:pt x="137" y="273"/>
                  </a:cubicBezTo>
                  <a:cubicBezTo>
                    <a:pt x="137" y="266"/>
                    <a:pt x="131" y="260"/>
                    <a:pt x="125" y="257"/>
                  </a:cubicBezTo>
                  <a:cubicBezTo>
                    <a:pt x="118" y="255"/>
                    <a:pt x="112" y="257"/>
                    <a:pt x="107" y="262"/>
                  </a:cubicBezTo>
                  <a:cubicBezTo>
                    <a:pt x="106" y="260"/>
                    <a:pt x="105" y="259"/>
                    <a:pt x="104" y="258"/>
                  </a:cubicBezTo>
                  <a:cubicBezTo>
                    <a:pt x="98" y="252"/>
                    <a:pt x="90" y="251"/>
                    <a:pt x="83" y="255"/>
                  </a:cubicBezTo>
                  <a:cubicBezTo>
                    <a:pt x="81" y="257"/>
                    <a:pt x="79" y="259"/>
                    <a:pt x="77" y="261"/>
                  </a:cubicBezTo>
                  <a:cubicBezTo>
                    <a:pt x="75" y="259"/>
                    <a:pt x="73" y="257"/>
                    <a:pt x="71" y="256"/>
                  </a:cubicBezTo>
                  <a:cubicBezTo>
                    <a:pt x="64" y="252"/>
                    <a:pt x="55" y="253"/>
                    <a:pt x="49" y="259"/>
                  </a:cubicBezTo>
                  <a:cubicBezTo>
                    <a:pt x="49" y="259"/>
                    <a:pt x="49" y="259"/>
                    <a:pt x="48" y="260"/>
                  </a:cubicBezTo>
                  <a:cubicBezTo>
                    <a:pt x="44" y="252"/>
                    <a:pt x="34" y="248"/>
                    <a:pt x="26" y="252"/>
                  </a:cubicBezTo>
                  <a:cubicBezTo>
                    <a:pt x="17" y="256"/>
                    <a:pt x="14" y="262"/>
                    <a:pt x="13" y="270"/>
                  </a:cubicBezTo>
                  <a:cubicBezTo>
                    <a:pt x="11" y="270"/>
                    <a:pt x="9" y="271"/>
                    <a:pt x="7" y="272"/>
                  </a:cubicBezTo>
                  <a:cubicBezTo>
                    <a:pt x="3" y="276"/>
                    <a:pt x="2" y="280"/>
                    <a:pt x="2" y="286"/>
                  </a:cubicBezTo>
                  <a:cubicBezTo>
                    <a:pt x="0" y="298"/>
                    <a:pt x="1" y="311"/>
                    <a:pt x="1" y="324"/>
                  </a:cubicBezTo>
                  <a:cubicBezTo>
                    <a:pt x="0" y="351"/>
                    <a:pt x="1" y="378"/>
                    <a:pt x="1" y="405"/>
                  </a:cubicBezTo>
                  <a:cubicBezTo>
                    <a:pt x="2" y="418"/>
                    <a:pt x="2" y="430"/>
                    <a:pt x="3" y="443"/>
                  </a:cubicBezTo>
                  <a:cubicBezTo>
                    <a:pt x="4" y="453"/>
                    <a:pt x="2" y="465"/>
                    <a:pt x="6" y="474"/>
                  </a:cubicBezTo>
                  <a:cubicBezTo>
                    <a:pt x="7" y="478"/>
                    <a:pt x="10" y="481"/>
                    <a:pt x="12" y="483"/>
                  </a:cubicBezTo>
                  <a:cubicBezTo>
                    <a:pt x="15" y="490"/>
                    <a:pt x="20" y="495"/>
                    <a:pt x="26" y="498"/>
                  </a:cubicBezTo>
                  <a:cubicBezTo>
                    <a:pt x="36" y="526"/>
                    <a:pt x="80" y="514"/>
                    <a:pt x="102" y="512"/>
                  </a:cubicBezTo>
                  <a:cubicBezTo>
                    <a:pt x="124" y="510"/>
                    <a:pt x="164" y="513"/>
                    <a:pt x="175" y="487"/>
                  </a:cubicBezTo>
                  <a:cubicBezTo>
                    <a:pt x="181" y="471"/>
                    <a:pt x="177" y="449"/>
                    <a:pt x="176" y="432"/>
                  </a:cubicBezTo>
                  <a:cubicBezTo>
                    <a:pt x="176" y="418"/>
                    <a:pt x="176" y="404"/>
                    <a:pt x="175" y="390"/>
                  </a:cubicBezTo>
                  <a:cubicBezTo>
                    <a:pt x="209" y="409"/>
                    <a:pt x="265" y="392"/>
                    <a:pt x="288" y="363"/>
                  </a:cubicBezTo>
                  <a:cubicBezTo>
                    <a:pt x="286" y="375"/>
                    <a:pt x="284" y="387"/>
                    <a:pt x="282" y="399"/>
                  </a:cubicBezTo>
                  <a:cubicBezTo>
                    <a:pt x="276" y="428"/>
                    <a:pt x="269" y="456"/>
                    <a:pt x="261" y="484"/>
                  </a:cubicBezTo>
                  <a:cubicBezTo>
                    <a:pt x="243" y="541"/>
                    <a:pt x="218" y="594"/>
                    <a:pt x="190" y="647"/>
                  </a:cubicBezTo>
                  <a:cubicBezTo>
                    <a:pt x="188" y="651"/>
                    <a:pt x="191" y="654"/>
                    <a:pt x="194" y="654"/>
                  </a:cubicBezTo>
                  <a:cubicBezTo>
                    <a:pt x="216" y="673"/>
                    <a:pt x="254" y="679"/>
                    <a:pt x="281" y="684"/>
                  </a:cubicBezTo>
                  <a:cubicBezTo>
                    <a:pt x="288" y="685"/>
                    <a:pt x="296" y="687"/>
                    <a:pt x="304" y="687"/>
                  </a:cubicBezTo>
                  <a:cubicBezTo>
                    <a:pt x="301" y="716"/>
                    <a:pt x="299" y="746"/>
                    <a:pt x="301" y="774"/>
                  </a:cubicBezTo>
                  <a:cubicBezTo>
                    <a:pt x="295" y="769"/>
                    <a:pt x="285" y="766"/>
                    <a:pt x="278" y="768"/>
                  </a:cubicBezTo>
                  <a:cubicBezTo>
                    <a:pt x="271" y="770"/>
                    <a:pt x="265" y="778"/>
                    <a:pt x="266" y="786"/>
                  </a:cubicBezTo>
                  <a:cubicBezTo>
                    <a:pt x="268" y="796"/>
                    <a:pt x="279" y="796"/>
                    <a:pt x="287" y="796"/>
                  </a:cubicBezTo>
                  <a:cubicBezTo>
                    <a:pt x="296" y="795"/>
                    <a:pt x="306" y="793"/>
                    <a:pt x="311" y="784"/>
                  </a:cubicBezTo>
                  <a:cubicBezTo>
                    <a:pt x="312" y="783"/>
                    <a:pt x="311" y="781"/>
                    <a:pt x="309" y="781"/>
                  </a:cubicBezTo>
                  <a:cubicBezTo>
                    <a:pt x="309" y="780"/>
                    <a:pt x="309" y="780"/>
                    <a:pt x="310" y="779"/>
                  </a:cubicBezTo>
                  <a:cubicBezTo>
                    <a:pt x="314" y="750"/>
                    <a:pt x="312" y="718"/>
                    <a:pt x="310" y="688"/>
                  </a:cubicBezTo>
                  <a:cubicBezTo>
                    <a:pt x="333" y="690"/>
                    <a:pt x="356" y="691"/>
                    <a:pt x="379" y="689"/>
                  </a:cubicBezTo>
                  <a:cubicBezTo>
                    <a:pt x="398" y="687"/>
                    <a:pt x="418" y="684"/>
                    <a:pt x="436" y="679"/>
                  </a:cubicBezTo>
                  <a:cubicBezTo>
                    <a:pt x="445" y="713"/>
                    <a:pt x="455" y="747"/>
                    <a:pt x="468" y="779"/>
                  </a:cubicBezTo>
                  <a:cubicBezTo>
                    <a:pt x="469" y="782"/>
                    <a:pt x="472" y="783"/>
                    <a:pt x="474" y="782"/>
                  </a:cubicBezTo>
                  <a:cubicBezTo>
                    <a:pt x="474" y="782"/>
                    <a:pt x="474" y="783"/>
                    <a:pt x="475" y="783"/>
                  </a:cubicBezTo>
                  <a:cubicBezTo>
                    <a:pt x="485" y="787"/>
                    <a:pt x="524" y="792"/>
                    <a:pt x="518" y="771"/>
                  </a:cubicBezTo>
                  <a:cubicBezTo>
                    <a:pt x="513" y="752"/>
                    <a:pt x="486" y="762"/>
                    <a:pt x="475" y="772"/>
                  </a:cubicBezTo>
                  <a:cubicBezTo>
                    <a:pt x="466" y="740"/>
                    <a:pt x="455" y="708"/>
                    <a:pt x="443" y="677"/>
                  </a:cubicBezTo>
                  <a:cubicBezTo>
                    <a:pt x="452" y="675"/>
                    <a:pt x="461" y="672"/>
                    <a:pt x="470" y="669"/>
                  </a:cubicBezTo>
                  <a:cubicBezTo>
                    <a:pt x="493" y="660"/>
                    <a:pt x="519" y="646"/>
                    <a:pt x="532" y="624"/>
                  </a:cubicBezTo>
                  <a:cubicBezTo>
                    <a:pt x="537" y="627"/>
                    <a:pt x="542" y="619"/>
                    <a:pt x="537" y="615"/>
                  </a:cubicBezTo>
                  <a:cubicBezTo>
                    <a:pt x="491" y="582"/>
                    <a:pt x="463" y="533"/>
                    <a:pt x="440" y="482"/>
                  </a:cubicBezTo>
                  <a:cubicBezTo>
                    <a:pt x="424" y="445"/>
                    <a:pt x="412" y="407"/>
                    <a:pt x="403" y="368"/>
                  </a:cubicBezTo>
                  <a:cubicBezTo>
                    <a:pt x="433" y="398"/>
                    <a:pt x="487" y="415"/>
                    <a:pt x="528" y="399"/>
                  </a:cubicBezTo>
                  <a:cubicBezTo>
                    <a:pt x="529" y="402"/>
                    <a:pt x="532" y="404"/>
                    <a:pt x="535" y="405"/>
                  </a:cubicBezTo>
                  <a:cubicBezTo>
                    <a:pt x="530" y="421"/>
                    <a:pt x="531" y="440"/>
                    <a:pt x="531" y="457"/>
                  </a:cubicBezTo>
                  <a:cubicBezTo>
                    <a:pt x="531" y="476"/>
                    <a:pt x="529" y="496"/>
                    <a:pt x="531" y="515"/>
                  </a:cubicBezTo>
                  <a:cubicBezTo>
                    <a:pt x="531" y="517"/>
                    <a:pt x="533" y="518"/>
                    <a:pt x="534" y="518"/>
                  </a:cubicBezTo>
                  <a:cubicBezTo>
                    <a:pt x="534" y="519"/>
                    <a:pt x="534" y="520"/>
                    <a:pt x="534" y="521"/>
                  </a:cubicBezTo>
                  <a:cubicBezTo>
                    <a:pt x="533" y="522"/>
                    <a:pt x="533" y="523"/>
                    <a:pt x="534" y="523"/>
                  </a:cubicBezTo>
                  <a:cubicBezTo>
                    <a:pt x="534" y="550"/>
                    <a:pt x="564" y="566"/>
                    <a:pt x="591" y="564"/>
                  </a:cubicBezTo>
                  <a:cubicBezTo>
                    <a:pt x="610" y="562"/>
                    <a:pt x="650" y="538"/>
                    <a:pt x="628" y="515"/>
                  </a:cubicBezTo>
                  <a:close/>
                  <a:moveTo>
                    <a:pt x="160" y="359"/>
                  </a:moveTo>
                  <a:cubicBezTo>
                    <a:pt x="163" y="364"/>
                    <a:pt x="161" y="369"/>
                    <a:pt x="159" y="374"/>
                  </a:cubicBezTo>
                  <a:cubicBezTo>
                    <a:pt x="158" y="374"/>
                    <a:pt x="158" y="374"/>
                    <a:pt x="158" y="375"/>
                  </a:cubicBezTo>
                  <a:cubicBezTo>
                    <a:pt x="147" y="382"/>
                    <a:pt x="131" y="367"/>
                    <a:pt x="143" y="356"/>
                  </a:cubicBezTo>
                  <a:cubicBezTo>
                    <a:pt x="149" y="352"/>
                    <a:pt x="156" y="352"/>
                    <a:pt x="160" y="359"/>
                  </a:cubicBezTo>
                  <a:close/>
                  <a:moveTo>
                    <a:pt x="155" y="289"/>
                  </a:moveTo>
                  <a:cubicBezTo>
                    <a:pt x="152" y="290"/>
                    <a:pt x="152" y="295"/>
                    <a:pt x="156" y="296"/>
                  </a:cubicBezTo>
                  <a:cubicBezTo>
                    <a:pt x="156" y="301"/>
                    <a:pt x="156" y="307"/>
                    <a:pt x="156" y="313"/>
                  </a:cubicBezTo>
                  <a:cubicBezTo>
                    <a:pt x="156" y="323"/>
                    <a:pt x="156" y="333"/>
                    <a:pt x="156" y="344"/>
                  </a:cubicBezTo>
                  <a:cubicBezTo>
                    <a:pt x="156" y="343"/>
                    <a:pt x="156" y="343"/>
                    <a:pt x="155" y="343"/>
                  </a:cubicBezTo>
                  <a:cubicBezTo>
                    <a:pt x="152" y="342"/>
                    <a:pt x="152" y="304"/>
                    <a:pt x="151" y="286"/>
                  </a:cubicBezTo>
                  <a:cubicBezTo>
                    <a:pt x="153" y="286"/>
                    <a:pt x="154" y="287"/>
                    <a:pt x="155" y="289"/>
                  </a:cubicBezTo>
                  <a:close/>
                  <a:moveTo>
                    <a:pt x="127" y="273"/>
                  </a:moveTo>
                  <a:cubicBezTo>
                    <a:pt x="122" y="273"/>
                    <a:pt x="117" y="272"/>
                    <a:pt x="112" y="272"/>
                  </a:cubicBezTo>
                  <a:cubicBezTo>
                    <a:pt x="115" y="265"/>
                    <a:pt x="126" y="265"/>
                    <a:pt x="127" y="273"/>
                  </a:cubicBezTo>
                  <a:close/>
                  <a:moveTo>
                    <a:pt x="86" y="266"/>
                  </a:moveTo>
                  <a:cubicBezTo>
                    <a:pt x="88" y="263"/>
                    <a:pt x="92" y="261"/>
                    <a:pt x="96" y="263"/>
                  </a:cubicBezTo>
                  <a:cubicBezTo>
                    <a:pt x="99" y="265"/>
                    <a:pt x="99" y="268"/>
                    <a:pt x="99" y="272"/>
                  </a:cubicBezTo>
                  <a:cubicBezTo>
                    <a:pt x="94" y="272"/>
                    <a:pt x="89" y="271"/>
                    <a:pt x="84" y="271"/>
                  </a:cubicBezTo>
                  <a:cubicBezTo>
                    <a:pt x="84" y="270"/>
                    <a:pt x="85" y="268"/>
                    <a:pt x="86" y="266"/>
                  </a:cubicBezTo>
                  <a:close/>
                  <a:moveTo>
                    <a:pt x="56" y="267"/>
                  </a:moveTo>
                  <a:cubicBezTo>
                    <a:pt x="59" y="264"/>
                    <a:pt x="64" y="263"/>
                    <a:pt x="68" y="265"/>
                  </a:cubicBezTo>
                  <a:cubicBezTo>
                    <a:pt x="70" y="267"/>
                    <a:pt x="70" y="269"/>
                    <a:pt x="71" y="271"/>
                  </a:cubicBezTo>
                  <a:cubicBezTo>
                    <a:pt x="69" y="271"/>
                    <a:pt x="66" y="271"/>
                    <a:pt x="64" y="271"/>
                  </a:cubicBezTo>
                  <a:cubicBezTo>
                    <a:pt x="61" y="270"/>
                    <a:pt x="57" y="270"/>
                    <a:pt x="54" y="270"/>
                  </a:cubicBezTo>
                  <a:cubicBezTo>
                    <a:pt x="54" y="269"/>
                    <a:pt x="55" y="268"/>
                    <a:pt x="56" y="267"/>
                  </a:cubicBezTo>
                  <a:close/>
                  <a:moveTo>
                    <a:pt x="26" y="263"/>
                  </a:moveTo>
                  <a:cubicBezTo>
                    <a:pt x="32" y="257"/>
                    <a:pt x="42" y="262"/>
                    <a:pt x="40" y="269"/>
                  </a:cubicBezTo>
                  <a:cubicBezTo>
                    <a:pt x="34" y="269"/>
                    <a:pt x="29" y="269"/>
                    <a:pt x="23" y="269"/>
                  </a:cubicBezTo>
                  <a:cubicBezTo>
                    <a:pt x="23" y="267"/>
                    <a:pt x="24" y="265"/>
                    <a:pt x="26" y="263"/>
                  </a:cubicBezTo>
                  <a:close/>
                  <a:moveTo>
                    <a:pt x="13" y="459"/>
                  </a:moveTo>
                  <a:cubicBezTo>
                    <a:pt x="9" y="440"/>
                    <a:pt x="11" y="418"/>
                    <a:pt x="10" y="398"/>
                  </a:cubicBezTo>
                  <a:cubicBezTo>
                    <a:pt x="9" y="379"/>
                    <a:pt x="9" y="360"/>
                    <a:pt x="9" y="340"/>
                  </a:cubicBezTo>
                  <a:cubicBezTo>
                    <a:pt x="9" y="331"/>
                    <a:pt x="9" y="321"/>
                    <a:pt x="9" y="311"/>
                  </a:cubicBezTo>
                  <a:cubicBezTo>
                    <a:pt x="9" y="306"/>
                    <a:pt x="10" y="301"/>
                    <a:pt x="10" y="295"/>
                  </a:cubicBezTo>
                  <a:cubicBezTo>
                    <a:pt x="10" y="289"/>
                    <a:pt x="11" y="284"/>
                    <a:pt x="16" y="281"/>
                  </a:cubicBezTo>
                  <a:cubicBezTo>
                    <a:pt x="18" y="286"/>
                    <a:pt x="22" y="290"/>
                    <a:pt x="27" y="293"/>
                  </a:cubicBezTo>
                  <a:cubicBezTo>
                    <a:pt x="31" y="295"/>
                    <a:pt x="35" y="290"/>
                    <a:pt x="32" y="287"/>
                  </a:cubicBezTo>
                  <a:cubicBezTo>
                    <a:pt x="29" y="284"/>
                    <a:pt x="26" y="281"/>
                    <a:pt x="24" y="277"/>
                  </a:cubicBezTo>
                  <a:cubicBezTo>
                    <a:pt x="28" y="276"/>
                    <a:pt x="34" y="276"/>
                    <a:pt x="40" y="277"/>
                  </a:cubicBezTo>
                  <a:cubicBezTo>
                    <a:pt x="41" y="278"/>
                    <a:pt x="42" y="279"/>
                    <a:pt x="43" y="279"/>
                  </a:cubicBezTo>
                  <a:cubicBezTo>
                    <a:pt x="46" y="288"/>
                    <a:pt x="54" y="295"/>
                    <a:pt x="65" y="294"/>
                  </a:cubicBezTo>
                  <a:cubicBezTo>
                    <a:pt x="68" y="294"/>
                    <a:pt x="69" y="290"/>
                    <a:pt x="65" y="289"/>
                  </a:cubicBezTo>
                  <a:cubicBezTo>
                    <a:pt x="60" y="287"/>
                    <a:pt x="56" y="283"/>
                    <a:pt x="54" y="278"/>
                  </a:cubicBezTo>
                  <a:cubicBezTo>
                    <a:pt x="61" y="278"/>
                    <a:pt x="68" y="278"/>
                    <a:pt x="75" y="279"/>
                  </a:cubicBezTo>
                  <a:cubicBezTo>
                    <a:pt x="78" y="286"/>
                    <a:pt x="84" y="293"/>
                    <a:pt x="92" y="295"/>
                  </a:cubicBezTo>
                  <a:cubicBezTo>
                    <a:pt x="96" y="296"/>
                    <a:pt x="97" y="291"/>
                    <a:pt x="95" y="289"/>
                  </a:cubicBezTo>
                  <a:cubicBezTo>
                    <a:pt x="91" y="287"/>
                    <a:pt x="87" y="283"/>
                    <a:pt x="85" y="279"/>
                  </a:cubicBezTo>
                  <a:cubicBezTo>
                    <a:pt x="91" y="279"/>
                    <a:pt x="96" y="279"/>
                    <a:pt x="101" y="279"/>
                  </a:cubicBezTo>
                  <a:cubicBezTo>
                    <a:pt x="102" y="282"/>
                    <a:pt x="103" y="284"/>
                    <a:pt x="104" y="286"/>
                  </a:cubicBezTo>
                  <a:cubicBezTo>
                    <a:pt x="108" y="294"/>
                    <a:pt x="116" y="296"/>
                    <a:pt x="124" y="296"/>
                  </a:cubicBezTo>
                  <a:cubicBezTo>
                    <a:pt x="126" y="296"/>
                    <a:pt x="127" y="292"/>
                    <a:pt x="125" y="292"/>
                  </a:cubicBezTo>
                  <a:cubicBezTo>
                    <a:pt x="119" y="290"/>
                    <a:pt x="113" y="285"/>
                    <a:pt x="111" y="280"/>
                  </a:cubicBezTo>
                  <a:cubicBezTo>
                    <a:pt x="122" y="280"/>
                    <a:pt x="133" y="280"/>
                    <a:pt x="143" y="281"/>
                  </a:cubicBezTo>
                  <a:cubicBezTo>
                    <a:pt x="144" y="281"/>
                    <a:pt x="144" y="281"/>
                    <a:pt x="144" y="281"/>
                  </a:cubicBezTo>
                  <a:cubicBezTo>
                    <a:pt x="144" y="281"/>
                    <a:pt x="144" y="281"/>
                    <a:pt x="144" y="281"/>
                  </a:cubicBezTo>
                  <a:cubicBezTo>
                    <a:pt x="143" y="282"/>
                    <a:pt x="143" y="284"/>
                    <a:pt x="144" y="285"/>
                  </a:cubicBezTo>
                  <a:cubicBezTo>
                    <a:pt x="143" y="300"/>
                    <a:pt x="145" y="316"/>
                    <a:pt x="146" y="330"/>
                  </a:cubicBezTo>
                  <a:cubicBezTo>
                    <a:pt x="147" y="334"/>
                    <a:pt x="146" y="343"/>
                    <a:pt x="151" y="346"/>
                  </a:cubicBezTo>
                  <a:cubicBezTo>
                    <a:pt x="146" y="346"/>
                    <a:pt x="142" y="348"/>
                    <a:pt x="139" y="351"/>
                  </a:cubicBezTo>
                  <a:cubicBezTo>
                    <a:pt x="131" y="357"/>
                    <a:pt x="129" y="370"/>
                    <a:pt x="137" y="377"/>
                  </a:cubicBezTo>
                  <a:cubicBezTo>
                    <a:pt x="140" y="380"/>
                    <a:pt x="143" y="381"/>
                    <a:pt x="146" y="382"/>
                  </a:cubicBezTo>
                  <a:cubicBezTo>
                    <a:pt x="146" y="383"/>
                    <a:pt x="145" y="384"/>
                    <a:pt x="145" y="385"/>
                  </a:cubicBezTo>
                  <a:cubicBezTo>
                    <a:pt x="143" y="390"/>
                    <a:pt x="144" y="399"/>
                    <a:pt x="144" y="404"/>
                  </a:cubicBezTo>
                  <a:cubicBezTo>
                    <a:pt x="145" y="413"/>
                    <a:pt x="145" y="421"/>
                    <a:pt x="145" y="430"/>
                  </a:cubicBezTo>
                  <a:cubicBezTo>
                    <a:pt x="146" y="442"/>
                    <a:pt x="145" y="456"/>
                    <a:pt x="148" y="468"/>
                  </a:cubicBezTo>
                  <a:cubicBezTo>
                    <a:pt x="148" y="468"/>
                    <a:pt x="148" y="469"/>
                    <a:pt x="148" y="469"/>
                  </a:cubicBezTo>
                  <a:cubicBezTo>
                    <a:pt x="148" y="469"/>
                    <a:pt x="147" y="469"/>
                    <a:pt x="147" y="469"/>
                  </a:cubicBezTo>
                  <a:cubicBezTo>
                    <a:pt x="139" y="473"/>
                    <a:pt x="136" y="478"/>
                    <a:pt x="125" y="479"/>
                  </a:cubicBezTo>
                  <a:cubicBezTo>
                    <a:pt x="107" y="481"/>
                    <a:pt x="88" y="479"/>
                    <a:pt x="70" y="479"/>
                  </a:cubicBezTo>
                  <a:cubicBezTo>
                    <a:pt x="59" y="478"/>
                    <a:pt x="49" y="478"/>
                    <a:pt x="38" y="477"/>
                  </a:cubicBezTo>
                  <a:cubicBezTo>
                    <a:pt x="34" y="477"/>
                    <a:pt x="29" y="478"/>
                    <a:pt x="25" y="477"/>
                  </a:cubicBezTo>
                  <a:cubicBezTo>
                    <a:pt x="15" y="474"/>
                    <a:pt x="14" y="467"/>
                    <a:pt x="13" y="459"/>
                  </a:cubicBezTo>
                  <a:close/>
                  <a:moveTo>
                    <a:pt x="20" y="485"/>
                  </a:moveTo>
                  <a:cubicBezTo>
                    <a:pt x="27" y="487"/>
                    <a:pt x="35" y="486"/>
                    <a:pt x="41" y="486"/>
                  </a:cubicBezTo>
                  <a:cubicBezTo>
                    <a:pt x="67" y="488"/>
                    <a:pt x="93" y="489"/>
                    <a:pt x="119" y="489"/>
                  </a:cubicBezTo>
                  <a:cubicBezTo>
                    <a:pt x="125" y="488"/>
                    <a:pt x="132" y="488"/>
                    <a:pt x="138" y="485"/>
                  </a:cubicBezTo>
                  <a:cubicBezTo>
                    <a:pt x="142" y="484"/>
                    <a:pt x="144" y="482"/>
                    <a:pt x="146" y="480"/>
                  </a:cubicBezTo>
                  <a:cubicBezTo>
                    <a:pt x="148" y="478"/>
                    <a:pt x="151" y="470"/>
                    <a:pt x="153" y="469"/>
                  </a:cubicBezTo>
                  <a:cubicBezTo>
                    <a:pt x="153" y="469"/>
                    <a:pt x="153" y="469"/>
                    <a:pt x="153" y="468"/>
                  </a:cubicBezTo>
                  <a:cubicBezTo>
                    <a:pt x="153" y="468"/>
                    <a:pt x="153" y="468"/>
                    <a:pt x="153" y="467"/>
                  </a:cubicBezTo>
                  <a:cubicBezTo>
                    <a:pt x="155" y="452"/>
                    <a:pt x="153" y="436"/>
                    <a:pt x="153" y="420"/>
                  </a:cubicBezTo>
                  <a:cubicBezTo>
                    <a:pt x="152" y="413"/>
                    <a:pt x="152" y="405"/>
                    <a:pt x="151" y="398"/>
                  </a:cubicBezTo>
                  <a:cubicBezTo>
                    <a:pt x="151" y="396"/>
                    <a:pt x="151" y="382"/>
                    <a:pt x="151" y="383"/>
                  </a:cubicBezTo>
                  <a:cubicBezTo>
                    <a:pt x="152" y="383"/>
                    <a:pt x="152" y="383"/>
                    <a:pt x="152" y="382"/>
                  </a:cubicBezTo>
                  <a:cubicBezTo>
                    <a:pt x="153" y="382"/>
                    <a:pt x="155" y="382"/>
                    <a:pt x="156" y="381"/>
                  </a:cubicBezTo>
                  <a:cubicBezTo>
                    <a:pt x="156" y="401"/>
                    <a:pt x="157" y="422"/>
                    <a:pt x="158" y="442"/>
                  </a:cubicBezTo>
                  <a:cubicBezTo>
                    <a:pt x="158" y="450"/>
                    <a:pt x="160" y="460"/>
                    <a:pt x="159" y="468"/>
                  </a:cubicBezTo>
                  <a:cubicBezTo>
                    <a:pt x="156" y="486"/>
                    <a:pt x="143" y="493"/>
                    <a:pt x="127" y="494"/>
                  </a:cubicBezTo>
                  <a:cubicBezTo>
                    <a:pt x="110" y="496"/>
                    <a:pt x="93" y="495"/>
                    <a:pt x="76" y="495"/>
                  </a:cubicBezTo>
                  <a:cubicBezTo>
                    <a:pt x="57" y="496"/>
                    <a:pt x="33" y="499"/>
                    <a:pt x="20" y="485"/>
                  </a:cubicBezTo>
                  <a:close/>
                  <a:moveTo>
                    <a:pt x="149" y="499"/>
                  </a:moveTo>
                  <a:cubicBezTo>
                    <a:pt x="138" y="503"/>
                    <a:pt x="126" y="503"/>
                    <a:pt x="114" y="504"/>
                  </a:cubicBezTo>
                  <a:cubicBezTo>
                    <a:pt x="95" y="506"/>
                    <a:pt x="50" y="518"/>
                    <a:pt x="34" y="500"/>
                  </a:cubicBezTo>
                  <a:cubicBezTo>
                    <a:pt x="36" y="501"/>
                    <a:pt x="39" y="501"/>
                    <a:pt x="41" y="501"/>
                  </a:cubicBezTo>
                  <a:cubicBezTo>
                    <a:pt x="57" y="502"/>
                    <a:pt x="72" y="500"/>
                    <a:pt x="88" y="500"/>
                  </a:cubicBezTo>
                  <a:cubicBezTo>
                    <a:pt x="102" y="500"/>
                    <a:pt x="116" y="500"/>
                    <a:pt x="129" y="499"/>
                  </a:cubicBezTo>
                  <a:cubicBezTo>
                    <a:pt x="146" y="497"/>
                    <a:pt x="160" y="491"/>
                    <a:pt x="164" y="474"/>
                  </a:cubicBezTo>
                  <a:cubicBezTo>
                    <a:pt x="166" y="460"/>
                    <a:pt x="164" y="445"/>
                    <a:pt x="163" y="432"/>
                  </a:cubicBezTo>
                  <a:cubicBezTo>
                    <a:pt x="162" y="415"/>
                    <a:pt x="162" y="397"/>
                    <a:pt x="160" y="380"/>
                  </a:cubicBezTo>
                  <a:cubicBezTo>
                    <a:pt x="160" y="380"/>
                    <a:pt x="160" y="379"/>
                    <a:pt x="160" y="379"/>
                  </a:cubicBezTo>
                  <a:cubicBezTo>
                    <a:pt x="160" y="379"/>
                    <a:pt x="161" y="379"/>
                    <a:pt x="161" y="379"/>
                  </a:cubicBezTo>
                  <a:cubicBezTo>
                    <a:pt x="163" y="382"/>
                    <a:pt x="166" y="384"/>
                    <a:pt x="169" y="386"/>
                  </a:cubicBezTo>
                  <a:cubicBezTo>
                    <a:pt x="169" y="411"/>
                    <a:pt x="169" y="436"/>
                    <a:pt x="170" y="461"/>
                  </a:cubicBezTo>
                  <a:cubicBezTo>
                    <a:pt x="170" y="478"/>
                    <a:pt x="168" y="494"/>
                    <a:pt x="149" y="499"/>
                  </a:cubicBezTo>
                  <a:close/>
                  <a:moveTo>
                    <a:pt x="169" y="379"/>
                  </a:moveTo>
                  <a:cubicBezTo>
                    <a:pt x="167" y="378"/>
                    <a:pt x="166" y="378"/>
                    <a:pt x="165" y="377"/>
                  </a:cubicBezTo>
                  <a:cubicBezTo>
                    <a:pt x="171" y="371"/>
                    <a:pt x="169" y="359"/>
                    <a:pt x="165" y="353"/>
                  </a:cubicBezTo>
                  <a:cubicBezTo>
                    <a:pt x="163" y="351"/>
                    <a:pt x="162" y="350"/>
                    <a:pt x="161" y="349"/>
                  </a:cubicBezTo>
                  <a:cubicBezTo>
                    <a:pt x="162" y="332"/>
                    <a:pt x="162" y="315"/>
                    <a:pt x="161" y="298"/>
                  </a:cubicBezTo>
                  <a:cubicBezTo>
                    <a:pt x="173" y="309"/>
                    <a:pt x="169" y="365"/>
                    <a:pt x="169" y="379"/>
                  </a:cubicBezTo>
                  <a:close/>
                  <a:moveTo>
                    <a:pt x="507" y="770"/>
                  </a:moveTo>
                  <a:cubicBezTo>
                    <a:pt x="516" y="777"/>
                    <a:pt x="502" y="780"/>
                    <a:pt x="497" y="780"/>
                  </a:cubicBezTo>
                  <a:cubicBezTo>
                    <a:pt x="490" y="781"/>
                    <a:pt x="484" y="780"/>
                    <a:pt x="477" y="779"/>
                  </a:cubicBezTo>
                  <a:cubicBezTo>
                    <a:pt x="485" y="774"/>
                    <a:pt x="499" y="764"/>
                    <a:pt x="507" y="770"/>
                  </a:cubicBezTo>
                  <a:close/>
                  <a:moveTo>
                    <a:pt x="463" y="265"/>
                  </a:moveTo>
                  <a:cubicBezTo>
                    <a:pt x="466" y="269"/>
                    <a:pt x="465" y="275"/>
                    <a:pt x="461" y="279"/>
                  </a:cubicBezTo>
                  <a:cubicBezTo>
                    <a:pt x="455" y="286"/>
                    <a:pt x="445" y="283"/>
                    <a:pt x="440" y="277"/>
                  </a:cubicBezTo>
                  <a:cubicBezTo>
                    <a:pt x="444" y="272"/>
                    <a:pt x="448" y="266"/>
                    <a:pt x="451" y="260"/>
                  </a:cubicBezTo>
                  <a:cubicBezTo>
                    <a:pt x="456" y="260"/>
                    <a:pt x="460" y="261"/>
                    <a:pt x="463" y="265"/>
                  </a:cubicBezTo>
                  <a:close/>
                  <a:moveTo>
                    <a:pt x="456" y="216"/>
                  </a:moveTo>
                  <a:cubicBezTo>
                    <a:pt x="456" y="216"/>
                    <a:pt x="456" y="216"/>
                    <a:pt x="456" y="216"/>
                  </a:cubicBezTo>
                  <a:cubicBezTo>
                    <a:pt x="449" y="214"/>
                    <a:pt x="443" y="212"/>
                    <a:pt x="436" y="211"/>
                  </a:cubicBezTo>
                  <a:cubicBezTo>
                    <a:pt x="431" y="171"/>
                    <a:pt x="417" y="110"/>
                    <a:pt x="380" y="86"/>
                  </a:cubicBezTo>
                  <a:cubicBezTo>
                    <a:pt x="392" y="90"/>
                    <a:pt x="404" y="97"/>
                    <a:pt x="414" y="105"/>
                  </a:cubicBezTo>
                  <a:cubicBezTo>
                    <a:pt x="414" y="107"/>
                    <a:pt x="416" y="108"/>
                    <a:pt x="417" y="108"/>
                  </a:cubicBezTo>
                  <a:cubicBezTo>
                    <a:pt x="420" y="110"/>
                    <a:pt x="423" y="112"/>
                    <a:pt x="425" y="115"/>
                  </a:cubicBezTo>
                  <a:cubicBezTo>
                    <a:pt x="441" y="144"/>
                    <a:pt x="448" y="174"/>
                    <a:pt x="443" y="208"/>
                  </a:cubicBezTo>
                  <a:cubicBezTo>
                    <a:pt x="442" y="210"/>
                    <a:pt x="446" y="212"/>
                    <a:pt x="446" y="209"/>
                  </a:cubicBezTo>
                  <a:cubicBezTo>
                    <a:pt x="452" y="187"/>
                    <a:pt x="451" y="163"/>
                    <a:pt x="444" y="141"/>
                  </a:cubicBezTo>
                  <a:cubicBezTo>
                    <a:pt x="448" y="147"/>
                    <a:pt x="451" y="154"/>
                    <a:pt x="453" y="161"/>
                  </a:cubicBezTo>
                  <a:cubicBezTo>
                    <a:pt x="458" y="179"/>
                    <a:pt x="459" y="198"/>
                    <a:pt x="456" y="216"/>
                  </a:cubicBezTo>
                  <a:close/>
                  <a:moveTo>
                    <a:pt x="434" y="101"/>
                  </a:moveTo>
                  <a:cubicBezTo>
                    <a:pt x="435" y="100"/>
                    <a:pt x="435" y="100"/>
                    <a:pt x="435" y="99"/>
                  </a:cubicBezTo>
                  <a:cubicBezTo>
                    <a:pt x="436" y="100"/>
                    <a:pt x="436" y="100"/>
                    <a:pt x="436" y="100"/>
                  </a:cubicBezTo>
                  <a:cubicBezTo>
                    <a:pt x="438" y="102"/>
                    <a:pt x="438" y="105"/>
                    <a:pt x="437" y="108"/>
                  </a:cubicBezTo>
                  <a:cubicBezTo>
                    <a:pt x="436" y="109"/>
                    <a:pt x="436" y="110"/>
                    <a:pt x="435" y="111"/>
                  </a:cubicBezTo>
                  <a:cubicBezTo>
                    <a:pt x="431" y="107"/>
                    <a:pt x="428" y="104"/>
                    <a:pt x="425" y="101"/>
                  </a:cubicBezTo>
                  <a:cubicBezTo>
                    <a:pt x="426" y="100"/>
                    <a:pt x="426" y="99"/>
                    <a:pt x="427" y="98"/>
                  </a:cubicBezTo>
                  <a:cubicBezTo>
                    <a:pt x="429" y="97"/>
                    <a:pt x="431" y="97"/>
                    <a:pt x="433" y="98"/>
                  </a:cubicBezTo>
                  <a:cubicBezTo>
                    <a:pt x="432" y="98"/>
                    <a:pt x="432" y="99"/>
                    <a:pt x="432" y="99"/>
                  </a:cubicBezTo>
                  <a:cubicBezTo>
                    <a:pt x="431" y="101"/>
                    <a:pt x="433" y="102"/>
                    <a:pt x="434" y="101"/>
                  </a:cubicBezTo>
                  <a:close/>
                  <a:moveTo>
                    <a:pt x="426" y="90"/>
                  </a:moveTo>
                  <a:cubicBezTo>
                    <a:pt x="424" y="92"/>
                    <a:pt x="422" y="95"/>
                    <a:pt x="420" y="97"/>
                  </a:cubicBezTo>
                  <a:cubicBezTo>
                    <a:pt x="414" y="92"/>
                    <a:pt x="407" y="88"/>
                    <a:pt x="401" y="84"/>
                  </a:cubicBezTo>
                  <a:cubicBezTo>
                    <a:pt x="403" y="79"/>
                    <a:pt x="405" y="74"/>
                    <a:pt x="410" y="71"/>
                  </a:cubicBezTo>
                  <a:cubicBezTo>
                    <a:pt x="416" y="66"/>
                    <a:pt x="426" y="65"/>
                    <a:pt x="429" y="74"/>
                  </a:cubicBezTo>
                  <a:cubicBezTo>
                    <a:pt x="429" y="74"/>
                    <a:pt x="429" y="75"/>
                    <a:pt x="429" y="75"/>
                  </a:cubicBezTo>
                  <a:cubicBezTo>
                    <a:pt x="428" y="80"/>
                    <a:pt x="426" y="85"/>
                    <a:pt x="426" y="90"/>
                  </a:cubicBezTo>
                  <a:close/>
                  <a:moveTo>
                    <a:pt x="439" y="116"/>
                  </a:moveTo>
                  <a:cubicBezTo>
                    <a:pt x="446" y="112"/>
                    <a:pt x="450" y="100"/>
                    <a:pt x="460" y="108"/>
                  </a:cubicBezTo>
                  <a:cubicBezTo>
                    <a:pt x="465" y="112"/>
                    <a:pt x="466" y="118"/>
                    <a:pt x="463" y="124"/>
                  </a:cubicBezTo>
                  <a:cubicBezTo>
                    <a:pt x="460" y="129"/>
                    <a:pt x="455" y="132"/>
                    <a:pt x="453" y="136"/>
                  </a:cubicBezTo>
                  <a:cubicBezTo>
                    <a:pt x="449" y="129"/>
                    <a:pt x="444" y="122"/>
                    <a:pt x="439" y="116"/>
                  </a:cubicBezTo>
                  <a:close/>
                  <a:moveTo>
                    <a:pt x="516" y="81"/>
                  </a:moveTo>
                  <a:cubicBezTo>
                    <a:pt x="510" y="96"/>
                    <a:pt x="506" y="109"/>
                    <a:pt x="495" y="122"/>
                  </a:cubicBezTo>
                  <a:cubicBezTo>
                    <a:pt x="486" y="134"/>
                    <a:pt x="473" y="143"/>
                    <a:pt x="459" y="148"/>
                  </a:cubicBezTo>
                  <a:cubicBezTo>
                    <a:pt x="457" y="146"/>
                    <a:pt x="456" y="143"/>
                    <a:pt x="455" y="141"/>
                  </a:cubicBezTo>
                  <a:cubicBezTo>
                    <a:pt x="456" y="140"/>
                    <a:pt x="457" y="140"/>
                    <a:pt x="457" y="139"/>
                  </a:cubicBezTo>
                  <a:cubicBezTo>
                    <a:pt x="460" y="138"/>
                    <a:pt x="462" y="137"/>
                    <a:pt x="464" y="135"/>
                  </a:cubicBezTo>
                  <a:cubicBezTo>
                    <a:pt x="490" y="114"/>
                    <a:pt x="515" y="87"/>
                    <a:pt x="505" y="51"/>
                  </a:cubicBezTo>
                  <a:cubicBezTo>
                    <a:pt x="511" y="60"/>
                    <a:pt x="514" y="70"/>
                    <a:pt x="516" y="81"/>
                  </a:cubicBezTo>
                  <a:close/>
                  <a:moveTo>
                    <a:pt x="496" y="38"/>
                  </a:moveTo>
                  <a:cubicBezTo>
                    <a:pt x="499" y="42"/>
                    <a:pt x="502" y="46"/>
                    <a:pt x="505" y="50"/>
                  </a:cubicBezTo>
                  <a:cubicBezTo>
                    <a:pt x="504" y="49"/>
                    <a:pt x="502" y="50"/>
                    <a:pt x="502" y="52"/>
                  </a:cubicBezTo>
                  <a:cubicBezTo>
                    <a:pt x="506" y="82"/>
                    <a:pt x="490" y="106"/>
                    <a:pt x="469" y="125"/>
                  </a:cubicBezTo>
                  <a:cubicBezTo>
                    <a:pt x="469" y="125"/>
                    <a:pt x="469" y="125"/>
                    <a:pt x="469" y="125"/>
                  </a:cubicBezTo>
                  <a:cubicBezTo>
                    <a:pt x="472" y="119"/>
                    <a:pt x="471" y="112"/>
                    <a:pt x="467" y="107"/>
                  </a:cubicBezTo>
                  <a:cubicBezTo>
                    <a:pt x="467" y="106"/>
                    <a:pt x="466" y="105"/>
                    <a:pt x="466" y="105"/>
                  </a:cubicBezTo>
                  <a:cubicBezTo>
                    <a:pt x="484" y="88"/>
                    <a:pt x="496" y="63"/>
                    <a:pt x="496" y="38"/>
                  </a:cubicBezTo>
                  <a:close/>
                  <a:moveTo>
                    <a:pt x="462" y="102"/>
                  </a:moveTo>
                  <a:cubicBezTo>
                    <a:pt x="459" y="100"/>
                    <a:pt x="456" y="99"/>
                    <a:pt x="452" y="100"/>
                  </a:cubicBezTo>
                  <a:cubicBezTo>
                    <a:pt x="447" y="101"/>
                    <a:pt x="445" y="105"/>
                    <a:pt x="442" y="108"/>
                  </a:cubicBezTo>
                  <a:cubicBezTo>
                    <a:pt x="443" y="104"/>
                    <a:pt x="442" y="100"/>
                    <a:pt x="440" y="97"/>
                  </a:cubicBezTo>
                  <a:cubicBezTo>
                    <a:pt x="439" y="97"/>
                    <a:pt x="439" y="96"/>
                    <a:pt x="438" y="96"/>
                  </a:cubicBezTo>
                  <a:cubicBezTo>
                    <a:pt x="456" y="76"/>
                    <a:pt x="474" y="56"/>
                    <a:pt x="492" y="36"/>
                  </a:cubicBezTo>
                  <a:cubicBezTo>
                    <a:pt x="489" y="61"/>
                    <a:pt x="480" y="83"/>
                    <a:pt x="462" y="102"/>
                  </a:cubicBezTo>
                  <a:close/>
                  <a:moveTo>
                    <a:pt x="482" y="25"/>
                  </a:moveTo>
                  <a:cubicBezTo>
                    <a:pt x="485" y="27"/>
                    <a:pt x="487" y="29"/>
                    <a:pt x="489" y="31"/>
                  </a:cubicBezTo>
                  <a:cubicBezTo>
                    <a:pt x="469" y="50"/>
                    <a:pt x="452" y="72"/>
                    <a:pt x="435" y="94"/>
                  </a:cubicBezTo>
                  <a:cubicBezTo>
                    <a:pt x="434" y="93"/>
                    <a:pt x="432" y="93"/>
                    <a:pt x="430" y="93"/>
                  </a:cubicBezTo>
                  <a:cubicBezTo>
                    <a:pt x="434" y="86"/>
                    <a:pt x="437" y="79"/>
                    <a:pt x="435" y="72"/>
                  </a:cubicBezTo>
                  <a:cubicBezTo>
                    <a:pt x="445" y="52"/>
                    <a:pt x="461" y="38"/>
                    <a:pt x="481" y="26"/>
                  </a:cubicBezTo>
                  <a:cubicBezTo>
                    <a:pt x="482" y="26"/>
                    <a:pt x="482" y="25"/>
                    <a:pt x="482" y="25"/>
                  </a:cubicBezTo>
                  <a:close/>
                  <a:moveTo>
                    <a:pt x="477" y="21"/>
                  </a:moveTo>
                  <a:cubicBezTo>
                    <a:pt x="477" y="22"/>
                    <a:pt x="478" y="22"/>
                    <a:pt x="478" y="22"/>
                  </a:cubicBezTo>
                  <a:cubicBezTo>
                    <a:pt x="458" y="30"/>
                    <a:pt x="441" y="47"/>
                    <a:pt x="432" y="68"/>
                  </a:cubicBezTo>
                  <a:cubicBezTo>
                    <a:pt x="431" y="66"/>
                    <a:pt x="430" y="65"/>
                    <a:pt x="429" y="64"/>
                  </a:cubicBezTo>
                  <a:cubicBezTo>
                    <a:pt x="426" y="62"/>
                    <a:pt x="422" y="61"/>
                    <a:pt x="419" y="61"/>
                  </a:cubicBezTo>
                  <a:cubicBezTo>
                    <a:pt x="432" y="40"/>
                    <a:pt x="453" y="26"/>
                    <a:pt x="477" y="21"/>
                  </a:cubicBezTo>
                  <a:close/>
                  <a:moveTo>
                    <a:pt x="470" y="17"/>
                  </a:moveTo>
                  <a:cubicBezTo>
                    <a:pt x="446" y="23"/>
                    <a:pt x="426" y="39"/>
                    <a:pt x="415" y="62"/>
                  </a:cubicBezTo>
                  <a:cubicBezTo>
                    <a:pt x="406" y="65"/>
                    <a:pt x="399" y="74"/>
                    <a:pt x="397" y="82"/>
                  </a:cubicBezTo>
                  <a:cubicBezTo>
                    <a:pt x="395" y="82"/>
                    <a:pt x="394" y="81"/>
                    <a:pt x="392" y="80"/>
                  </a:cubicBezTo>
                  <a:cubicBezTo>
                    <a:pt x="390" y="59"/>
                    <a:pt x="402" y="40"/>
                    <a:pt x="420" y="28"/>
                  </a:cubicBezTo>
                  <a:cubicBezTo>
                    <a:pt x="435" y="19"/>
                    <a:pt x="449" y="16"/>
                    <a:pt x="465" y="15"/>
                  </a:cubicBezTo>
                  <a:cubicBezTo>
                    <a:pt x="467" y="16"/>
                    <a:pt x="468" y="16"/>
                    <a:pt x="470" y="17"/>
                  </a:cubicBezTo>
                  <a:close/>
                  <a:moveTo>
                    <a:pt x="383" y="52"/>
                  </a:moveTo>
                  <a:cubicBezTo>
                    <a:pt x="386" y="44"/>
                    <a:pt x="390" y="37"/>
                    <a:pt x="395" y="31"/>
                  </a:cubicBezTo>
                  <a:cubicBezTo>
                    <a:pt x="403" y="21"/>
                    <a:pt x="415" y="14"/>
                    <a:pt x="427" y="11"/>
                  </a:cubicBezTo>
                  <a:cubicBezTo>
                    <a:pt x="434" y="10"/>
                    <a:pt x="440" y="10"/>
                    <a:pt x="447" y="10"/>
                  </a:cubicBezTo>
                  <a:cubicBezTo>
                    <a:pt x="413" y="18"/>
                    <a:pt x="378" y="46"/>
                    <a:pt x="388" y="78"/>
                  </a:cubicBezTo>
                  <a:cubicBezTo>
                    <a:pt x="386" y="78"/>
                    <a:pt x="385" y="77"/>
                    <a:pt x="383" y="77"/>
                  </a:cubicBezTo>
                  <a:cubicBezTo>
                    <a:pt x="384" y="75"/>
                    <a:pt x="383" y="73"/>
                    <a:pt x="381" y="73"/>
                  </a:cubicBezTo>
                  <a:cubicBezTo>
                    <a:pt x="378" y="74"/>
                    <a:pt x="382" y="55"/>
                    <a:pt x="383" y="52"/>
                  </a:cubicBezTo>
                  <a:close/>
                  <a:moveTo>
                    <a:pt x="368" y="82"/>
                  </a:moveTo>
                  <a:cubicBezTo>
                    <a:pt x="368" y="82"/>
                    <a:pt x="368" y="83"/>
                    <a:pt x="368" y="83"/>
                  </a:cubicBezTo>
                  <a:cubicBezTo>
                    <a:pt x="409" y="113"/>
                    <a:pt x="422" y="163"/>
                    <a:pt x="432" y="211"/>
                  </a:cubicBezTo>
                  <a:cubicBezTo>
                    <a:pt x="424" y="210"/>
                    <a:pt x="421" y="211"/>
                    <a:pt x="419" y="202"/>
                  </a:cubicBezTo>
                  <a:cubicBezTo>
                    <a:pt x="415" y="185"/>
                    <a:pt x="411" y="171"/>
                    <a:pt x="403" y="156"/>
                  </a:cubicBezTo>
                  <a:cubicBezTo>
                    <a:pt x="403" y="156"/>
                    <a:pt x="402" y="156"/>
                    <a:pt x="402" y="155"/>
                  </a:cubicBezTo>
                  <a:cubicBezTo>
                    <a:pt x="395" y="128"/>
                    <a:pt x="380" y="101"/>
                    <a:pt x="360" y="80"/>
                  </a:cubicBezTo>
                  <a:cubicBezTo>
                    <a:pt x="363" y="81"/>
                    <a:pt x="365" y="81"/>
                    <a:pt x="368" y="82"/>
                  </a:cubicBezTo>
                  <a:close/>
                  <a:moveTo>
                    <a:pt x="355" y="83"/>
                  </a:moveTo>
                  <a:cubicBezTo>
                    <a:pt x="355" y="83"/>
                    <a:pt x="355" y="83"/>
                    <a:pt x="355" y="83"/>
                  </a:cubicBezTo>
                  <a:cubicBezTo>
                    <a:pt x="375" y="107"/>
                    <a:pt x="389" y="133"/>
                    <a:pt x="400" y="163"/>
                  </a:cubicBezTo>
                  <a:cubicBezTo>
                    <a:pt x="402" y="175"/>
                    <a:pt x="403" y="190"/>
                    <a:pt x="400" y="201"/>
                  </a:cubicBezTo>
                  <a:cubicBezTo>
                    <a:pt x="399" y="204"/>
                    <a:pt x="397" y="208"/>
                    <a:pt x="394" y="210"/>
                  </a:cubicBezTo>
                  <a:cubicBezTo>
                    <a:pt x="399" y="164"/>
                    <a:pt x="383" y="116"/>
                    <a:pt x="352" y="82"/>
                  </a:cubicBezTo>
                  <a:cubicBezTo>
                    <a:pt x="353" y="82"/>
                    <a:pt x="354" y="82"/>
                    <a:pt x="355" y="83"/>
                  </a:cubicBezTo>
                  <a:close/>
                  <a:moveTo>
                    <a:pt x="345" y="80"/>
                  </a:moveTo>
                  <a:cubicBezTo>
                    <a:pt x="378" y="117"/>
                    <a:pt x="392" y="161"/>
                    <a:pt x="392" y="211"/>
                  </a:cubicBezTo>
                  <a:cubicBezTo>
                    <a:pt x="390" y="211"/>
                    <a:pt x="388" y="210"/>
                    <a:pt x="386" y="208"/>
                  </a:cubicBezTo>
                  <a:cubicBezTo>
                    <a:pt x="384" y="205"/>
                    <a:pt x="385" y="194"/>
                    <a:pt x="385" y="191"/>
                  </a:cubicBezTo>
                  <a:cubicBezTo>
                    <a:pt x="382" y="172"/>
                    <a:pt x="376" y="155"/>
                    <a:pt x="369" y="139"/>
                  </a:cubicBezTo>
                  <a:cubicBezTo>
                    <a:pt x="363" y="116"/>
                    <a:pt x="353" y="91"/>
                    <a:pt x="335" y="78"/>
                  </a:cubicBezTo>
                  <a:cubicBezTo>
                    <a:pt x="338" y="78"/>
                    <a:pt x="342" y="79"/>
                    <a:pt x="345" y="80"/>
                  </a:cubicBezTo>
                  <a:close/>
                  <a:moveTo>
                    <a:pt x="329" y="77"/>
                  </a:moveTo>
                  <a:cubicBezTo>
                    <a:pt x="329" y="77"/>
                    <a:pt x="329" y="77"/>
                    <a:pt x="329" y="78"/>
                  </a:cubicBezTo>
                  <a:cubicBezTo>
                    <a:pt x="335" y="89"/>
                    <a:pt x="345" y="99"/>
                    <a:pt x="352" y="111"/>
                  </a:cubicBezTo>
                  <a:cubicBezTo>
                    <a:pt x="357" y="120"/>
                    <a:pt x="361" y="129"/>
                    <a:pt x="364" y="139"/>
                  </a:cubicBezTo>
                  <a:cubicBezTo>
                    <a:pt x="369" y="157"/>
                    <a:pt x="370" y="176"/>
                    <a:pt x="365" y="194"/>
                  </a:cubicBezTo>
                  <a:cubicBezTo>
                    <a:pt x="363" y="204"/>
                    <a:pt x="361" y="208"/>
                    <a:pt x="352" y="210"/>
                  </a:cubicBezTo>
                  <a:cubicBezTo>
                    <a:pt x="357" y="163"/>
                    <a:pt x="344" y="117"/>
                    <a:pt x="319" y="76"/>
                  </a:cubicBezTo>
                  <a:cubicBezTo>
                    <a:pt x="322" y="76"/>
                    <a:pt x="325" y="77"/>
                    <a:pt x="329" y="77"/>
                  </a:cubicBezTo>
                  <a:close/>
                  <a:moveTo>
                    <a:pt x="314" y="76"/>
                  </a:moveTo>
                  <a:cubicBezTo>
                    <a:pt x="314" y="77"/>
                    <a:pt x="314" y="77"/>
                    <a:pt x="314" y="77"/>
                  </a:cubicBezTo>
                  <a:cubicBezTo>
                    <a:pt x="339" y="117"/>
                    <a:pt x="350" y="163"/>
                    <a:pt x="349" y="210"/>
                  </a:cubicBezTo>
                  <a:cubicBezTo>
                    <a:pt x="344" y="211"/>
                    <a:pt x="338" y="211"/>
                    <a:pt x="333" y="211"/>
                  </a:cubicBezTo>
                  <a:cubicBezTo>
                    <a:pt x="333" y="166"/>
                    <a:pt x="327" y="119"/>
                    <a:pt x="311" y="77"/>
                  </a:cubicBezTo>
                  <a:cubicBezTo>
                    <a:pt x="312" y="77"/>
                    <a:pt x="313" y="76"/>
                    <a:pt x="314" y="76"/>
                  </a:cubicBezTo>
                  <a:close/>
                  <a:moveTo>
                    <a:pt x="306" y="77"/>
                  </a:moveTo>
                  <a:cubicBezTo>
                    <a:pt x="317" y="121"/>
                    <a:pt x="327" y="164"/>
                    <a:pt x="330" y="210"/>
                  </a:cubicBezTo>
                  <a:cubicBezTo>
                    <a:pt x="326" y="210"/>
                    <a:pt x="323" y="210"/>
                    <a:pt x="319" y="210"/>
                  </a:cubicBezTo>
                  <a:cubicBezTo>
                    <a:pt x="318" y="210"/>
                    <a:pt x="316" y="210"/>
                    <a:pt x="314" y="210"/>
                  </a:cubicBezTo>
                  <a:cubicBezTo>
                    <a:pt x="308" y="166"/>
                    <a:pt x="307" y="122"/>
                    <a:pt x="306" y="77"/>
                  </a:cubicBezTo>
                  <a:cubicBezTo>
                    <a:pt x="306" y="77"/>
                    <a:pt x="306" y="77"/>
                    <a:pt x="306" y="77"/>
                  </a:cubicBezTo>
                  <a:close/>
                  <a:moveTo>
                    <a:pt x="302" y="77"/>
                  </a:moveTo>
                  <a:cubicBezTo>
                    <a:pt x="298" y="121"/>
                    <a:pt x="302" y="167"/>
                    <a:pt x="311" y="210"/>
                  </a:cubicBezTo>
                  <a:cubicBezTo>
                    <a:pt x="306" y="210"/>
                    <a:pt x="301" y="210"/>
                    <a:pt x="297" y="210"/>
                  </a:cubicBezTo>
                  <a:cubicBezTo>
                    <a:pt x="297" y="210"/>
                    <a:pt x="297" y="209"/>
                    <a:pt x="297" y="209"/>
                  </a:cubicBezTo>
                  <a:cubicBezTo>
                    <a:pt x="287" y="166"/>
                    <a:pt x="285" y="123"/>
                    <a:pt x="292" y="79"/>
                  </a:cubicBezTo>
                  <a:cubicBezTo>
                    <a:pt x="295" y="78"/>
                    <a:pt x="299" y="78"/>
                    <a:pt x="302" y="77"/>
                  </a:cubicBezTo>
                  <a:close/>
                  <a:moveTo>
                    <a:pt x="289" y="80"/>
                  </a:moveTo>
                  <a:cubicBezTo>
                    <a:pt x="289" y="80"/>
                    <a:pt x="289" y="80"/>
                    <a:pt x="289" y="80"/>
                  </a:cubicBezTo>
                  <a:cubicBezTo>
                    <a:pt x="279" y="123"/>
                    <a:pt x="280" y="168"/>
                    <a:pt x="294" y="210"/>
                  </a:cubicBezTo>
                  <a:cubicBezTo>
                    <a:pt x="294" y="210"/>
                    <a:pt x="294" y="210"/>
                    <a:pt x="294" y="210"/>
                  </a:cubicBezTo>
                  <a:cubicBezTo>
                    <a:pt x="293" y="210"/>
                    <a:pt x="292" y="210"/>
                    <a:pt x="292" y="210"/>
                  </a:cubicBezTo>
                  <a:cubicBezTo>
                    <a:pt x="288" y="210"/>
                    <a:pt x="284" y="211"/>
                    <a:pt x="281" y="210"/>
                  </a:cubicBezTo>
                  <a:cubicBezTo>
                    <a:pt x="281" y="210"/>
                    <a:pt x="281" y="210"/>
                    <a:pt x="281" y="209"/>
                  </a:cubicBezTo>
                  <a:cubicBezTo>
                    <a:pt x="267" y="165"/>
                    <a:pt x="269" y="123"/>
                    <a:pt x="289" y="80"/>
                  </a:cubicBezTo>
                  <a:cubicBezTo>
                    <a:pt x="289" y="80"/>
                    <a:pt x="289" y="80"/>
                    <a:pt x="289" y="80"/>
                  </a:cubicBezTo>
                  <a:close/>
                  <a:moveTo>
                    <a:pt x="279" y="210"/>
                  </a:moveTo>
                  <a:cubicBezTo>
                    <a:pt x="275" y="209"/>
                    <a:pt x="272" y="208"/>
                    <a:pt x="268" y="204"/>
                  </a:cubicBezTo>
                  <a:cubicBezTo>
                    <a:pt x="265" y="201"/>
                    <a:pt x="264" y="194"/>
                    <a:pt x="262" y="190"/>
                  </a:cubicBezTo>
                  <a:cubicBezTo>
                    <a:pt x="254" y="171"/>
                    <a:pt x="249" y="150"/>
                    <a:pt x="247" y="130"/>
                  </a:cubicBezTo>
                  <a:cubicBezTo>
                    <a:pt x="247" y="129"/>
                    <a:pt x="246" y="128"/>
                    <a:pt x="246" y="128"/>
                  </a:cubicBezTo>
                  <a:cubicBezTo>
                    <a:pt x="252" y="110"/>
                    <a:pt x="270" y="95"/>
                    <a:pt x="283" y="82"/>
                  </a:cubicBezTo>
                  <a:cubicBezTo>
                    <a:pt x="262" y="120"/>
                    <a:pt x="260" y="170"/>
                    <a:pt x="279" y="210"/>
                  </a:cubicBezTo>
                  <a:close/>
                  <a:moveTo>
                    <a:pt x="269" y="86"/>
                  </a:moveTo>
                  <a:cubicBezTo>
                    <a:pt x="263" y="93"/>
                    <a:pt x="257" y="100"/>
                    <a:pt x="252" y="107"/>
                  </a:cubicBezTo>
                  <a:cubicBezTo>
                    <a:pt x="245" y="117"/>
                    <a:pt x="239" y="127"/>
                    <a:pt x="241" y="139"/>
                  </a:cubicBezTo>
                  <a:cubicBezTo>
                    <a:pt x="237" y="166"/>
                    <a:pt x="242" y="193"/>
                    <a:pt x="254" y="217"/>
                  </a:cubicBezTo>
                  <a:cubicBezTo>
                    <a:pt x="250" y="219"/>
                    <a:pt x="245" y="222"/>
                    <a:pt x="240" y="224"/>
                  </a:cubicBezTo>
                  <a:cubicBezTo>
                    <a:pt x="224" y="179"/>
                    <a:pt x="229" y="131"/>
                    <a:pt x="257" y="93"/>
                  </a:cubicBezTo>
                  <a:cubicBezTo>
                    <a:pt x="261" y="90"/>
                    <a:pt x="265" y="88"/>
                    <a:pt x="269" y="86"/>
                  </a:cubicBezTo>
                  <a:close/>
                  <a:moveTo>
                    <a:pt x="211" y="89"/>
                  </a:moveTo>
                  <a:cubicBezTo>
                    <a:pt x="214" y="88"/>
                    <a:pt x="217" y="88"/>
                    <a:pt x="220" y="88"/>
                  </a:cubicBezTo>
                  <a:cubicBezTo>
                    <a:pt x="227" y="90"/>
                    <a:pt x="229" y="94"/>
                    <a:pt x="234" y="97"/>
                  </a:cubicBezTo>
                  <a:cubicBezTo>
                    <a:pt x="234" y="97"/>
                    <a:pt x="234" y="97"/>
                    <a:pt x="235" y="97"/>
                  </a:cubicBezTo>
                  <a:cubicBezTo>
                    <a:pt x="227" y="105"/>
                    <a:pt x="220" y="114"/>
                    <a:pt x="214" y="124"/>
                  </a:cubicBezTo>
                  <a:cubicBezTo>
                    <a:pt x="214" y="123"/>
                    <a:pt x="214" y="123"/>
                    <a:pt x="214" y="123"/>
                  </a:cubicBezTo>
                  <a:cubicBezTo>
                    <a:pt x="202" y="119"/>
                    <a:pt x="194" y="102"/>
                    <a:pt x="204" y="93"/>
                  </a:cubicBezTo>
                  <a:cubicBezTo>
                    <a:pt x="205" y="92"/>
                    <a:pt x="206" y="91"/>
                    <a:pt x="207" y="90"/>
                  </a:cubicBezTo>
                  <a:cubicBezTo>
                    <a:pt x="207" y="91"/>
                    <a:pt x="208" y="91"/>
                    <a:pt x="209" y="92"/>
                  </a:cubicBezTo>
                  <a:cubicBezTo>
                    <a:pt x="211" y="93"/>
                    <a:pt x="212" y="90"/>
                    <a:pt x="211" y="89"/>
                  </a:cubicBezTo>
                  <a:close/>
                  <a:moveTo>
                    <a:pt x="216" y="142"/>
                  </a:moveTo>
                  <a:cubicBezTo>
                    <a:pt x="223" y="124"/>
                    <a:pt x="234" y="110"/>
                    <a:pt x="247" y="100"/>
                  </a:cubicBezTo>
                  <a:cubicBezTo>
                    <a:pt x="223" y="136"/>
                    <a:pt x="218" y="186"/>
                    <a:pt x="237" y="225"/>
                  </a:cubicBezTo>
                  <a:cubicBezTo>
                    <a:pt x="233" y="227"/>
                    <a:pt x="229" y="229"/>
                    <a:pt x="225" y="231"/>
                  </a:cubicBezTo>
                  <a:cubicBezTo>
                    <a:pt x="225" y="231"/>
                    <a:pt x="225" y="231"/>
                    <a:pt x="225" y="231"/>
                  </a:cubicBezTo>
                  <a:cubicBezTo>
                    <a:pt x="214" y="201"/>
                    <a:pt x="212" y="175"/>
                    <a:pt x="216" y="143"/>
                  </a:cubicBezTo>
                  <a:cubicBezTo>
                    <a:pt x="216" y="142"/>
                    <a:pt x="216" y="142"/>
                    <a:pt x="216" y="142"/>
                  </a:cubicBezTo>
                  <a:close/>
                  <a:moveTo>
                    <a:pt x="187" y="52"/>
                  </a:moveTo>
                  <a:cubicBezTo>
                    <a:pt x="214" y="45"/>
                    <a:pt x="244" y="56"/>
                    <a:pt x="253" y="83"/>
                  </a:cubicBezTo>
                  <a:cubicBezTo>
                    <a:pt x="252" y="84"/>
                    <a:pt x="250" y="85"/>
                    <a:pt x="249" y="86"/>
                  </a:cubicBezTo>
                  <a:cubicBezTo>
                    <a:pt x="233" y="56"/>
                    <a:pt x="193" y="53"/>
                    <a:pt x="162" y="63"/>
                  </a:cubicBezTo>
                  <a:cubicBezTo>
                    <a:pt x="170" y="58"/>
                    <a:pt x="178" y="54"/>
                    <a:pt x="187" y="52"/>
                  </a:cubicBezTo>
                  <a:close/>
                  <a:moveTo>
                    <a:pt x="149" y="72"/>
                  </a:moveTo>
                  <a:cubicBezTo>
                    <a:pt x="166" y="66"/>
                    <a:pt x="183" y="62"/>
                    <a:pt x="202" y="64"/>
                  </a:cubicBezTo>
                  <a:cubicBezTo>
                    <a:pt x="220" y="67"/>
                    <a:pt x="232" y="77"/>
                    <a:pt x="244" y="90"/>
                  </a:cubicBezTo>
                  <a:cubicBezTo>
                    <a:pt x="242" y="92"/>
                    <a:pt x="239" y="94"/>
                    <a:pt x="237" y="96"/>
                  </a:cubicBezTo>
                  <a:cubicBezTo>
                    <a:pt x="237" y="96"/>
                    <a:pt x="237" y="95"/>
                    <a:pt x="237" y="95"/>
                  </a:cubicBezTo>
                  <a:cubicBezTo>
                    <a:pt x="237" y="88"/>
                    <a:pt x="226" y="83"/>
                    <a:pt x="220" y="82"/>
                  </a:cubicBezTo>
                  <a:cubicBezTo>
                    <a:pt x="216" y="82"/>
                    <a:pt x="211" y="82"/>
                    <a:pt x="206" y="84"/>
                  </a:cubicBezTo>
                  <a:cubicBezTo>
                    <a:pt x="190" y="71"/>
                    <a:pt x="168" y="68"/>
                    <a:pt x="147" y="74"/>
                  </a:cubicBezTo>
                  <a:cubicBezTo>
                    <a:pt x="148" y="73"/>
                    <a:pt x="149" y="73"/>
                    <a:pt x="149" y="72"/>
                  </a:cubicBezTo>
                  <a:close/>
                  <a:moveTo>
                    <a:pt x="141" y="80"/>
                  </a:moveTo>
                  <a:cubicBezTo>
                    <a:pt x="162" y="73"/>
                    <a:pt x="182" y="77"/>
                    <a:pt x="201" y="87"/>
                  </a:cubicBezTo>
                  <a:cubicBezTo>
                    <a:pt x="200" y="88"/>
                    <a:pt x="199" y="89"/>
                    <a:pt x="198" y="90"/>
                  </a:cubicBezTo>
                  <a:cubicBezTo>
                    <a:pt x="194" y="96"/>
                    <a:pt x="193" y="104"/>
                    <a:pt x="195" y="110"/>
                  </a:cubicBezTo>
                  <a:cubicBezTo>
                    <a:pt x="182" y="94"/>
                    <a:pt x="158" y="85"/>
                    <a:pt x="137" y="85"/>
                  </a:cubicBezTo>
                  <a:cubicBezTo>
                    <a:pt x="138" y="84"/>
                    <a:pt x="140" y="82"/>
                    <a:pt x="141" y="80"/>
                  </a:cubicBezTo>
                  <a:close/>
                  <a:moveTo>
                    <a:pt x="134" y="89"/>
                  </a:moveTo>
                  <a:cubicBezTo>
                    <a:pt x="148" y="89"/>
                    <a:pt x="160" y="93"/>
                    <a:pt x="172" y="100"/>
                  </a:cubicBezTo>
                  <a:cubicBezTo>
                    <a:pt x="183" y="106"/>
                    <a:pt x="189" y="115"/>
                    <a:pt x="197" y="124"/>
                  </a:cubicBezTo>
                  <a:cubicBezTo>
                    <a:pt x="194" y="126"/>
                    <a:pt x="192" y="129"/>
                    <a:pt x="191" y="132"/>
                  </a:cubicBezTo>
                  <a:cubicBezTo>
                    <a:pt x="165" y="126"/>
                    <a:pt x="147" y="114"/>
                    <a:pt x="132" y="93"/>
                  </a:cubicBezTo>
                  <a:cubicBezTo>
                    <a:pt x="133" y="91"/>
                    <a:pt x="133" y="90"/>
                    <a:pt x="134" y="89"/>
                  </a:cubicBezTo>
                  <a:close/>
                  <a:moveTo>
                    <a:pt x="127" y="99"/>
                  </a:moveTo>
                  <a:cubicBezTo>
                    <a:pt x="128" y="98"/>
                    <a:pt x="129" y="97"/>
                    <a:pt x="129" y="96"/>
                  </a:cubicBezTo>
                  <a:cubicBezTo>
                    <a:pt x="141" y="119"/>
                    <a:pt x="166" y="136"/>
                    <a:pt x="191" y="137"/>
                  </a:cubicBezTo>
                  <a:cubicBezTo>
                    <a:pt x="191" y="137"/>
                    <a:pt x="192" y="137"/>
                    <a:pt x="192" y="137"/>
                  </a:cubicBezTo>
                  <a:cubicBezTo>
                    <a:pt x="192" y="138"/>
                    <a:pt x="192" y="139"/>
                    <a:pt x="193" y="140"/>
                  </a:cubicBezTo>
                  <a:cubicBezTo>
                    <a:pt x="185" y="140"/>
                    <a:pt x="176" y="143"/>
                    <a:pt x="173" y="151"/>
                  </a:cubicBezTo>
                  <a:cubicBezTo>
                    <a:pt x="148" y="145"/>
                    <a:pt x="129" y="127"/>
                    <a:pt x="127" y="101"/>
                  </a:cubicBezTo>
                  <a:cubicBezTo>
                    <a:pt x="127" y="101"/>
                    <a:pt x="127" y="100"/>
                    <a:pt x="127" y="99"/>
                  </a:cubicBezTo>
                  <a:close/>
                  <a:moveTo>
                    <a:pt x="198" y="186"/>
                  </a:moveTo>
                  <a:cubicBezTo>
                    <a:pt x="173" y="199"/>
                    <a:pt x="145" y="199"/>
                    <a:pt x="127" y="173"/>
                  </a:cubicBezTo>
                  <a:cubicBezTo>
                    <a:pt x="120" y="163"/>
                    <a:pt x="117" y="150"/>
                    <a:pt x="117" y="138"/>
                  </a:cubicBezTo>
                  <a:cubicBezTo>
                    <a:pt x="124" y="166"/>
                    <a:pt x="163" y="185"/>
                    <a:pt x="192" y="181"/>
                  </a:cubicBezTo>
                  <a:cubicBezTo>
                    <a:pt x="194" y="180"/>
                    <a:pt x="194" y="177"/>
                    <a:pt x="192" y="176"/>
                  </a:cubicBezTo>
                  <a:cubicBezTo>
                    <a:pt x="173" y="173"/>
                    <a:pt x="154" y="173"/>
                    <a:pt x="137" y="159"/>
                  </a:cubicBezTo>
                  <a:cubicBezTo>
                    <a:pt x="124" y="147"/>
                    <a:pt x="117" y="128"/>
                    <a:pt x="122" y="111"/>
                  </a:cubicBezTo>
                  <a:cubicBezTo>
                    <a:pt x="123" y="109"/>
                    <a:pt x="123" y="108"/>
                    <a:pt x="124" y="107"/>
                  </a:cubicBezTo>
                  <a:cubicBezTo>
                    <a:pt x="126" y="132"/>
                    <a:pt x="146" y="154"/>
                    <a:pt x="173" y="156"/>
                  </a:cubicBezTo>
                  <a:cubicBezTo>
                    <a:pt x="173" y="161"/>
                    <a:pt x="176" y="166"/>
                    <a:pt x="181" y="169"/>
                  </a:cubicBezTo>
                  <a:cubicBezTo>
                    <a:pt x="186" y="173"/>
                    <a:pt x="193" y="173"/>
                    <a:pt x="199" y="171"/>
                  </a:cubicBezTo>
                  <a:cubicBezTo>
                    <a:pt x="198" y="176"/>
                    <a:pt x="198" y="181"/>
                    <a:pt x="198" y="186"/>
                  </a:cubicBezTo>
                  <a:close/>
                  <a:moveTo>
                    <a:pt x="199" y="167"/>
                  </a:moveTo>
                  <a:cubicBezTo>
                    <a:pt x="195" y="168"/>
                    <a:pt x="190" y="167"/>
                    <a:pt x="186" y="165"/>
                  </a:cubicBezTo>
                  <a:cubicBezTo>
                    <a:pt x="182" y="163"/>
                    <a:pt x="180" y="159"/>
                    <a:pt x="179" y="155"/>
                  </a:cubicBezTo>
                  <a:cubicBezTo>
                    <a:pt x="180" y="155"/>
                    <a:pt x="180" y="155"/>
                    <a:pt x="180" y="155"/>
                  </a:cubicBezTo>
                  <a:cubicBezTo>
                    <a:pt x="183" y="155"/>
                    <a:pt x="183" y="152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0" y="151"/>
                    <a:pt x="180" y="151"/>
                    <a:pt x="180" y="151"/>
                  </a:cubicBezTo>
                  <a:cubicBezTo>
                    <a:pt x="185" y="142"/>
                    <a:pt x="196" y="148"/>
                    <a:pt x="204" y="148"/>
                  </a:cubicBezTo>
                  <a:cubicBezTo>
                    <a:pt x="202" y="154"/>
                    <a:pt x="200" y="160"/>
                    <a:pt x="199" y="167"/>
                  </a:cubicBezTo>
                  <a:close/>
                  <a:moveTo>
                    <a:pt x="196" y="133"/>
                  </a:moveTo>
                  <a:cubicBezTo>
                    <a:pt x="197" y="130"/>
                    <a:pt x="199" y="129"/>
                    <a:pt x="201" y="128"/>
                  </a:cubicBezTo>
                  <a:cubicBezTo>
                    <a:pt x="201" y="129"/>
                    <a:pt x="201" y="129"/>
                    <a:pt x="201" y="129"/>
                  </a:cubicBezTo>
                  <a:cubicBezTo>
                    <a:pt x="202" y="130"/>
                    <a:pt x="204" y="129"/>
                    <a:pt x="204" y="128"/>
                  </a:cubicBezTo>
                  <a:cubicBezTo>
                    <a:pt x="205" y="128"/>
                    <a:pt x="207" y="128"/>
                    <a:pt x="208" y="128"/>
                  </a:cubicBezTo>
                  <a:cubicBezTo>
                    <a:pt x="210" y="129"/>
                    <a:pt x="211" y="127"/>
                    <a:pt x="210" y="125"/>
                  </a:cubicBezTo>
                  <a:cubicBezTo>
                    <a:pt x="211" y="126"/>
                    <a:pt x="212" y="126"/>
                    <a:pt x="213" y="126"/>
                  </a:cubicBezTo>
                  <a:cubicBezTo>
                    <a:pt x="212" y="127"/>
                    <a:pt x="212" y="128"/>
                    <a:pt x="211" y="129"/>
                  </a:cubicBezTo>
                  <a:cubicBezTo>
                    <a:pt x="209" y="133"/>
                    <a:pt x="207" y="137"/>
                    <a:pt x="206" y="142"/>
                  </a:cubicBezTo>
                  <a:cubicBezTo>
                    <a:pt x="201" y="143"/>
                    <a:pt x="195" y="138"/>
                    <a:pt x="196" y="133"/>
                  </a:cubicBezTo>
                  <a:close/>
                  <a:moveTo>
                    <a:pt x="208" y="183"/>
                  </a:moveTo>
                  <a:cubicBezTo>
                    <a:pt x="209" y="200"/>
                    <a:pt x="214" y="217"/>
                    <a:pt x="222" y="232"/>
                  </a:cubicBezTo>
                  <a:cubicBezTo>
                    <a:pt x="222" y="232"/>
                    <a:pt x="222" y="232"/>
                    <a:pt x="223" y="233"/>
                  </a:cubicBezTo>
                  <a:cubicBezTo>
                    <a:pt x="220" y="234"/>
                    <a:pt x="217" y="235"/>
                    <a:pt x="214" y="237"/>
                  </a:cubicBezTo>
                  <a:cubicBezTo>
                    <a:pt x="209" y="220"/>
                    <a:pt x="207" y="201"/>
                    <a:pt x="208" y="183"/>
                  </a:cubicBezTo>
                  <a:close/>
                  <a:moveTo>
                    <a:pt x="224" y="282"/>
                  </a:moveTo>
                  <a:cubicBezTo>
                    <a:pt x="217" y="286"/>
                    <a:pt x="208" y="292"/>
                    <a:pt x="202" y="284"/>
                  </a:cubicBezTo>
                  <a:cubicBezTo>
                    <a:pt x="195" y="274"/>
                    <a:pt x="204" y="265"/>
                    <a:pt x="212" y="260"/>
                  </a:cubicBezTo>
                  <a:cubicBezTo>
                    <a:pt x="212" y="260"/>
                    <a:pt x="212" y="260"/>
                    <a:pt x="212" y="260"/>
                  </a:cubicBezTo>
                  <a:cubicBezTo>
                    <a:pt x="216" y="268"/>
                    <a:pt x="221" y="275"/>
                    <a:pt x="226" y="282"/>
                  </a:cubicBezTo>
                  <a:cubicBezTo>
                    <a:pt x="225" y="282"/>
                    <a:pt x="224" y="282"/>
                    <a:pt x="224" y="282"/>
                  </a:cubicBezTo>
                  <a:close/>
                  <a:moveTo>
                    <a:pt x="268" y="304"/>
                  </a:moveTo>
                  <a:cubicBezTo>
                    <a:pt x="242" y="290"/>
                    <a:pt x="225" y="267"/>
                    <a:pt x="216" y="241"/>
                  </a:cubicBezTo>
                  <a:cubicBezTo>
                    <a:pt x="231" y="235"/>
                    <a:pt x="246" y="229"/>
                    <a:pt x="261" y="222"/>
                  </a:cubicBezTo>
                  <a:cubicBezTo>
                    <a:pt x="263" y="221"/>
                    <a:pt x="263" y="219"/>
                    <a:pt x="262" y="217"/>
                  </a:cubicBezTo>
                  <a:cubicBezTo>
                    <a:pt x="250" y="196"/>
                    <a:pt x="244" y="172"/>
                    <a:pt x="245" y="149"/>
                  </a:cubicBezTo>
                  <a:cubicBezTo>
                    <a:pt x="247" y="158"/>
                    <a:pt x="249" y="166"/>
                    <a:pt x="251" y="175"/>
                  </a:cubicBezTo>
                  <a:cubicBezTo>
                    <a:pt x="255" y="186"/>
                    <a:pt x="259" y="205"/>
                    <a:pt x="269" y="212"/>
                  </a:cubicBezTo>
                  <a:cubicBezTo>
                    <a:pt x="278" y="219"/>
                    <a:pt x="293" y="216"/>
                    <a:pt x="304" y="216"/>
                  </a:cubicBezTo>
                  <a:cubicBezTo>
                    <a:pt x="323" y="216"/>
                    <a:pt x="343" y="216"/>
                    <a:pt x="362" y="216"/>
                  </a:cubicBezTo>
                  <a:cubicBezTo>
                    <a:pt x="364" y="216"/>
                    <a:pt x="364" y="215"/>
                    <a:pt x="365" y="214"/>
                  </a:cubicBezTo>
                  <a:cubicBezTo>
                    <a:pt x="373" y="195"/>
                    <a:pt x="376" y="174"/>
                    <a:pt x="372" y="153"/>
                  </a:cubicBezTo>
                  <a:cubicBezTo>
                    <a:pt x="374" y="158"/>
                    <a:pt x="375" y="162"/>
                    <a:pt x="376" y="167"/>
                  </a:cubicBezTo>
                  <a:cubicBezTo>
                    <a:pt x="381" y="182"/>
                    <a:pt x="383" y="197"/>
                    <a:pt x="382" y="213"/>
                  </a:cubicBezTo>
                  <a:cubicBezTo>
                    <a:pt x="382" y="214"/>
                    <a:pt x="383" y="215"/>
                    <a:pt x="384" y="215"/>
                  </a:cubicBezTo>
                  <a:cubicBezTo>
                    <a:pt x="390" y="216"/>
                    <a:pt x="396" y="216"/>
                    <a:pt x="402" y="216"/>
                  </a:cubicBezTo>
                  <a:cubicBezTo>
                    <a:pt x="403" y="216"/>
                    <a:pt x="404" y="215"/>
                    <a:pt x="404" y="214"/>
                  </a:cubicBezTo>
                  <a:cubicBezTo>
                    <a:pt x="407" y="199"/>
                    <a:pt x="407" y="185"/>
                    <a:pt x="406" y="171"/>
                  </a:cubicBezTo>
                  <a:cubicBezTo>
                    <a:pt x="411" y="184"/>
                    <a:pt x="415" y="198"/>
                    <a:pt x="415" y="213"/>
                  </a:cubicBezTo>
                  <a:cubicBezTo>
                    <a:pt x="415" y="214"/>
                    <a:pt x="416" y="215"/>
                    <a:pt x="418" y="215"/>
                  </a:cubicBezTo>
                  <a:cubicBezTo>
                    <a:pt x="430" y="216"/>
                    <a:pt x="442" y="217"/>
                    <a:pt x="454" y="221"/>
                  </a:cubicBezTo>
                  <a:cubicBezTo>
                    <a:pt x="454" y="221"/>
                    <a:pt x="455" y="221"/>
                    <a:pt x="455" y="221"/>
                  </a:cubicBezTo>
                  <a:cubicBezTo>
                    <a:pt x="449" y="248"/>
                    <a:pt x="434" y="274"/>
                    <a:pt x="413" y="291"/>
                  </a:cubicBezTo>
                  <a:cubicBezTo>
                    <a:pt x="405" y="298"/>
                    <a:pt x="397" y="303"/>
                    <a:pt x="387" y="307"/>
                  </a:cubicBezTo>
                  <a:cubicBezTo>
                    <a:pt x="386" y="307"/>
                    <a:pt x="385" y="308"/>
                    <a:pt x="384" y="309"/>
                  </a:cubicBezTo>
                  <a:cubicBezTo>
                    <a:pt x="348" y="325"/>
                    <a:pt x="303" y="324"/>
                    <a:pt x="268" y="304"/>
                  </a:cubicBezTo>
                  <a:close/>
                  <a:moveTo>
                    <a:pt x="292" y="787"/>
                  </a:moveTo>
                  <a:cubicBezTo>
                    <a:pt x="288" y="788"/>
                    <a:pt x="279" y="789"/>
                    <a:pt x="276" y="786"/>
                  </a:cubicBezTo>
                  <a:cubicBezTo>
                    <a:pt x="271" y="780"/>
                    <a:pt x="280" y="776"/>
                    <a:pt x="285" y="776"/>
                  </a:cubicBezTo>
                  <a:cubicBezTo>
                    <a:pt x="291" y="776"/>
                    <a:pt x="296" y="781"/>
                    <a:pt x="302" y="783"/>
                  </a:cubicBezTo>
                  <a:cubicBezTo>
                    <a:pt x="303" y="783"/>
                    <a:pt x="304" y="783"/>
                    <a:pt x="305" y="782"/>
                  </a:cubicBezTo>
                  <a:cubicBezTo>
                    <a:pt x="305" y="782"/>
                    <a:pt x="306" y="782"/>
                    <a:pt x="306" y="782"/>
                  </a:cubicBezTo>
                  <a:cubicBezTo>
                    <a:pt x="302" y="786"/>
                    <a:pt x="297" y="787"/>
                    <a:pt x="292" y="787"/>
                  </a:cubicBezTo>
                  <a:close/>
                  <a:moveTo>
                    <a:pt x="433" y="490"/>
                  </a:moveTo>
                  <a:cubicBezTo>
                    <a:pt x="454" y="537"/>
                    <a:pt x="481" y="586"/>
                    <a:pt x="523" y="617"/>
                  </a:cubicBezTo>
                  <a:cubicBezTo>
                    <a:pt x="504" y="639"/>
                    <a:pt x="483" y="653"/>
                    <a:pt x="455" y="662"/>
                  </a:cubicBezTo>
                  <a:cubicBezTo>
                    <a:pt x="427" y="671"/>
                    <a:pt x="397" y="676"/>
                    <a:pt x="368" y="677"/>
                  </a:cubicBezTo>
                  <a:cubicBezTo>
                    <a:pt x="338" y="679"/>
                    <a:pt x="308" y="678"/>
                    <a:pt x="278" y="672"/>
                  </a:cubicBezTo>
                  <a:cubicBezTo>
                    <a:pt x="263" y="670"/>
                    <a:pt x="248" y="666"/>
                    <a:pt x="234" y="662"/>
                  </a:cubicBezTo>
                  <a:cubicBezTo>
                    <a:pt x="222" y="658"/>
                    <a:pt x="211" y="653"/>
                    <a:pt x="199" y="651"/>
                  </a:cubicBezTo>
                  <a:cubicBezTo>
                    <a:pt x="230" y="601"/>
                    <a:pt x="253" y="545"/>
                    <a:pt x="270" y="489"/>
                  </a:cubicBezTo>
                  <a:cubicBezTo>
                    <a:pt x="279" y="461"/>
                    <a:pt x="287" y="432"/>
                    <a:pt x="292" y="402"/>
                  </a:cubicBezTo>
                  <a:cubicBezTo>
                    <a:pt x="295" y="388"/>
                    <a:pt x="297" y="375"/>
                    <a:pt x="299" y="361"/>
                  </a:cubicBezTo>
                  <a:cubicBezTo>
                    <a:pt x="300" y="350"/>
                    <a:pt x="303" y="338"/>
                    <a:pt x="301" y="327"/>
                  </a:cubicBezTo>
                  <a:cubicBezTo>
                    <a:pt x="329" y="333"/>
                    <a:pt x="359" y="330"/>
                    <a:pt x="385" y="319"/>
                  </a:cubicBezTo>
                  <a:cubicBezTo>
                    <a:pt x="390" y="378"/>
                    <a:pt x="409" y="436"/>
                    <a:pt x="433" y="490"/>
                  </a:cubicBezTo>
                  <a:close/>
                  <a:moveTo>
                    <a:pt x="616" y="388"/>
                  </a:moveTo>
                  <a:cubicBezTo>
                    <a:pt x="616" y="430"/>
                    <a:pt x="616" y="472"/>
                    <a:pt x="619" y="514"/>
                  </a:cubicBezTo>
                  <a:cubicBezTo>
                    <a:pt x="610" y="513"/>
                    <a:pt x="600" y="513"/>
                    <a:pt x="590" y="512"/>
                  </a:cubicBezTo>
                  <a:cubicBezTo>
                    <a:pt x="590" y="512"/>
                    <a:pt x="590" y="511"/>
                    <a:pt x="590" y="511"/>
                  </a:cubicBezTo>
                  <a:cubicBezTo>
                    <a:pt x="592" y="431"/>
                    <a:pt x="596" y="351"/>
                    <a:pt x="595" y="271"/>
                  </a:cubicBezTo>
                  <a:cubicBezTo>
                    <a:pt x="595" y="270"/>
                    <a:pt x="596" y="270"/>
                    <a:pt x="596" y="269"/>
                  </a:cubicBezTo>
                  <a:cubicBezTo>
                    <a:pt x="596" y="269"/>
                    <a:pt x="597" y="269"/>
                    <a:pt x="597" y="269"/>
                  </a:cubicBezTo>
                  <a:cubicBezTo>
                    <a:pt x="599" y="271"/>
                    <a:pt x="601" y="272"/>
                    <a:pt x="604" y="273"/>
                  </a:cubicBezTo>
                  <a:cubicBezTo>
                    <a:pt x="608" y="274"/>
                    <a:pt x="613" y="273"/>
                    <a:pt x="616" y="271"/>
                  </a:cubicBezTo>
                  <a:cubicBezTo>
                    <a:pt x="614" y="310"/>
                    <a:pt x="616" y="350"/>
                    <a:pt x="616" y="388"/>
                  </a:cubicBezTo>
                  <a:close/>
                  <a:moveTo>
                    <a:pt x="583" y="512"/>
                  </a:moveTo>
                  <a:cubicBezTo>
                    <a:pt x="578" y="511"/>
                    <a:pt x="573" y="511"/>
                    <a:pt x="568" y="511"/>
                  </a:cubicBezTo>
                  <a:cubicBezTo>
                    <a:pt x="570" y="431"/>
                    <a:pt x="574" y="351"/>
                    <a:pt x="572" y="271"/>
                  </a:cubicBezTo>
                  <a:cubicBezTo>
                    <a:pt x="574" y="274"/>
                    <a:pt x="577" y="276"/>
                    <a:pt x="581" y="276"/>
                  </a:cubicBezTo>
                  <a:cubicBezTo>
                    <a:pt x="584" y="277"/>
                    <a:pt x="588" y="276"/>
                    <a:pt x="591" y="274"/>
                  </a:cubicBezTo>
                  <a:cubicBezTo>
                    <a:pt x="586" y="353"/>
                    <a:pt x="585" y="432"/>
                    <a:pt x="583" y="511"/>
                  </a:cubicBezTo>
                  <a:cubicBezTo>
                    <a:pt x="583" y="511"/>
                    <a:pt x="583" y="511"/>
                    <a:pt x="583" y="512"/>
                  </a:cubicBezTo>
                  <a:close/>
                  <a:moveTo>
                    <a:pt x="581" y="169"/>
                  </a:moveTo>
                  <a:cubicBezTo>
                    <a:pt x="585" y="177"/>
                    <a:pt x="589" y="184"/>
                    <a:pt x="592" y="192"/>
                  </a:cubicBezTo>
                  <a:cubicBezTo>
                    <a:pt x="591" y="192"/>
                    <a:pt x="589" y="192"/>
                    <a:pt x="588" y="195"/>
                  </a:cubicBezTo>
                  <a:cubicBezTo>
                    <a:pt x="587" y="199"/>
                    <a:pt x="585" y="204"/>
                    <a:pt x="580" y="205"/>
                  </a:cubicBezTo>
                  <a:cubicBezTo>
                    <a:pt x="576" y="206"/>
                    <a:pt x="572" y="204"/>
                    <a:pt x="569" y="202"/>
                  </a:cubicBezTo>
                  <a:cubicBezTo>
                    <a:pt x="573" y="191"/>
                    <a:pt x="577" y="180"/>
                    <a:pt x="581" y="169"/>
                  </a:cubicBezTo>
                  <a:close/>
                  <a:moveTo>
                    <a:pt x="566" y="208"/>
                  </a:moveTo>
                  <a:cubicBezTo>
                    <a:pt x="570" y="212"/>
                    <a:pt x="575" y="214"/>
                    <a:pt x="581" y="213"/>
                  </a:cubicBezTo>
                  <a:cubicBezTo>
                    <a:pt x="588" y="212"/>
                    <a:pt x="594" y="207"/>
                    <a:pt x="596" y="200"/>
                  </a:cubicBezTo>
                  <a:cubicBezTo>
                    <a:pt x="605" y="219"/>
                    <a:pt x="611" y="240"/>
                    <a:pt x="616" y="261"/>
                  </a:cubicBezTo>
                  <a:cubicBezTo>
                    <a:pt x="616" y="261"/>
                    <a:pt x="616" y="261"/>
                    <a:pt x="616" y="261"/>
                  </a:cubicBezTo>
                  <a:cubicBezTo>
                    <a:pt x="613" y="264"/>
                    <a:pt x="611" y="267"/>
                    <a:pt x="606" y="266"/>
                  </a:cubicBezTo>
                  <a:cubicBezTo>
                    <a:pt x="603" y="266"/>
                    <a:pt x="601" y="265"/>
                    <a:pt x="599" y="262"/>
                  </a:cubicBezTo>
                  <a:cubicBezTo>
                    <a:pt x="600" y="259"/>
                    <a:pt x="600" y="255"/>
                    <a:pt x="597" y="252"/>
                  </a:cubicBezTo>
                  <a:cubicBezTo>
                    <a:pt x="595" y="251"/>
                    <a:pt x="592" y="252"/>
                    <a:pt x="592" y="255"/>
                  </a:cubicBezTo>
                  <a:cubicBezTo>
                    <a:pt x="592" y="256"/>
                    <a:pt x="592" y="257"/>
                    <a:pt x="592" y="259"/>
                  </a:cubicBezTo>
                  <a:cubicBezTo>
                    <a:pt x="592" y="259"/>
                    <a:pt x="592" y="259"/>
                    <a:pt x="592" y="259"/>
                  </a:cubicBezTo>
                  <a:cubicBezTo>
                    <a:pt x="592" y="260"/>
                    <a:pt x="592" y="261"/>
                    <a:pt x="592" y="262"/>
                  </a:cubicBezTo>
                  <a:cubicBezTo>
                    <a:pt x="591" y="263"/>
                    <a:pt x="591" y="264"/>
                    <a:pt x="591" y="264"/>
                  </a:cubicBezTo>
                  <a:cubicBezTo>
                    <a:pt x="589" y="267"/>
                    <a:pt x="585" y="270"/>
                    <a:pt x="582" y="269"/>
                  </a:cubicBezTo>
                  <a:cubicBezTo>
                    <a:pt x="576" y="268"/>
                    <a:pt x="572" y="258"/>
                    <a:pt x="575" y="253"/>
                  </a:cubicBezTo>
                  <a:cubicBezTo>
                    <a:pt x="577" y="251"/>
                    <a:pt x="574" y="249"/>
                    <a:pt x="572" y="251"/>
                  </a:cubicBezTo>
                  <a:cubicBezTo>
                    <a:pt x="572" y="251"/>
                    <a:pt x="572" y="251"/>
                    <a:pt x="571" y="252"/>
                  </a:cubicBezTo>
                  <a:cubicBezTo>
                    <a:pt x="569" y="251"/>
                    <a:pt x="567" y="252"/>
                    <a:pt x="567" y="255"/>
                  </a:cubicBezTo>
                  <a:cubicBezTo>
                    <a:pt x="566" y="259"/>
                    <a:pt x="565" y="263"/>
                    <a:pt x="560" y="265"/>
                  </a:cubicBezTo>
                  <a:cubicBezTo>
                    <a:pt x="555" y="266"/>
                    <a:pt x="551" y="262"/>
                    <a:pt x="549" y="258"/>
                  </a:cubicBezTo>
                  <a:cubicBezTo>
                    <a:pt x="549" y="258"/>
                    <a:pt x="549" y="258"/>
                    <a:pt x="548" y="257"/>
                  </a:cubicBezTo>
                  <a:cubicBezTo>
                    <a:pt x="555" y="241"/>
                    <a:pt x="560" y="224"/>
                    <a:pt x="566" y="208"/>
                  </a:cubicBezTo>
                  <a:close/>
                  <a:moveTo>
                    <a:pt x="548" y="266"/>
                  </a:moveTo>
                  <a:cubicBezTo>
                    <a:pt x="551" y="270"/>
                    <a:pt x="556" y="273"/>
                    <a:pt x="562" y="271"/>
                  </a:cubicBezTo>
                  <a:cubicBezTo>
                    <a:pt x="564" y="271"/>
                    <a:pt x="566" y="270"/>
                    <a:pt x="567" y="269"/>
                  </a:cubicBezTo>
                  <a:cubicBezTo>
                    <a:pt x="562" y="349"/>
                    <a:pt x="563" y="430"/>
                    <a:pt x="561" y="510"/>
                  </a:cubicBezTo>
                  <a:cubicBezTo>
                    <a:pt x="553" y="510"/>
                    <a:pt x="545" y="509"/>
                    <a:pt x="538" y="509"/>
                  </a:cubicBezTo>
                  <a:cubicBezTo>
                    <a:pt x="539" y="491"/>
                    <a:pt x="539" y="474"/>
                    <a:pt x="539" y="457"/>
                  </a:cubicBezTo>
                  <a:cubicBezTo>
                    <a:pt x="540" y="440"/>
                    <a:pt x="541" y="422"/>
                    <a:pt x="538" y="407"/>
                  </a:cubicBezTo>
                  <a:cubicBezTo>
                    <a:pt x="540" y="407"/>
                    <a:pt x="542" y="408"/>
                    <a:pt x="544" y="408"/>
                  </a:cubicBezTo>
                  <a:cubicBezTo>
                    <a:pt x="554" y="408"/>
                    <a:pt x="564" y="399"/>
                    <a:pt x="560" y="389"/>
                  </a:cubicBezTo>
                  <a:cubicBezTo>
                    <a:pt x="558" y="381"/>
                    <a:pt x="551" y="377"/>
                    <a:pt x="543" y="376"/>
                  </a:cubicBezTo>
                  <a:cubicBezTo>
                    <a:pt x="547" y="340"/>
                    <a:pt x="548" y="303"/>
                    <a:pt x="548" y="266"/>
                  </a:cubicBezTo>
                  <a:close/>
                  <a:moveTo>
                    <a:pt x="533" y="394"/>
                  </a:moveTo>
                  <a:cubicBezTo>
                    <a:pt x="531" y="392"/>
                    <a:pt x="531" y="386"/>
                    <a:pt x="533" y="382"/>
                  </a:cubicBezTo>
                  <a:cubicBezTo>
                    <a:pt x="539" y="383"/>
                    <a:pt x="546" y="382"/>
                    <a:pt x="551" y="387"/>
                  </a:cubicBezTo>
                  <a:cubicBezTo>
                    <a:pt x="556" y="392"/>
                    <a:pt x="552" y="400"/>
                    <a:pt x="545" y="400"/>
                  </a:cubicBezTo>
                  <a:cubicBezTo>
                    <a:pt x="541" y="400"/>
                    <a:pt x="536" y="398"/>
                    <a:pt x="533" y="394"/>
                  </a:cubicBezTo>
                  <a:close/>
                  <a:moveTo>
                    <a:pt x="539" y="526"/>
                  </a:moveTo>
                  <a:cubicBezTo>
                    <a:pt x="564" y="536"/>
                    <a:pt x="596" y="536"/>
                    <a:pt x="623" y="532"/>
                  </a:cubicBezTo>
                  <a:cubicBezTo>
                    <a:pt x="614" y="566"/>
                    <a:pt x="549" y="561"/>
                    <a:pt x="539" y="526"/>
                  </a:cubicBezTo>
                  <a:close/>
                  <a:moveTo>
                    <a:pt x="624" y="526"/>
                  </a:moveTo>
                  <a:cubicBezTo>
                    <a:pt x="610" y="527"/>
                    <a:pt x="596" y="528"/>
                    <a:pt x="582" y="527"/>
                  </a:cubicBezTo>
                  <a:cubicBezTo>
                    <a:pt x="567" y="526"/>
                    <a:pt x="552" y="522"/>
                    <a:pt x="538" y="520"/>
                  </a:cubicBezTo>
                  <a:cubicBezTo>
                    <a:pt x="537" y="518"/>
                    <a:pt x="537" y="516"/>
                    <a:pt x="537" y="513"/>
                  </a:cubicBezTo>
                  <a:cubicBezTo>
                    <a:pt x="537" y="513"/>
                    <a:pt x="537" y="512"/>
                    <a:pt x="537" y="512"/>
                  </a:cubicBezTo>
                  <a:cubicBezTo>
                    <a:pt x="537" y="512"/>
                    <a:pt x="537" y="512"/>
                    <a:pt x="537" y="511"/>
                  </a:cubicBezTo>
                  <a:cubicBezTo>
                    <a:pt x="564" y="518"/>
                    <a:pt x="593" y="522"/>
                    <a:pt x="621" y="520"/>
                  </a:cubicBezTo>
                  <a:cubicBezTo>
                    <a:pt x="621" y="521"/>
                    <a:pt x="623" y="522"/>
                    <a:pt x="624" y="522"/>
                  </a:cubicBezTo>
                  <a:cubicBezTo>
                    <a:pt x="624" y="523"/>
                    <a:pt x="624" y="524"/>
                    <a:pt x="624" y="5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6"/>
            <p:cNvSpPr/>
            <p:nvPr/>
          </p:nvSpPr>
          <p:spPr bwMode="auto">
            <a:xfrm>
              <a:off x="4408" y="1974"/>
              <a:ext cx="283" cy="67"/>
            </a:xfrm>
            <a:custGeom>
              <a:avLst/>
              <a:gdLst>
                <a:gd name="T0" fmla="*/ 83 w 85"/>
                <a:gd name="T1" fmla="*/ 5 h 20"/>
                <a:gd name="T2" fmla="*/ 66 w 85"/>
                <a:gd name="T3" fmla="*/ 4 h 20"/>
                <a:gd name="T4" fmla="*/ 50 w 85"/>
                <a:gd name="T5" fmla="*/ 7 h 20"/>
                <a:gd name="T6" fmla="*/ 38 w 85"/>
                <a:gd name="T7" fmla="*/ 3 h 20"/>
                <a:gd name="T8" fmla="*/ 26 w 85"/>
                <a:gd name="T9" fmla="*/ 8 h 20"/>
                <a:gd name="T10" fmla="*/ 8 w 85"/>
                <a:gd name="T11" fmla="*/ 1 h 20"/>
                <a:gd name="T12" fmla="*/ 6 w 85"/>
                <a:gd name="T13" fmla="*/ 2 h 20"/>
                <a:gd name="T14" fmla="*/ 0 w 85"/>
                <a:gd name="T15" fmla="*/ 14 h 20"/>
                <a:gd name="T16" fmla="*/ 3 w 85"/>
                <a:gd name="T17" fmla="*/ 16 h 20"/>
                <a:gd name="T18" fmla="*/ 21 w 85"/>
                <a:gd name="T19" fmla="*/ 19 h 20"/>
                <a:gd name="T20" fmla="*/ 43 w 85"/>
                <a:gd name="T21" fmla="*/ 14 h 20"/>
                <a:gd name="T22" fmla="*/ 46 w 85"/>
                <a:gd name="T23" fmla="*/ 15 h 20"/>
                <a:gd name="T24" fmla="*/ 83 w 85"/>
                <a:gd name="T25" fmla="*/ 9 h 20"/>
                <a:gd name="T26" fmla="*/ 83 w 85"/>
                <a:gd name="T27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20">
                  <a:moveTo>
                    <a:pt x="83" y="5"/>
                  </a:moveTo>
                  <a:cubicBezTo>
                    <a:pt x="77" y="4"/>
                    <a:pt x="72" y="4"/>
                    <a:pt x="66" y="4"/>
                  </a:cubicBezTo>
                  <a:cubicBezTo>
                    <a:pt x="61" y="5"/>
                    <a:pt x="54" y="8"/>
                    <a:pt x="50" y="7"/>
                  </a:cubicBezTo>
                  <a:cubicBezTo>
                    <a:pt x="45" y="7"/>
                    <a:pt x="43" y="4"/>
                    <a:pt x="38" y="3"/>
                  </a:cubicBezTo>
                  <a:cubicBezTo>
                    <a:pt x="32" y="3"/>
                    <a:pt x="31" y="6"/>
                    <a:pt x="26" y="8"/>
                  </a:cubicBezTo>
                  <a:cubicBezTo>
                    <a:pt x="17" y="13"/>
                    <a:pt x="17" y="4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3" y="6"/>
                    <a:pt x="1" y="10"/>
                    <a:pt x="0" y="14"/>
                  </a:cubicBezTo>
                  <a:cubicBezTo>
                    <a:pt x="0" y="16"/>
                    <a:pt x="2" y="17"/>
                    <a:pt x="3" y="16"/>
                  </a:cubicBezTo>
                  <a:cubicBezTo>
                    <a:pt x="10" y="0"/>
                    <a:pt x="13" y="17"/>
                    <a:pt x="21" y="19"/>
                  </a:cubicBezTo>
                  <a:cubicBezTo>
                    <a:pt x="27" y="20"/>
                    <a:pt x="38" y="6"/>
                    <a:pt x="43" y="14"/>
                  </a:cubicBezTo>
                  <a:cubicBezTo>
                    <a:pt x="43" y="15"/>
                    <a:pt x="45" y="16"/>
                    <a:pt x="46" y="15"/>
                  </a:cubicBezTo>
                  <a:cubicBezTo>
                    <a:pt x="58" y="11"/>
                    <a:pt x="70" y="11"/>
                    <a:pt x="83" y="9"/>
                  </a:cubicBezTo>
                  <a:cubicBezTo>
                    <a:pt x="85" y="9"/>
                    <a:pt x="85" y="6"/>
                    <a:pt x="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7"/>
            <p:cNvSpPr/>
            <p:nvPr/>
          </p:nvSpPr>
          <p:spPr bwMode="auto">
            <a:xfrm>
              <a:off x="4404" y="2068"/>
              <a:ext cx="334" cy="56"/>
            </a:xfrm>
            <a:custGeom>
              <a:avLst/>
              <a:gdLst>
                <a:gd name="T0" fmla="*/ 98 w 100"/>
                <a:gd name="T1" fmla="*/ 6 h 17"/>
                <a:gd name="T2" fmla="*/ 92 w 100"/>
                <a:gd name="T3" fmla="*/ 2 h 17"/>
                <a:gd name="T4" fmla="*/ 65 w 100"/>
                <a:gd name="T5" fmla="*/ 2 h 17"/>
                <a:gd name="T6" fmla="*/ 61 w 100"/>
                <a:gd name="T7" fmla="*/ 3 h 17"/>
                <a:gd name="T8" fmla="*/ 37 w 100"/>
                <a:gd name="T9" fmla="*/ 3 h 17"/>
                <a:gd name="T10" fmla="*/ 33 w 100"/>
                <a:gd name="T11" fmla="*/ 5 h 17"/>
                <a:gd name="T12" fmla="*/ 4 w 100"/>
                <a:gd name="T13" fmla="*/ 7 h 17"/>
                <a:gd name="T14" fmla="*/ 2 w 100"/>
                <a:gd name="T15" fmla="*/ 10 h 17"/>
                <a:gd name="T16" fmla="*/ 21 w 100"/>
                <a:gd name="T17" fmla="*/ 15 h 17"/>
                <a:gd name="T18" fmla="*/ 28 w 100"/>
                <a:gd name="T19" fmla="*/ 13 h 17"/>
                <a:gd name="T20" fmla="*/ 44 w 100"/>
                <a:gd name="T21" fmla="*/ 13 h 17"/>
                <a:gd name="T22" fmla="*/ 53 w 100"/>
                <a:gd name="T23" fmla="*/ 16 h 17"/>
                <a:gd name="T24" fmla="*/ 70 w 100"/>
                <a:gd name="T25" fmla="*/ 14 h 17"/>
                <a:gd name="T26" fmla="*/ 73 w 100"/>
                <a:gd name="T27" fmla="*/ 14 h 17"/>
                <a:gd name="T28" fmla="*/ 96 w 100"/>
                <a:gd name="T29" fmla="*/ 8 h 17"/>
                <a:gd name="T30" fmla="*/ 98 w 100"/>
                <a:gd name="T3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17">
                  <a:moveTo>
                    <a:pt x="98" y="6"/>
                  </a:moveTo>
                  <a:cubicBezTo>
                    <a:pt x="96" y="2"/>
                    <a:pt x="96" y="3"/>
                    <a:pt x="92" y="2"/>
                  </a:cubicBezTo>
                  <a:cubicBezTo>
                    <a:pt x="80" y="0"/>
                    <a:pt x="77" y="11"/>
                    <a:pt x="65" y="2"/>
                  </a:cubicBezTo>
                  <a:cubicBezTo>
                    <a:pt x="64" y="1"/>
                    <a:pt x="62" y="2"/>
                    <a:pt x="61" y="3"/>
                  </a:cubicBezTo>
                  <a:cubicBezTo>
                    <a:pt x="52" y="13"/>
                    <a:pt x="46" y="2"/>
                    <a:pt x="37" y="3"/>
                  </a:cubicBezTo>
                  <a:cubicBezTo>
                    <a:pt x="36" y="3"/>
                    <a:pt x="34" y="4"/>
                    <a:pt x="33" y="5"/>
                  </a:cubicBezTo>
                  <a:cubicBezTo>
                    <a:pt x="22" y="8"/>
                    <a:pt x="16" y="13"/>
                    <a:pt x="4" y="7"/>
                  </a:cubicBezTo>
                  <a:cubicBezTo>
                    <a:pt x="2" y="6"/>
                    <a:pt x="0" y="8"/>
                    <a:pt x="2" y="10"/>
                  </a:cubicBezTo>
                  <a:cubicBezTo>
                    <a:pt x="8" y="14"/>
                    <a:pt x="14" y="16"/>
                    <a:pt x="21" y="15"/>
                  </a:cubicBezTo>
                  <a:cubicBezTo>
                    <a:pt x="23" y="15"/>
                    <a:pt x="26" y="14"/>
                    <a:pt x="28" y="13"/>
                  </a:cubicBezTo>
                  <a:cubicBezTo>
                    <a:pt x="36" y="10"/>
                    <a:pt x="33" y="8"/>
                    <a:pt x="44" y="13"/>
                  </a:cubicBezTo>
                  <a:cubicBezTo>
                    <a:pt x="48" y="15"/>
                    <a:pt x="49" y="17"/>
                    <a:pt x="53" y="16"/>
                  </a:cubicBezTo>
                  <a:cubicBezTo>
                    <a:pt x="61" y="14"/>
                    <a:pt x="62" y="7"/>
                    <a:pt x="70" y="14"/>
                  </a:cubicBezTo>
                  <a:cubicBezTo>
                    <a:pt x="71" y="14"/>
                    <a:pt x="72" y="14"/>
                    <a:pt x="73" y="14"/>
                  </a:cubicBezTo>
                  <a:cubicBezTo>
                    <a:pt x="78" y="12"/>
                    <a:pt x="90" y="6"/>
                    <a:pt x="96" y="8"/>
                  </a:cubicBezTo>
                  <a:cubicBezTo>
                    <a:pt x="98" y="9"/>
                    <a:pt x="100" y="8"/>
                    <a:pt x="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8"/>
            <p:cNvSpPr/>
            <p:nvPr/>
          </p:nvSpPr>
          <p:spPr bwMode="auto">
            <a:xfrm>
              <a:off x="4398" y="2168"/>
              <a:ext cx="337" cy="86"/>
            </a:xfrm>
            <a:custGeom>
              <a:avLst/>
              <a:gdLst>
                <a:gd name="T0" fmla="*/ 99 w 101"/>
                <a:gd name="T1" fmla="*/ 9 h 26"/>
                <a:gd name="T2" fmla="*/ 74 w 101"/>
                <a:gd name="T3" fmla="*/ 7 h 26"/>
                <a:gd name="T4" fmla="*/ 57 w 101"/>
                <a:gd name="T5" fmla="*/ 4 h 26"/>
                <a:gd name="T6" fmla="*/ 25 w 101"/>
                <a:gd name="T7" fmla="*/ 17 h 26"/>
                <a:gd name="T8" fmla="*/ 2 w 101"/>
                <a:gd name="T9" fmla="*/ 17 h 26"/>
                <a:gd name="T10" fmla="*/ 3 w 101"/>
                <a:gd name="T11" fmla="*/ 20 h 26"/>
                <a:gd name="T12" fmla="*/ 23 w 101"/>
                <a:gd name="T13" fmla="*/ 24 h 26"/>
                <a:gd name="T14" fmla="*/ 28 w 101"/>
                <a:gd name="T15" fmla="*/ 24 h 26"/>
                <a:gd name="T16" fmla="*/ 54 w 101"/>
                <a:gd name="T17" fmla="*/ 15 h 26"/>
                <a:gd name="T18" fmla="*/ 71 w 101"/>
                <a:gd name="T19" fmla="*/ 13 h 26"/>
                <a:gd name="T20" fmla="*/ 76 w 101"/>
                <a:gd name="T21" fmla="*/ 13 h 26"/>
                <a:gd name="T22" fmla="*/ 97 w 101"/>
                <a:gd name="T23" fmla="*/ 13 h 26"/>
                <a:gd name="T24" fmla="*/ 99 w 101"/>
                <a:gd name="T25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26">
                  <a:moveTo>
                    <a:pt x="99" y="9"/>
                  </a:moveTo>
                  <a:cubicBezTo>
                    <a:pt x="91" y="3"/>
                    <a:pt x="82" y="1"/>
                    <a:pt x="74" y="7"/>
                  </a:cubicBezTo>
                  <a:cubicBezTo>
                    <a:pt x="70" y="1"/>
                    <a:pt x="64" y="2"/>
                    <a:pt x="57" y="4"/>
                  </a:cubicBezTo>
                  <a:cubicBezTo>
                    <a:pt x="44" y="8"/>
                    <a:pt x="32" y="6"/>
                    <a:pt x="25" y="17"/>
                  </a:cubicBezTo>
                  <a:cubicBezTo>
                    <a:pt x="18" y="11"/>
                    <a:pt x="9" y="10"/>
                    <a:pt x="2" y="17"/>
                  </a:cubicBezTo>
                  <a:cubicBezTo>
                    <a:pt x="0" y="19"/>
                    <a:pt x="2" y="20"/>
                    <a:pt x="3" y="20"/>
                  </a:cubicBezTo>
                  <a:cubicBezTo>
                    <a:pt x="10" y="21"/>
                    <a:pt x="17" y="22"/>
                    <a:pt x="23" y="24"/>
                  </a:cubicBezTo>
                  <a:cubicBezTo>
                    <a:pt x="24" y="25"/>
                    <a:pt x="27" y="26"/>
                    <a:pt x="28" y="24"/>
                  </a:cubicBezTo>
                  <a:cubicBezTo>
                    <a:pt x="34" y="12"/>
                    <a:pt x="44" y="15"/>
                    <a:pt x="54" y="15"/>
                  </a:cubicBezTo>
                  <a:cubicBezTo>
                    <a:pt x="59" y="14"/>
                    <a:pt x="64" y="0"/>
                    <a:pt x="71" y="13"/>
                  </a:cubicBezTo>
                  <a:cubicBezTo>
                    <a:pt x="72" y="14"/>
                    <a:pt x="74" y="15"/>
                    <a:pt x="76" y="13"/>
                  </a:cubicBezTo>
                  <a:cubicBezTo>
                    <a:pt x="82" y="7"/>
                    <a:pt x="91" y="11"/>
                    <a:pt x="97" y="13"/>
                  </a:cubicBezTo>
                  <a:cubicBezTo>
                    <a:pt x="100" y="13"/>
                    <a:pt x="101" y="10"/>
                    <a:pt x="9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9"/>
            <p:cNvSpPr/>
            <p:nvPr/>
          </p:nvSpPr>
          <p:spPr bwMode="auto">
            <a:xfrm>
              <a:off x="4414" y="2288"/>
              <a:ext cx="341" cy="86"/>
            </a:xfrm>
            <a:custGeom>
              <a:avLst/>
              <a:gdLst>
                <a:gd name="T0" fmla="*/ 96 w 102"/>
                <a:gd name="T1" fmla="*/ 3 h 26"/>
                <a:gd name="T2" fmla="*/ 73 w 102"/>
                <a:gd name="T3" fmla="*/ 8 h 26"/>
                <a:gd name="T4" fmla="*/ 48 w 102"/>
                <a:gd name="T5" fmla="*/ 8 h 26"/>
                <a:gd name="T6" fmla="*/ 37 w 102"/>
                <a:gd name="T7" fmla="*/ 15 h 26"/>
                <a:gd name="T8" fmla="*/ 28 w 102"/>
                <a:gd name="T9" fmla="*/ 10 h 26"/>
                <a:gd name="T10" fmla="*/ 3 w 102"/>
                <a:gd name="T11" fmla="*/ 10 h 26"/>
                <a:gd name="T12" fmla="*/ 0 w 102"/>
                <a:gd name="T13" fmla="*/ 11 h 26"/>
                <a:gd name="T14" fmla="*/ 5 w 102"/>
                <a:gd name="T15" fmla="*/ 17 h 26"/>
                <a:gd name="T16" fmla="*/ 36 w 102"/>
                <a:gd name="T17" fmla="*/ 23 h 26"/>
                <a:gd name="T18" fmla="*/ 42 w 102"/>
                <a:gd name="T19" fmla="*/ 21 h 26"/>
                <a:gd name="T20" fmla="*/ 60 w 102"/>
                <a:gd name="T21" fmla="*/ 15 h 26"/>
                <a:gd name="T22" fmla="*/ 67 w 102"/>
                <a:gd name="T23" fmla="*/ 16 h 26"/>
                <a:gd name="T24" fmla="*/ 86 w 102"/>
                <a:gd name="T25" fmla="*/ 14 h 26"/>
                <a:gd name="T26" fmla="*/ 101 w 102"/>
                <a:gd name="T27" fmla="*/ 5 h 26"/>
                <a:gd name="T28" fmla="*/ 96 w 102"/>
                <a:gd name="T2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2" h="26">
                  <a:moveTo>
                    <a:pt x="96" y="3"/>
                  </a:moveTo>
                  <a:cubicBezTo>
                    <a:pt x="95" y="7"/>
                    <a:pt x="77" y="7"/>
                    <a:pt x="73" y="8"/>
                  </a:cubicBezTo>
                  <a:cubicBezTo>
                    <a:pt x="64" y="9"/>
                    <a:pt x="56" y="6"/>
                    <a:pt x="48" y="8"/>
                  </a:cubicBezTo>
                  <a:cubicBezTo>
                    <a:pt x="43" y="9"/>
                    <a:pt x="39" y="11"/>
                    <a:pt x="37" y="15"/>
                  </a:cubicBezTo>
                  <a:cubicBezTo>
                    <a:pt x="34" y="13"/>
                    <a:pt x="32" y="11"/>
                    <a:pt x="28" y="10"/>
                  </a:cubicBezTo>
                  <a:cubicBezTo>
                    <a:pt x="22" y="9"/>
                    <a:pt x="6" y="15"/>
                    <a:pt x="3" y="10"/>
                  </a:cubicBezTo>
                  <a:cubicBezTo>
                    <a:pt x="2" y="8"/>
                    <a:pt x="0" y="9"/>
                    <a:pt x="0" y="11"/>
                  </a:cubicBezTo>
                  <a:cubicBezTo>
                    <a:pt x="1" y="14"/>
                    <a:pt x="2" y="15"/>
                    <a:pt x="5" y="17"/>
                  </a:cubicBezTo>
                  <a:cubicBezTo>
                    <a:pt x="16" y="23"/>
                    <a:pt x="24" y="10"/>
                    <a:pt x="36" y="23"/>
                  </a:cubicBezTo>
                  <a:cubicBezTo>
                    <a:pt x="39" y="26"/>
                    <a:pt x="42" y="24"/>
                    <a:pt x="42" y="21"/>
                  </a:cubicBezTo>
                  <a:cubicBezTo>
                    <a:pt x="43" y="14"/>
                    <a:pt x="56" y="15"/>
                    <a:pt x="60" y="15"/>
                  </a:cubicBezTo>
                  <a:cubicBezTo>
                    <a:pt x="62" y="16"/>
                    <a:pt x="65" y="16"/>
                    <a:pt x="67" y="16"/>
                  </a:cubicBezTo>
                  <a:cubicBezTo>
                    <a:pt x="74" y="15"/>
                    <a:pt x="79" y="14"/>
                    <a:pt x="86" y="14"/>
                  </a:cubicBezTo>
                  <a:cubicBezTo>
                    <a:pt x="94" y="14"/>
                    <a:pt x="100" y="14"/>
                    <a:pt x="101" y="5"/>
                  </a:cubicBezTo>
                  <a:cubicBezTo>
                    <a:pt x="102" y="1"/>
                    <a:pt x="97" y="0"/>
                    <a:pt x="9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0"/>
            <p:cNvSpPr/>
            <p:nvPr/>
          </p:nvSpPr>
          <p:spPr bwMode="auto">
            <a:xfrm>
              <a:off x="4411" y="2384"/>
              <a:ext cx="310" cy="84"/>
            </a:xfrm>
            <a:custGeom>
              <a:avLst/>
              <a:gdLst>
                <a:gd name="T0" fmla="*/ 87 w 93"/>
                <a:gd name="T1" fmla="*/ 3 h 25"/>
                <a:gd name="T2" fmla="*/ 63 w 93"/>
                <a:gd name="T3" fmla="*/ 11 h 25"/>
                <a:gd name="T4" fmla="*/ 41 w 93"/>
                <a:gd name="T5" fmla="*/ 10 h 25"/>
                <a:gd name="T6" fmla="*/ 29 w 93"/>
                <a:gd name="T7" fmla="*/ 16 h 25"/>
                <a:gd name="T8" fmla="*/ 2 w 93"/>
                <a:gd name="T9" fmla="*/ 9 h 25"/>
                <a:gd name="T10" fmla="*/ 4 w 93"/>
                <a:gd name="T11" fmla="*/ 12 h 25"/>
                <a:gd name="T12" fmla="*/ 26 w 93"/>
                <a:gd name="T13" fmla="*/ 23 h 25"/>
                <a:gd name="T14" fmla="*/ 31 w 93"/>
                <a:gd name="T15" fmla="*/ 23 h 25"/>
                <a:gd name="T16" fmla="*/ 56 w 93"/>
                <a:gd name="T17" fmla="*/ 20 h 25"/>
                <a:gd name="T18" fmla="*/ 89 w 93"/>
                <a:gd name="T19" fmla="*/ 9 h 25"/>
                <a:gd name="T20" fmla="*/ 87 w 93"/>
                <a:gd name="T21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25">
                  <a:moveTo>
                    <a:pt x="87" y="3"/>
                  </a:moveTo>
                  <a:cubicBezTo>
                    <a:pt x="79" y="6"/>
                    <a:pt x="71" y="9"/>
                    <a:pt x="63" y="11"/>
                  </a:cubicBezTo>
                  <a:cubicBezTo>
                    <a:pt x="55" y="13"/>
                    <a:pt x="49" y="10"/>
                    <a:pt x="41" y="10"/>
                  </a:cubicBezTo>
                  <a:cubicBezTo>
                    <a:pt x="36" y="10"/>
                    <a:pt x="32" y="12"/>
                    <a:pt x="29" y="16"/>
                  </a:cubicBezTo>
                  <a:cubicBezTo>
                    <a:pt x="22" y="7"/>
                    <a:pt x="12" y="0"/>
                    <a:pt x="2" y="9"/>
                  </a:cubicBezTo>
                  <a:cubicBezTo>
                    <a:pt x="0" y="10"/>
                    <a:pt x="2" y="13"/>
                    <a:pt x="4" y="12"/>
                  </a:cubicBezTo>
                  <a:cubicBezTo>
                    <a:pt x="15" y="5"/>
                    <a:pt x="22" y="16"/>
                    <a:pt x="26" y="23"/>
                  </a:cubicBezTo>
                  <a:cubicBezTo>
                    <a:pt x="27" y="25"/>
                    <a:pt x="30" y="25"/>
                    <a:pt x="31" y="23"/>
                  </a:cubicBezTo>
                  <a:cubicBezTo>
                    <a:pt x="36" y="15"/>
                    <a:pt x="49" y="21"/>
                    <a:pt x="56" y="20"/>
                  </a:cubicBezTo>
                  <a:cubicBezTo>
                    <a:pt x="67" y="19"/>
                    <a:pt x="79" y="13"/>
                    <a:pt x="89" y="9"/>
                  </a:cubicBezTo>
                  <a:cubicBezTo>
                    <a:pt x="93" y="8"/>
                    <a:pt x="91" y="2"/>
                    <a:pt x="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1"/>
            <p:cNvSpPr/>
            <p:nvPr/>
          </p:nvSpPr>
          <p:spPr bwMode="auto">
            <a:xfrm>
              <a:off x="5155" y="1751"/>
              <a:ext cx="134" cy="96"/>
            </a:xfrm>
            <a:custGeom>
              <a:avLst/>
              <a:gdLst>
                <a:gd name="T0" fmla="*/ 29 w 40"/>
                <a:gd name="T1" fmla="*/ 4 h 29"/>
                <a:gd name="T2" fmla="*/ 10 w 40"/>
                <a:gd name="T3" fmla="*/ 4 h 29"/>
                <a:gd name="T4" fmla="*/ 2 w 40"/>
                <a:gd name="T5" fmla="*/ 21 h 29"/>
                <a:gd name="T6" fmla="*/ 14 w 40"/>
                <a:gd name="T7" fmla="*/ 25 h 29"/>
                <a:gd name="T8" fmla="*/ 10 w 40"/>
                <a:gd name="T9" fmla="*/ 20 h 29"/>
                <a:gd name="T10" fmla="*/ 13 w 40"/>
                <a:gd name="T11" fmla="*/ 15 h 29"/>
                <a:gd name="T12" fmla="*/ 20 w 40"/>
                <a:gd name="T13" fmla="*/ 11 h 29"/>
                <a:gd name="T14" fmla="*/ 29 w 40"/>
                <a:gd name="T15" fmla="*/ 22 h 29"/>
                <a:gd name="T16" fmla="*/ 37 w 40"/>
                <a:gd name="T17" fmla="*/ 22 h 29"/>
                <a:gd name="T18" fmla="*/ 29 w 40"/>
                <a:gd name="T1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9">
                  <a:moveTo>
                    <a:pt x="29" y="4"/>
                  </a:moveTo>
                  <a:cubicBezTo>
                    <a:pt x="23" y="0"/>
                    <a:pt x="16" y="0"/>
                    <a:pt x="10" y="4"/>
                  </a:cubicBezTo>
                  <a:cubicBezTo>
                    <a:pt x="5" y="7"/>
                    <a:pt x="0" y="14"/>
                    <a:pt x="2" y="21"/>
                  </a:cubicBezTo>
                  <a:cubicBezTo>
                    <a:pt x="4" y="25"/>
                    <a:pt x="10" y="29"/>
                    <a:pt x="14" y="25"/>
                  </a:cubicBezTo>
                  <a:cubicBezTo>
                    <a:pt x="16" y="22"/>
                    <a:pt x="13" y="18"/>
                    <a:pt x="10" y="20"/>
                  </a:cubicBezTo>
                  <a:cubicBezTo>
                    <a:pt x="11" y="19"/>
                    <a:pt x="12" y="16"/>
                    <a:pt x="13" y="15"/>
                  </a:cubicBezTo>
                  <a:cubicBezTo>
                    <a:pt x="15" y="13"/>
                    <a:pt x="17" y="11"/>
                    <a:pt x="20" y="11"/>
                  </a:cubicBezTo>
                  <a:cubicBezTo>
                    <a:pt x="26" y="12"/>
                    <a:pt x="27" y="17"/>
                    <a:pt x="29" y="22"/>
                  </a:cubicBezTo>
                  <a:cubicBezTo>
                    <a:pt x="30" y="26"/>
                    <a:pt x="36" y="26"/>
                    <a:pt x="37" y="22"/>
                  </a:cubicBezTo>
                  <a:cubicBezTo>
                    <a:pt x="40" y="15"/>
                    <a:pt x="35" y="7"/>
                    <a:pt x="2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2"/>
            <p:cNvSpPr/>
            <p:nvPr/>
          </p:nvSpPr>
          <p:spPr bwMode="auto">
            <a:xfrm>
              <a:off x="5572" y="1734"/>
              <a:ext cx="140" cy="87"/>
            </a:xfrm>
            <a:custGeom>
              <a:avLst/>
              <a:gdLst>
                <a:gd name="T0" fmla="*/ 18 w 42"/>
                <a:gd name="T1" fmla="*/ 0 h 26"/>
                <a:gd name="T2" fmla="*/ 3 w 42"/>
                <a:gd name="T3" fmla="*/ 22 h 26"/>
                <a:gd name="T4" fmla="*/ 10 w 42"/>
                <a:gd name="T5" fmla="*/ 21 h 26"/>
                <a:gd name="T6" fmla="*/ 19 w 42"/>
                <a:gd name="T7" fmla="*/ 10 h 26"/>
                <a:gd name="T8" fmla="*/ 29 w 42"/>
                <a:gd name="T9" fmla="*/ 22 h 26"/>
                <a:gd name="T10" fmla="*/ 34 w 42"/>
                <a:gd name="T11" fmla="*/ 22 h 26"/>
                <a:gd name="T12" fmla="*/ 18 w 42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26">
                  <a:moveTo>
                    <a:pt x="18" y="0"/>
                  </a:moveTo>
                  <a:cubicBezTo>
                    <a:pt x="7" y="1"/>
                    <a:pt x="0" y="12"/>
                    <a:pt x="3" y="22"/>
                  </a:cubicBezTo>
                  <a:cubicBezTo>
                    <a:pt x="4" y="26"/>
                    <a:pt x="10" y="25"/>
                    <a:pt x="10" y="21"/>
                  </a:cubicBezTo>
                  <a:cubicBezTo>
                    <a:pt x="9" y="16"/>
                    <a:pt x="13" y="10"/>
                    <a:pt x="19" y="10"/>
                  </a:cubicBezTo>
                  <a:cubicBezTo>
                    <a:pt x="26" y="11"/>
                    <a:pt x="25" y="18"/>
                    <a:pt x="29" y="22"/>
                  </a:cubicBezTo>
                  <a:cubicBezTo>
                    <a:pt x="30" y="23"/>
                    <a:pt x="33" y="23"/>
                    <a:pt x="34" y="22"/>
                  </a:cubicBezTo>
                  <a:cubicBezTo>
                    <a:pt x="42" y="12"/>
                    <a:pt x="27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3"/>
            <p:cNvSpPr/>
            <p:nvPr/>
          </p:nvSpPr>
          <p:spPr bwMode="auto">
            <a:xfrm>
              <a:off x="5395" y="1807"/>
              <a:ext cx="97" cy="97"/>
            </a:xfrm>
            <a:custGeom>
              <a:avLst/>
              <a:gdLst>
                <a:gd name="T0" fmla="*/ 24 w 29"/>
                <a:gd name="T1" fmla="*/ 17 h 29"/>
                <a:gd name="T2" fmla="*/ 11 w 29"/>
                <a:gd name="T3" fmla="*/ 18 h 29"/>
                <a:gd name="T4" fmla="*/ 11 w 29"/>
                <a:gd name="T5" fmla="*/ 5 h 29"/>
                <a:gd name="T6" fmla="*/ 8 w 29"/>
                <a:gd name="T7" fmla="*/ 1 h 29"/>
                <a:gd name="T8" fmla="*/ 6 w 29"/>
                <a:gd name="T9" fmla="*/ 23 h 29"/>
                <a:gd name="T10" fmla="*/ 28 w 29"/>
                <a:gd name="T11" fmla="*/ 20 h 29"/>
                <a:gd name="T12" fmla="*/ 24 w 29"/>
                <a:gd name="T1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">
                  <a:moveTo>
                    <a:pt x="24" y="17"/>
                  </a:moveTo>
                  <a:cubicBezTo>
                    <a:pt x="20" y="19"/>
                    <a:pt x="16" y="22"/>
                    <a:pt x="11" y="18"/>
                  </a:cubicBezTo>
                  <a:cubicBezTo>
                    <a:pt x="8" y="15"/>
                    <a:pt x="8" y="8"/>
                    <a:pt x="11" y="5"/>
                  </a:cubicBezTo>
                  <a:cubicBezTo>
                    <a:pt x="13" y="3"/>
                    <a:pt x="11" y="0"/>
                    <a:pt x="8" y="1"/>
                  </a:cubicBezTo>
                  <a:cubicBezTo>
                    <a:pt x="1" y="6"/>
                    <a:pt x="0" y="17"/>
                    <a:pt x="6" y="23"/>
                  </a:cubicBezTo>
                  <a:cubicBezTo>
                    <a:pt x="12" y="29"/>
                    <a:pt x="26" y="29"/>
                    <a:pt x="28" y="20"/>
                  </a:cubicBezTo>
                  <a:cubicBezTo>
                    <a:pt x="29" y="17"/>
                    <a:pt x="26" y="16"/>
                    <a:pt x="2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4"/>
            <p:cNvSpPr/>
            <p:nvPr/>
          </p:nvSpPr>
          <p:spPr bwMode="auto">
            <a:xfrm>
              <a:off x="5339" y="1884"/>
              <a:ext cx="250" cy="117"/>
            </a:xfrm>
            <a:custGeom>
              <a:avLst/>
              <a:gdLst>
                <a:gd name="T0" fmla="*/ 66 w 75"/>
                <a:gd name="T1" fmla="*/ 4 h 35"/>
                <a:gd name="T2" fmla="*/ 6 w 75"/>
                <a:gd name="T3" fmla="*/ 11 h 35"/>
                <a:gd name="T4" fmla="*/ 3 w 75"/>
                <a:gd name="T5" fmla="*/ 16 h 35"/>
                <a:gd name="T6" fmla="*/ 72 w 75"/>
                <a:gd name="T7" fmla="*/ 9 h 35"/>
                <a:gd name="T8" fmla="*/ 66 w 75"/>
                <a:gd name="T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5">
                  <a:moveTo>
                    <a:pt x="66" y="4"/>
                  </a:moveTo>
                  <a:cubicBezTo>
                    <a:pt x="51" y="21"/>
                    <a:pt x="25" y="25"/>
                    <a:pt x="6" y="11"/>
                  </a:cubicBezTo>
                  <a:cubicBezTo>
                    <a:pt x="3" y="9"/>
                    <a:pt x="0" y="13"/>
                    <a:pt x="3" y="16"/>
                  </a:cubicBezTo>
                  <a:cubicBezTo>
                    <a:pt x="23" y="35"/>
                    <a:pt x="56" y="31"/>
                    <a:pt x="72" y="9"/>
                  </a:cubicBezTo>
                  <a:cubicBezTo>
                    <a:pt x="75" y="5"/>
                    <a:pt x="69" y="0"/>
                    <a:pt x="6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162" name="图片 16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937" y="239391"/>
            <a:ext cx="721827" cy="617563"/>
          </a:xfrm>
          <a:prstGeom prst="rect">
            <a:avLst/>
          </a:prstGeom>
        </p:spPr>
      </p:pic>
      <p:sp>
        <p:nvSpPr>
          <p:cNvPr id="163" name="矩形 162"/>
          <p:cNvSpPr/>
          <p:nvPr/>
        </p:nvSpPr>
        <p:spPr>
          <a:xfrm>
            <a:off x="1225236" y="239391"/>
            <a:ext cx="31242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这里添加小标题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" name="直接连接符 20"/>
          <p:cNvCxnSpPr/>
          <p:nvPr/>
        </p:nvCxnSpPr>
        <p:spPr>
          <a:xfrm>
            <a:off x="5299970" y="3041964"/>
            <a:ext cx="1592584" cy="13258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/>
          <p:cNvCxnSpPr/>
          <p:nvPr/>
        </p:nvCxnSpPr>
        <p:spPr>
          <a:xfrm flipV="1">
            <a:off x="5283723" y="3058638"/>
            <a:ext cx="1608830" cy="121735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椭圆 31"/>
          <p:cNvSpPr/>
          <p:nvPr/>
        </p:nvSpPr>
        <p:spPr>
          <a:xfrm rot="16954181">
            <a:off x="4688002" y="2333161"/>
            <a:ext cx="2815996" cy="2787922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2" name="椭圆 31"/>
          <p:cNvSpPr/>
          <p:nvPr/>
        </p:nvSpPr>
        <p:spPr>
          <a:xfrm rot="15654318">
            <a:off x="4660942" y="2445861"/>
            <a:ext cx="852863" cy="84436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4796032" y="2452542"/>
            <a:ext cx="5826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椭圆 31"/>
          <p:cNvSpPr/>
          <p:nvPr/>
        </p:nvSpPr>
        <p:spPr>
          <a:xfrm rot="15654318">
            <a:off x="4644696" y="3976125"/>
            <a:ext cx="852863" cy="84436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4779786" y="3982806"/>
            <a:ext cx="7756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4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椭圆 31"/>
          <p:cNvSpPr/>
          <p:nvPr/>
        </p:nvSpPr>
        <p:spPr>
          <a:xfrm rot="15654318">
            <a:off x="6678718" y="2518167"/>
            <a:ext cx="852863" cy="84436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6813808" y="2524848"/>
            <a:ext cx="6725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4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椭圆 31"/>
          <p:cNvSpPr/>
          <p:nvPr/>
        </p:nvSpPr>
        <p:spPr>
          <a:xfrm rot="15654318">
            <a:off x="6662472" y="4048431"/>
            <a:ext cx="852863" cy="84436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6797562" y="4055112"/>
            <a:ext cx="68877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4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椭圆 31"/>
          <p:cNvSpPr/>
          <p:nvPr/>
        </p:nvSpPr>
        <p:spPr>
          <a:xfrm rot="16954181">
            <a:off x="5765179" y="3393206"/>
            <a:ext cx="629673" cy="62339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7856370" y="2747094"/>
            <a:ext cx="3116852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8170270" y="229401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" name="Freeform 30"/>
          <p:cNvSpPr>
            <a:spLocks noEditPoints="1"/>
          </p:cNvSpPr>
          <p:nvPr/>
        </p:nvSpPr>
        <p:spPr bwMode="auto">
          <a:xfrm>
            <a:off x="7899378" y="236985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矩形 28"/>
          <p:cNvSpPr/>
          <p:nvPr/>
        </p:nvSpPr>
        <p:spPr>
          <a:xfrm>
            <a:off x="7824268" y="4464980"/>
            <a:ext cx="3116852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8138168" y="4011901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1" name="Freeform 30"/>
          <p:cNvSpPr>
            <a:spLocks noEditPoints="1"/>
          </p:cNvSpPr>
          <p:nvPr/>
        </p:nvSpPr>
        <p:spPr bwMode="auto">
          <a:xfrm>
            <a:off x="7867276" y="408773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矩形 31"/>
          <p:cNvSpPr/>
          <p:nvPr/>
        </p:nvSpPr>
        <p:spPr>
          <a:xfrm>
            <a:off x="1250040" y="2686070"/>
            <a:ext cx="3116852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3" name="矩形 32"/>
          <p:cNvSpPr/>
          <p:nvPr/>
        </p:nvSpPr>
        <p:spPr>
          <a:xfrm>
            <a:off x="3296668" y="2232991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4" name="Freeform 30"/>
          <p:cNvSpPr>
            <a:spLocks noEditPoints="1"/>
          </p:cNvSpPr>
          <p:nvPr/>
        </p:nvSpPr>
        <p:spPr bwMode="auto">
          <a:xfrm>
            <a:off x="3039552" y="230882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矩形 34"/>
          <p:cNvSpPr/>
          <p:nvPr/>
        </p:nvSpPr>
        <p:spPr>
          <a:xfrm>
            <a:off x="1217938" y="4403956"/>
            <a:ext cx="3116852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3264566" y="3950877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7" name="Freeform 30"/>
          <p:cNvSpPr>
            <a:spLocks noEditPoints="1"/>
          </p:cNvSpPr>
          <p:nvPr/>
        </p:nvSpPr>
        <p:spPr bwMode="auto">
          <a:xfrm>
            <a:off x="3007450" y="402671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8" name="组合 37"/>
          <p:cNvGrpSpPr/>
          <p:nvPr/>
        </p:nvGrpSpPr>
        <p:grpSpPr>
          <a:xfrm>
            <a:off x="5032677" y="3451968"/>
            <a:ext cx="399108" cy="420991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39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85" name="组合 84"/>
          <p:cNvGrpSpPr/>
          <p:nvPr/>
        </p:nvGrpSpPr>
        <p:grpSpPr>
          <a:xfrm>
            <a:off x="5832019" y="4305166"/>
            <a:ext cx="428285" cy="437664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86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6" name="组合 105"/>
          <p:cNvGrpSpPr/>
          <p:nvPr/>
        </p:nvGrpSpPr>
        <p:grpSpPr>
          <a:xfrm>
            <a:off x="5866404" y="2633632"/>
            <a:ext cx="439750" cy="444959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107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5" name="组合 144"/>
          <p:cNvGrpSpPr/>
          <p:nvPr/>
        </p:nvGrpSpPr>
        <p:grpSpPr>
          <a:xfrm>
            <a:off x="6719800" y="3519784"/>
            <a:ext cx="458506" cy="469968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146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4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5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6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7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8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9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0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1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2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3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69" name="组合 168"/>
          <p:cNvGrpSpPr/>
          <p:nvPr/>
        </p:nvGrpSpPr>
        <p:grpSpPr>
          <a:xfrm>
            <a:off x="5084169" y="3453958"/>
            <a:ext cx="399108" cy="420991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17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9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0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1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2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3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4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5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16" name="组合 215"/>
          <p:cNvGrpSpPr/>
          <p:nvPr/>
        </p:nvGrpSpPr>
        <p:grpSpPr>
          <a:xfrm>
            <a:off x="5883511" y="4307156"/>
            <a:ext cx="428285" cy="437664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217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8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9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0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1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2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3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4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5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6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7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8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9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0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1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2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3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4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5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6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37" name="组合 236"/>
          <p:cNvGrpSpPr/>
          <p:nvPr/>
        </p:nvGrpSpPr>
        <p:grpSpPr>
          <a:xfrm>
            <a:off x="5917896" y="2635622"/>
            <a:ext cx="439750" cy="444959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238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9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0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1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2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3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4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5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6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7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8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9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0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1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2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3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4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5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6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7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8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9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0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1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2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3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4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5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6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7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8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9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0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1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2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3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4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5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pic>
        <p:nvPicPr>
          <p:cNvPr id="276" name="图片 27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937" y="239391"/>
            <a:ext cx="721827" cy="617563"/>
          </a:xfrm>
          <a:prstGeom prst="rect">
            <a:avLst/>
          </a:prstGeom>
        </p:spPr>
      </p:pic>
      <p:sp>
        <p:nvSpPr>
          <p:cNvPr id="277" name="矩形 276"/>
          <p:cNvSpPr/>
          <p:nvPr/>
        </p:nvSpPr>
        <p:spPr>
          <a:xfrm>
            <a:off x="1225236" y="239391"/>
            <a:ext cx="31242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这里添加小标题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图片 2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958470" y="1158240"/>
            <a:ext cx="4369024" cy="4474545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4650909" y="2123883"/>
            <a:ext cx="289018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600" b="1" spc="30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第三节</a:t>
            </a:r>
            <a:endParaRPr lang="zh-CN" altLang="en-US" sz="6600" b="1" spc="3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57246" y="4677944"/>
            <a:ext cx="1924372" cy="954841"/>
          </a:xfrm>
          <a:prstGeom prst="rect">
            <a:avLst/>
          </a:prstGeom>
        </p:spPr>
      </p:pic>
      <p:sp>
        <p:nvSpPr>
          <p:cNvPr id="27" name="矩形 26"/>
          <p:cNvSpPr/>
          <p:nvPr/>
        </p:nvSpPr>
        <p:spPr>
          <a:xfrm>
            <a:off x="4568033" y="3486558"/>
            <a:ext cx="3055934" cy="11684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We have many PowerPoint </a:t>
            </a:r>
            <a:r>
              <a:rPr lang="zh-CN" altLang="en-US" sz="2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templates</a:t>
            </a:r>
            <a:r>
              <a:rPr lang="en-US" altLang="zh-CN" sz="2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that has been specifically designed to </a:t>
            </a:r>
            <a:r>
              <a:rPr lang="en-US" altLang="zh-CN" sz="200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help anyone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28" name="图片 2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6453" y="826155"/>
            <a:ext cx="1097375" cy="938865"/>
          </a:xfrm>
          <a:prstGeom prst="rect">
            <a:avLst/>
          </a:prstGeom>
        </p:spPr>
      </p:pic>
      <p:grpSp>
        <p:nvGrpSpPr>
          <p:cNvPr id="29" name="组合 28"/>
          <p:cNvGrpSpPr/>
          <p:nvPr/>
        </p:nvGrpSpPr>
        <p:grpSpPr>
          <a:xfrm rot="1192981">
            <a:off x="883885" y="2968243"/>
            <a:ext cx="671654" cy="680378"/>
            <a:chOff x="2118580" y="4342651"/>
            <a:chExt cx="672245" cy="680977"/>
          </a:xfrm>
        </p:grpSpPr>
        <p:grpSp>
          <p:nvGrpSpPr>
            <p:cNvPr id="30" name="组合 29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67" name="任意多边形 66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" name="任意多边形 67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9" name="任意多边形 68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0" name="任意多边形 69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" name="任意多边形 70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" name="任意多边形 30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任意多边形 31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任意多边形 34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任意多边形 35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4" name="图片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9959036">
            <a:off x="9173937" y="2101738"/>
            <a:ext cx="1051431" cy="119915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1429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5"/>
          <p:cNvSpPr>
            <a:spLocks noEditPoints="1"/>
          </p:cNvSpPr>
          <p:nvPr/>
        </p:nvSpPr>
        <p:spPr bwMode="auto">
          <a:xfrm>
            <a:off x="1030710" y="2272507"/>
            <a:ext cx="1981352" cy="1173707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20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3107598" y="2712773"/>
            <a:ext cx="293426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zh-CN" altLang="en-US" sz="14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3107598" y="2339959"/>
            <a:ext cx="15558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Title  here  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6346058" y="2339959"/>
            <a:ext cx="1981352" cy="1173707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20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8422946" y="2780225"/>
            <a:ext cx="293426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zh-CN" altLang="en-US" sz="14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8422946" y="2407411"/>
            <a:ext cx="15558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Title  here  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Freeform 5"/>
          <p:cNvSpPr>
            <a:spLocks noEditPoints="1"/>
          </p:cNvSpPr>
          <p:nvPr/>
        </p:nvSpPr>
        <p:spPr bwMode="auto">
          <a:xfrm>
            <a:off x="3928128" y="4020120"/>
            <a:ext cx="1981352" cy="1173707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20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939270" y="4488470"/>
            <a:ext cx="293426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zh-CN" altLang="en-US" sz="14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2276748" y="4156600"/>
            <a:ext cx="15558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4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Title  here  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Freeform 5"/>
          <p:cNvSpPr>
            <a:spLocks noEditPoints="1"/>
          </p:cNvSpPr>
          <p:nvPr/>
        </p:nvSpPr>
        <p:spPr bwMode="auto">
          <a:xfrm>
            <a:off x="9293973" y="4020120"/>
            <a:ext cx="1981352" cy="1173707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20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6305115" y="4488470"/>
            <a:ext cx="293426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zh-CN" altLang="en-US" sz="14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7642593" y="4156600"/>
            <a:ext cx="15558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4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Title  here  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4430595" y="2278404"/>
            <a:ext cx="9220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+666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9745943" y="2376633"/>
            <a:ext cx="9220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+666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1678486" y="4123418"/>
            <a:ext cx="9220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+666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6990078" y="4115176"/>
            <a:ext cx="9220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+666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18" name="图片 1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937" y="239391"/>
            <a:ext cx="721827" cy="617563"/>
          </a:xfrm>
          <a:prstGeom prst="rect">
            <a:avLst/>
          </a:prstGeom>
        </p:spPr>
      </p:pic>
      <p:sp>
        <p:nvSpPr>
          <p:cNvPr id="26" name="矩形 25"/>
          <p:cNvSpPr/>
          <p:nvPr/>
        </p:nvSpPr>
        <p:spPr>
          <a:xfrm>
            <a:off x="1225236" y="239391"/>
            <a:ext cx="31242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这里添加小标题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矩形 40"/>
          <p:cNvSpPr/>
          <p:nvPr/>
        </p:nvSpPr>
        <p:spPr>
          <a:xfrm>
            <a:off x="2816170" y="2210910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3130070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2816170" y="346274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3130070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2816170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3130070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4" name="矩形 63"/>
          <p:cNvSpPr/>
          <p:nvPr/>
        </p:nvSpPr>
        <p:spPr>
          <a:xfrm>
            <a:off x="7549322" y="2210910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5" name="矩形 64"/>
          <p:cNvSpPr/>
          <p:nvPr/>
        </p:nvSpPr>
        <p:spPr>
          <a:xfrm>
            <a:off x="7863222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7" name="矩形 66"/>
          <p:cNvSpPr/>
          <p:nvPr/>
        </p:nvSpPr>
        <p:spPr>
          <a:xfrm>
            <a:off x="7549322" y="346274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8" name="矩形 67"/>
          <p:cNvSpPr/>
          <p:nvPr/>
        </p:nvSpPr>
        <p:spPr>
          <a:xfrm>
            <a:off x="7863222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7549322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7863222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Freeform 30"/>
          <p:cNvSpPr>
            <a:spLocks noEditPoints="1"/>
          </p:cNvSpPr>
          <p:nvPr/>
        </p:nvSpPr>
        <p:spPr bwMode="auto">
          <a:xfrm>
            <a:off x="2859178" y="1980764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30"/>
          <p:cNvSpPr>
            <a:spLocks noEditPoints="1"/>
          </p:cNvSpPr>
          <p:nvPr/>
        </p:nvSpPr>
        <p:spPr bwMode="auto">
          <a:xfrm>
            <a:off x="2860267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30"/>
          <p:cNvSpPr>
            <a:spLocks noEditPoints="1"/>
          </p:cNvSpPr>
          <p:nvPr/>
        </p:nvSpPr>
        <p:spPr bwMode="auto">
          <a:xfrm>
            <a:off x="2859178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Freeform 30"/>
          <p:cNvSpPr>
            <a:spLocks noEditPoints="1"/>
          </p:cNvSpPr>
          <p:nvPr/>
        </p:nvSpPr>
        <p:spPr bwMode="auto">
          <a:xfrm>
            <a:off x="7592330" y="195253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30"/>
          <p:cNvSpPr>
            <a:spLocks noEditPoints="1"/>
          </p:cNvSpPr>
          <p:nvPr/>
        </p:nvSpPr>
        <p:spPr bwMode="auto">
          <a:xfrm>
            <a:off x="7593419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30"/>
          <p:cNvSpPr>
            <a:spLocks noEditPoints="1"/>
          </p:cNvSpPr>
          <p:nvPr/>
        </p:nvSpPr>
        <p:spPr bwMode="auto">
          <a:xfrm>
            <a:off x="7592330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椭圆 31"/>
          <p:cNvSpPr/>
          <p:nvPr/>
        </p:nvSpPr>
        <p:spPr>
          <a:xfrm rot="15654318">
            <a:off x="1742332" y="4594194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59" name="组合 58"/>
          <p:cNvGrpSpPr/>
          <p:nvPr/>
        </p:nvGrpSpPr>
        <p:grpSpPr>
          <a:xfrm>
            <a:off x="1962266" y="4747295"/>
            <a:ext cx="493308" cy="512373"/>
            <a:chOff x="2254250" y="2162175"/>
            <a:chExt cx="657225" cy="682625"/>
          </a:xfrm>
          <a:solidFill>
            <a:schemeClr val="tx1"/>
          </a:solidFill>
        </p:grpSpPr>
        <p:sp>
          <p:nvSpPr>
            <p:cNvPr id="60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56" name="椭圆 31"/>
          <p:cNvSpPr/>
          <p:nvPr/>
        </p:nvSpPr>
        <p:spPr>
          <a:xfrm rot="15654318">
            <a:off x="6475569" y="1985987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93" name="组合 92"/>
          <p:cNvGrpSpPr/>
          <p:nvPr/>
        </p:nvGrpSpPr>
        <p:grpSpPr>
          <a:xfrm>
            <a:off x="6686480" y="2176528"/>
            <a:ext cx="499267" cy="527865"/>
            <a:chOff x="5181601" y="2120900"/>
            <a:chExt cx="665163" cy="703263"/>
          </a:xfrm>
          <a:solidFill>
            <a:schemeClr val="tx1"/>
          </a:solidFill>
        </p:grpSpPr>
        <p:sp>
          <p:nvSpPr>
            <p:cNvPr id="9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58" name="椭圆 31"/>
          <p:cNvSpPr/>
          <p:nvPr/>
        </p:nvSpPr>
        <p:spPr>
          <a:xfrm rot="15654318">
            <a:off x="6475569" y="4594194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61" name="组合 160"/>
          <p:cNvGrpSpPr/>
          <p:nvPr/>
        </p:nvGrpSpPr>
        <p:grpSpPr>
          <a:xfrm>
            <a:off x="6679330" y="4803299"/>
            <a:ext cx="489734" cy="500458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162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3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4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5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6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7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8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9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0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1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57" name="椭圆 31"/>
          <p:cNvSpPr/>
          <p:nvPr/>
        </p:nvSpPr>
        <p:spPr>
          <a:xfrm rot="15654318">
            <a:off x="6475570" y="3321495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82" name="组合 181"/>
          <p:cNvGrpSpPr/>
          <p:nvPr/>
        </p:nvGrpSpPr>
        <p:grpSpPr>
          <a:xfrm>
            <a:off x="6686480" y="3540620"/>
            <a:ext cx="530247" cy="465902"/>
            <a:chOff x="6208713" y="1243013"/>
            <a:chExt cx="706438" cy="620713"/>
          </a:xfrm>
          <a:solidFill>
            <a:schemeClr val="tx1"/>
          </a:solidFill>
        </p:grpSpPr>
        <p:sp>
          <p:nvSpPr>
            <p:cNvPr id="183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4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5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6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7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8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9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0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1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2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3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4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5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6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7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8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9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0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1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2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3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4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5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6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7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53" name="椭圆 31"/>
          <p:cNvSpPr/>
          <p:nvPr/>
        </p:nvSpPr>
        <p:spPr>
          <a:xfrm rot="15654318">
            <a:off x="1742332" y="1985987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08" name="组合 207"/>
          <p:cNvGrpSpPr/>
          <p:nvPr/>
        </p:nvGrpSpPr>
        <p:grpSpPr>
          <a:xfrm>
            <a:off x="1927519" y="2159252"/>
            <a:ext cx="555270" cy="543354"/>
            <a:chOff x="2159000" y="1141413"/>
            <a:chExt cx="739775" cy="723900"/>
          </a:xfrm>
          <a:solidFill>
            <a:schemeClr val="tx1"/>
          </a:solidFill>
        </p:grpSpPr>
        <p:sp>
          <p:nvSpPr>
            <p:cNvPr id="209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0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1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2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3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4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5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6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7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8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9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0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1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2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3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4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5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6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7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8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9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0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1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2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3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4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5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6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7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8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9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0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1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54" name="椭圆 31"/>
          <p:cNvSpPr/>
          <p:nvPr/>
        </p:nvSpPr>
        <p:spPr>
          <a:xfrm rot="15654318">
            <a:off x="1742333" y="3321495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42" name="组合 241"/>
          <p:cNvGrpSpPr/>
          <p:nvPr/>
        </p:nvGrpSpPr>
        <p:grpSpPr>
          <a:xfrm>
            <a:off x="1914411" y="3510469"/>
            <a:ext cx="524290" cy="537396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243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4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5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6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7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8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9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0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1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2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3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4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5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6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7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8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9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0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1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2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3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4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5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pic>
        <p:nvPicPr>
          <p:cNvPr id="266" name="图片 26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937" y="239391"/>
            <a:ext cx="721827" cy="617563"/>
          </a:xfrm>
          <a:prstGeom prst="rect">
            <a:avLst/>
          </a:prstGeom>
        </p:spPr>
      </p:pic>
      <p:sp>
        <p:nvSpPr>
          <p:cNvPr id="267" name="矩形 266"/>
          <p:cNvSpPr/>
          <p:nvPr/>
        </p:nvSpPr>
        <p:spPr>
          <a:xfrm>
            <a:off x="1225236" y="239391"/>
            <a:ext cx="31242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这里添加小标题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椭圆 31"/>
          <p:cNvSpPr/>
          <p:nvPr/>
        </p:nvSpPr>
        <p:spPr>
          <a:xfrm rot="15654318">
            <a:off x="5050962" y="2002446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6" name="椭圆 31"/>
          <p:cNvSpPr/>
          <p:nvPr/>
        </p:nvSpPr>
        <p:spPr>
          <a:xfrm rot="15654318">
            <a:off x="4467318" y="3206365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7" name="椭圆 31"/>
          <p:cNvSpPr/>
          <p:nvPr/>
        </p:nvSpPr>
        <p:spPr>
          <a:xfrm rot="15654318">
            <a:off x="5828614" y="3257630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8" name="Freeform 5"/>
          <p:cNvSpPr/>
          <p:nvPr/>
        </p:nvSpPr>
        <p:spPr bwMode="auto">
          <a:xfrm>
            <a:off x="3757373" y="4011476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5"/>
          <p:cNvSpPr/>
          <p:nvPr/>
        </p:nvSpPr>
        <p:spPr bwMode="auto">
          <a:xfrm>
            <a:off x="6486308" y="2153094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5"/>
          <p:cNvSpPr/>
          <p:nvPr/>
        </p:nvSpPr>
        <p:spPr bwMode="auto">
          <a:xfrm>
            <a:off x="7556723" y="4185265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文本框 20"/>
          <p:cNvSpPr txBox="1"/>
          <p:nvPr/>
        </p:nvSpPr>
        <p:spPr>
          <a:xfrm>
            <a:off x="1197631" y="4271722"/>
            <a:ext cx="25992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2332884" y="3708473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8395149" y="4466128"/>
            <a:ext cx="25992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8262622" y="3904402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7515360" y="2445117"/>
            <a:ext cx="25992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7382833" y="1883391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5655567" y="2467722"/>
            <a:ext cx="524671" cy="553438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28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5052050" y="3855041"/>
            <a:ext cx="602756" cy="617823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75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6560622" y="3961280"/>
            <a:ext cx="737002" cy="560287"/>
            <a:chOff x="4095751" y="2149476"/>
            <a:chExt cx="854074" cy="649288"/>
          </a:xfrm>
          <a:solidFill>
            <a:schemeClr val="tx1"/>
          </a:solidFill>
        </p:grpSpPr>
        <p:sp>
          <p:nvSpPr>
            <p:cNvPr id="99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pic>
        <p:nvPicPr>
          <p:cNvPr id="128" name="图片 12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937" y="239391"/>
            <a:ext cx="721827" cy="617563"/>
          </a:xfrm>
          <a:prstGeom prst="rect">
            <a:avLst/>
          </a:prstGeom>
        </p:spPr>
      </p:pic>
      <p:sp>
        <p:nvSpPr>
          <p:cNvPr id="129" name="矩形 128"/>
          <p:cNvSpPr/>
          <p:nvPr/>
        </p:nvSpPr>
        <p:spPr>
          <a:xfrm>
            <a:off x="1225236" y="239391"/>
            <a:ext cx="31242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这里添加小标题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11">
            <a:hlinkClick r:id="rId1"/>
          </p:cNvPr>
          <p:cNvSpPr>
            <a:spLocks noChangeArrowheads="1"/>
          </p:cNvSpPr>
          <p:nvPr/>
        </p:nvSpPr>
        <p:spPr bwMode="auto">
          <a:xfrm>
            <a:off x="4490477" y="1832494"/>
            <a:ext cx="5796552" cy="107721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</a:t>
            </a:r>
            <a:endParaRPr lang="zh-CN" altLang="en-US" sz="1600" dirty="0" smtClean="0"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  <a:p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6" name="矩形 18">
            <a:hlinkClick r:id="rId1"/>
          </p:cNvPr>
          <p:cNvSpPr>
            <a:spLocks noChangeArrowheads="1"/>
          </p:cNvSpPr>
          <p:nvPr/>
        </p:nvSpPr>
        <p:spPr bwMode="auto">
          <a:xfrm>
            <a:off x="1809721" y="3343898"/>
            <a:ext cx="5952207" cy="107721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</a:t>
            </a:r>
            <a:endParaRPr lang="zh-CN" altLang="en-US" sz="1600" dirty="0" smtClean="0"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  <a:p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" name="Text Box 11">
            <a:hlinkClick r:id="rId1"/>
          </p:cNvPr>
          <p:cNvSpPr>
            <a:spLocks noChangeArrowheads="1"/>
          </p:cNvSpPr>
          <p:nvPr/>
        </p:nvSpPr>
        <p:spPr bwMode="auto">
          <a:xfrm>
            <a:off x="4300832" y="4912763"/>
            <a:ext cx="5795696" cy="107721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</a:t>
            </a:r>
            <a:endParaRPr lang="zh-CN" altLang="en-US" sz="1600" dirty="0" smtClean="0"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  <a:p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151" name="组合 150"/>
          <p:cNvGrpSpPr/>
          <p:nvPr/>
        </p:nvGrpSpPr>
        <p:grpSpPr>
          <a:xfrm>
            <a:off x="3240605" y="1809739"/>
            <a:ext cx="1331384" cy="876323"/>
            <a:chOff x="3873500" y="142858"/>
            <a:chExt cx="998538" cy="657242"/>
          </a:xfrm>
        </p:grpSpPr>
        <p:sp>
          <p:nvSpPr>
            <p:cNvPr id="142" name="Freeform 163"/>
            <p:cNvSpPr/>
            <p:nvPr/>
          </p:nvSpPr>
          <p:spPr bwMode="auto">
            <a:xfrm>
              <a:off x="3873500" y="161925"/>
              <a:ext cx="998538" cy="638175"/>
            </a:xfrm>
            <a:custGeom>
              <a:avLst/>
              <a:gdLst/>
              <a:ahLst/>
              <a:cxnLst>
                <a:cxn ang="0">
                  <a:pos x="1171" y="152"/>
                </a:cxn>
                <a:cxn ang="0">
                  <a:pos x="1008" y="57"/>
                </a:cxn>
                <a:cxn ang="0">
                  <a:pos x="842" y="11"/>
                </a:cxn>
                <a:cxn ang="0">
                  <a:pos x="618" y="1"/>
                </a:cxn>
                <a:cxn ang="0">
                  <a:pos x="446" y="24"/>
                </a:cxn>
                <a:cxn ang="0">
                  <a:pos x="242" y="94"/>
                </a:cxn>
                <a:cxn ang="0">
                  <a:pos x="114" y="175"/>
                </a:cxn>
                <a:cxn ang="0">
                  <a:pos x="42" y="255"/>
                </a:cxn>
                <a:cxn ang="0">
                  <a:pos x="6" y="333"/>
                </a:cxn>
                <a:cxn ang="0">
                  <a:pos x="9" y="456"/>
                </a:cxn>
                <a:cxn ang="0">
                  <a:pos x="57" y="541"/>
                </a:cxn>
                <a:cxn ang="0">
                  <a:pos x="157" y="600"/>
                </a:cxn>
                <a:cxn ang="0">
                  <a:pos x="137" y="697"/>
                </a:cxn>
                <a:cxn ang="0">
                  <a:pos x="86" y="793"/>
                </a:cxn>
                <a:cxn ang="0">
                  <a:pos x="99" y="801"/>
                </a:cxn>
                <a:cxn ang="0">
                  <a:pos x="234" y="700"/>
                </a:cxn>
                <a:cxn ang="0">
                  <a:pos x="302" y="626"/>
                </a:cxn>
                <a:cxn ang="0">
                  <a:pos x="327" y="569"/>
                </a:cxn>
                <a:cxn ang="0">
                  <a:pos x="314" y="564"/>
                </a:cxn>
                <a:cxn ang="0">
                  <a:pos x="296" y="605"/>
                </a:cxn>
                <a:cxn ang="0">
                  <a:pos x="216" y="693"/>
                </a:cxn>
                <a:cxn ang="0">
                  <a:pos x="113" y="774"/>
                </a:cxn>
                <a:cxn ang="0">
                  <a:pos x="186" y="662"/>
                </a:cxn>
                <a:cxn ang="0">
                  <a:pos x="221" y="589"/>
                </a:cxn>
                <a:cxn ang="0">
                  <a:pos x="209" y="600"/>
                </a:cxn>
                <a:cxn ang="0">
                  <a:pos x="113" y="567"/>
                </a:cxn>
                <a:cxn ang="0">
                  <a:pos x="41" y="497"/>
                </a:cxn>
                <a:cxn ang="0">
                  <a:pos x="16" y="422"/>
                </a:cxn>
                <a:cxn ang="0">
                  <a:pos x="42" y="292"/>
                </a:cxn>
                <a:cxn ang="0">
                  <a:pos x="96" y="217"/>
                </a:cxn>
                <a:cxn ang="0">
                  <a:pos x="206" y="135"/>
                </a:cxn>
                <a:cxn ang="0">
                  <a:pos x="374" y="65"/>
                </a:cxn>
                <a:cxn ang="0">
                  <a:pos x="599" y="22"/>
                </a:cxn>
                <a:cxn ang="0">
                  <a:pos x="828" y="31"/>
                </a:cxn>
                <a:cxn ang="0">
                  <a:pos x="1044" y="98"/>
                </a:cxn>
                <a:cxn ang="0">
                  <a:pos x="1161" y="171"/>
                </a:cxn>
                <a:cxn ang="0">
                  <a:pos x="1225" y="248"/>
                </a:cxn>
                <a:cxn ang="0">
                  <a:pos x="1238" y="322"/>
                </a:cxn>
                <a:cxn ang="0">
                  <a:pos x="1206" y="397"/>
                </a:cxn>
                <a:cxn ang="0">
                  <a:pos x="1116" y="477"/>
                </a:cxn>
                <a:cxn ang="0">
                  <a:pos x="988" y="549"/>
                </a:cxn>
                <a:cxn ang="0">
                  <a:pos x="798" y="621"/>
                </a:cxn>
                <a:cxn ang="0">
                  <a:pos x="666" y="652"/>
                </a:cxn>
                <a:cxn ang="0">
                  <a:pos x="504" y="652"/>
                </a:cxn>
                <a:cxn ang="0">
                  <a:pos x="384" y="620"/>
                </a:cxn>
                <a:cxn ang="0">
                  <a:pos x="343" y="580"/>
                </a:cxn>
                <a:cxn ang="0">
                  <a:pos x="333" y="569"/>
                </a:cxn>
                <a:cxn ang="0">
                  <a:pos x="348" y="602"/>
                </a:cxn>
                <a:cxn ang="0">
                  <a:pos x="435" y="651"/>
                </a:cxn>
                <a:cxn ang="0">
                  <a:pos x="545" y="672"/>
                </a:cxn>
                <a:cxn ang="0">
                  <a:pos x="657" y="670"/>
                </a:cxn>
                <a:cxn ang="0">
                  <a:pos x="872" y="618"/>
                </a:cxn>
                <a:cxn ang="0">
                  <a:pos x="1026" y="553"/>
                </a:cxn>
                <a:cxn ang="0">
                  <a:pos x="1176" y="458"/>
                </a:cxn>
                <a:cxn ang="0">
                  <a:pos x="1240" y="381"/>
                </a:cxn>
                <a:cxn ang="0">
                  <a:pos x="1258" y="314"/>
                </a:cxn>
                <a:cxn ang="0">
                  <a:pos x="1247" y="247"/>
                </a:cxn>
                <a:cxn ang="0">
                  <a:pos x="1215" y="198"/>
                </a:cxn>
              </a:cxnLst>
              <a:rect l="0" t="0" r="r" b="b"/>
              <a:pathLst>
                <a:path w="1258" h="803">
                  <a:moveTo>
                    <a:pt x="1215" y="198"/>
                  </a:moveTo>
                  <a:lnTo>
                    <a:pt x="1215" y="198"/>
                  </a:lnTo>
                  <a:lnTo>
                    <a:pt x="1201" y="181"/>
                  </a:lnTo>
                  <a:lnTo>
                    <a:pt x="1186" y="166"/>
                  </a:lnTo>
                  <a:lnTo>
                    <a:pt x="1171" y="152"/>
                  </a:lnTo>
                  <a:lnTo>
                    <a:pt x="1155" y="139"/>
                  </a:lnTo>
                  <a:lnTo>
                    <a:pt x="1121" y="114"/>
                  </a:lnTo>
                  <a:lnTo>
                    <a:pt x="1085" y="93"/>
                  </a:lnTo>
                  <a:lnTo>
                    <a:pt x="1047" y="73"/>
                  </a:lnTo>
                  <a:lnTo>
                    <a:pt x="1008" y="57"/>
                  </a:lnTo>
                  <a:lnTo>
                    <a:pt x="968" y="42"/>
                  </a:lnTo>
                  <a:lnTo>
                    <a:pt x="929" y="31"/>
                  </a:lnTo>
                  <a:lnTo>
                    <a:pt x="929" y="31"/>
                  </a:lnTo>
                  <a:lnTo>
                    <a:pt x="885" y="19"/>
                  </a:lnTo>
                  <a:lnTo>
                    <a:pt x="842" y="11"/>
                  </a:lnTo>
                  <a:lnTo>
                    <a:pt x="798" y="4"/>
                  </a:lnTo>
                  <a:lnTo>
                    <a:pt x="752" y="1"/>
                  </a:lnTo>
                  <a:lnTo>
                    <a:pt x="708" y="0"/>
                  </a:lnTo>
                  <a:lnTo>
                    <a:pt x="662" y="0"/>
                  </a:lnTo>
                  <a:lnTo>
                    <a:pt x="618" y="1"/>
                  </a:lnTo>
                  <a:lnTo>
                    <a:pt x="574" y="4"/>
                  </a:lnTo>
                  <a:lnTo>
                    <a:pt x="574" y="4"/>
                  </a:lnTo>
                  <a:lnTo>
                    <a:pt x="531" y="9"/>
                  </a:lnTo>
                  <a:lnTo>
                    <a:pt x="489" y="16"/>
                  </a:lnTo>
                  <a:lnTo>
                    <a:pt x="446" y="24"/>
                  </a:lnTo>
                  <a:lnTo>
                    <a:pt x="404" y="34"/>
                  </a:lnTo>
                  <a:lnTo>
                    <a:pt x="363" y="47"/>
                  </a:lnTo>
                  <a:lnTo>
                    <a:pt x="322" y="60"/>
                  </a:lnTo>
                  <a:lnTo>
                    <a:pt x="281" y="76"/>
                  </a:lnTo>
                  <a:lnTo>
                    <a:pt x="242" y="94"/>
                  </a:lnTo>
                  <a:lnTo>
                    <a:pt x="242" y="94"/>
                  </a:lnTo>
                  <a:lnTo>
                    <a:pt x="204" y="114"/>
                  </a:lnTo>
                  <a:lnTo>
                    <a:pt x="167" y="135"/>
                  </a:lnTo>
                  <a:lnTo>
                    <a:pt x="131" y="162"/>
                  </a:lnTo>
                  <a:lnTo>
                    <a:pt x="114" y="175"/>
                  </a:lnTo>
                  <a:lnTo>
                    <a:pt x="98" y="189"/>
                  </a:lnTo>
                  <a:lnTo>
                    <a:pt x="81" y="204"/>
                  </a:lnTo>
                  <a:lnTo>
                    <a:pt x="68" y="220"/>
                  </a:lnTo>
                  <a:lnTo>
                    <a:pt x="55" y="237"/>
                  </a:lnTo>
                  <a:lnTo>
                    <a:pt x="42" y="255"/>
                  </a:lnTo>
                  <a:lnTo>
                    <a:pt x="31" y="273"/>
                  </a:lnTo>
                  <a:lnTo>
                    <a:pt x="21" y="292"/>
                  </a:lnTo>
                  <a:lnTo>
                    <a:pt x="13" y="312"/>
                  </a:lnTo>
                  <a:lnTo>
                    <a:pt x="6" y="333"/>
                  </a:lnTo>
                  <a:lnTo>
                    <a:pt x="6" y="333"/>
                  </a:lnTo>
                  <a:lnTo>
                    <a:pt x="1" y="358"/>
                  </a:lnTo>
                  <a:lnTo>
                    <a:pt x="0" y="382"/>
                  </a:lnTo>
                  <a:lnTo>
                    <a:pt x="0" y="407"/>
                  </a:lnTo>
                  <a:lnTo>
                    <a:pt x="3" y="432"/>
                  </a:lnTo>
                  <a:lnTo>
                    <a:pt x="9" y="456"/>
                  </a:lnTo>
                  <a:lnTo>
                    <a:pt x="18" y="479"/>
                  </a:lnTo>
                  <a:lnTo>
                    <a:pt x="27" y="502"/>
                  </a:lnTo>
                  <a:lnTo>
                    <a:pt x="42" y="523"/>
                  </a:lnTo>
                  <a:lnTo>
                    <a:pt x="42" y="523"/>
                  </a:lnTo>
                  <a:lnTo>
                    <a:pt x="57" y="541"/>
                  </a:lnTo>
                  <a:lnTo>
                    <a:pt x="73" y="556"/>
                  </a:lnTo>
                  <a:lnTo>
                    <a:pt x="93" y="571"/>
                  </a:lnTo>
                  <a:lnTo>
                    <a:pt x="113" y="582"/>
                  </a:lnTo>
                  <a:lnTo>
                    <a:pt x="134" y="592"/>
                  </a:lnTo>
                  <a:lnTo>
                    <a:pt x="157" y="600"/>
                  </a:lnTo>
                  <a:lnTo>
                    <a:pt x="180" y="605"/>
                  </a:lnTo>
                  <a:lnTo>
                    <a:pt x="203" y="610"/>
                  </a:lnTo>
                  <a:lnTo>
                    <a:pt x="203" y="610"/>
                  </a:lnTo>
                  <a:lnTo>
                    <a:pt x="170" y="652"/>
                  </a:lnTo>
                  <a:lnTo>
                    <a:pt x="137" y="697"/>
                  </a:lnTo>
                  <a:lnTo>
                    <a:pt x="122" y="720"/>
                  </a:lnTo>
                  <a:lnTo>
                    <a:pt x="108" y="744"/>
                  </a:lnTo>
                  <a:lnTo>
                    <a:pt x="96" y="767"/>
                  </a:lnTo>
                  <a:lnTo>
                    <a:pt x="86" y="793"/>
                  </a:lnTo>
                  <a:lnTo>
                    <a:pt x="86" y="793"/>
                  </a:lnTo>
                  <a:lnTo>
                    <a:pt x="86" y="795"/>
                  </a:lnTo>
                  <a:lnTo>
                    <a:pt x="86" y="798"/>
                  </a:lnTo>
                  <a:lnTo>
                    <a:pt x="90" y="801"/>
                  </a:lnTo>
                  <a:lnTo>
                    <a:pt x="95" y="803"/>
                  </a:lnTo>
                  <a:lnTo>
                    <a:pt x="99" y="801"/>
                  </a:lnTo>
                  <a:lnTo>
                    <a:pt x="99" y="801"/>
                  </a:lnTo>
                  <a:lnTo>
                    <a:pt x="135" y="780"/>
                  </a:lnTo>
                  <a:lnTo>
                    <a:pt x="170" y="756"/>
                  </a:lnTo>
                  <a:lnTo>
                    <a:pt x="203" y="729"/>
                  </a:lnTo>
                  <a:lnTo>
                    <a:pt x="234" y="700"/>
                  </a:lnTo>
                  <a:lnTo>
                    <a:pt x="234" y="700"/>
                  </a:lnTo>
                  <a:lnTo>
                    <a:pt x="263" y="674"/>
                  </a:lnTo>
                  <a:lnTo>
                    <a:pt x="276" y="659"/>
                  </a:lnTo>
                  <a:lnTo>
                    <a:pt x="291" y="643"/>
                  </a:lnTo>
                  <a:lnTo>
                    <a:pt x="302" y="626"/>
                  </a:lnTo>
                  <a:lnTo>
                    <a:pt x="314" y="610"/>
                  </a:lnTo>
                  <a:lnTo>
                    <a:pt x="322" y="592"/>
                  </a:lnTo>
                  <a:lnTo>
                    <a:pt x="327" y="574"/>
                  </a:lnTo>
                  <a:lnTo>
                    <a:pt x="327" y="574"/>
                  </a:lnTo>
                  <a:lnTo>
                    <a:pt x="327" y="569"/>
                  </a:lnTo>
                  <a:lnTo>
                    <a:pt x="327" y="566"/>
                  </a:lnTo>
                  <a:lnTo>
                    <a:pt x="324" y="564"/>
                  </a:lnTo>
                  <a:lnTo>
                    <a:pt x="320" y="562"/>
                  </a:lnTo>
                  <a:lnTo>
                    <a:pt x="317" y="562"/>
                  </a:lnTo>
                  <a:lnTo>
                    <a:pt x="314" y="564"/>
                  </a:lnTo>
                  <a:lnTo>
                    <a:pt x="312" y="566"/>
                  </a:lnTo>
                  <a:lnTo>
                    <a:pt x="311" y="569"/>
                  </a:lnTo>
                  <a:lnTo>
                    <a:pt x="311" y="569"/>
                  </a:lnTo>
                  <a:lnTo>
                    <a:pt x="304" y="587"/>
                  </a:lnTo>
                  <a:lnTo>
                    <a:pt x="296" y="605"/>
                  </a:lnTo>
                  <a:lnTo>
                    <a:pt x="284" y="621"/>
                  </a:lnTo>
                  <a:lnTo>
                    <a:pt x="273" y="638"/>
                  </a:lnTo>
                  <a:lnTo>
                    <a:pt x="258" y="652"/>
                  </a:lnTo>
                  <a:lnTo>
                    <a:pt x="245" y="667"/>
                  </a:lnTo>
                  <a:lnTo>
                    <a:pt x="216" y="693"/>
                  </a:lnTo>
                  <a:lnTo>
                    <a:pt x="216" y="693"/>
                  </a:lnTo>
                  <a:lnTo>
                    <a:pt x="191" y="715"/>
                  </a:lnTo>
                  <a:lnTo>
                    <a:pt x="167" y="736"/>
                  </a:lnTo>
                  <a:lnTo>
                    <a:pt x="139" y="756"/>
                  </a:lnTo>
                  <a:lnTo>
                    <a:pt x="113" y="774"/>
                  </a:lnTo>
                  <a:lnTo>
                    <a:pt x="113" y="774"/>
                  </a:lnTo>
                  <a:lnTo>
                    <a:pt x="124" y="751"/>
                  </a:lnTo>
                  <a:lnTo>
                    <a:pt x="139" y="728"/>
                  </a:lnTo>
                  <a:lnTo>
                    <a:pt x="170" y="684"/>
                  </a:lnTo>
                  <a:lnTo>
                    <a:pt x="186" y="662"/>
                  </a:lnTo>
                  <a:lnTo>
                    <a:pt x="199" y="639"/>
                  </a:lnTo>
                  <a:lnTo>
                    <a:pt x="212" y="616"/>
                  </a:lnTo>
                  <a:lnTo>
                    <a:pt x="221" y="592"/>
                  </a:lnTo>
                  <a:lnTo>
                    <a:pt x="221" y="592"/>
                  </a:lnTo>
                  <a:lnTo>
                    <a:pt x="221" y="589"/>
                  </a:lnTo>
                  <a:lnTo>
                    <a:pt x="219" y="589"/>
                  </a:lnTo>
                  <a:lnTo>
                    <a:pt x="217" y="589"/>
                  </a:lnTo>
                  <a:lnTo>
                    <a:pt x="216" y="589"/>
                  </a:lnTo>
                  <a:lnTo>
                    <a:pt x="216" y="589"/>
                  </a:lnTo>
                  <a:lnTo>
                    <a:pt x="209" y="600"/>
                  </a:lnTo>
                  <a:lnTo>
                    <a:pt x="209" y="600"/>
                  </a:lnTo>
                  <a:lnTo>
                    <a:pt x="185" y="595"/>
                  </a:lnTo>
                  <a:lnTo>
                    <a:pt x="160" y="587"/>
                  </a:lnTo>
                  <a:lnTo>
                    <a:pt x="135" y="579"/>
                  </a:lnTo>
                  <a:lnTo>
                    <a:pt x="113" y="567"/>
                  </a:lnTo>
                  <a:lnTo>
                    <a:pt x="93" y="553"/>
                  </a:lnTo>
                  <a:lnTo>
                    <a:pt x="73" y="536"/>
                  </a:lnTo>
                  <a:lnTo>
                    <a:pt x="55" y="518"/>
                  </a:lnTo>
                  <a:lnTo>
                    <a:pt x="41" y="497"/>
                  </a:lnTo>
                  <a:lnTo>
                    <a:pt x="41" y="497"/>
                  </a:lnTo>
                  <a:lnTo>
                    <a:pt x="34" y="486"/>
                  </a:lnTo>
                  <a:lnTo>
                    <a:pt x="29" y="472"/>
                  </a:lnTo>
                  <a:lnTo>
                    <a:pt x="24" y="459"/>
                  </a:lnTo>
                  <a:lnTo>
                    <a:pt x="21" y="448"/>
                  </a:lnTo>
                  <a:lnTo>
                    <a:pt x="16" y="422"/>
                  </a:lnTo>
                  <a:lnTo>
                    <a:pt x="16" y="394"/>
                  </a:lnTo>
                  <a:lnTo>
                    <a:pt x="18" y="368"/>
                  </a:lnTo>
                  <a:lnTo>
                    <a:pt x="24" y="342"/>
                  </a:lnTo>
                  <a:lnTo>
                    <a:pt x="32" y="315"/>
                  </a:lnTo>
                  <a:lnTo>
                    <a:pt x="42" y="292"/>
                  </a:lnTo>
                  <a:lnTo>
                    <a:pt x="42" y="292"/>
                  </a:lnTo>
                  <a:lnTo>
                    <a:pt x="54" y="271"/>
                  </a:lnTo>
                  <a:lnTo>
                    <a:pt x="67" y="253"/>
                  </a:lnTo>
                  <a:lnTo>
                    <a:pt x="80" y="235"/>
                  </a:lnTo>
                  <a:lnTo>
                    <a:pt x="96" y="217"/>
                  </a:lnTo>
                  <a:lnTo>
                    <a:pt x="113" y="202"/>
                  </a:lnTo>
                  <a:lnTo>
                    <a:pt x="129" y="188"/>
                  </a:lnTo>
                  <a:lnTo>
                    <a:pt x="147" y="173"/>
                  </a:lnTo>
                  <a:lnTo>
                    <a:pt x="167" y="160"/>
                  </a:lnTo>
                  <a:lnTo>
                    <a:pt x="206" y="135"/>
                  </a:lnTo>
                  <a:lnTo>
                    <a:pt x="248" y="114"/>
                  </a:lnTo>
                  <a:lnTo>
                    <a:pt x="289" y="96"/>
                  </a:lnTo>
                  <a:lnTo>
                    <a:pt x="332" y="80"/>
                  </a:lnTo>
                  <a:lnTo>
                    <a:pt x="332" y="80"/>
                  </a:lnTo>
                  <a:lnTo>
                    <a:pt x="374" y="65"/>
                  </a:lnTo>
                  <a:lnTo>
                    <a:pt x="419" y="54"/>
                  </a:lnTo>
                  <a:lnTo>
                    <a:pt x="463" y="42"/>
                  </a:lnTo>
                  <a:lnTo>
                    <a:pt x="507" y="34"/>
                  </a:lnTo>
                  <a:lnTo>
                    <a:pt x="553" y="27"/>
                  </a:lnTo>
                  <a:lnTo>
                    <a:pt x="599" y="22"/>
                  </a:lnTo>
                  <a:lnTo>
                    <a:pt x="644" y="19"/>
                  </a:lnTo>
                  <a:lnTo>
                    <a:pt x="690" y="19"/>
                  </a:lnTo>
                  <a:lnTo>
                    <a:pt x="736" y="21"/>
                  </a:lnTo>
                  <a:lnTo>
                    <a:pt x="782" y="24"/>
                  </a:lnTo>
                  <a:lnTo>
                    <a:pt x="828" y="31"/>
                  </a:lnTo>
                  <a:lnTo>
                    <a:pt x="872" y="39"/>
                  </a:lnTo>
                  <a:lnTo>
                    <a:pt x="916" y="50"/>
                  </a:lnTo>
                  <a:lnTo>
                    <a:pt x="960" y="63"/>
                  </a:lnTo>
                  <a:lnTo>
                    <a:pt x="1003" y="78"/>
                  </a:lnTo>
                  <a:lnTo>
                    <a:pt x="1044" y="98"/>
                  </a:lnTo>
                  <a:lnTo>
                    <a:pt x="1044" y="98"/>
                  </a:lnTo>
                  <a:lnTo>
                    <a:pt x="1076" y="114"/>
                  </a:lnTo>
                  <a:lnTo>
                    <a:pt x="1111" y="134"/>
                  </a:lnTo>
                  <a:lnTo>
                    <a:pt x="1145" y="158"/>
                  </a:lnTo>
                  <a:lnTo>
                    <a:pt x="1161" y="171"/>
                  </a:lnTo>
                  <a:lnTo>
                    <a:pt x="1176" y="184"/>
                  </a:lnTo>
                  <a:lnTo>
                    <a:pt x="1191" y="199"/>
                  </a:lnTo>
                  <a:lnTo>
                    <a:pt x="1204" y="216"/>
                  </a:lnTo>
                  <a:lnTo>
                    <a:pt x="1215" y="230"/>
                  </a:lnTo>
                  <a:lnTo>
                    <a:pt x="1225" y="248"/>
                  </a:lnTo>
                  <a:lnTo>
                    <a:pt x="1232" y="266"/>
                  </a:lnTo>
                  <a:lnTo>
                    <a:pt x="1237" y="284"/>
                  </a:lnTo>
                  <a:lnTo>
                    <a:pt x="1238" y="302"/>
                  </a:lnTo>
                  <a:lnTo>
                    <a:pt x="1238" y="322"/>
                  </a:lnTo>
                  <a:lnTo>
                    <a:pt x="1238" y="322"/>
                  </a:lnTo>
                  <a:lnTo>
                    <a:pt x="1235" y="338"/>
                  </a:lnTo>
                  <a:lnTo>
                    <a:pt x="1230" y="355"/>
                  </a:lnTo>
                  <a:lnTo>
                    <a:pt x="1224" y="369"/>
                  </a:lnTo>
                  <a:lnTo>
                    <a:pt x="1215" y="384"/>
                  </a:lnTo>
                  <a:lnTo>
                    <a:pt x="1206" y="397"/>
                  </a:lnTo>
                  <a:lnTo>
                    <a:pt x="1194" y="410"/>
                  </a:lnTo>
                  <a:lnTo>
                    <a:pt x="1183" y="423"/>
                  </a:lnTo>
                  <a:lnTo>
                    <a:pt x="1171" y="435"/>
                  </a:lnTo>
                  <a:lnTo>
                    <a:pt x="1143" y="458"/>
                  </a:lnTo>
                  <a:lnTo>
                    <a:pt x="1116" y="477"/>
                  </a:lnTo>
                  <a:lnTo>
                    <a:pt x="1086" y="495"/>
                  </a:lnTo>
                  <a:lnTo>
                    <a:pt x="1058" y="512"/>
                  </a:lnTo>
                  <a:lnTo>
                    <a:pt x="1058" y="512"/>
                  </a:lnTo>
                  <a:lnTo>
                    <a:pt x="1024" y="531"/>
                  </a:lnTo>
                  <a:lnTo>
                    <a:pt x="988" y="549"/>
                  </a:lnTo>
                  <a:lnTo>
                    <a:pt x="950" y="566"/>
                  </a:lnTo>
                  <a:lnTo>
                    <a:pt x="913" y="582"/>
                  </a:lnTo>
                  <a:lnTo>
                    <a:pt x="875" y="597"/>
                  </a:lnTo>
                  <a:lnTo>
                    <a:pt x="837" y="610"/>
                  </a:lnTo>
                  <a:lnTo>
                    <a:pt x="798" y="621"/>
                  </a:lnTo>
                  <a:lnTo>
                    <a:pt x="761" y="633"/>
                  </a:lnTo>
                  <a:lnTo>
                    <a:pt x="761" y="633"/>
                  </a:lnTo>
                  <a:lnTo>
                    <a:pt x="729" y="641"/>
                  </a:lnTo>
                  <a:lnTo>
                    <a:pt x="697" y="648"/>
                  </a:lnTo>
                  <a:lnTo>
                    <a:pt x="666" y="652"/>
                  </a:lnTo>
                  <a:lnTo>
                    <a:pt x="633" y="656"/>
                  </a:lnTo>
                  <a:lnTo>
                    <a:pt x="600" y="659"/>
                  </a:lnTo>
                  <a:lnTo>
                    <a:pt x="567" y="659"/>
                  </a:lnTo>
                  <a:lnTo>
                    <a:pt x="535" y="656"/>
                  </a:lnTo>
                  <a:lnTo>
                    <a:pt x="504" y="652"/>
                  </a:lnTo>
                  <a:lnTo>
                    <a:pt x="504" y="652"/>
                  </a:lnTo>
                  <a:lnTo>
                    <a:pt x="458" y="644"/>
                  </a:lnTo>
                  <a:lnTo>
                    <a:pt x="433" y="638"/>
                  </a:lnTo>
                  <a:lnTo>
                    <a:pt x="409" y="630"/>
                  </a:lnTo>
                  <a:lnTo>
                    <a:pt x="384" y="620"/>
                  </a:lnTo>
                  <a:lnTo>
                    <a:pt x="374" y="613"/>
                  </a:lnTo>
                  <a:lnTo>
                    <a:pt x="365" y="607"/>
                  </a:lnTo>
                  <a:lnTo>
                    <a:pt x="356" y="598"/>
                  </a:lnTo>
                  <a:lnTo>
                    <a:pt x="348" y="590"/>
                  </a:lnTo>
                  <a:lnTo>
                    <a:pt x="343" y="580"/>
                  </a:lnTo>
                  <a:lnTo>
                    <a:pt x="338" y="571"/>
                  </a:lnTo>
                  <a:lnTo>
                    <a:pt x="338" y="571"/>
                  </a:lnTo>
                  <a:lnTo>
                    <a:pt x="338" y="567"/>
                  </a:lnTo>
                  <a:lnTo>
                    <a:pt x="335" y="567"/>
                  </a:lnTo>
                  <a:lnTo>
                    <a:pt x="333" y="569"/>
                  </a:lnTo>
                  <a:lnTo>
                    <a:pt x="333" y="572"/>
                  </a:lnTo>
                  <a:lnTo>
                    <a:pt x="333" y="572"/>
                  </a:lnTo>
                  <a:lnTo>
                    <a:pt x="335" y="580"/>
                  </a:lnTo>
                  <a:lnTo>
                    <a:pt x="338" y="587"/>
                  </a:lnTo>
                  <a:lnTo>
                    <a:pt x="348" y="602"/>
                  </a:lnTo>
                  <a:lnTo>
                    <a:pt x="360" y="613"/>
                  </a:lnTo>
                  <a:lnTo>
                    <a:pt x="373" y="623"/>
                  </a:lnTo>
                  <a:lnTo>
                    <a:pt x="387" y="631"/>
                  </a:lnTo>
                  <a:lnTo>
                    <a:pt x="404" y="639"/>
                  </a:lnTo>
                  <a:lnTo>
                    <a:pt x="435" y="651"/>
                  </a:lnTo>
                  <a:lnTo>
                    <a:pt x="435" y="651"/>
                  </a:lnTo>
                  <a:lnTo>
                    <a:pt x="463" y="657"/>
                  </a:lnTo>
                  <a:lnTo>
                    <a:pt x="491" y="664"/>
                  </a:lnTo>
                  <a:lnTo>
                    <a:pt x="517" y="669"/>
                  </a:lnTo>
                  <a:lnTo>
                    <a:pt x="545" y="672"/>
                  </a:lnTo>
                  <a:lnTo>
                    <a:pt x="572" y="674"/>
                  </a:lnTo>
                  <a:lnTo>
                    <a:pt x="600" y="674"/>
                  </a:lnTo>
                  <a:lnTo>
                    <a:pt x="630" y="674"/>
                  </a:lnTo>
                  <a:lnTo>
                    <a:pt x="657" y="670"/>
                  </a:lnTo>
                  <a:lnTo>
                    <a:pt x="657" y="670"/>
                  </a:lnTo>
                  <a:lnTo>
                    <a:pt x="700" y="666"/>
                  </a:lnTo>
                  <a:lnTo>
                    <a:pt x="744" y="656"/>
                  </a:lnTo>
                  <a:lnTo>
                    <a:pt x="787" y="646"/>
                  </a:lnTo>
                  <a:lnTo>
                    <a:pt x="829" y="633"/>
                  </a:lnTo>
                  <a:lnTo>
                    <a:pt x="872" y="618"/>
                  </a:lnTo>
                  <a:lnTo>
                    <a:pt x="913" y="602"/>
                  </a:lnTo>
                  <a:lnTo>
                    <a:pt x="954" y="585"/>
                  </a:lnTo>
                  <a:lnTo>
                    <a:pt x="995" y="567"/>
                  </a:lnTo>
                  <a:lnTo>
                    <a:pt x="995" y="567"/>
                  </a:lnTo>
                  <a:lnTo>
                    <a:pt x="1026" y="553"/>
                  </a:lnTo>
                  <a:lnTo>
                    <a:pt x="1057" y="536"/>
                  </a:lnTo>
                  <a:lnTo>
                    <a:pt x="1089" y="520"/>
                  </a:lnTo>
                  <a:lnTo>
                    <a:pt x="1119" y="500"/>
                  </a:lnTo>
                  <a:lnTo>
                    <a:pt x="1148" y="481"/>
                  </a:lnTo>
                  <a:lnTo>
                    <a:pt x="1176" y="458"/>
                  </a:lnTo>
                  <a:lnTo>
                    <a:pt x="1201" y="433"/>
                  </a:lnTo>
                  <a:lnTo>
                    <a:pt x="1224" y="407"/>
                  </a:lnTo>
                  <a:lnTo>
                    <a:pt x="1224" y="407"/>
                  </a:lnTo>
                  <a:lnTo>
                    <a:pt x="1232" y="394"/>
                  </a:lnTo>
                  <a:lnTo>
                    <a:pt x="1240" y="381"/>
                  </a:lnTo>
                  <a:lnTo>
                    <a:pt x="1247" y="368"/>
                  </a:lnTo>
                  <a:lnTo>
                    <a:pt x="1251" y="355"/>
                  </a:lnTo>
                  <a:lnTo>
                    <a:pt x="1255" y="342"/>
                  </a:lnTo>
                  <a:lnTo>
                    <a:pt x="1258" y="328"/>
                  </a:lnTo>
                  <a:lnTo>
                    <a:pt x="1258" y="314"/>
                  </a:lnTo>
                  <a:lnTo>
                    <a:pt x="1258" y="301"/>
                  </a:lnTo>
                  <a:lnTo>
                    <a:pt x="1256" y="288"/>
                  </a:lnTo>
                  <a:lnTo>
                    <a:pt x="1255" y="274"/>
                  </a:lnTo>
                  <a:lnTo>
                    <a:pt x="1251" y="261"/>
                  </a:lnTo>
                  <a:lnTo>
                    <a:pt x="1247" y="247"/>
                  </a:lnTo>
                  <a:lnTo>
                    <a:pt x="1240" y="235"/>
                  </a:lnTo>
                  <a:lnTo>
                    <a:pt x="1233" y="222"/>
                  </a:lnTo>
                  <a:lnTo>
                    <a:pt x="1225" y="209"/>
                  </a:lnTo>
                  <a:lnTo>
                    <a:pt x="1215" y="198"/>
                  </a:lnTo>
                  <a:lnTo>
                    <a:pt x="1215" y="198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000496" y="142858"/>
              <a:ext cx="857256" cy="5617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265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2014</a:t>
              </a:r>
              <a:endParaRPr lang="zh-CN" altLang="en-US" sz="4265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53" name="组合 152"/>
          <p:cNvGrpSpPr/>
          <p:nvPr/>
        </p:nvGrpSpPr>
        <p:grpSpPr>
          <a:xfrm>
            <a:off x="7821037" y="3293526"/>
            <a:ext cx="1331384" cy="876323"/>
            <a:chOff x="3873500" y="142858"/>
            <a:chExt cx="998538" cy="657242"/>
          </a:xfrm>
        </p:grpSpPr>
        <p:sp>
          <p:nvSpPr>
            <p:cNvPr id="154" name="Freeform 163"/>
            <p:cNvSpPr/>
            <p:nvPr/>
          </p:nvSpPr>
          <p:spPr bwMode="auto">
            <a:xfrm>
              <a:off x="3873500" y="161925"/>
              <a:ext cx="998538" cy="638175"/>
            </a:xfrm>
            <a:custGeom>
              <a:avLst/>
              <a:gdLst/>
              <a:ahLst/>
              <a:cxnLst>
                <a:cxn ang="0">
                  <a:pos x="1171" y="152"/>
                </a:cxn>
                <a:cxn ang="0">
                  <a:pos x="1008" y="57"/>
                </a:cxn>
                <a:cxn ang="0">
                  <a:pos x="842" y="11"/>
                </a:cxn>
                <a:cxn ang="0">
                  <a:pos x="618" y="1"/>
                </a:cxn>
                <a:cxn ang="0">
                  <a:pos x="446" y="24"/>
                </a:cxn>
                <a:cxn ang="0">
                  <a:pos x="242" y="94"/>
                </a:cxn>
                <a:cxn ang="0">
                  <a:pos x="114" y="175"/>
                </a:cxn>
                <a:cxn ang="0">
                  <a:pos x="42" y="255"/>
                </a:cxn>
                <a:cxn ang="0">
                  <a:pos x="6" y="333"/>
                </a:cxn>
                <a:cxn ang="0">
                  <a:pos x="9" y="456"/>
                </a:cxn>
                <a:cxn ang="0">
                  <a:pos x="57" y="541"/>
                </a:cxn>
                <a:cxn ang="0">
                  <a:pos x="157" y="600"/>
                </a:cxn>
                <a:cxn ang="0">
                  <a:pos x="137" y="697"/>
                </a:cxn>
                <a:cxn ang="0">
                  <a:pos x="86" y="793"/>
                </a:cxn>
                <a:cxn ang="0">
                  <a:pos x="99" y="801"/>
                </a:cxn>
                <a:cxn ang="0">
                  <a:pos x="234" y="700"/>
                </a:cxn>
                <a:cxn ang="0">
                  <a:pos x="302" y="626"/>
                </a:cxn>
                <a:cxn ang="0">
                  <a:pos x="327" y="569"/>
                </a:cxn>
                <a:cxn ang="0">
                  <a:pos x="314" y="564"/>
                </a:cxn>
                <a:cxn ang="0">
                  <a:pos x="296" y="605"/>
                </a:cxn>
                <a:cxn ang="0">
                  <a:pos x="216" y="693"/>
                </a:cxn>
                <a:cxn ang="0">
                  <a:pos x="113" y="774"/>
                </a:cxn>
                <a:cxn ang="0">
                  <a:pos x="186" y="662"/>
                </a:cxn>
                <a:cxn ang="0">
                  <a:pos x="221" y="589"/>
                </a:cxn>
                <a:cxn ang="0">
                  <a:pos x="209" y="600"/>
                </a:cxn>
                <a:cxn ang="0">
                  <a:pos x="113" y="567"/>
                </a:cxn>
                <a:cxn ang="0">
                  <a:pos x="41" y="497"/>
                </a:cxn>
                <a:cxn ang="0">
                  <a:pos x="16" y="422"/>
                </a:cxn>
                <a:cxn ang="0">
                  <a:pos x="42" y="292"/>
                </a:cxn>
                <a:cxn ang="0">
                  <a:pos x="96" y="217"/>
                </a:cxn>
                <a:cxn ang="0">
                  <a:pos x="206" y="135"/>
                </a:cxn>
                <a:cxn ang="0">
                  <a:pos x="374" y="65"/>
                </a:cxn>
                <a:cxn ang="0">
                  <a:pos x="599" y="22"/>
                </a:cxn>
                <a:cxn ang="0">
                  <a:pos x="828" y="31"/>
                </a:cxn>
                <a:cxn ang="0">
                  <a:pos x="1044" y="98"/>
                </a:cxn>
                <a:cxn ang="0">
                  <a:pos x="1161" y="171"/>
                </a:cxn>
                <a:cxn ang="0">
                  <a:pos x="1225" y="248"/>
                </a:cxn>
                <a:cxn ang="0">
                  <a:pos x="1238" y="322"/>
                </a:cxn>
                <a:cxn ang="0">
                  <a:pos x="1206" y="397"/>
                </a:cxn>
                <a:cxn ang="0">
                  <a:pos x="1116" y="477"/>
                </a:cxn>
                <a:cxn ang="0">
                  <a:pos x="988" y="549"/>
                </a:cxn>
                <a:cxn ang="0">
                  <a:pos x="798" y="621"/>
                </a:cxn>
                <a:cxn ang="0">
                  <a:pos x="666" y="652"/>
                </a:cxn>
                <a:cxn ang="0">
                  <a:pos x="504" y="652"/>
                </a:cxn>
                <a:cxn ang="0">
                  <a:pos x="384" y="620"/>
                </a:cxn>
                <a:cxn ang="0">
                  <a:pos x="343" y="580"/>
                </a:cxn>
                <a:cxn ang="0">
                  <a:pos x="333" y="569"/>
                </a:cxn>
                <a:cxn ang="0">
                  <a:pos x="348" y="602"/>
                </a:cxn>
                <a:cxn ang="0">
                  <a:pos x="435" y="651"/>
                </a:cxn>
                <a:cxn ang="0">
                  <a:pos x="545" y="672"/>
                </a:cxn>
                <a:cxn ang="0">
                  <a:pos x="657" y="670"/>
                </a:cxn>
                <a:cxn ang="0">
                  <a:pos x="872" y="618"/>
                </a:cxn>
                <a:cxn ang="0">
                  <a:pos x="1026" y="553"/>
                </a:cxn>
                <a:cxn ang="0">
                  <a:pos x="1176" y="458"/>
                </a:cxn>
                <a:cxn ang="0">
                  <a:pos x="1240" y="381"/>
                </a:cxn>
                <a:cxn ang="0">
                  <a:pos x="1258" y="314"/>
                </a:cxn>
                <a:cxn ang="0">
                  <a:pos x="1247" y="247"/>
                </a:cxn>
                <a:cxn ang="0">
                  <a:pos x="1215" y="198"/>
                </a:cxn>
              </a:cxnLst>
              <a:rect l="0" t="0" r="r" b="b"/>
              <a:pathLst>
                <a:path w="1258" h="803">
                  <a:moveTo>
                    <a:pt x="1215" y="198"/>
                  </a:moveTo>
                  <a:lnTo>
                    <a:pt x="1215" y="198"/>
                  </a:lnTo>
                  <a:lnTo>
                    <a:pt x="1201" y="181"/>
                  </a:lnTo>
                  <a:lnTo>
                    <a:pt x="1186" y="166"/>
                  </a:lnTo>
                  <a:lnTo>
                    <a:pt x="1171" y="152"/>
                  </a:lnTo>
                  <a:lnTo>
                    <a:pt x="1155" y="139"/>
                  </a:lnTo>
                  <a:lnTo>
                    <a:pt x="1121" y="114"/>
                  </a:lnTo>
                  <a:lnTo>
                    <a:pt x="1085" y="93"/>
                  </a:lnTo>
                  <a:lnTo>
                    <a:pt x="1047" y="73"/>
                  </a:lnTo>
                  <a:lnTo>
                    <a:pt x="1008" y="57"/>
                  </a:lnTo>
                  <a:lnTo>
                    <a:pt x="968" y="42"/>
                  </a:lnTo>
                  <a:lnTo>
                    <a:pt x="929" y="31"/>
                  </a:lnTo>
                  <a:lnTo>
                    <a:pt x="929" y="31"/>
                  </a:lnTo>
                  <a:lnTo>
                    <a:pt x="885" y="19"/>
                  </a:lnTo>
                  <a:lnTo>
                    <a:pt x="842" y="11"/>
                  </a:lnTo>
                  <a:lnTo>
                    <a:pt x="798" y="4"/>
                  </a:lnTo>
                  <a:lnTo>
                    <a:pt x="752" y="1"/>
                  </a:lnTo>
                  <a:lnTo>
                    <a:pt x="708" y="0"/>
                  </a:lnTo>
                  <a:lnTo>
                    <a:pt x="662" y="0"/>
                  </a:lnTo>
                  <a:lnTo>
                    <a:pt x="618" y="1"/>
                  </a:lnTo>
                  <a:lnTo>
                    <a:pt x="574" y="4"/>
                  </a:lnTo>
                  <a:lnTo>
                    <a:pt x="574" y="4"/>
                  </a:lnTo>
                  <a:lnTo>
                    <a:pt x="531" y="9"/>
                  </a:lnTo>
                  <a:lnTo>
                    <a:pt x="489" y="16"/>
                  </a:lnTo>
                  <a:lnTo>
                    <a:pt x="446" y="24"/>
                  </a:lnTo>
                  <a:lnTo>
                    <a:pt x="404" y="34"/>
                  </a:lnTo>
                  <a:lnTo>
                    <a:pt x="363" y="47"/>
                  </a:lnTo>
                  <a:lnTo>
                    <a:pt x="322" y="60"/>
                  </a:lnTo>
                  <a:lnTo>
                    <a:pt x="281" y="76"/>
                  </a:lnTo>
                  <a:lnTo>
                    <a:pt x="242" y="94"/>
                  </a:lnTo>
                  <a:lnTo>
                    <a:pt x="242" y="94"/>
                  </a:lnTo>
                  <a:lnTo>
                    <a:pt x="204" y="114"/>
                  </a:lnTo>
                  <a:lnTo>
                    <a:pt x="167" y="135"/>
                  </a:lnTo>
                  <a:lnTo>
                    <a:pt x="131" y="162"/>
                  </a:lnTo>
                  <a:lnTo>
                    <a:pt x="114" y="175"/>
                  </a:lnTo>
                  <a:lnTo>
                    <a:pt x="98" y="189"/>
                  </a:lnTo>
                  <a:lnTo>
                    <a:pt x="81" y="204"/>
                  </a:lnTo>
                  <a:lnTo>
                    <a:pt x="68" y="220"/>
                  </a:lnTo>
                  <a:lnTo>
                    <a:pt x="55" y="237"/>
                  </a:lnTo>
                  <a:lnTo>
                    <a:pt x="42" y="255"/>
                  </a:lnTo>
                  <a:lnTo>
                    <a:pt x="31" y="273"/>
                  </a:lnTo>
                  <a:lnTo>
                    <a:pt x="21" y="292"/>
                  </a:lnTo>
                  <a:lnTo>
                    <a:pt x="13" y="312"/>
                  </a:lnTo>
                  <a:lnTo>
                    <a:pt x="6" y="333"/>
                  </a:lnTo>
                  <a:lnTo>
                    <a:pt x="6" y="333"/>
                  </a:lnTo>
                  <a:lnTo>
                    <a:pt x="1" y="358"/>
                  </a:lnTo>
                  <a:lnTo>
                    <a:pt x="0" y="382"/>
                  </a:lnTo>
                  <a:lnTo>
                    <a:pt x="0" y="407"/>
                  </a:lnTo>
                  <a:lnTo>
                    <a:pt x="3" y="432"/>
                  </a:lnTo>
                  <a:lnTo>
                    <a:pt x="9" y="456"/>
                  </a:lnTo>
                  <a:lnTo>
                    <a:pt x="18" y="479"/>
                  </a:lnTo>
                  <a:lnTo>
                    <a:pt x="27" y="502"/>
                  </a:lnTo>
                  <a:lnTo>
                    <a:pt x="42" y="523"/>
                  </a:lnTo>
                  <a:lnTo>
                    <a:pt x="42" y="523"/>
                  </a:lnTo>
                  <a:lnTo>
                    <a:pt x="57" y="541"/>
                  </a:lnTo>
                  <a:lnTo>
                    <a:pt x="73" y="556"/>
                  </a:lnTo>
                  <a:lnTo>
                    <a:pt x="93" y="571"/>
                  </a:lnTo>
                  <a:lnTo>
                    <a:pt x="113" y="582"/>
                  </a:lnTo>
                  <a:lnTo>
                    <a:pt x="134" y="592"/>
                  </a:lnTo>
                  <a:lnTo>
                    <a:pt x="157" y="600"/>
                  </a:lnTo>
                  <a:lnTo>
                    <a:pt x="180" y="605"/>
                  </a:lnTo>
                  <a:lnTo>
                    <a:pt x="203" y="610"/>
                  </a:lnTo>
                  <a:lnTo>
                    <a:pt x="203" y="610"/>
                  </a:lnTo>
                  <a:lnTo>
                    <a:pt x="170" y="652"/>
                  </a:lnTo>
                  <a:lnTo>
                    <a:pt x="137" y="697"/>
                  </a:lnTo>
                  <a:lnTo>
                    <a:pt x="122" y="720"/>
                  </a:lnTo>
                  <a:lnTo>
                    <a:pt x="108" y="744"/>
                  </a:lnTo>
                  <a:lnTo>
                    <a:pt x="96" y="767"/>
                  </a:lnTo>
                  <a:lnTo>
                    <a:pt x="86" y="793"/>
                  </a:lnTo>
                  <a:lnTo>
                    <a:pt x="86" y="793"/>
                  </a:lnTo>
                  <a:lnTo>
                    <a:pt x="86" y="795"/>
                  </a:lnTo>
                  <a:lnTo>
                    <a:pt x="86" y="798"/>
                  </a:lnTo>
                  <a:lnTo>
                    <a:pt x="90" y="801"/>
                  </a:lnTo>
                  <a:lnTo>
                    <a:pt x="95" y="803"/>
                  </a:lnTo>
                  <a:lnTo>
                    <a:pt x="99" y="801"/>
                  </a:lnTo>
                  <a:lnTo>
                    <a:pt x="99" y="801"/>
                  </a:lnTo>
                  <a:lnTo>
                    <a:pt x="135" y="780"/>
                  </a:lnTo>
                  <a:lnTo>
                    <a:pt x="170" y="756"/>
                  </a:lnTo>
                  <a:lnTo>
                    <a:pt x="203" y="729"/>
                  </a:lnTo>
                  <a:lnTo>
                    <a:pt x="234" y="700"/>
                  </a:lnTo>
                  <a:lnTo>
                    <a:pt x="234" y="700"/>
                  </a:lnTo>
                  <a:lnTo>
                    <a:pt x="263" y="674"/>
                  </a:lnTo>
                  <a:lnTo>
                    <a:pt x="276" y="659"/>
                  </a:lnTo>
                  <a:lnTo>
                    <a:pt x="291" y="643"/>
                  </a:lnTo>
                  <a:lnTo>
                    <a:pt x="302" y="626"/>
                  </a:lnTo>
                  <a:lnTo>
                    <a:pt x="314" y="610"/>
                  </a:lnTo>
                  <a:lnTo>
                    <a:pt x="322" y="592"/>
                  </a:lnTo>
                  <a:lnTo>
                    <a:pt x="327" y="574"/>
                  </a:lnTo>
                  <a:lnTo>
                    <a:pt x="327" y="574"/>
                  </a:lnTo>
                  <a:lnTo>
                    <a:pt x="327" y="569"/>
                  </a:lnTo>
                  <a:lnTo>
                    <a:pt x="327" y="566"/>
                  </a:lnTo>
                  <a:lnTo>
                    <a:pt x="324" y="564"/>
                  </a:lnTo>
                  <a:lnTo>
                    <a:pt x="320" y="562"/>
                  </a:lnTo>
                  <a:lnTo>
                    <a:pt x="317" y="562"/>
                  </a:lnTo>
                  <a:lnTo>
                    <a:pt x="314" y="564"/>
                  </a:lnTo>
                  <a:lnTo>
                    <a:pt x="312" y="566"/>
                  </a:lnTo>
                  <a:lnTo>
                    <a:pt x="311" y="569"/>
                  </a:lnTo>
                  <a:lnTo>
                    <a:pt x="311" y="569"/>
                  </a:lnTo>
                  <a:lnTo>
                    <a:pt x="304" y="587"/>
                  </a:lnTo>
                  <a:lnTo>
                    <a:pt x="296" y="605"/>
                  </a:lnTo>
                  <a:lnTo>
                    <a:pt x="284" y="621"/>
                  </a:lnTo>
                  <a:lnTo>
                    <a:pt x="273" y="638"/>
                  </a:lnTo>
                  <a:lnTo>
                    <a:pt x="258" y="652"/>
                  </a:lnTo>
                  <a:lnTo>
                    <a:pt x="245" y="667"/>
                  </a:lnTo>
                  <a:lnTo>
                    <a:pt x="216" y="693"/>
                  </a:lnTo>
                  <a:lnTo>
                    <a:pt x="216" y="693"/>
                  </a:lnTo>
                  <a:lnTo>
                    <a:pt x="191" y="715"/>
                  </a:lnTo>
                  <a:lnTo>
                    <a:pt x="167" y="736"/>
                  </a:lnTo>
                  <a:lnTo>
                    <a:pt x="139" y="756"/>
                  </a:lnTo>
                  <a:lnTo>
                    <a:pt x="113" y="774"/>
                  </a:lnTo>
                  <a:lnTo>
                    <a:pt x="113" y="774"/>
                  </a:lnTo>
                  <a:lnTo>
                    <a:pt x="124" y="751"/>
                  </a:lnTo>
                  <a:lnTo>
                    <a:pt x="139" y="728"/>
                  </a:lnTo>
                  <a:lnTo>
                    <a:pt x="170" y="684"/>
                  </a:lnTo>
                  <a:lnTo>
                    <a:pt x="186" y="662"/>
                  </a:lnTo>
                  <a:lnTo>
                    <a:pt x="199" y="639"/>
                  </a:lnTo>
                  <a:lnTo>
                    <a:pt x="212" y="616"/>
                  </a:lnTo>
                  <a:lnTo>
                    <a:pt x="221" y="592"/>
                  </a:lnTo>
                  <a:lnTo>
                    <a:pt x="221" y="592"/>
                  </a:lnTo>
                  <a:lnTo>
                    <a:pt x="221" y="589"/>
                  </a:lnTo>
                  <a:lnTo>
                    <a:pt x="219" y="589"/>
                  </a:lnTo>
                  <a:lnTo>
                    <a:pt x="217" y="589"/>
                  </a:lnTo>
                  <a:lnTo>
                    <a:pt x="216" y="589"/>
                  </a:lnTo>
                  <a:lnTo>
                    <a:pt x="216" y="589"/>
                  </a:lnTo>
                  <a:lnTo>
                    <a:pt x="209" y="600"/>
                  </a:lnTo>
                  <a:lnTo>
                    <a:pt x="209" y="600"/>
                  </a:lnTo>
                  <a:lnTo>
                    <a:pt x="185" y="595"/>
                  </a:lnTo>
                  <a:lnTo>
                    <a:pt x="160" y="587"/>
                  </a:lnTo>
                  <a:lnTo>
                    <a:pt x="135" y="579"/>
                  </a:lnTo>
                  <a:lnTo>
                    <a:pt x="113" y="567"/>
                  </a:lnTo>
                  <a:lnTo>
                    <a:pt x="93" y="553"/>
                  </a:lnTo>
                  <a:lnTo>
                    <a:pt x="73" y="536"/>
                  </a:lnTo>
                  <a:lnTo>
                    <a:pt x="55" y="518"/>
                  </a:lnTo>
                  <a:lnTo>
                    <a:pt x="41" y="497"/>
                  </a:lnTo>
                  <a:lnTo>
                    <a:pt x="41" y="497"/>
                  </a:lnTo>
                  <a:lnTo>
                    <a:pt x="34" y="486"/>
                  </a:lnTo>
                  <a:lnTo>
                    <a:pt x="29" y="472"/>
                  </a:lnTo>
                  <a:lnTo>
                    <a:pt x="24" y="459"/>
                  </a:lnTo>
                  <a:lnTo>
                    <a:pt x="21" y="448"/>
                  </a:lnTo>
                  <a:lnTo>
                    <a:pt x="16" y="422"/>
                  </a:lnTo>
                  <a:lnTo>
                    <a:pt x="16" y="394"/>
                  </a:lnTo>
                  <a:lnTo>
                    <a:pt x="18" y="368"/>
                  </a:lnTo>
                  <a:lnTo>
                    <a:pt x="24" y="342"/>
                  </a:lnTo>
                  <a:lnTo>
                    <a:pt x="32" y="315"/>
                  </a:lnTo>
                  <a:lnTo>
                    <a:pt x="42" y="292"/>
                  </a:lnTo>
                  <a:lnTo>
                    <a:pt x="42" y="292"/>
                  </a:lnTo>
                  <a:lnTo>
                    <a:pt x="54" y="271"/>
                  </a:lnTo>
                  <a:lnTo>
                    <a:pt x="67" y="253"/>
                  </a:lnTo>
                  <a:lnTo>
                    <a:pt x="80" y="235"/>
                  </a:lnTo>
                  <a:lnTo>
                    <a:pt x="96" y="217"/>
                  </a:lnTo>
                  <a:lnTo>
                    <a:pt x="113" y="202"/>
                  </a:lnTo>
                  <a:lnTo>
                    <a:pt x="129" y="188"/>
                  </a:lnTo>
                  <a:lnTo>
                    <a:pt x="147" y="173"/>
                  </a:lnTo>
                  <a:lnTo>
                    <a:pt x="167" y="160"/>
                  </a:lnTo>
                  <a:lnTo>
                    <a:pt x="206" y="135"/>
                  </a:lnTo>
                  <a:lnTo>
                    <a:pt x="248" y="114"/>
                  </a:lnTo>
                  <a:lnTo>
                    <a:pt x="289" y="96"/>
                  </a:lnTo>
                  <a:lnTo>
                    <a:pt x="332" y="80"/>
                  </a:lnTo>
                  <a:lnTo>
                    <a:pt x="332" y="80"/>
                  </a:lnTo>
                  <a:lnTo>
                    <a:pt x="374" y="65"/>
                  </a:lnTo>
                  <a:lnTo>
                    <a:pt x="419" y="54"/>
                  </a:lnTo>
                  <a:lnTo>
                    <a:pt x="463" y="42"/>
                  </a:lnTo>
                  <a:lnTo>
                    <a:pt x="507" y="34"/>
                  </a:lnTo>
                  <a:lnTo>
                    <a:pt x="553" y="27"/>
                  </a:lnTo>
                  <a:lnTo>
                    <a:pt x="599" y="22"/>
                  </a:lnTo>
                  <a:lnTo>
                    <a:pt x="644" y="19"/>
                  </a:lnTo>
                  <a:lnTo>
                    <a:pt x="690" y="19"/>
                  </a:lnTo>
                  <a:lnTo>
                    <a:pt x="736" y="21"/>
                  </a:lnTo>
                  <a:lnTo>
                    <a:pt x="782" y="24"/>
                  </a:lnTo>
                  <a:lnTo>
                    <a:pt x="828" y="31"/>
                  </a:lnTo>
                  <a:lnTo>
                    <a:pt x="872" y="39"/>
                  </a:lnTo>
                  <a:lnTo>
                    <a:pt x="916" y="50"/>
                  </a:lnTo>
                  <a:lnTo>
                    <a:pt x="960" y="63"/>
                  </a:lnTo>
                  <a:lnTo>
                    <a:pt x="1003" y="78"/>
                  </a:lnTo>
                  <a:lnTo>
                    <a:pt x="1044" y="98"/>
                  </a:lnTo>
                  <a:lnTo>
                    <a:pt x="1044" y="98"/>
                  </a:lnTo>
                  <a:lnTo>
                    <a:pt x="1076" y="114"/>
                  </a:lnTo>
                  <a:lnTo>
                    <a:pt x="1111" y="134"/>
                  </a:lnTo>
                  <a:lnTo>
                    <a:pt x="1145" y="158"/>
                  </a:lnTo>
                  <a:lnTo>
                    <a:pt x="1161" y="171"/>
                  </a:lnTo>
                  <a:lnTo>
                    <a:pt x="1176" y="184"/>
                  </a:lnTo>
                  <a:lnTo>
                    <a:pt x="1191" y="199"/>
                  </a:lnTo>
                  <a:lnTo>
                    <a:pt x="1204" y="216"/>
                  </a:lnTo>
                  <a:lnTo>
                    <a:pt x="1215" y="230"/>
                  </a:lnTo>
                  <a:lnTo>
                    <a:pt x="1225" y="248"/>
                  </a:lnTo>
                  <a:lnTo>
                    <a:pt x="1232" y="266"/>
                  </a:lnTo>
                  <a:lnTo>
                    <a:pt x="1237" y="284"/>
                  </a:lnTo>
                  <a:lnTo>
                    <a:pt x="1238" y="302"/>
                  </a:lnTo>
                  <a:lnTo>
                    <a:pt x="1238" y="322"/>
                  </a:lnTo>
                  <a:lnTo>
                    <a:pt x="1238" y="322"/>
                  </a:lnTo>
                  <a:lnTo>
                    <a:pt x="1235" y="338"/>
                  </a:lnTo>
                  <a:lnTo>
                    <a:pt x="1230" y="355"/>
                  </a:lnTo>
                  <a:lnTo>
                    <a:pt x="1224" y="369"/>
                  </a:lnTo>
                  <a:lnTo>
                    <a:pt x="1215" y="384"/>
                  </a:lnTo>
                  <a:lnTo>
                    <a:pt x="1206" y="397"/>
                  </a:lnTo>
                  <a:lnTo>
                    <a:pt x="1194" y="410"/>
                  </a:lnTo>
                  <a:lnTo>
                    <a:pt x="1183" y="423"/>
                  </a:lnTo>
                  <a:lnTo>
                    <a:pt x="1171" y="435"/>
                  </a:lnTo>
                  <a:lnTo>
                    <a:pt x="1143" y="458"/>
                  </a:lnTo>
                  <a:lnTo>
                    <a:pt x="1116" y="477"/>
                  </a:lnTo>
                  <a:lnTo>
                    <a:pt x="1086" y="495"/>
                  </a:lnTo>
                  <a:lnTo>
                    <a:pt x="1058" y="512"/>
                  </a:lnTo>
                  <a:lnTo>
                    <a:pt x="1058" y="512"/>
                  </a:lnTo>
                  <a:lnTo>
                    <a:pt x="1024" y="531"/>
                  </a:lnTo>
                  <a:lnTo>
                    <a:pt x="988" y="549"/>
                  </a:lnTo>
                  <a:lnTo>
                    <a:pt x="950" y="566"/>
                  </a:lnTo>
                  <a:lnTo>
                    <a:pt x="913" y="582"/>
                  </a:lnTo>
                  <a:lnTo>
                    <a:pt x="875" y="597"/>
                  </a:lnTo>
                  <a:lnTo>
                    <a:pt x="837" y="610"/>
                  </a:lnTo>
                  <a:lnTo>
                    <a:pt x="798" y="621"/>
                  </a:lnTo>
                  <a:lnTo>
                    <a:pt x="761" y="633"/>
                  </a:lnTo>
                  <a:lnTo>
                    <a:pt x="761" y="633"/>
                  </a:lnTo>
                  <a:lnTo>
                    <a:pt x="729" y="641"/>
                  </a:lnTo>
                  <a:lnTo>
                    <a:pt x="697" y="648"/>
                  </a:lnTo>
                  <a:lnTo>
                    <a:pt x="666" y="652"/>
                  </a:lnTo>
                  <a:lnTo>
                    <a:pt x="633" y="656"/>
                  </a:lnTo>
                  <a:lnTo>
                    <a:pt x="600" y="659"/>
                  </a:lnTo>
                  <a:lnTo>
                    <a:pt x="567" y="659"/>
                  </a:lnTo>
                  <a:lnTo>
                    <a:pt x="535" y="656"/>
                  </a:lnTo>
                  <a:lnTo>
                    <a:pt x="504" y="652"/>
                  </a:lnTo>
                  <a:lnTo>
                    <a:pt x="504" y="652"/>
                  </a:lnTo>
                  <a:lnTo>
                    <a:pt x="458" y="644"/>
                  </a:lnTo>
                  <a:lnTo>
                    <a:pt x="433" y="638"/>
                  </a:lnTo>
                  <a:lnTo>
                    <a:pt x="409" y="630"/>
                  </a:lnTo>
                  <a:lnTo>
                    <a:pt x="384" y="620"/>
                  </a:lnTo>
                  <a:lnTo>
                    <a:pt x="374" y="613"/>
                  </a:lnTo>
                  <a:lnTo>
                    <a:pt x="365" y="607"/>
                  </a:lnTo>
                  <a:lnTo>
                    <a:pt x="356" y="598"/>
                  </a:lnTo>
                  <a:lnTo>
                    <a:pt x="348" y="590"/>
                  </a:lnTo>
                  <a:lnTo>
                    <a:pt x="343" y="580"/>
                  </a:lnTo>
                  <a:lnTo>
                    <a:pt x="338" y="571"/>
                  </a:lnTo>
                  <a:lnTo>
                    <a:pt x="338" y="571"/>
                  </a:lnTo>
                  <a:lnTo>
                    <a:pt x="338" y="567"/>
                  </a:lnTo>
                  <a:lnTo>
                    <a:pt x="335" y="567"/>
                  </a:lnTo>
                  <a:lnTo>
                    <a:pt x="333" y="569"/>
                  </a:lnTo>
                  <a:lnTo>
                    <a:pt x="333" y="572"/>
                  </a:lnTo>
                  <a:lnTo>
                    <a:pt x="333" y="572"/>
                  </a:lnTo>
                  <a:lnTo>
                    <a:pt x="335" y="580"/>
                  </a:lnTo>
                  <a:lnTo>
                    <a:pt x="338" y="587"/>
                  </a:lnTo>
                  <a:lnTo>
                    <a:pt x="348" y="602"/>
                  </a:lnTo>
                  <a:lnTo>
                    <a:pt x="360" y="613"/>
                  </a:lnTo>
                  <a:lnTo>
                    <a:pt x="373" y="623"/>
                  </a:lnTo>
                  <a:lnTo>
                    <a:pt x="387" y="631"/>
                  </a:lnTo>
                  <a:lnTo>
                    <a:pt x="404" y="639"/>
                  </a:lnTo>
                  <a:lnTo>
                    <a:pt x="435" y="651"/>
                  </a:lnTo>
                  <a:lnTo>
                    <a:pt x="435" y="651"/>
                  </a:lnTo>
                  <a:lnTo>
                    <a:pt x="463" y="657"/>
                  </a:lnTo>
                  <a:lnTo>
                    <a:pt x="491" y="664"/>
                  </a:lnTo>
                  <a:lnTo>
                    <a:pt x="517" y="669"/>
                  </a:lnTo>
                  <a:lnTo>
                    <a:pt x="545" y="672"/>
                  </a:lnTo>
                  <a:lnTo>
                    <a:pt x="572" y="674"/>
                  </a:lnTo>
                  <a:lnTo>
                    <a:pt x="600" y="674"/>
                  </a:lnTo>
                  <a:lnTo>
                    <a:pt x="630" y="674"/>
                  </a:lnTo>
                  <a:lnTo>
                    <a:pt x="657" y="670"/>
                  </a:lnTo>
                  <a:lnTo>
                    <a:pt x="657" y="670"/>
                  </a:lnTo>
                  <a:lnTo>
                    <a:pt x="700" y="666"/>
                  </a:lnTo>
                  <a:lnTo>
                    <a:pt x="744" y="656"/>
                  </a:lnTo>
                  <a:lnTo>
                    <a:pt x="787" y="646"/>
                  </a:lnTo>
                  <a:lnTo>
                    <a:pt x="829" y="633"/>
                  </a:lnTo>
                  <a:lnTo>
                    <a:pt x="872" y="618"/>
                  </a:lnTo>
                  <a:lnTo>
                    <a:pt x="913" y="602"/>
                  </a:lnTo>
                  <a:lnTo>
                    <a:pt x="954" y="585"/>
                  </a:lnTo>
                  <a:lnTo>
                    <a:pt x="995" y="567"/>
                  </a:lnTo>
                  <a:lnTo>
                    <a:pt x="995" y="567"/>
                  </a:lnTo>
                  <a:lnTo>
                    <a:pt x="1026" y="553"/>
                  </a:lnTo>
                  <a:lnTo>
                    <a:pt x="1057" y="536"/>
                  </a:lnTo>
                  <a:lnTo>
                    <a:pt x="1089" y="520"/>
                  </a:lnTo>
                  <a:lnTo>
                    <a:pt x="1119" y="500"/>
                  </a:lnTo>
                  <a:lnTo>
                    <a:pt x="1148" y="481"/>
                  </a:lnTo>
                  <a:lnTo>
                    <a:pt x="1176" y="458"/>
                  </a:lnTo>
                  <a:lnTo>
                    <a:pt x="1201" y="433"/>
                  </a:lnTo>
                  <a:lnTo>
                    <a:pt x="1224" y="407"/>
                  </a:lnTo>
                  <a:lnTo>
                    <a:pt x="1224" y="407"/>
                  </a:lnTo>
                  <a:lnTo>
                    <a:pt x="1232" y="394"/>
                  </a:lnTo>
                  <a:lnTo>
                    <a:pt x="1240" y="381"/>
                  </a:lnTo>
                  <a:lnTo>
                    <a:pt x="1247" y="368"/>
                  </a:lnTo>
                  <a:lnTo>
                    <a:pt x="1251" y="355"/>
                  </a:lnTo>
                  <a:lnTo>
                    <a:pt x="1255" y="342"/>
                  </a:lnTo>
                  <a:lnTo>
                    <a:pt x="1258" y="328"/>
                  </a:lnTo>
                  <a:lnTo>
                    <a:pt x="1258" y="314"/>
                  </a:lnTo>
                  <a:lnTo>
                    <a:pt x="1258" y="301"/>
                  </a:lnTo>
                  <a:lnTo>
                    <a:pt x="1256" y="288"/>
                  </a:lnTo>
                  <a:lnTo>
                    <a:pt x="1255" y="274"/>
                  </a:lnTo>
                  <a:lnTo>
                    <a:pt x="1251" y="261"/>
                  </a:lnTo>
                  <a:lnTo>
                    <a:pt x="1247" y="247"/>
                  </a:lnTo>
                  <a:lnTo>
                    <a:pt x="1240" y="235"/>
                  </a:lnTo>
                  <a:lnTo>
                    <a:pt x="1233" y="222"/>
                  </a:lnTo>
                  <a:lnTo>
                    <a:pt x="1225" y="209"/>
                  </a:lnTo>
                  <a:lnTo>
                    <a:pt x="1215" y="198"/>
                  </a:lnTo>
                  <a:lnTo>
                    <a:pt x="1215" y="198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4000496" y="142858"/>
              <a:ext cx="857256" cy="5617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265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2015</a:t>
              </a:r>
              <a:endParaRPr lang="zh-CN" altLang="en-US" sz="4265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56" name="组合 155"/>
          <p:cNvGrpSpPr/>
          <p:nvPr/>
        </p:nvGrpSpPr>
        <p:grpSpPr>
          <a:xfrm>
            <a:off x="2920808" y="5001530"/>
            <a:ext cx="1331384" cy="876323"/>
            <a:chOff x="3873500" y="142858"/>
            <a:chExt cx="998538" cy="657242"/>
          </a:xfrm>
        </p:grpSpPr>
        <p:sp>
          <p:nvSpPr>
            <p:cNvPr id="157" name="Freeform 163"/>
            <p:cNvSpPr/>
            <p:nvPr/>
          </p:nvSpPr>
          <p:spPr bwMode="auto">
            <a:xfrm>
              <a:off x="3873500" y="161925"/>
              <a:ext cx="998538" cy="638175"/>
            </a:xfrm>
            <a:custGeom>
              <a:avLst/>
              <a:gdLst/>
              <a:ahLst/>
              <a:cxnLst>
                <a:cxn ang="0">
                  <a:pos x="1171" y="152"/>
                </a:cxn>
                <a:cxn ang="0">
                  <a:pos x="1008" y="57"/>
                </a:cxn>
                <a:cxn ang="0">
                  <a:pos x="842" y="11"/>
                </a:cxn>
                <a:cxn ang="0">
                  <a:pos x="618" y="1"/>
                </a:cxn>
                <a:cxn ang="0">
                  <a:pos x="446" y="24"/>
                </a:cxn>
                <a:cxn ang="0">
                  <a:pos x="242" y="94"/>
                </a:cxn>
                <a:cxn ang="0">
                  <a:pos x="114" y="175"/>
                </a:cxn>
                <a:cxn ang="0">
                  <a:pos x="42" y="255"/>
                </a:cxn>
                <a:cxn ang="0">
                  <a:pos x="6" y="333"/>
                </a:cxn>
                <a:cxn ang="0">
                  <a:pos x="9" y="456"/>
                </a:cxn>
                <a:cxn ang="0">
                  <a:pos x="57" y="541"/>
                </a:cxn>
                <a:cxn ang="0">
                  <a:pos x="157" y="600"/>
                </a:cxn>
                <a:cxn ang="0">
                  <a:pos x="137" y="697"/>
                </a:cxn>
                <a:cxn ang="0">
                  <a:pos x="86" y="793"/>
                </a:cxn>
                <a:cxn ang="0">
                  <a:pos x="99" y="801"/>
                </a:cxn>
                <a:cxn ang="0">
                  <a:pos x="234" y="700"/>
                </a:cxn>
                <a:cxn ang="0">
                  <a:pos x="302" y="626"/>
                </a:cxn>
                <a:cxn ang="0">
                  <a:pos x="327" y="569"/>
                </a:cxn>
                <a:cxn ang="0">
                  <a:pos x="314" y="564"/>
                </a:cxn>
                <a:cxn ang="0">
                  <a:pos x="296" y="605"/>
                </a:cxn>
                <a:cxn ang="0">
                  <a:pos x="216" y="693"/>
                </a:cxn>
                <a:cxn ang="0">
                  <a:pos x="113" y="774"/>
                </a:cxn>
                <a:cxn ang="0">
                  <a:pos x="186" y="662"/>
                </a:cxn>
                <a:cxn ang="0">
                  <a:pos x="221" y="589"/>
                </a:cxn>
                <a:cxn ang="0">
                  <a:pos x="209" y="600"/>
                </a:cxn>
                <a:cxn ang="0">
                  <a:pos x="113" y="567"/>
                </a:cxn>
                <a:cxn ang="0">
                  <a:pos x="41" y="497"/>
                </a:cxn>
                <a:cxn ang="0">
                  <a:pos x="16" y="422"/>
                </a:cxn>
                <a:cxn ang="0">
                  <a:pos x="42" y="292"/>
                </a:cxn>
                <a:cxn ang="0">
                  <a:pos x="96" y="217"/>
                </a:cxn>
                <a:cxn ang="0">
                  <a:pos x="206" y="135"/>
                </a:cxn>
                <a:cxn ang="0">
                  <a:pos x="374" y="65"/>
                </a:cxn>
                <a:cxn ang="0">
                  <a:pos x="599" y="22"/>
                </a:cxn>
                <a:cxn ang="0">
                  <a:pos x="828" y="31"/>
                </a:cxn>
                <a:cxn ang="0">
                  <a:pos x="1044" y="98"/>
                </a:cxn>
                <a:cxn ang="0">
                  <a:pos x="1161" y="171"/>
                </a:cxn>
                <a:cxn ang="0">
                  <a:pos x="1225" y="248"/>
                </a:cxn>
                <a:cxn ang="0">
                  <a:pos x="1238" y="322"/>
                </a:cxn>
                <a:cxn ang="0">
                  <a:pos x="1206" y="397"/>
                </a:cxn>
                <a:cxn ang="0">
                  <a:pos x="1116" y="477"/>
                </a:cxn>
                <a:cxn ang="0">
                  <a:pos x="988" y="549"/>
                </a:cxn>
                <a:cxn ang="0">
                  <a:pos x="798" y="621"/>
                </a:cxn>
                <a:cxn ang="0">
                  <a:pos x="666" y="652"/>
                </a:cxn>
                <a:cxn ang="0">
                  <a:pos x="504" y="652"/>
                </a:cxn>
                <a:cxn ang="0">
                  <a:pos x="384" y="620"/>
                </a:cxn>
                <a:cxn ang="0">
                  <a:pos x="343" y="580"/>
                </a:cxn>
                <a:cxn ang="0">
                  <a:pos x="333" y="569"/>
                </a:cxn>
                <a:cxn ang="0">
                  <a:pos x="348" y="602"/>
                </a:cxn>
                <a:cxn ang="0">
                  <a:pos x="435" y="651"/>
                </a:cxn>
                <a:cxn ang="0">
                  <a:pos x="545" y="672"/>
                </a:cxn>
                <a:cxn ang="0">
                  <a:pos x="657" y="670"/>
                </a:cxn>
                <a:cxn ang="0">
                  <a:pos x="872" y="618"/>
                </a:cxn>
                <a:cxn ang="0">
                  <a:pos x="1026" y="553"/>
                </a:cxn>
                <a:cxn ang="0">
                  <a:pos x="1176" y="458"/>
                </a:cxn>
                <a:cxn ang="0">
                  <a:pos x="1240" y="381"/>
                </a:cxn>
                <a:cxn ang="0">
                  <a:pos x="1258" y="314"/>
                </a:cxn>
                <a:cxn ang="0">
                  <a:pos x="1247" y="247"/>
                </a:cxn>
                <a:cxn ang="0">
                  <a:pos x="1215" y="198"/>
                </a:cxn>
              </a:cxnLst>
              <a:rect l="0" t="0" r="r" b="b"/>
              <a:pathLst>
                <a:path w="1258" h="803">
                  <a:moveTo>
                    <a:pt x="1215" y="198"/>
                  </a:moveTo>
                  <a:lnTo>
                    <a:pt x="1215" y="198"/>
                  </a:lnTo>
                  <a:lnTo>
                    <a:pt x="1201" y="181"/>
                  </a:lnTo>
                  <a:lnTo>
                    <a:pt x="1186" y="166"/>
                  </a:lnTo>
                  <a:lnTo>
                    <a:pt x="1171" y="152"/>
                  </a:lnTo>
                  <a:lnTo>
                    <a:pt x="1155" y="139"/>
                  </a:lnTo>
                  <a:lnTo>
                    <a:pt x="1121" y="114"/>
                  </a:lnTo>
                  <a:lnTo>
                    <a:pt x="1085" y="93"/>
                  </a:lnTo>
                  <a:lnTo>
                    <a:pt x="1047" y="73"/>
                  </a:lnTo>
                  <a:lnTo>
                    <a:pt x="1008" y="57"/>
                  </a:lnTo>
                  <a:lnTo>
                    <a:pt x="968" y="42"/>
                  </a:lnTo>
                  <a:lnTo>
                    <a:pt x="929" y="31"/>
                  </a:lnTo>
                  <a:lnTo>
                    <a:pt x="929" y="31"/>
                  </a:lnTo>
                  <a:lnTo>
                    <a:pt x="885" y="19"/>
                  </a:lnTo>
                  <a:lnTo>
                    <a:pt x="842" y="11"/>
                  </a:lnTo>
                  <a:lnTo>
                    <a:pt x="798" y="4"/>
                  </a:lnTo>
                  <a:lnTo>
                    <a:pt x="752" y="1"/>
                  </a:lnTo>
                  <a:lnTo>
                    <a:pt x="708" y="0"/>
                  </a:lnTo>
                  <a:lnTo>
                    <a:pt x="662" y="0"/>
                  </a:lnTo>
                  <a:lnTo>
                    <a:pt x="618" y="1"/>
                  </a:lnTo>
                  <a:lnTo>
                    <a:pt x="574" y="4"/>
                  </a:lnTo>
                  <a:lnTo>
                    <a:pt x="574" y="4"/>
                  </a:lnTo>
                  <a:lnTo>
                    <a:pt x="531" y="9"/>
                  </a:lnTo>
                  <a:lnTo>
                    <a:pt x="489" y="16"/>
                  </a:lnTo>
                  <a:lnTo>
                    <a:pt x="446" y="24"/>
                  </a:lnTo>
                  <a:lnTo>
                    <a:pt x="404" y="34"/>
                  </a:lnTo>
                  <a:lnTo>
                    <a:pt x="363" y="47"/>
                  </a:lnTo>
                  <a:lnTo>
                    <a:pt x="322" y="60"/>
                  </a:lnTo>
                  <a:lnTo>
                    <a:pt x="281" y="76"/>
                  </a:lnTo>
                  <a:lnTo>
                    <a:pt x="242" y="94"/>
                  </a:lnTo>
                  <a:lnTo>
                    <a:pt x="242" y="94"/>
                  </a:lnTo>
                  <a:lnTo>
                    <a:pt x="204" y="114"/>
                  </a:lnTo>
                  <a:lnTo>
                    <a:pt x="167" y="135"/>
                  </a:lnTo>
                  <a:lnTo>
                    <a:pt x="131" y="162"/>
                  </a:lnTo>
                  <a:lnTo>
                    <a:pt x="114" y="175"/>
                  </a:lnTo>
                  <a:lnTo>
                    <a:pt x="98" y="189"/>
                  </a:lnTo>
                  <a:lnTo>
                    <a:pt x="81" y="204"/>
                  </a:lnTo>
                  <a:lnTo>
                    <a:pt x="68" y="220"/>
                  </a:lnTo>
                  <a:lnTo>
                    <a:pt x="55" y="237"/>
                  </a:lnTo>
                  <a:lnTo>
                    <a:pt x="42" y="255"/>
                  </a:lnTo>
                  <a:lnTo>
                    <a:pt x="31" y="273"/>
                  </a:lnTo>
                  <a:lnTo>
                    <a:pt x="21" y="292"/>
                  </a:lnTo>
                  <a:lnTo>
                    <a:pt x="13" y="312"/>
                  </a:lnTo>
                  <a:lnTo>
                    <a:pt x="6" y="333"/>
                  </a:lnTo>
                  <a:lnTo>
                    <a:pt x="6" y="333"/>
                  </a:lnTo>
                  <a:lnTo>
                    <a:pt x="1" y="358"/>
                  </a:lnTo>
                  <a:lnTo>
                    <a:pt x="0" y="382"/>
                  </a:lnTo>
                  <a:lnTo>
                    <a:pt x="0" y="407"/>
                  </a:lnTo>
                  <a:lnTo>
                    <a:pt x="3" y="432"/>
                  </a:lnTo>
                  <a:lnTo>
                    <a:pt x="9" y="456"/>
                  </a:lnTo>
                  <a:lnTo>
                    <a:pt x="18" y="479"/>
                  </a:lnTo>
                  <a:lnTo>
                    <a:pt x="27" y="502"/>
                  </a:lnTo>
                  <a:lnTo>
                    <a:pt x="42" y="523"/>
                  </a:lnTo>
                  <a:lnTo>
                    <a:pt x="42" y="523"/>
                  </a:lnTo>
                  <a:lnTo>
                    <a:pt x="57" y="541"/>
                  </a:lnTo>
                  <a:lnTo>
                    <a:pt x="73" y="556"/>
                  </a:lnTo>
                  <a:lnTo>
                    <a:pt x="93" y="571"/>
                  </a:lnTo>
                  <a:lnTo>
                    <a:pt x="113" y="582"/>
                  </a:lnTo>
                  <a:lnTo>
                    <a:pt x="134" y="592"/>
                  </a:lnTo>
                  <a:lnTo>
                    <a:pt x="157" y="600"/>
                  </a:lnTo>
                  <a:lnTo>
                    <a:pt x="180" y="605"/>
                  </a:lnTo>
                  <a:lnTo>
                    <a:pt x="203" y="610"/>
                  </a:lnTo>
                  <a:lnTo>
                    <a:pt x="203" y="610"/>
                  </a:lnTo>
                  <a:lnTo>
                    <a:pt x="170" y="652"/>
                  </a:lnTo>
                  <a:lnTo>
                    <a:pt x="137" y="697"/>
                  </a:lnTo>
                  <a:lnTo>
                    <a:pt x="122" y="720"/>
                  </a:lnTo>
                  <a:lnTo>
                    <a:pt x="108" y="744"/>
                  </a:lnTo>
                  <a:lnTo>
                    <a:pt x="96" y="767"/>
                  </a:lnTo>
                  <a:lnTo>
                    <a:pt x="86" y="793"/>
                  </a:lnTo>
                  <a:lnTo>
                    <a:pt x="86" y="793"/>
                  </a:lnTo>
                  <a:lnTo>
                    <a:pt x="86" y="795"/>
                  </a:lnTo>
                  <a:lnTo>
                    <a:pt x="86" y="798"/>
                  </a:lnTo>
                  <a:lnTo>
                    <a:pt x="90" y="801"/>
                  </a:lnTo>
                  <a:lnTo>
                    <a:pt x="95" y="803"/>
                  </a:lnTo>
                  <a:lnTo>
                    <a:pt x="99" y="801"/>
                  </a:lnTo>
                  <a:lnTo>
                    <a:pt x="99" y="801"/>
                  </a:lnTo>
                  <a:lnTo>
                    <a:pt x="135" y="780"/>
                  </a:lnTo>
                  <a:lnTo>
                    <a:pt x="170" y="756"/>
                  </a:lnTo>
                  <a:lnTo>
                    <a:pt x="203" y="729"/>
                  </a:lnTo>
                  <a:lnTo>
                    <a:pt x="234" y="700"/>
                  </a:lnTo>
                  <a:lnTo>
                    <a:pt x="234" y="700"/>
                  </a:lnTo>
                  <a:lnTo>
                    <a:pt x="263" y="674"/>
                  </a:lnTo>
                  <a:lnTo>
                    <a:pt x="276" y="659"/>
                  </a:lnTo>
                  <a:lnTo>
                    <a:pt x="291" y="643"/>
                  </a:lnTo>
                  <a:lnTo>
                    <a:pt x="302" y="626"/>
                  </a:lnTo>
                  <a:lnTo>
                    <a:pt x="314" y="610"/>
                  </a:lnTo>
                  <a:lnTo>
                    <a:pt x="322" y="592"/>
                  </a:lnTo>
                  <a:lnTo>
                    <a:pt x="327" y="574"/>
                  </a:lnTo>
                  <a:lnTo>
                    <a:pt x="327" y="574"/>
                  </a:lnTo>
                  <a:lnTo>
                    <a:pt x="327" y="569"/>
                  </a:lnTo>
                  <a:lnTo>
                    <a:pt x="327" y="566"/>
                  </a:lnTo>
                  <a:lnTo>
                    <a:pt x="324" y="564"/>
                  </a:lnTo>
                  <a:lnTo>
                    <a:pt x="320" y="562"/>
                  </a:lnTo>
                  <a:lnTo>
                    <a:pt x="317" y="562"/>
                  </a:lnTo>
                  <a:lnTo>
                    <a:pt x="314" y="564"/>
                  </a:lnTo>
                  <a:lnTo>
                    <a:pt x="312" y="566"/>
                  </a:lnTo>
                  <a:lnTo>
                    <a:pt x="311" y="569"/>
                  </a:lnTo>
                  <a:lnTo>
                    <a:pt x="311" y="569"/>
                  </a:lnTo>
                  <a:lnTo>
                    <a:pt x="304" y="587"/>
                  </a:lnTo>
                  <a:lnTo>
                    <a:pt x="296" y="605"/>
                  </a:lnTo>
                  <a:lnTo>
                    <a:pt x="284" y="621"/>
                  </a:lnTo>
                  <a:lnTo>
                    <a:pt x="273" y="638"/>
                  </a:lnTo>
                  <a:lnTo>
                    <a:pt x="258" y="652"/>
                  </a:lnTo>
                  <a:lnTo>
                    <a:pt x="245" y="667"/>
                  </a:lnTo>
                  <a:lnTo>
                    <a:pt x="216" y="693"/>
                  </a:lnTo>
                  <a:lnTo>
                    <a:pt x="216" y="693"/>
                  </a:lnTo>
                  <a:lnTo>
                    <a:pt x="191" y="715"/>
                  </a:lnTo>
                  <a:lnTo>
                    <a:pt x="167" y="736"/>
                  </a:lnTo>
                  <a:lnTo>
                    <a:pt x="139" y="756"/>
                  </a:lnTo>
                  <a:lnTo>
                    <a:pt x="113" y="774"/>
                  </a:lnTo>
                  <a:lnTo>
                    <a:pt x="113" y="774"/>
                  </a:lnTo>
                  <a:lnTo>
                    <a:pt x="124" y="751"/>
                  </a:lnTo>
                  <a:lnTo>
                    <a:pt x="139" y="728"/>
                  </a:lnTo>
                  <a:lnTo>
                    <a:pt x="170" y="684"/>
                  </a:lnTo>
                  <a:lnTo>
                    <a:pt x="186" y="662"/>
                  </a:lnTo>
                  <a:lnTo>
                    <a:pt x="199" y="639"/>
                  </a:lnTo>
                  <a:lnTo>
                    <a:pt x="212" y="616"/>
                  </a:lnTo>
                  <a:lnTo>
                    <a:pt x="221" y="592"/>
                  </a:lnTo>
                  <a:lnTo>
                    <a:pt x="221" y="592"/>
                  </a:lnTo>
                  <a:lnTo>
                    <a:pt x="221" y="589"/>
                  </a:lnTo>
                  <a:lnTo>
                    <a:pt x="219" y="589"/>
                  </a:lnTo>
                  <a:lnTo>
                    <a:pt x="217" y="589"/>
                  </a:lnTo>
                  <a:lnTo>
                    <a:pt x="216" y="589"/>
                  </a:lnTo>
                  <a:lnTo>
                    <a:pt x="216" y="589"/>
                  </a:lnTo>
                  <a:lnTo>
                    <a:pt x="209" y="600"/>
                  </a:lnTo>
                  <a:lnTo>
                    <a:pt x="209" y="600"/>
                  </a:lnTo>
                  <a:lnTo>
                    <a:pt x="185" y="595"/>
                  </a:lnTo>
                  <a:lnTo>
                    <a:pt x="160" y="587"/>
                  </a:lnTo>
                  <a:lnTo>
                    <a:pt x="135" y="579"/>
                  </a:lnTo>
                  <a:lnTo>
                    <a:pt x="113" y="567"/>
                  </a:lnTo>
                  <a:lnTo>
                    <a:pt x="93" y="553"/>
                  </a:lnTo>
                  <a:lnTo>
                    <a:pt x="73" y="536"/>
                  </a:lnTo>
                  <a:lnTo>
                    <a:pt x="55" y="518"/>
                  </a:lnTo>
                  <a:lnTo>
                    <a:pt x="41" y="497"/>
                  </a:lnTo>
                  <a:lnTo>
                    <a:pt x="41" y="497"/>
                  </a:lnTo>
                  <a:lnTo>
                    <a:pt x="34" y="486"/>
                  </a:lnTo>
                  <a:lnTo>
                    <a:pt x="29" y="472"/>
                  </a:lnTo>
                  <a:lnTo>
                    <a:pt x="24" y="459"/>
                  </a:lnTo>
                  <a:lnTo>
                    <a:pt x="21" y="448"/>
                  </a:lnTo>
                  <a:lnTo>
                    <a:pt x="16" y="422"/>
                  </a:lnTo>
                  <a:lnTo>
                    <a:pt x="16" y="394"/>
                  </a:lnTo>
                  <a:lnTo>
                    <a:pt x="18" y="368"/>
                  </a:lnTo>
                  <a:lnTo>
                    <a:pt x="24" y="342"/>
                  </a:lnTo>
                  <a:lnTo>
                    <a:pt x="32" y="315"/>
                  </a:lnTo>
                  <a:lnTo>
                    <a:pt x="42" y="292"/>
                  </a:lnTo>
                  <a:lnTo>
                    <a:pt x="42" y="292"/>
                  </a:lnTo>
                  <a:lnTo>
                    <a:pt x="54" y="271"/>
                  </a:lnTo>
                  <a:lnTo>
                    <a:pt x="67" y="253"/>
                  </a:lnTo>
                  <a:lnTo>
                    <a:pt x="80" y="235"/>
                  </a:lnTo>
                  <a:lnTo>
                    <a:pt x="96" y="217"/>
                  </a:lnTo>
                  <a:lnTo>
                    <a:pt x="113" y="202"/>
                  </a:lnTo>
                  <a:lnTo>
                    <a:pt x="129" y="188"/>
                  </a:lnTo>
                  <a:lnTo>
                    <a:pt x="147" y="173"/>
                  </a:lnTo>
                  <a:lnTo>
                    <a:pt x="167" y="160"/>
                  </a:lnTo>
                  <a:lnTo>
                    <a:pt x="206" y="135"/>
                  </a:lnTo>
                  <a:lnTo>
                    <a:pt x="248" y="114"/>
                  </a:lnTo>
                  <a:lnTo>
                    <a:pt x="289" y="96"/>
                  </a:lnTo>
                  <a:lnTo>
                    <a:pt x="332" y="80"/>
                  </a:lnTo>
                  <a:lnTo>
                    <a:pt x="332" y="80"/>
                  </a:lnTo>
                  <a:lnTo>
                    <a:pt x="374" y="65"/>
                  </a:lnTo>
                  <a:lnTo>
                    <a:pt x="419" y="54"/>
                  </a:lnTo>
                  <a:lnTo>
                    <a:pt x="463" y="42"/>
                  </a:lnTo>
                  <a:lnTo>
                    <a:pt x="507" y="34"/>
                  </a:lnTo>
                  <a:lnTo>
                    <a:pt x="553" y="27"/>
                  </a:lnTo>
                  <a:lnTo>
                    <a:pt x="599" y="22"/>
                  </a:lnTo>
                  <a:lnTo>
                    <a:pt x="644" y="19"/>
                  </a:lnTo>
                  <a:lnTo>
                    <a:pt x="690" y="19"/>
                  </a:lnTo>
                  <a:lnTo>
                    <a:pt x="736" y="21"/>
                  </a:lnTo>
                  <a:lnTo>
                    <a:pt x="782" y="24"/>
                  </a:lnTo>
                  <a:lnTo>
                    <a:pt x="828" y="31"/>
                  </a:lnTo>
                  <a:lnTo>
                    <a:pt x="872" y="39"/>
                  </a:lnTo>
                  <a:lnTo>
                    <a:pt x="916" y="50"/>
                  </a:lnTo>
                  <a:lnTo>
                    <a:pt x="960" y="63"/>
                  </a:lnTo>
                  <a:lnTo>
                    <a:pt x="1003" y="78"/>
                  </a:lnTo>
                  <a:lnTo>
                    <a:pt x="1044" y="98"/>
                  </a:lnTo>
                  <a:lnTo>
                    <a:pt x="1044" y="98"/>
                  </a:lnTo>
                  <a:lnTo>
                    <a:pt x="1076" y="114"/>
                  </a:lnTo>
                  <a:lnTo>
                    <a:pt x="1111" y="134"/>
                  </a:lnTo>
                  <a:lnTo>
                    <a:pt x="1145" y="158"/>
                  </a:lnTo>
                  <a:lnTo>
                    <a:pt x="1161" y="171"/>
                  </a:lnTo>
                  <a:lnTo>
                    <a:pt x="1176" y="184"/>
                  </a:lnTo>
                  <a:lnTo>
                    <a:pt x="1191" y="199"/>
                  </a:lnTo>
                  <a:lnTo>
                    <a:pt x="1204" y="216"/>
                  </a:lnTo>
                  <a:lnTo>
                    <a:pt x="1215" y="230"/>
                  </a:lnTo>
                  <a:lnTo>
                    <a:pt x="1225" y="248"/>
                  </a:lnTo>
                  <a:lnTo>
                    <a:pt x="1232" y="266"/>
                  </a:lnTo>
                  <a:lnTo>
                    <a:pt x="1237" y="284"/>
                  </a:lnTo>
                  <a:lnTo>
                    <a:pt x="1238" y="302"/>
                  </a:lnTo>
                  <a:lnTo>
                    <a:pt x="1238" y="322"/>
                  </a:lnTo>
                  <a:lnTo>
                    <a:pt x="1238" y="322"/>
                  </a:lnTo>
                  <a:lnTo>
                    <a:pt x="1235" y="338"/>
                  </a:lnTo>
                  <a:lnTo>
                    <a:pt x="1230" y="355"/>
                  </a:lnTo>
                  <a:lnTo>
                    <a:pt x="1224" y="369"/>
                  </a:lnTo>
                  <a:lnTo>
                    <a:pt x="1215" y="384"/>
                  </a:lnTo>
                  <a:lnTo>
                    <a:pt x="1206" y="397"/>
                  </a:lnTo>
                  <a:lnTo>
                    <a:pt x="1194" y="410"/>
                  </a:lnTo>
                  <a:lnTo>
                    <a:pt x="1183" y="423"/>
                  </a:lnTo>
                  <a:lnTo>
                    <a:pt x="1171" y="435"/>
                  </a:lnTo>
                  <a:lnTo>
                    <a:pt x="1143" y="458"/>
                  </a:lnTo>
                  <a:lnTo>
                    <a:pt x="1116" y="477"/>
                  </a:lnTo>
                  <a:lnTo>
                    <a:pt x="1086" y="495"/>
                  </a:lnTo>
                  <a:lnTo>
                    <a:pt x="1058" y="512"/>
                  </a:lnTo>
                  <a:lnTo>
                    <a:pt x="1058" y="512"/>
                  </a:lnTo>
                  <a:lnTo>
                    <a:pt x="1024" y="531"/>
                  </a:lnTo>
                  <a:lnTo>
                    <a:pt x="988" y="549"/>
                  </a:lnTo>
                  <a:lnTo>
                    <a:pt x="950" y="566"/>
                  </a:lnTo>
                  <a:lnTo>
                    <a:pt x="913" y="582"/>
                  </a:lnTo>
                  <a:lnTo>
                    <a:pt x="875" y="597"/>
                  </a:lnTo>
                  <a:lnTo>
                    <a:pt x="837" y="610"/>
                  </a:lnTo>
                  <a:lnTo>
                    <a:pt x="798" y="621"/>
                  </a:lnTo>
                  <a:lnTo>
                    <a:pt x="761" y="633"/>
                  </a:lnTo>
                  <a:lnTo>
                    <a:pt x="761" y="633"/>
                  </a:lnTo>
                  <a:lnTo>
                    <a:pt x="729" y="641"/>
                  </a:lnTo>
                  <a:lnTo>
                    <a:pt x="697" y="648"/>
                  </a:lnTo>
                  <a:lnTo>
                    <a:pt x="666" y="652"/>
                  </a:lnTo>
                  <a:lnTo>
                    <a:pt x="633" y="656"/>
                  </a:lnTo>
                  <a:lnTo>
                    <a:pt x="600" y="659"/>
                  </a:lnTo>
                  <a:lnTo>
                    <a:pt x="567" y="659"/>
                  </a:lnTo>
                  <a:lnTo>
                    <a:pt x="535" y="656"/>
                  </a:lnTo>
                  <a:lnTo>
                    <a:pt x="504" y="652"/>
                  </a:lnTo>
                  <a:lnTo>
                    <a:pt x="504" y="652"/>
                  </a:lnTo>
                  <a:lnTo>
                    <a:pt x="458" y="644"/>
                  </a:lnTo>
                  <a:lnTo>
                    <a:pt x="433" y="638"/>
                  </a:lnTo>
                  <a:lnTo>
                    <a:pt x="409" y="630"/>
                  </a:lnTo>
                  <a:lnTo>
                    <a:pt x="384" y="620"/>
                  </a:lnTo>
                  <a:lnTo>
                    <a:pt x="374" y="613"/>
                  </a:lnTo>
                  <a:lnTo>
                    <a:pt x="365" y="607"/>
                  </a:lnTo>
                  <a:lnTo>
                    <a:pt x="356" y="598"/>
                  </a:lnTo>
                  <a:lnTo>
                    <a:pt x="348" y="590"/>
                  </a:lnTo>
                  <a:lnTo>
                    <a:pt x="343" y="580"/>
                  </a:lnTo>
                  <a:lnTo>
                    <a:pt x="338" y="571"/>
                  </a:lnTo>
                  <a:lnTo>
                    <a:pt x="338" y="571"/>
                  </a:lnTo>
                  <a:lnTo>
                    <a:pt x="338" y="567"/>
                  </a:lnTo>
                  <a:lnTo>
                    <a:pt x="335" y="567"/>
                  </a:lnTo>
                  <a:lnTo>
                    <a:pt x="333" y="569"/>
                  </a:lnTo>
                  <a:lnTo>
                    <a:pt x="333" y="572"/>
                  </a:lnTo>
                  <a:lnTo>
                    <a:pt x="333" y="572"/>
                  </a:lnTo>
                  <a:lnTo>
                    <a:pt x="335" y="580"/>
                  </a:lnTo>
                  <a:lnTo>
                    <a:pt x="338" y="587"/>
                  </a:lnTo>
                  <a:lnTo>
                    <a:pt x="348" y="602"/>
                  </a:lnTo>
                  <a:lnTo>
                    <a:pt x="360" y="613"/>
                  </a:lnTo>
                  <a:lnTo>
                    <a:pt x="373" y="623"/>
                  </a:lnTo>
                  <a:lnTo>
                    <a:pt x="387" y="631"/>
                  </a:lnTo>
                  <a:lnTo>
                    <a:pt x="404" y="639"/>
                  </a:lnTo>
                  <a:lnTo>
                    <a:pt x="435" y="651"/>
                  </a:lnTo>
                  <a:lnTo>
                    <a:pt x="435" y="651"/>
                  </a:lnTo>
                  <a:lnTo>
                    <a:pt x="463" y="657"/>
                  </a:lnTo>
                  <a:lnTo>
                    <a:pt x="491" y="664"/>
                  </a:lnTo>
                  <a:lnTo>
                    <a:pt x="517" y="669"/>
                  </a:lnTo>
                  <a:lnTo>
                    <a:pt x="545" y="672"/>
                  </a:lnTo>
                  <a:lnTo>
                    <a:pt x="572" y="674"/>
                  </a:lnTo>
                  <a:lnTo>
                    <a:pt x="600" y="674"/>
                  </a:lnTo>
                  <a:lnTo>
                    <a:pt x="630" y="674"/>
                  </a:lnTo>
                  <a:lnTo>
                    <a:pt x="657" y="670"/>
                  </a:lnTo>
                  <a:lnTo>
                    <a:pt x="657" y="670"/>
                  </a:lnTo>
                  <a:lnTo>
                    <a:pt x="700" y="666"/>
                  </a:lnTo>
                  <a:lnTo>
                    <a:pt x="744" y="656"/>
                  </a:lnTo>
                  <a:lnTo>
                    <a:pt x="787" y="646"/>
                  </a:lnTo>
                  <a:lnTo>
                    <a:pt x="829" y="633"/>
                  </a:lnTo>
                  <a:lnTo>
                    <a:pt x="872" y="618"/>
                  </a:lnTo>
                  <a:lnTo>
                    <a:pt x="913" y="602"/>
                  </a:lnTo>
                  <a:lnTo>
                    <a:pt x="954" y="585"/>
                  </a:lnTo>
                  <a:lnTo>
                    <a:pt x="995" y="567"/>
                  </a:lnTo>
                  <a:lnTo>
                    <a:pt x="995" y="567"/>
                  </a:lnTo>
                  <a:lnTo>
                    <a:pt x="1026" y="553"/>
                  </a:lnTo>
                  <a:lnTo>
                    <a:pt x="1057" y="536"/>
                  </a:lnTo>
                  <a:lnTo>
                    <a:pt x="1089" y="520"/>
                  </a:lnTo>
                  <a:lnTo>
                    <a:pt x="1119" y="500"/>
                  </a:lnTo>
                  <a:lnTo>
                    <a:pt x="1148" y="481"/>
                  </a:lnTo>
                  <a:lnTo>
                    <a:pt x="1176" y="458"/>
                  </a:lnTo>
                  <a:lnTo>
                    <a:pt x="1201" y="433"/>
                  </a:lnTo>
                  <a:lnTo>
                    <a:pt x="1224" y="407"/>
                  </a:lnTo>
                  <a:lnTo>
                    <a:pt x="1224" y="407"/>
                  </a:lnTo>
                  <a:lnTo>
                    <a:pt x="1232" y="394"/>
                  </a:lnTo>
                  <a:lnTo>
                    <a:pt x="1240" y="381"/>
                  </a:lnTo>
                  <a:lnTo>
                    <a:pt x="1247" y="368"/>
                  </a:lnTo>
                  <a:lnTo>
                    <a:pt x="1251" y="355"/>
                  </a:lnTo>
                  <a:lnTo>
                    <a:pt x="1255" y="342"/>
                  </a:lnTo>
                  <a:lnTo>
                    <a:pt x="1258" y="328"/>
                  </a:lnTo>
                  <a:lnTo>
                    <a:pt x="1258" y="314"/>
                  </a:lnTo>
                  <a:lnTo>
                    <a:pt x="1258" y="301"/>
                  </a:lnTo>
                  <a:lnTo>
                    <a:pt x="1256" y="288"/>
                  </a:lnTo>
                  <a:lnTo>
                    <a:pt x="1255" y="274"/>
                  </a:lnTo>
                  <a:lnTo>
                    <a:pt x="1251" y="261"/>
                  </a:lnTo>
                  <a:lnTo>
                    <a:pt x="1247" y="247"/>
                  </a:lnTo>
                  <a:lnTo>
                    <a:pt x="1240" y="235"/>
                  </a:lnTo>
                  <a:lnTo>
                    <a:pt x="1233" y="222"/>
                  </a:lnTo>
                  <a:lnTo>
                    <a:pt x="1225" y="209"/>
                  </a:lnTo>
                  <a:lnTo>
                    <a:pt x="1215" y="198"/>
                  </a:lnTo>
                  <a:lnTo>
                    <a:pt x="1215" y="198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4000496" y="142858"/>
              <a:ext cx="857256" cy="5617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265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2016</a:t>
              </a:r>
              <a:endParaRPr lang="zh-CN" altLang="en-US" sz="4265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67" name="Freeform 30"/>
          <p:cNvSpPr>
            <a:spLocks noEditPoints="1"/>
          </p:cNvSpPr>
          <p:nvPr/>
        </p:nvSpPr>
        <p:spPr bwMode="auto">
          <a:xfrm>
            <a:off x="1610436" y="1518385"/>
            <a:ext cx="1405705" cy="1705436"/>
          </a:xfrm>
          <a:custGeom>
            <a:avLst/>
            <a:gdLst>
              <a:gd name="T0" fmla="*/ 379 w 523"/>
              <a:gd name="T1" fmla="*/ 462 h 611"/>
              <a:gd name="T2" fmla="*/ 464 w 523"/>
              <a:gd name="T3" fmla="*/ 550 h 611"/>
              <a:gd name="T4" fmla="*/ 375 w 523"/>
              <a:gd name="T5" fmla="*/ 409 h 611"/>
              <a:gd name="T6" fmla="*/ 379 w 523"/>
              <a:gd name="T7" fmla="*/ 461 h 611"/>
              <a:gd name="T8" fmla="*/ 212 w 523"/>
              <a:gd name="T9" fmla="*/ 28 h 611"/>
              <a:gd name="T10" fmla="*/ 288 w 523"/>
              <a:gd name="T11" fmla="*/ 5 h 611"/>
              <a:gd name="T12" fmla="*/ 475 w 523"/>
              <a:gd name="T13" fmla="*/ 155 h 611"/>
              <a:gd name="T14" fmla="*/ 523 w 523"/>
              <a:gd name="T15" fmla="*/ 264 h 611"/>
              <a:gd name="T16" fmla="*/ 523 w 523"/>
              <a:gd name="T17" fmla="*/ 264 h 611"/>
              <a:gd name="T18" fmla="*/ 513 w 523"/>
              <a:gd name="T19" fmla="*/ 313 h 611"/>
              <a:gd name="T20" fmla="*/ 476 w 523"/>
              <a:gd name="T21" fmla="*/ 539 h 611"/>
              <a:gd name="T22" fmla="*/ 479 w 523"/>
              <a:gd name="T23" fmla="*/ 543 h 611"/>
              <a:gd name="T24" fmla="*/ 385 w 523"/>
              <a:gd name="T25" fmla="*/ 516 h 611"/>
              <a:gd name="T26" fmla="*/ 383 w 523"/>
              <a:gd name="T27" fmla="*/ 546 h 611"/>
              <a:gd name="T28" fmla="*/ 363 w 523"/>
              <a:gd name="T29" fmla="*/ 466 h 611"/>
              <a:gd name="T30" fmla="*/ 358 w 523"/>
              <a:gd name="T31" fmla="*/ 445 h 611"/>
              <a:gd name="T32" fmla="*/ 359 w 523"/>
              <a:gd name="T33" fmla="*/ 411 h 611"/>
              <a:gd name="T34" fmla="*/ 217 w 523"/>
              <a:gd name="T35" fmla="*/ 381 h 611"/>
              <a:gd name="T36" fmla="*/ 225 w 523"/>
              <a:gd name="T37" fmla="*/ 536 h 611"/>
              <a:gd name="T38" fmla="*/ 201 w 523"/>
              <a:gd name="T39" fmla="*/ 380 h 611"/>
              <a:gd name="T40" fmla="*/ 197 w 523"/>
              <a:gd name="T41" fmla="*/ 378 h 611"/>
              <a:gd name="T42" fmla="*/ 106 w 523"/>
              <a:gd name="T43" fmla="*/ 351 h 611"/>
              <a:gd name="T44" fmla="*/ 50 w 523"/>
              <a:gd name="T45" fmla="*/ 401 h 611"/>
              <a:gd name="T46" fmla="*/ 4 w 523"/>
              <a:gd name="T47" fmla="*/ 385 h 611"/>
              <a:gd name="T48" fmla="*/ 4 w 523"/>
              <a:gd name="T49" fmla="*/ 383 h 611"/>
              <a:gd name="T50" fmla="*/ 87 w 523"/>
              <a:gd name="T51" fmla="*/ 306 h 611"/>
              <a:gd name="T52" fmla="*/ 155 w 523"/>
              <a:gd name="T53" fmla="*/ 305 h 611"/>
              <a:gd name="T54" fmla="*/ 155 w 523"/>
              <a:gd name="T55" fmla="*/ 195 h 611"/>
              <a:gd name="T56" fmla="*/ 257 w 523"/>
              <a:gd name="T57" fmla="*/ 107 h 611"/>
              <a:gd name="T58" fmla="*/ 234 w 523"/>
              <a:gd name="T59" fmla="*/ 116 h 611"/>
              <a:gd name="T60" fmla="*/ 320 w 523"/>
              <a:gd name="T61" fmla="*/ 95 h 611"/>
              <a:gd name="T62" fmla="*/ 288 w 523"/>
              <a:gd name="T63" fmla="*/ 99 h 611"/>
              <a:gd name="T64" fmla="*/ 320 w 523"/>
              <a:gd name="T65" fmla="*/ 95 h 611"/>
              <a:gd name="T66" fmla="*/ 167 w 523"/>
              <a:gd name="T67" fmla="*/ 330 h 611"/>
              <a:gd name="T68" fmla="*/ 162 w 523"/>
              <a:gd name="T69" fmla="*/ 320 h 611"/>
              <a:gd name="T70" fmla="*/ 20 w 523"/>
              <a:gd name="T71" fmla="*/ 387 h 611"/>
              <a:gd name="T72" fmla="*/ 106 w 523"/>
              <a:gd name="T73" fmla="*/ 335 h 611"/>
              <a:gd name="T74" fmla="*/ 183 w 523"/>
              <a:gd name="T75" fmla="*/ 352 h 611"/>
              <a:gd name="T76" fmla="*/ 302 w 523"/>
              <a:gd name="T77" fmla="*/ 113 h 611"/>
              <a:gd name="T78" fmla="*/ 161 w 523"/>
              <a:gd name="T79" fmla="*/ 262 h 611"/>
              <a:gd name="T80" fmla="*/ 181 w 523"/>
              <a:gd name="T81" fmla="*/ 322 h 611"/>
              <a:gd name="T82" fmla="*/ 499 w 523"/>
              <a:gd name="T83" fmla="*/ 307 h 611"/>
              <a:gd name="T84" fmla="*/ 507 w 523"/>
              <a:gd name="T85" fmla="*/ 264 h 611"/>
              <a:gd name="T86" fmla="*/ 507 w 523"/>
              <a:gd name="T87" fmla="*/ 264 h 611"/>
              <a:gd name="T88" fmla="*/ 464 w 523"/>
              <a:gd name="T89" fmla="*/ 165 h 611"/>
              <a:gd name="T90" fmla="*/ 259 w 523"/>
              <a:gd name="T91" fmla="*/ 213 h 611"/>
              <a:gd name="T92" fmla="*/ 373 w 523"/>
              <a:gd name="T93" fmla="*/ 230 h 611"/>
              <a:gd name="T94" fmla="*/ 259 w 523"/>
              <a:gd name="T95" fmla="*/ 213 h 611"/>
              <a:gd name="T96" fmla="*/ 416 w 523"/>
              <a:gd name="T97" fmla="*/ 230 h 611"/>
              <a:gd name="T98" fmla="*/ 478 w 523"/>
              <a:gd name="T99" fmla="*/ 213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23" h="611">
                <a:moveTo>
                  <a:pt x="379" y="461"/>
                </a:moveTo>
                <a:cubicBezTo>
                  <a:pt x="379" y="462"/>
                  <a:pt x="379" y="462"/>
                  <a:pt x="379" y="462"/>
                </a:cubicBezTo>
                <a:cubicBezTo>
                  <a:pt x="387" y="488"/>
                  <a:pt x="405" y="532"/>
                  <a:pt x="438" y="553"/>
                </a:cubicBezTo>
                <a:cubicBezTo>
                  <a:pt x="466" y="571"/>
                  <a:pt x="465" y="556"/>
                  <a:pt x="464" y="550"/>
                </a:cubicBezTo>
                <a:cubicBezTo>
                  <a:pt x="450" y="540"/>
                  <a:pt x="382" y="485"/>
                  <a:pt x="387" y="407"/>
                </a:cubicBezTo>
                <a:cubicBezTo>
                  <a:pt x="383" y="408"/>
                  <a:pt x="379" y="408"/>
                  <a:pt x="375" y="409"/>
                </a:cubicBezTo>
                <a:cubicBezTo>
                  <a:pt x="374" y="443"/>
                  <a:pt x="374" y="443"/>
                  <a:pt x="374" y="443"/>
                </a:cubicBezTo>
                <a:cubicBezTo>
                  <a:pt x="374" y="446"/>
                  <a:pt x="376" y="452"/>
                  <a:pt x="379" y="461"/>
                </a:cubicBezTo>
                <a:close/>
                <a:moveTo>
                  <a:pt x="220" y="123"/>
                </a:moveTo>
                <a:cubicBezTo>
                  <a:pt x="211" y="103"/>
                  <a:pt x="183" y="39"/>
                  <a:pt x="212" y="28"/>
                </a:cubicBezTo>
                <a:cubicBezTo>
                  <a:pt x="240" y="16"/>
                  <a:pt x="264" y="79"/>
                  <a:pt x="272" y="101"/>
                </a:cubicBezTo>
                <a:cubicBezTo>
                  <a:pt x="267" y="75"/>
                  <a:pt x="257" y="9"/>
                  <a:pt x="288" y="5"/>
                </a:cubicBezTo>
                <a:cubicBezTo>
                  <a:pt x="320" y="0"/>
                  <a:pt x="333" y="72"/>
                  <a:pt x="336" y="95"/>
                </a:cubicBezTo>
                <a:cubicBezTo>
                  <a:pt x="401" y="96"/>
                  <a:pt x="446" y="122"/>
                  <a:pt x="475" y="155"/>
                </a:cubicBezTo>
                <a:cubicBezTo>
                  <a:pt x="505" y="188"/>
                  <a:pt x="519" y="227"/>
                  <a:pt x="522" y="252"/>
                </a:cubicBezTo>
                <a:cubicBezTo>
                  <a:pt x="523" y="257"/>
                  <a:pt x="523" y="261"/>
                  <a:pt x="523" y="264"/>
                </a:cubicBezTo>
                <a:cubicBezTo>
                  <a:pt x="523" y="264"/>
                  <a:pt x="523" y="264"/>
                  <a:pt x="523" y="264"/>
                </a:cubicBezTo>
                <a:cubicBezTo>
                  <a:pt x="523" y="264"/>
                  <a:pt x="523" y="264"/>
                  <a:pt x="523" y="264"/>
                </a:cubicBezTo>
                <a:cubicBezTo>
                  <a:pt x="523" y="271"/>
                  <a:pt x="522" y="279"/>
                  <a:pt x="521" y="287"/>
                </a:cubicBezTo>
                <a:cubicBezTo>
                  <a:pt x="519" y="295"/>
                  <a:pt x="517" y="304"/>
                  <a:pt x="513" y="313"/>
                </a:cubicBezTo>
                <a:cubicBezTo>
                  <a:pt x="499" y="348"/>
                  <a:pt x="468" y="386"/>
                  <a:pt x="403" y="403"/>
                </a:cubicBezTo>
                <a:cubicBezTo>
                  <a:pt x="395" y="484"/>
                  <a:pt x="475" y="538"/>
                  <a:pt x="476" y="539"/>
                </a:cubicBezTo>
                <a:cubicBezTo>
                  <a:pt x="478" y="540"/>
                  <a:pt x="478" y="540"/>
                  <a:pt x="478" y="540"/>
                </a:cubicBezTo>
                <a:cubicBezTo>
                  <a:pt x="479" y="543"/>
                  <a:pt x="479" y="543"/>
                  <a:pt x="479" y="543"/>
                </a:cubicBezTo>
                <a:cubicBezTo>
                  <a:pt x="479" y="543"/>
                  <a:pt x="500" y="611"/>
                  <a:pt x="430" y="567"/>
                </a:cubicBezTo>
                <a:cubicBezTo>
                  <a:pt x="410" y="555"/>
                  <a:pt x="396" y="536"/>
                  <a:pt x="385" y="516"/>
                </a:cubicBezTo>
                <a:cubicBezTo>
                  <a:pt x="386" y="524"/>
                  <a:pt x="387" y="531"/>
                  <a:pt x="388" y="536"/>
                </a:cubicBezTo>
                <a:cubicBezTo>
                  <a:pt x="389" y="540"/>
                  <a:pt x="387" y="544"/>
                  <a:pt x="383" y="546"/>
                </a:cubicBezTo>
                <a:cubicBezTo>
                  <a:pt x="379" y="547"/>
                  <a:pt x="374" y="544"/>
                  <a:pt x="373" y="540"/>
                </a:cubicBezTo>
                <a:cubicBezTo>
                  <a:pt x="368" y="521"/>
                  <a:pt x="364" y="472"/>
                  <a:pt x="363" y="466"/>
                </a:cubicBezTo>
                <a:cubicBezTo>
                  <a:pt x="360" y="454"/>
                  <a:pt x="358" y="446"/>
                  <a:pt x="358" y="446"/>
                </a:cubicBezTo>
                <a:cubicBezTo>
                  <a:pt x="358" y="445"/>
                  <a:pt x="358" y="445"/>
                  <a:pt x="358" y="445"/>
                </a:cubicBezTo>
                <a:cubicBezTo>
                  <a:pt x="358" y="444"/>
                  <a:pt x="358" y="444"/>
                  <a:pt x="358" y="444"/>
                </a:cubicBezTo>
                <a:cubicBezTo>
                  <a:pt x="359" y="411"/>
                  <a:pt x="359" y="411"/>
                  <a:pt x="359" y="411"/>
                </a:cubicBezTo>
                <a:cubicBezTo>
                  <a:pt x="351" y="412"/>
                  <a:pt x="343" y="412"/>
                  <a:pt x="334" y="412"/>
                </a:cubicBezTo>
                <a:cubicBezTo>
                  <a:pt x="287" y="414"/>
                  <a:pt x="248" y="402"/>
                  <a:pt x="217" y="381"/>
                </a:cubicBezTo>
                <a:cubicBezTo>
                  <a:pt x="216" y="403"/>
                  <a:pt x="214" y="464"/>
                  <a:pt x="231" y="526"/>
                </a:cubicBezTo>
                <a:cubicBezTo>
                  <a:pt x="232" y="531"/>
                  <a:pt x="229" y="535"/>
                  <a:pt x="225" y="536"/>
                </a:cubicBezTo>
                <a:cubicBezTo>
                  <a:pt x="221" y="537"/>
                  <a:pt x="217" y="535"/>
                  <a:pt x="216" y="530"/>
                </a:cubicBezTo>
                <a:cubicBezTo>
                  <a:pt x="198" y="465"/>
                  <a:pt x="200" y="401"/>
                  <a:pt x="201" y="380"/>
                </a:cubicBezTo>
                <a:cubicBezTo>
                  <a:pt x="200" y="379"/>
                  <a:pt x="199" y="379"/>
                  <a:pt x="199" y="379"/>
                </a:cubicBezTo>
                <a:cubicBezTo>
                  <a:pt x="197" y="378"/>
                  <a:pt x="197" y="378"/>
                  <a:pt x="197" y="378"/>
                </a:cubicBezTo>
                <a:cubicBezTo>
                  <a:pt x="195" y="377"/>
                  <a:pt x="195" y="377"/>
                  <a:pt x="195" y="377"/>
                </a:cubicBezTo>
                <a:cubicBezTo>
                  <a:pt x="173" y="356"/>
                  <a:pt x="110" y="351"/>
                  <a:pt x="106" y="351"/>
                </a:cubicBezTo>
                <a:cubicBezTo>
                  <a:pt x="69" y="352"/>
                  <a:pt x="51" y="399"/>
                  <a:pt x="51" y="399"/>
                </a:cubicBezTo>
                <a:cubicBezTo>
                  <a:pt x="50" y="401"/>
                  <a:pt x="50" y="401"/>
                  <a:pt x="50" y="401"/>
                </a:cubicBezTo>
                <a:cubicBezTo>
                  <a:pt x="48" y="402"/>
                  <a:pt x="48" y="402"/>
                  <a:pt x="48" y="402"/>
                </a:cubicBezTo>
                <a:cubicBezTo>
                  <a:pt x="0" y="443"/>
                  <a:pt x="4" y="385"/>
                  <a:pt x="4" y="385"/>
                </a:cubicBezTo>
                <a:cubicBezTo>
                  <a:pt x="4" y="384"/>
                  <a:pt x="4" y="384"/>
                  <a:pt x="4" y="384"/>
                </a:cubicBezTo>
                <a:cubicBezTo>
                  <a:pt x="4" y="383"/>
                  <a:pt x="4" y="383"/>
                  <a:pt x="4" y="383"/>
                </a:cubicBezTo>
                <a:cubicBezTo>
                  <a:pt x="23" y="313"/>
                  <a:pt x="87" y="306"/>
                  <a:pt x="87" y="306"/>
                </a:cubicBezTo>
                <a:cubicBezTo>
                  <a:pt x="87" y="306"/>
                  <a:pt x="87" y="306"/>
                  <a:pt x="87" y="306"/>
                </a:cubicBezTo>
                <a:cubicBezTo>
                  <a:pt x="88" y="306"/>
                  <a:pt x="88" y="306"/>
                  <a:pt x="88" y="306"/>
                </a:cubicBezTo>
                <a:cubicBezTo>
                  <a:pt x="155" y="305"/>
                  <a:pt x="155" y="305"/>
                  <a:pt x="155" y="305"/>
                </a:cubicBezTo>
                <a:cubicBezTo>
                  <a:pt x="150" y="291"/>
                  <a:pt x="147" y="277"/>
                  <a:pt x="145" y="263"/>
                </a:cubicBezTo>
                <a:cubicBezTo>
                  <a:pt x="143" y="240"/>
                  <a:pt x="146" y="217"/>
                  <a:pt x="155" y="195"/>
                </a:cubicBezTo>
                <a:cubicBezTo>
                  <a:pt x="167" y="167"/>
                  <a:pt x="188" y="141"/>
                  <a:pt x="220" y="123"/>
                </a:cubicBezTo>
                <a:close/>
                <a:moveTo>
                  <a:pt x="257" y="107"/>
                </a:moveTo>
                <a:cubicBezTo>
                  <a:pt x="251" y="89"/>
                  <a:pt x="232" y="36"/>
                  <a:pt x="218" y="42"/>
                </a:cubicBezTo>
                <a:cubicBezTo>
                  <a:pt x="203" y="48"/>
                  <a:pt x="226" y="99"/>
                  <a:pt x="234" y="116"/>
                </a:cubicBezTo>
                <a:cubicBezTo>
                  <a:pt x="241" y="112"/>
                  <a:pt x="249" y="109"/>
                  <a:pt x="257" y="107"/>
                </a:cubicBezTo>
                <a:close/>
                <a:moveTo>
                  <a:pt x="320" y="95"/>
                </a:moveTo>
                <a:cubicBezTo>
                  <a:pt x="317" y="74"/>
                  <a:pt x="308" y="18"/>
                  <a:pt x="290" y="21"/>
                </a:cubicBezTo>
                <a:cubicBezTo>
                  <a:pt x="273" y="23"/>
                  <a:pt x="283" y="79"/>
                  <a:pt x="288" y="99"/>
                </a:cubicBezTo>
                <a:cubicBezTo>
                  <a:pt x="292" y="99"/>
                  <a:pt x="296" y="98"/>
                  <a:pt x="300" y="97"/>
                </a:cubicBezTo>
                <a:cubicBezTo>
                  <a:pt x="307" y="96"/>
                  <a:pt x="314" y="96"/>
                  <a:pt x="320" y="95"/>
                </a:cubicBezTo>
                <a:close/>
                <a:moveTo>
                  <a:pt x="183" y="352"/>
                </a:moveTo>
                <a:cubicBezTo>
                  <a:pt x="177" y="345"/>
                  <a:pt x="172" y="337"/>
                  <a:pt x="167" y="330"/>
                </a:cubicBezTo>
                <a:cubicBezTo>
                  <a:pt x="167" y="330"/>
                  <a:pt x="167" y="330"/>
                  <a:pt x="167" y="330"/>
                </a:cubicBezTo>
                <a:cubicBezTo>
                  <a:pt x="166" y="327"/>
                  <a:pt x="164" y="324"/>
                  <a:pt x="162" y="320"/>
                </a:cubicBezTo>
                <a:cubicBezTo>
                  <a:pt x="89" y="322"/>
                  <a:pt x="89" y="322"/>
                  <a:pt x="89" y="322"/>
                </a:cubicBezTo>
                <a:cubicBezTo>
                  <a:pt x="86" y="322"/>
                  <a:pt x="35" y="329"/>
                  <a:pt x="20" y="387"/>
                </a:cubicBezTo>
                <a:cubicBezTo>
                  <a:pt x="20" y="390"/>
                  <a:pt x="21" y="404"/>
                  <a:pt x="37" y="391"/>
                </a:cubicBezTo>
                <a:cubicBezTo>
                  <a:pt x="41" y="381"/>
                  <a:pt x="63" y="336"/>
                  <a:pt x="106" y="335"/>
                </a:cubicBezTo>
                <a:cubicBezTo>
                  <a:pt x="107" y="335"/>
                  <a:pt x="107" y="335"/>
                  <a:pt x="107" y="335"/>
                </a:cubicBezTo>
                <a:cubicBezTo>
                  <a:pt x="107" y="335"/>
                  <a:pt x="151" y="338"/>
                  <a:pt x="183" y="352"/>
                </a:cubicBezTo>
                <a:close/>
                <a:moveTo>
                  <a:pt x="334" y="111"/>
                </a:moveTo>
                <a:cubicBezTo>
                  <a:pt x="324" y="111"/>
                  <a:pt x="313" y="112"/>
                  <a:pt x="302" y="113"/>
                </a:cubicBezTo>
                <a:cubicBezTo>
                  <a:pt x="230" y="122"/>
                  <a:pt x="188" y="158"/>
                  <a:pt x="170" y="201"/>
                </a:cubicBezTo>
                <a:cubicBezTo>
                  <a:pt x="162" y="220"/>
                  <a:pt x="159" y="241"/>
                  <a:pt x="161" y="262"/>
                </a:cubicBezTo>
                <a:cubicBezTo>
                  <a:pt x="163" y="283"/>
                  <a:pt x="170" y="303"/>
                  <a:pt x="181" y="322"/>
                </a:cubicBezTo>
                <a:cubicBezTo>
                  <a:pt x="181" y="322"/>
                  <a:pt x="181" y="322"/>
                  <a:pt x="181" y="322"/>
                </a:cubicBezTo>
                <a:cubicBezTo>
                  <a:pt x="208" y="366"/>
                  <a:pt x="260" y="399"/>
                  <a:pt x="334" y="396"/>
                </a:cubicBezTo>
                <a:cubicBezTo>
                  <a:pt x="438" y="394"/>
                  <a:pt x="482" y="348"/>
                  <a:pt x="499" y="307"/>
                </a:cubicBezTo>
                <a:cubicBezTo>
                  <a:pt x="502" y="299"/>
                  <a:pt x="504" y="291"/>
                  <a:pt x="505" y="284"/>
                </a:cubicBezTo>
                <a:cubicBezTo>
                  <a:pt x="507" y="277"/>
                  <a:pt x="507" y="270"/>
                  <a:pt x="507" y="264"/>
                </a:cubicBezTo>
                <a:cubicBezTo>
                  <a:pt x="507" y="264"/>
                  <a:pt x="507" y="264"/>
                  <a:pt x="507" y="264"/>
                </a:cubicBezTo>
                <a:cubicBezTo>
                  <a:pt x="507" y="264"/>
                  <a:pt x="507" y="264"/>
                  <a:pt x="507" y="264"/>
                </a:cubicBezTo>
                <a:cubicBezTo>
                  <a:pt x="507" y="261"/>
                  <a:pt x="507" y="258"/>
                  <a:pt x="507" y="254"/>
                </a:cubicBezTo>
                <a:cubicBezTo>
                  <a:pt x="504" y="231"/>
                  <a:pt x="491" y="196"/>
                  <a:pt x="464" y="165"/>
                </a:cubicBezTo>
                <a:cubicBezTo>
                  <a:pt x="437" y="135"/>
                  <a:pt x="395" y="111"/>
                  <a:pt x="334" y="111"/>
                </a:cubicBezTo>
                <a:close/>
                <a:moveTo>
                  <a:pt x="259" y="213"/>
                </a:moveTo>
                <a:cubicBezTo>
                  <a:pt x="259" y="229"/>
                  <a:pt x="259" y="229"/>
                  <a:pt x="259" y="229"/>
                </a:cubicBezTo>
                <a:cubicBezTo>
                  <a:pt x="373" y="230"/>
                  <a:pt x="373" y="230"/>
                  <a:pt x="373" y="230"/>
                </a:cubicBezTo>
                <a:cubicBezTo>
                  <a:pt x="373" y="214"/>
                  <a:pt x="373" y="214"/>
                  <a:pt x="373" y="214"/>
                </a:cubicBezTo>
                <a:cubicBezTo>
                  <a:pt x="259" y="213"/>
                  <a:pt x="259" y="213"/>
                  <a:pt x="259" y="213"/>
                </a:cubicBezTo>
                <a:close/>
                <a:moveTo>
                  <a:pt x="416" y="214"/>
                </a:moveTo>
                <a:cubicBezTo>
                  <a:pt x="416" y="230"/>
                  <a:pt x="416" y="230"/>
                  <a:pt x="416" y="230"/>
                </a:cubicBezTo>
                <a:cubicBezTo>
                  <a:pt x="478" y="229"/>
                  <a:pt x="478" y="229"/>
                  <a:pt x="478" y="229"/>
                </a:cubicBezTo>
                <a:cubicBezTo>
                  <a:pt x="478" y="213"/>
                  <a:pt x="478" y="213"/>
                  <a:pt x="478" y="213"/>
                </a:cubicBezTo>
                <a:lnTo>
                  <a:pt x="416" y="214"/>
                </a:lnTo>
                <a:close/>
              </a:path>
            </a:pathLst>
          </a:custGeom>
          <a:solidFill>
            <a:srgbClr val="2318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8" name="Freeform 31"/>
          <p:cNvSpPr>
            <a:spLocks noEditPoints="1"/>
          </p:cNvSpPr>
          <p:nvPr/>
        </p:nvSpPr>
        <p:spPr bwMode="auto">
          <a:xfrm>
            <a:off x="9302701" y="2838222"/>
            <a:ext cx="1280522" cy="1703084"/>
          </a:xfrm>
          <a:custGeom>
            <a:avLst/>
            <a:gdLst>
              <a:gd name="T0" fmla="*/ 144 w 523"/>
              <a:gd name="T1" fmla="*/ 462 h 610"/>
              <a:gd name="T2" fmla="*/ 59 w 523"/>
              <a:gd name="T3" fmla="*/ 549 h 610"/>
              <a:gd name="T4" fmla="*/ 148 w 523"/>
              <a:gd name="T5" fmla="*/ 408 h 610"/>
              <a:gd name="T6" fmla="*/ 144 w 523"/>
              <a:gd name="T7" fmla="*/ 460 h 610"/>
              <a:gd name="T8" fmla="*/ 311 w 523"/>
              <a:gd name="T9" fmla="*/ 27 h 610"/>
              <a:gd name="T10" fmla="*/ 235 w 523"/>
              <a:gd name="T11" fmla="*/ 4 h 610"/>
              <a:gd name="T12" fmla="*/ 48 w 523"/>
              <a:gd name="T13" fmla="*/ 154 h 610"/>
              <a:gd name="T14" fmla="*/ 0 w 523"/>
              <a:gd name="T15" fmla="*/ 263 h 610"/>
              <a:gd name="T16" fmla="*/ 0 w 523"/>
              <a:gd name="T17" fmla="*/ 263 h 610"/>
              <a:gd name="T18" fmla="*/ 10 w 523"/>
              <a:gd name="T19" fmla="*/ 312 h 610"/>
              <a:gd name="T20" fmla="*/ 47 w 523"/>
              <a:gd name="T21" fmla="*/ 538 h 610"/>
              <a:gd name="T22" fmla="*/ 44 w 523"/>
              <a:gd name="T23" fmla="*/ 542 h 610"/>
              <a:gd name="T24" fmla="*/ 138 w 523"/>
              <a:gd name="T25" fmla="*/ 516 h 610"/>
              <a:gd name="T26" fmla="*/ 140 w 523"/>
              <a:gd name="T27" fmla="*/ 545 h 610"/>
              <a:gd name="T28" fmla="*/ 160 w 523"/>
              <a:gd name="T29" fmla="*/ 465 h 610"/>
              <a:gd name="T30" fmla="*/ 165 w 523"/>
              <a:gd name="T31" fmla="*/ 444 h 610"/>
              <a:gd name="T32" fmla="*/ 164 w 523"/>
              <a:gd name="T33" fmla="*/ 410 h 610"/>
              <a:gd name="T34" fmla="*/ 306 w 523"/>
              <a:gd name="T35" fmla="*/ 381 h 610"/>
              <a:gd name="T36" fmla="*/ 298 w 523"/>
              <a:gd name="T37" fmla="*/ 535 h 610"/>
              <a:gd name="T38" fmla="*/ 322 w 523"/>
              <a:gd name="T39" fmla="*/ 379 h 610"/>
              <a:gd name="T40" fmla="*/ 326 w 523"/>
              <a:gd name="T41" fmla="*/ 378 h 610"/>
              <a:gd name="T42" fmla="*/ 417 w 523"/>
              <a:gd name="T43" fmla="*/ 350 h 610"/>
              <a:gd name="T44" fmla="*/ 473 w 523"/>
              <a:gd name="T45" fmla="*/ 400 h 610"/>
              <a:gd name="T46" fmla="*/ 519 w 523"/>
              <a:gd name="T47" fmla="*/ 384 h 610"/>
              <a:gd name="T48" fmla="*/ 519 w 523"/>
              <a:gd name="T49" fmla="*/ 383 h 610"/>
              <a:gd name="T50" fmla="*/ 436 w 523"/>
              <a:gd name="T51" fmla="*/ 305 h 610"/>
              <a:gd name="T52" fmla="*/ 368 w 523"/>
              <a:gd name="T53" fmla="*/ 304 h 610"/>
              <a:gd name="T54" fmla="*/ 368 w 523"/>
              <a:gd name="T55" fmla="*/ 194 h 610"/>
              <a:gd name="T56" fmla="*/ 266 w 523"/>
              <a:gd name="T57" fmla="*/ 106 h 610"/>
              <a:gd name="T58" fmla="*/ 289 w 523"/>
              <a:gd name="T59" fmla="*/ 115 h 610"/>
              <a:gd name="T60" fmla="*/ 203 w 523"/>
              <a:gd name="T61" fmla="*/ 95 h 610"/>
              <a:gd name="T62" fmla="*/ 235 w 523"/>
              <a:gd name="T63" fmla="*/ 98 h 610"/>
              <a:gd name="T64" fmla="*/ 203 w 523"/>
              <a:gd name="T65" fmla="*/ 95 h 610"/>
              <a:gd name="T66" fmla="*/ 356 w 523"/>
              <a:gd name="T67" fmla="*/ 329 h 610"/>
              <a:gd name="T68" fmla="*/ 361 w 523"/>
              <a:gd name="T69" fmla="*/ 319 h 610"/>
              <a:gd name="T70" fmla="*/ 503 w 523"/>
              <a:gd name="T71" fmla="*/ 386 h 610"/>
              <a:gd name="T72" fmla="*/ 417 w 523"/>
              <a:gd name="T73" fmla="*/ 334 h 610"/>
              <a:gd name="T74" fmla="*/ 340 w 523"/>
              <a:gd name="T75" fmla="*/ 351 h 610"/>
              <a:gd name="T76" fmla="*/ 221 w 523"/>
              <a:gd name="T77" fmla="*/ 112 h 610"/>
              <a:gd name="T78" fmla="*/ 362 w 523"/>
              <a:gd name="T79" fmla="*/ 261 h 610"/>
              <a:gd name="T80" fmla="*/ 342 w 523"/>
              <a:gd name="T81" fmla="*/ 321 h 610"/>
              <a:gd name="T82" fmla="*/ 24 w 523"/>
              <a:gd name="T83" fmla="*/ 306 h 610"/>
              <a:gd name="T84" fmla="*/ 16 w 523"/>
              <a:gd name="T85" fmla="*/ 263 h 610"/>
              <a:gd name="T86" fmla="*/ 16 w 523"/>
              <a:gd name="T87" fmla="*/ 263 h 610"/>
              <a:gd name="T88" fmla="*/ 59 w 523"/>
              <a:gd name="T89" fmla="*/ 165 h 610"/>
              <a:gd name="T90" fmla="*/ 264 w 523"/>
              <a:gd name="T91" fmla="*/ 212 h 610"/>
              <a:gd name="T92" fmla="*/ 150 w 523"/>
              <a:gd name="T93" fmla="*/ 229 h 610"/>
              <a:gd name="T94" fmla="*/ 264 w 523"/>
              <a:gd name="T95" fmla="*/ 212 h 610"/>
              <a:gd name="T96" fmla="*/ 107 w 523"/>
              <a:gd name="T97" fmla="*/ 229 h 610"/>
              <a:gd name="T98" fmla="*/ 45 w 523"/>
              <a:gd name="T99" fmla="*/ 212 h 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23" h="610">
                <a:moveTo>
                  <a:pt x="144" y="460"/>
                </a:moveTo>
                <a:cubicBezTo>
                  <a:pt x="144" y="461"/>
                  <a:pt x="144" y="461"/>
                  <a:pt x="144" y="462"/>
                </a:cubicBezTo>
                <a:cubicBezTo>
                  <a:pt x="136" y="487"/>
                  <a:pt x="118" y="532"/>
                  <a:pt x="85" y="553"/>
                </a:cubicBezTo>
                <a:cubicBezTo>
                  <a:pt x="57" y="570"/>
                  <a:pt x="58" y="555"/>
                  <a:pt x="59" y="549"/>
                </a:cubicBezTo>
                <a:cubicBezTo>
                  <a:pt x="73" y="539"/>
                  <a:pt x="141" y="484"/>
                  <a:pt x="136" y="406"/>
                </a:cubicBezTo>
                <a:cubicBezTo>
                  <a:pt x="140" y="407"/>
                  <a:pt x="144" y="407"/>
                  <a:pt x="148" y="408"/>
                </a:cubicBezTo>
                <a:cubicBezTo>
                  <a:pt x="149" y="443"/>
                  <a:pt x="149" y="443"/>
                  <a:pt x="149" y="443"/>
                </a:cubicBezTo>
                <a:cubicBezTo>
                  <a:pt x="149" y="445"/>
                  <a:pt x="147" y="451"/>
                  <a:pt x="144" y="460"/>
                </a:cubicBezTo>
                <a:close/>
                <a:moveTo>
                  <a:pt x="303" y="122"/>
                </a:moveTo>
                <a:cubicBezTo>
                  <a:pt x="312" y="103"/>
                  <a:pt x="340" y="39"/>
                  <a:pt x="311" y="27"/>
                </a:cubicBezTo>
                <a:cubicBezTo>
                  <a:pt x="283" y="15"/>
                  <a:pt x="259" y="79"/>
                  <a:pt x="251" y="100"/>
                </a:cubicBezTo>
                <a:cubicBezTo>
                  <a:pt x="256" y="74"/>
                  <a:pt x="266" y="9"/>
                  <a:pt x="235" y="4"/>
                </a:cubicBezTo>
                <a:cubicBezTo>
                  <a:pt x="203" y="0"/>
                  <a:pt x="190" y="71"/>
                  <a:pt x="187" y="94"/>
                </a:cubicBezTo>
                <a:cubicBezTo>
                  <a:pt x="122" y="95"/>
                  <a:pt x="77" y="121"/>
                  <a:pt x="48" y="154"/>
                </a:cubicBezTo>
                <a:cubicBezTo>
                  <a:pt x="18" y="187"/>
                  <a:pt x="4" y="226"/>
                  <a:pt x="1" y="252"/>
                </a:cubicBezTo>
                <a:cubicBezTo>
                  <a:pt x="0" y="256"/>
                  <a:pt x="0" y="260"/>
                  <a:pt x="0" y="263"/>
                </a:cubicBezTo>
                <a:cubicBezTo>
                  <a:pt x="0" y="263"/>
                  <a:pt x="0" y="263"/>
                  <a:pt x="0" y="263"/>
                </a:cubicBezTo>
                <a:cubicBezTo>
                  <a:pt x="0" y="263"/>
                  <a:pt x="0" y="263"/>
                  <a:pt x="0" y="263"/>
                </a:cubicBezTo>
                <a:cubicBezTo>
                  <a:pt x="0" y="270"/>
                  <a:pt x="1" y="278"/>
                  <a:pt x="2" y="286"/>
                </a:cubicBezTo>
                <a:cubicBezTo>
                  <a:pt x="4" y="294"/>
                  <a:pt x="6" y="303"/>
                  <a:pt x="10" y="312"/>
                </a:cubicBezTo>
                <a:cubicBezTo>
                  <a:pt x="24" y="347"/>
                  <a:pt x="55" y="385"/>
                  <a:pt x="120" y="402"/>
                </a:cubicBezTo>
                <a:cubicBezTo>
                  <a:pt x="128" y="483"/>
                  <a:pt x="48" y="538"/>
                  <a:pt x="47" y="538"/>
                </a:cubicBezTo>
                <a:cubicBezTo>
                  <a:pt x="45" y="539"/>
                  <a:pt x="45" y="539"/>
                  <a:pt x="45" y="539"/>
                </a:cubicBezTo>
                <a:cubicBezTo>
                  <a:pt x="44" y="542"/>
                  <a:pt x="44" y="542"/>
                  <a:pt x="44" y="542"/>
                </a:cubicBezTo>
                <a:cubicBezTo>
                  <a:pt x="44" y="542"/>
                  <a:pt x="23" y="610"/>
                  <a:pt x="93" y="566"/>
                </a:cubicBezTo>
                <a:cubicBezTo>
                  <a:pt x="113" y="554"/>
                  <a:pt x="128" y="535"/>
                  <a:pt x="138" y="516"/>
                </a:cubicBezTo>
                <a:cubicBezTo>
                  <a:pt x="137" y="523"/>
                  <a:pt x="136" y="530"/>
                  <a:pt x="135" y="535"/>
                </a:cubicBezTo>
                <a:cubicBezTo>
                  <a:pt x="134" y="539"/>
                  <a:pt x="136" y="544"/>
                  <a:pt x="140" y="545"/>
                </a:cubicBezTo>
                <a:cubicBezTo>
                  <a:pt x="144" y="546"/>
                  <a:pt x="149" y="543"/>
                  <a:pt x="150" y="539"/>
                </a:cubicBezTo>
                <a:cubicBezTo>
                  <a:pt x="155" y="520"/>
                  <a:pt x="159" y="472"/>
                  <a:pt x="160" y="465"/>
                </a:cubicBezTo>
                <a:cubicBezTo>
                  <a:pt x="163" y="453"/>
                  <a:pt x="165" y="445"/>
                  <a:pt x="165" y="445"/>
                </a:cubicBezTo>
                <a:cubicBezTo>
                  <a:pt x="165" y="444"/>
                  <a:pt x="165" y="444"/>
                  <a:pt x="165" y="444"/>
                </a:cubicBezTo>
                <a:cubicBezTo>
                  <a:pt x="165" y="443"/>
                  <a:pt x="165" y="443"/>
                  <a:pt x="165" y="443"/>
                </a:cubicBezTo>
                <a:cubicBezTo>
                  <a:pt x="164" y="410"/>
                  <a:pt x="164" y="410"/>
                  <a:pt x="164" y="410"/>
                </a:cubicBezTo>
                <a:cubicBezTo>
                  <a:pt x="172" y="411"/>
                  <a:pt x="180" y="411"/>
                  <a:pt x="189" y="412"/>
                </a:cubicBezTo>
                <a:cubicBezTo>
                  <a:pt x="236" y="413"/>
                  <a:pt x="275" y="401"/>
                  <a:pt x="306" y="381"/>
                </a:cubicBezTo>
                <a:cubicBezTo>
                  <a:pt x="307" y="402"/>
                  <a:pt x="309" y="463"/>
                  <a:pt x="292" y="526"/>
                </a:cubicBezTo>
                <a:cubicBezTo>
                  <a:pt x="291" y="530"/>
                  <a:pt x="294" y="534"/>
                  <a:pt x="298" y="535"/>
                </a:cubicBezTo>
                <a:cubicBezTo>
                  <a:pt x="302" y="536"/>
                  <a:pt x="306" y="534"/>
                  <a:pt x="307" y="530"/>
                </a:cubicBezTo>
                <a:cubicBezTo>
                  <a:pt x="325" y="464"/>
                  <a:pt x="323" y="400"/>
                  <a:pt x="322" y="379"/>
                </a:cubicBezTo>
                <a:cubicBezTo>
                  <a:pt x="323" y="378"/>
                  <a:pt x="324" y="378"/>
                  <a:pt x="324" y="378"/>
                </a:cubicBezTo>
                <a:cubicBezTo>
                  <a:pt x="326" y="378"/>
                  <a:pt x="326" y="378"/>
                  <a:pt x="326" y="378"/>
                </a:cubicBezTo>
                <a:cubicBezTo>
                  <a:pt x="328" y="376"/>
                  <a:pt x="328" y="376"/>
                  <a:pt x="328" y="376"/>
                </a:cubicBezTo>
                <a:cubicBezTo>
                  <a:pt x="350" y="355"/>
                  <a:pt x="413" y="351"/>
                  <a:pt x="417" y="350"/>
                </a:cubicBezTo>
                <a:cubicBezTo>
                  <a:pt x="454" y="351"/>
                  <a:pt x="472" y="398"/>
                  <a:pt x="472" y="398"/>
                </a:cubicBezTo>
                <a:cubicBezTo>
                  <a:pt x="473" y="400"/>
                  <a:pt x="473" y="400"/>
                  <a:pt x="473" y="400"/>
                </a:cubicBezTo>
                <a:cubicBezTo>
                  <a:pt x="475" y="401"/>
                  <a:pt x="475" y="401"/>
                  <a:pt x="475" y="401"/>
                </a:cubicBezTo>
                <a:cubicBezTo>
                  <a:pt x="523" y="442"/>
                  <a:pt x="519" y="384"/>
                  <a:pt x="519" y="384"/>
                </a:cubicBezTo>
                <a:cubicBezTo>
                  <a:pt x="519" y="383"/>
                  <a:pt x="519" y="383"/>
                  <a:pt x="519" y="383"/>
                </a:cubicBezTo>
                <a:cubicBezTo>
                  <a:pt x="519" y="383"/>
                  <a:pt x="519" y="383"/>
                  <a:pt x="519" y="383"/>
                </a:cubicBezTo>
                <a:cubicBezTo>
                  <a:pt x="500" y="312"/>
                  <a:pt x="436" y="305"/>
                  <a:pt x="436" y="305"/>
                </a:cubicBezTo>
                <a:cubicBezTo>
                  <a:pt x="436" y="305"/>
                  <a:pt x="436" y="305"/>
                  <a:pt x="436" y="305"/>
                </a:cubicBezTo>
                <a:cubicBezTo>
                  <a:pt x="435" y="305"/>
                  <a:pt x="435" y="305"/>
                  <a:pt x="435" y="305"/>
                </a:cubicBezTo>
                <a:cubicBezTo>
                  <a:pt x="368" y="304"/>
                  <a:pt x="368" y="304"/>
                  <a:pt x="368" y="304"/>
                </a:cubicBezTo>
                <a:cubicBezTo>
                  <a:pt x="373" y="290"/>
                  <a:pt x="376" y="277"/>
                  <a:pt x="378" y="263"/>
                </a:cubicBezTo>
                <a:cubicBezTo>
                  <a:pt x="380" y="239"/>
                  <a:pt x="377" y="216"/>
                  <a:pt x="368" y="194"/>
                </a:cubicBezTo>
                <a:cubicBezTo>
                  <a:pt x="356" y="166"/>
                  <a:pt x="335" y="140"/>
                  <a:pt x="303" y="122"/>
                </a:cubicBezTo>
                <a:close/>
                <a:moveTo>
                  <a:pt x="266" y="106"/>
                </a:moveTo>
                <a:cubicBezTo>
                  <a:pt x="272" y="89"/>
                  <a:pt x="291" y="36"/>
                  <a:pt x="305" y="42"/>
                </a:cubicBezTo>
                <a:cubicBezTo>
                  <a:pt x="320" y="48"/>
                  <a:pt x="297" y="98"/>
                  <a:pt x="289" y="115"/>
                </a:cubicBezTo>
                <a:cubicBezTo>
                  <a:pt x="282" y="111"/>
                  <a:pt x="274" y="108"/>
                  <a:pt x="266" y="106"/>
                </a:cubicBezTo>
                <a:close/>
                <a:moveTo>
                  <a:pt x="203" y="95"/>
                </a:moveTo>
                <a:cubicBezTo>
                  <a:pt x="206" y="73"/>
                  <a:pt x="215" y="17"/>
                  <a:pt x="233" y="20"/>
                </a:cubicBezTo>
                <a:cubicBezTo>
                  <a:pt x="250" y="22"/>
                  <a:pt x="240" y="78"/>
                  <a:pt x="235" y="98"/>
                </a:cubicBezTo>
                <a:cubicBezTo>
                  <a:pt x="231" y="98"/>
                  <a:pt x="227" y="97"/>
                  <a:pt x="223" y="97"/>
                </a:cubicBezTo>
                <a:cubicBezTo>
                  <a:pt x="216" y="96"/>
                  <a:pt x="209" y="95"/>
                  <a:pt x="203" y="95"/>
                </a:cubicBezTo>
                <a:close/>
                <a:moveTo>
                  <a:pt x="340" y="351"/>
                </a:moveTo>
                <a:cubicBezTo>
                  <a:pt x="346" y="344"/>
                  <a:pt x="351" y="337"/>
                  <a:pt x="356" y="329"/>
                </a:cubicBezTo>
                <a:cubicBezTo>
                  <a:pt x="356" y="329"/>
                  <a:pt x="356" y="329"/>
                  <a:pt x="356" y="329"/>
                </a:cubicBezTo>
                <a:cubicBezTo>
                  <a:pt x="357" y="326"/>
                  <a:pt x="359" y="323"/>
                  <a:pt x="361" y="319"/>
                </a:cubicBezTo>
                <a:cubicBezTo>
                  <a:pt x="434" y="321"/>
                  <a:pt x="434" y="321"/>
                  <a:pt x="434" y="321"/>
                </a:cubicBezTo>
                <a:cubicBezTo>
                  <a:pt x="437" y="321"/>
                  <a:pt x="488" y="329"/>
                  <a:pt x="503" y="386"/>
                </a:cubicBezTo>
                <a:cubicBezTo>
                  <a:pt x="503" y="389"/>
                  <a:pt x="502" y="403"/>
                  <a:pt x="486" y="390"/>
                </a:cubicBezTo>
                <a:cubicBezTo>
                  <a:pt x="482" y="380"/>
                  <a:pt x="460" y="335"/>
                  <a:pt x="417" y="334"/>
                </a:cubicBezTo>
                <a:cubicBezTo>
                  <a:pt x="416" y="334"/>
                  <a:pt x="416" y="334"/>
                  <a:pt x="416" y="334"/>
                </a:cubicBezTo>
                <a:cubicBezTo>
                  <a:pt x="416" y="334"/>
                  <a:pt x="372" y="337"/>
                  <a:pt x="340" y="351"/>
                </a:cubicBezTo>
                <a:close/>
                <a:moveTo>
                  <a:pt x="189" y="110"/>
                </a:moveTo>
                <a:cubicBezTo>
                  <a:pt x="199" y="110"/>
                  <a:pt x="210" y="111"/>
                  <a:pt x="221" y="112"/>
                </a:cubicBezTo>
                <a:cubicBezTo>
                  <a:pt x="293" y="122"/>
                  <a:pt x="335" y="157"/>
                  <a:pt x="353" y="200"/>
                </a:cubicBezTo>
                <a:cubicBezTo>
                  <a:pt x="361" y="220"/>
                  <a:pt x="364" y="240"/>
                  <a:pt x="362" y="261"/>
                </a:cubicBezTo>
                <a:cubicBezTo>
                  <a:pt x="360" y="282"/>
                  <a:pt x="353" y="302"/>
                  <a:pt x="342" y="321"/>
                </a:cubicBezTo>
                <a:cubicBezTo>
                  <a:pt x="342" y="321"/>
                  <a:pt x="342" y="321"/>
                  <a:pt x="342" y="321"/>
                </a:cubicBezTo>
                <a:cubicBezTo>
                  <a:pt x="315" y="365"/>
                  <a:pt x="263" y="398"/>
                  <a:pt x="189" y="396"/>
                </a:cubicBezTo>
                <a:cubicBezTo>
                  <a:pt x="85" y="393"/>
                  <a:pt x="41" y="347"/>
                  <a:pt x="24" y="306"/>
                </a:cubicBezTo>
                <a:cubicBezTo>
                  <a:pt x="21" y="298"/>
                  <a:pt x="19" y="290"/>
                  <a:pt x="18" y="283"/>
                </a:cubicBezTo>
                <a:cubicBezTo>
                  <a:pt x="16" y="276"/>
                  <a:pt x="16" y="269"/>
                  <a:pt x="16" y="263"/>
                </a:cubicBezTo>
                <a:cubicBezTo>
                  <a:pt x="16" y="263"/>
                  <a:pt x="16" y="263"/>
                  <a:pt x="16" y="263"/>
                </a:cubicBezTo>
                <a:cubicBezTo>
                  <a:pt x="16" y="263"/>
                  <a:pt x="16" y="263"/>
                  <a:pt x="16" y="263"/>
                </a:cubicBezTo>
                <a:cubicBezTo>
                  <a:pt x="16" y="260"/>
                  <a:pt x="16" y="257"/>
                  <a:pt x="16" y="254"/>
                </a:cubicBezTo>
                <a:cubicBezTo>
                  <a:pt x="19" y="231"/>
                  <a:pt x="32" y="195"/>
                  <a:pt x="59" y="165"/>
                </a:cubicBezTo>
                <a:cubicBezTo>
                  <a:pt x="86" y="134"/>
                  <a:pt x="128" y="110"/>
                  <a:pt x="189" y="110"/>
                </a:cubicBezTo>
                <a:close/>
                <a:moveTo>
                  <a:pt x="264" y="212"/>
                </a:moveTo>
                <a:cubicBezTo>
                  <a:pt x="264" y="228"/>
                  <a:pt x="264" y="228"/>
                  <a:pt x="264" y="228"/>
                </a:cubicBezTo>
                <a:cubicBezTo>
                  <a:pt x="150" y="229"/>
                  <a:pt x="150" y="229"/>
                  <a:pt x="150" y="229"/>
                </a:cubicBezTo>
                <a:cubicBezTo>
                  <a:pt x="150" y="213"/>
                  <a:pt x="150" y="213"/>
                  <a:pt x="150" y="213"/>
                </a:cubicBezTo>
                <a:cubicBezTo>
                  <a:pt x="264" y="212"/>
                  <a:pt x="264" y="212"/>
                  <a:pt x="264" y="212"/>
                </a:cubicBezTo>
                <a:close/>
                <a:moveTo>
                  <a:pt x="107" y="213"/>
                </a:moveTo>
                <a:cubicBezTo>
                  <a:pt x="107" y="229"/>
                  <a:pt x="107" y="229"/>
                  <a:pt x="107" y="229"/>
                </a:cubicBezTo>
                <a:cubicBezTo>
                  <a:pt x="45" y="228"/>
                  <a:pt x="45" y="228"/>
                  <a:pt x="45" y="228"/>
                </a:cubicBezTo>
                <a:cubicBezTo>
                  <a:pt x="45" y="212"/>
                  <a:pt x="45" y="212"/>
                  <a:pt x="45" y="212"/>
                </a:cubicBezTo>
                <a:lnTo>
                  <a:pt x="107" y="213"/>
                </a:lnTo>
                <a:close/>
              </a:path>
            </a:pathLst>
          </a:custGeom>
          <a:solidFill>
            <a:srgbClr val="2318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pic>
        <p:nvPicPr>
          <p:cNvPr id="69" name="图片 6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21190" y="4701998"/>
            <a:ext cx="1114954" cy="1175855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9937" y="239391"/>
            <a:ext cx="721827" cy="617563"/>
          </a:xfrm>
          <a:prstGeom prst="rect">
            <a:avLst/>
          </a:prstGeom>
        </p:spPr>
      </p:pic>
      <p:sp>
        <p:nvSpPr>
          <p:cNvPr id="18" name="矩形 17"/>
          <p:cNvSpPr/>
          <p:nvPr/>
        </p:nvSpPr>
        <p:spPr>
          <a:xfrm>
            <a:off x="1225236" y="239391"/>
            <a:ext cx="31242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这里添加小标题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Freeform 5"/>
          <p:cNvSpPr>
            <a:spLocks noEditPoints="1"/>
          </p:cNvSpPr>
          <p:nvPr/>
        </p:nvSpPr>
        <p:spPr bwMode="auto">
          <a:xfrm>
            <a:off x="2902944" y="2453832"/>
            <a:ext cx="247113" cy="265951"/>
          </a:xfrm>
          <a:custGeom>
            <a:avLst/>
            <a:gdLst>
              <a:gd name="T0" fmla="*/ 100 w 140"/>
              <a:gd name="T1" fmla="*/ 140 h 151"/>
              <a:gd name="T2" fmla="*/ 100 w 140"/>
              <a:gd name="T3" fmla="*/ 140 h 151"/>
              <a:gd name="T4" fmla="*/ 123 w 140"/>
              <a:gd name="T5" fmla="*/ 12 h 151"/>
              <a:gd name="T6" fmla="*/ 92 w 140"/>
              <a:gd name="T7" fmla="*/ 7 h 151"/>
              <a:gd name="T8" fmla="*/ 68 w 140"/>
              <a:gd name="T9" fmla="*/ 44 h 151"/>
              <a:gd name="T10" fmla="*/ 4 w 140"/>
              <a:gd name="T11" fmla="*/ 57 h 151"/>
              <a:gd name="T12" fmla="*/ 35 w 140"/>
              <a:gd name="T13" fmla="*/ 98 h 151"/>
              <a:gd name="T14" fmla="*/ 96 w 140"/>
              <a:gd name="T15" fmla="*/ 148 h 151"/>
              <a:gd name="T16" fmla="*/ 102 w 140"/>
              <a:gd name="T17" fmla="*/ 142 h 151"/>
              <a:gd name="T18" fmla="*/ 100 w 140"/>
              <a:gd name="T19" fmla="*/ 140 h 151"/>
              <a:gd name="T20" fmla="*/ 31 w 140"/>
              <a:gd name="T21" fmla="*/ 84 h 151"/>
              <a:gd name="T22" fmla="*/ 18 w 140"/>
              <a:gd name="T23" fmla="*/ 41 h 151"/>
              <a:gd name="T24" fmla="*/ 67 w 140"/>
              <a:gd name="T25" fmla="*/ 54 h 151"/>
              <a:gd name="T26" fmla="*/ 68 w 140"/>
              <a:gd name="T27" fmla="*/ 54 h 151"/>
              <a:gd name="T28" fmla="*/ 75 w 140"/>
              <a:gd name="T29" fmla="*/ 52 h 151"/>
              <a:gd name="T30" fmla="*/ 99 w 140"/>
              <a:gd name="T31" fmla="*/ 13 h 151"/>
              <a:gd name="T32" fmla="*/ 116 w 140"/>
              <a:gd name="T33" fmla="*/ 55 h 151"/>
              <a:gd name="T34" fmla="*/ 93 w 140"/>
              <a:gd name="T35" fmla="*/ 134 h 151"/>
              <a:gd name="T36" fmla="*/ 31 w 140"/>
              <a:gd name="T37" fmla="*/ 8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0" h="151">
                <a:moveTo>
                  <a:pt x="100" y="140"/>
                </a:moveTo>
                <a:cubicBezTo>
                  <a:pt x="100" y="140"/>
                  <a:pt x="100" y="140"/>
                  <a:pt x="100" y="140"/>
                </a:cubicBezTo>
                <a:cubicBezTo>
                  <a:pt x="104" y="100"/>
                  <a:pt x="140" y="53"/>
                  <a:pt x="123" y="12"/>
                </a:cubicBezTo>
                <a:cubicBezTo>
                  <a:pt x="117" y="0"/>
                  <a:pt x="102" y="1"/>
                  <a:pt x="92" y="7"/>
                </a:cubicBezTo>
                <a:cubicBezTo>
                  <a:pt x="79" y="15"/>
                  <a:pt x="72" y="30"/>
                  <a:pt x="68" y="44"/>
                </a:cubicBezTo>
                <a:cubicBezTo>
                  <a:pt x="47" y="30"/>
                  <a:pt x="1" y="19"/>
                  <a:pt x="4" y="57"/>
                </a:cubicBezTo>
                <a:cubicBezTo>
                  <a:pt x="5" y="75"/>
                  <a:pt x="22" y="87"/>
                  <a:pt x="35" y="98"/>
                </a:cubicBezTo>
                <a:cubicBezTo>
                  <a:pt x="56" y="114"/>
                  <a:pt x="76" y="131"/>
                  <a:pt x="96" y="148"/>
                </a:cubicBezTo>
                <a:cubicBezTo>
                  <a:pt x="100" y="151"/>
                  <a:pt x="106" y="145"/>
                  <a:pt x="102" y="142"/>
                </a:cubicBezTo>
                <a:cubicBezTo>
                  <a:pt x="101" y="141"/>
                  <a:pt x="101" y="141"/>
                  <a:pt x="100" y="140"/>
                </a:cubicBezTo>
                <a:close/>
                <a:moveTo>
                  <a:pt x="31" y="84"/>
                </a:moveTo>
                <a:cubicBezTo>
                  <a:pt x="21" y="75"/>
                  <a:pt x="0" y="53"/>
                  <a:pt x="18" y="41"/>
                </a:cubicBezTo>
                <a:cubicBezTo>
                  <a:pt x="33" y="32"/>
                  <a:pt x="56" y="44"/>
                  <a:pt x="67" y="54"/>
                </a:cubicBezTo>
                <a:cubicBezTo>
                  <a:pt x="67" y="54"/>
                  <a:pt x="68" y="54"/>
                  <a:pt x="68" y="54"/>
                </a:cubicBezTo>
                <a:cubicBezTo>
                  <a:pt x="70" y="56"/>
                  <a:pt x="74" y="56"/>
                  <a:pt x="75" y="52"/>
                </a:cubicBezTo>
                <a:cubicBezTo>
                  <a:pt x="78" y="38"/>
                  <a:pt x="84" y="20"/>
                  <a:pt x="99" y="13"/>
                </a:cubicBezTo>
                <a:cubicBezTo>
                  <a:pt x="123" y="2"/>
                  <a:pt x="118" y="42"/>
                  <a:pt x="116" y="55"/>
                </a:cubicBezTo>
                <a:cubicBezTo>
                  <a:pt x="110" y="82"/>
                  <a:pt x="96" y="107"/>
                  <a:pt x="93" y="134"/>
                </a:cubicBezTo>
                <a:cubicBezTo>
                  <a:pt x="72" y="117"/>
                  <a:pt x="52" y="101"/>
                  <a:pt x="31" y="84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Freeform 6"/>
          <p:cNvSpPr>
            <a:spLocks noEditPoints="1"/>
          </p:cNvSpPr>
          <p:nvPr/>
        </p:nvSpPr>
        <p:spPr bwMode="auto">
          <a:xfrm>
            <a:off x="1686219" y="2528077"/>
            <a:ext cx="3660146" cy="2017900"/>
          </a:xfrm>
          <a:custGeom>
            <a:avLst/>
            <a:gdLst>
              <a:gd name="T0" fmla="*/ 1617 w 2081"/>
              <a:gd name="T1" fmla="*/ 237 h 1146"/>
              <a:gd name="T2" fmla="*/ 1256 w 2081"/>
              <a:gd name="T3" fmla="*/ 29 h 1146"/>
              <a:gd name="T4" fmla="*/ 923 w 2081"/>
              <a:gd name="T5" fmla="*/ 153 h 1146"/>
              <a:gd name="T6" fmla="*/ 825 w 2081"/>
              <a:gd name="T7" fmla="*/ 199 h 1146"/>
              <a:gd name="T8" fmla="*/ 583 w 2081"/>
              <a:gd name="T9" fmla="*/ 218 h 1146"/>
              <a:gd name="T10" fmla="*/ 325 w 2081"/>
              <a:gd name="T11" fmla="*/ 168 h 1146"/>
              <a:gd name="T12" fmla="*/ 64 w 2081"/>
              <a:gd name="T13" fmla="*/ 579 h 1146"/>
              <a:gd name="T14" fmla="*/ 319 w 2081"/>
              <a:gd name="T15" fmla="*/ 876 h 1146"/>
              <a:gd name="T16" fmla="*/ 686 w 2081"/>
              <a:gd name="T17" fmla="*/ 1004 h 1146"/>
              <a:gd name="T18" fmla="*/ 1153 w 2081"/>
              <a:gd name="T19" fmla="*/ 975 h 1146"/>
              <a:gd name="T20" fmla="*/ 1367 w 2081"/>
              <a:gd name="T21" fmla="*/ 887 h 1146"/>
              <a:gd name="T22" fmla="*/ 1529 w 2081"/>
              <a:gd name="T23" fmla="*/ 906 h 1146"/>
              <a:gd name="T24" fmla="*/ 1807 w 2081"/>
              <a:gd name="T25" fmla="*/ 863 h 1146"/>
              <a:gd name="T26" fmla="*/ 2043 w 2081"/>
              <a:gd name="T27" fmla="*/ 222 h 1146"/>
              <a:gd name="T28" fmla="*/ 60 w 2081"/>
              <a:gd name="T29" fmla="*/ 422 h 1146"/>
              <a:gd name="T30" fmla="*/ 468 w 2081"/>
              <a:gd name="T31" fmla="*/ 1047 h 1146"/>
              <a:gd name="T32" fmla="*/ 548 w 2081"/>
              <a:gd name="T33" fmla="*/ 1054 h 1146"/>
              <a:gd name="T34" fmla="*/ 1124 w 2081"/>
              <a:gd name="T35" fmla="*/ 969 h 1146"/>
              <a:gd name="T36" fmla="*/ 1385 w 2081"/>
              <a:gd name="T37" fmla="*/ 834 h 1146"/>
              <a:gd name="T38" fmla="*/ 1273 w 2081"/>
              <a:gd name="T39" fmla="*/ 983 h 1146"/>
              <a:gd name="T40" fmla="*/ 1165 w 2081"/>
              <a:gd name="T41" fmla="*/ 936 h 1146"/>
              <a:gd name="T42" fmla="*/ 1127 w 2081"/>
              <a:gd name="T43" fmla="*/ 920 h 1146"/>
              <a:gd name="T44" fmla="*/ 856 w 2081"/>
              <a:gd name="T45" fmla="*/ 1097 h 1146"/>
              <a:gd name="T46" fmla="*/ 686 w 2081"/>
              <a:gd name="T47" fmla="*/ 974 h 1146"/>
              <a:gd name="T48" fmla="*/ 470 w 2081"/>
              <a:gd name="T49" fmla="*/ 1030 h 1146"/>
              <a:gd name="T50" fmla="*/ 329 w 2081"/>
              <a:gd name="T51" fmla="*/ 850 h 1146"/>
              <a:gd name="T52" fmla="*/ 186 w 2081"/>
              <a:gd name="T53" fmla="*/ 800 h 1146"/>
              <a:gd name="T54" fmla="*/ 210 w 2081"/>
              <a:gd name="T55" fmla="*/ 650 h 1146"/>
              <a:gd name="T56" fmla="*/ 177 w 2081"/>
              <a:gd name="T57" fmla="*/ 274 h 1146"/>
              <a:gd name="T58" fmla="*/ 289 w 2081"/>
              <a:gd name="T59" fmla="*/ 254 h 1146"/>
              <a:gd name="T60" fmla="*/ 295 w 2081"/>
              <a:gd name="T61" fmla="*/ 244 h 1146"/>
              <a:gd name="T62" fmla="*/ 356 w 2081"/>
              <a:gd name="T63" fmla="*/ 185 h 1146"/>
              <a:gd name="T64" fmla="*/ 544 w 2081"/>
              <a:gd name="T65" fmla="*/ 218 h 1146"/>
              <a:gd name="T66" fmla="*/ 607 w 2081"/>
              <a:gd name="T67" fmla="*/ 253 h 1146"/>
              <a:gd name="T68" fmla="*/ 818 w 2081"/>
              <a:gd name="T69" fmla="*/ 240 h 1146"/>
              <a:gd name="T70" fmla="*/ 943 w 2081"/>
              <a:gd name="T71" fmla="*/ 177 h 1146"/>
              <a:gd name="T72" fmla="*/ 1165 w 2081"/>
              <a:gd name="T73" fmla="*/ 215 h 1146"/>
              <a:gd name="T74" fmla="*/ 1593 w 2081"/>
              <a:gd name="T75" fmla="*/ 269 h 1146"/>
              <a:gd name="T76" fmla="*/ 1632 w 2081"/>
              <a:gd name="T77" fmla="*/ 270 h 1146"/>
              <a:gd name="T78" fmla="*/ 1831 w 2081"/>
              <a:gd name="T79" fmla="*/ 103 h 1146"/>
              <a:gd name="T80" fmla="*/ 2002 w 2081"/>
              <a:gd name="T81" fmla="*/ 580 h 1146"/>
              <a:gd name="T82" fmla="*/ 1758 w 2081"/>
              <a:gd name="T83" fmla="*/ 822 h 1146"/>
              <a:gd name="T84" fmla="*/ 1625 w 2081"/>
              <a:gd name="T85" fmla="*/ 785 h 1146"/>
              <a:gd name="T86" fmla="*/ 1658 w 2081"/>
              <a:gd name="T87" fmla="*/ 803 h 1146"/>
              <a:gd name="T88" fmla="*/ 2016 w 2081"/>
              <a:gd name="T89" fmla="*/ 562 h 1146"/>
              <a:gd name="T90" fmla="*/ 1908 w 2081"/>
              <a:gd name="T91" fmla="*/ 115 h 1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081" h="1146">
                <a:moveTo>
                  <a:pt x="2043" y="222"/>
                </a:moveTo>
                <a:cubicBezTo>
                  <a:pt x="2011" y="129"/>
                  <a:pt x="1931" y="69"/>
                  <a:pt x="1834" y="73"/>
                </a:cubicBezTo>
                <a:cubicBezTo>
                  <a:pt x="1736" y="77"/>
                  <a:pt x="1656" y="148"/>
                  <a:pt x="1617" y="237"/>
                </a:cubicBezTo>
                <a:cubicBezTo>
                  <a:pt x="1597" y="201"/>
                  <a:pt x="1574" y="167"/>
                  <a:pt x="1547" y="135"/>
                </a:cubicBezTo>
                <a:cubicBezTo>
                  <a:pt x="1508" y="76"/>
                  <a:pt x="1461" y="24"/>
                  <a:pt x="1389" y="10"/>
                </a:cubicBezTo>
                <a:cubicBezTo>
                  <a:pt x="1341" y="0"/>
                  <a:pt x="1295" y="8"/>
                  <a:pt x="1256" y="29"/>
                </a:cubicBezTo>
                <a:cubicBezTo>
                  <a:pt x="1233" y="38"/>
                  <a:pt x="1212" y="51"/>
                  <a:pt x="1194" y="69"/>
                </a:cubicBezTo>
                <a:cubicBezTo>
                  <a:pt x="1172" y="91"/>
                  <a:pt x="1156" y="117"/>
                  <a:pt x="1148" y="147"/>
                </a:cubicBezTo>
                <a:cubicBezTo>
                  <a:pt x="1099" y="87"/>
                  <a:pt x="968" y="92"/>
                  <a:pt x="923" y="153"/>
                </a:cubicBezTo>
                <a:cubicBezTo>
                  <a:pt x="913" y="167"/>
                  <a:pt x="910" y="184"/>
                  <a:pt x="905" y="200"/>
                </a:cubicBezTo>
                <a:cubicBezTo>
                  <a:pt x="899" y="212"/>
                  <a:pt x="893" y="224"/>
                  <a:pt x="889" y="237"/>
                </a:cubicBezTo>
                <a:cubicBezTo>
                  <a:pt x="865" y="264"/>
                  <a:pt x="839" y="217"/>
                  <a:pt x="825" y="199"/>
                </a:cubicBezTo>
                <a:cubicBezTo>
                  <a:pt x="790" y="157"/>
                  <a:pt x="736" y="127"/>
                  <a:pt x="682" y="135"/>
                </a:cubicBezTo>
                <a:cubicBezTo>
                  <a:pt x="673" y="136"/>
                  <a:pt x="664" y="139"/>
                  <a:pt x="655" y="142"/>
                </a:cubicBezTo>
                <a:cubicBezTo>
                  <a:pt x="619" y="151"/>
                  <a:pt x="587" y="182"/>
                  <a:pt x="583" y="218"/>
                </a:cubicBezTo>
                <a:cubicBezTo>
                  <a:pt x="583" y="220"/>
                  <a:pt x="582" y="222"/>
                  <a:pt x="582" y="224"/>
                </a:cubicBezTo>
                <a:cubicBezTo>
                  <a:pt x="556" y="168"/>
                  <a:pt x="497" y="136"/>
                  <a:pt x="437" y="136"/>
                </a:cubicBezTo>
                <a:cubicBezTo>
                  <a:pt x="398" y="136"/>
                  <a:pt x="359" y="149"/>
                  <a:pt x="325" y="168"/>
                </a:cubicBezTo>
                <a:cubicBezTo>
                  <a:pt x="302" y="180"/>
                  <a:pt x="278" y="196"/>
                  <a:pt x="269" y="220"/>
                </a:cubicBezTo>
                <a:cubicBezTo>
                  <a:pt x="163" y="241"/>
                  <a:pt x="28" y="281"/>
                  <a:pt x="9" y="410"/>
                </a:cubicBezTo>
                <a:cubicBezTo>
                  <a:pt x="0" y="471"/>
                  <a:pt x="28" y="531"/>
                  <a:pt x="64" y="579"/>
                </a:cubicBezTo>
                <a:cubicBezTo>
                  <a:pt x="94" y="619"/>
                  <a:pt x="131" y="654"/>
                  <a:pt x="177" y="671"/>
                </a:cubicBezTo>
                <a:cubicBezTo>
                  <a:pt x="143" y="714"/>
                  <a:pt x="137" y="779"/>
                  <a:pt x="167" y="827"/>
                </a:cubicBezTo>
                <a:cubicBezTo>
                  <a:pt x="200" y="878"/>
                  <a:pt x="265" y="896"/>
                  <a:pt x="319" y="876"/>
                </a:cubicBezTo>
                <a:cubicBezTo>
                  <a:pt x="321" y="883"/>
                  <a:pt x="324" y="890"/>
                  <a:pt x="326" y="898"/>
                </a:cubicBezTo>
                <a:cubicBezTo>
                  <a:pt x="334" y="977"/>
                  <a:pt x="387" y="1049"/>
                  <a:pt x="460" y="1076"/>
                </a:cubicBezTo>
                <a:cubicBezTo>
                  <a:pt x="541" y="1105"/>
                  <a:pt x="634" y="1072"/>
                  <a:pt x="686" y="1004"/>
                </a:cubicBezTo>
                <a:cubicBezTo>
                  <a:pt x="739" y="1094"/>
                  <a:pt x="838" y="1146"/>
                  <a:pt x="940" y="1126"/>
                </a:cubicBezTo>
                <a:cubicBezTo>
                  <a:pt x="992" y="1116"/>
                  <a:pt x="1046" y="1091"/>
                  <a:pt x="1089" y="1060"/>
                </a:cubicBezTo>
                <a:cubicBezTo>
                  <a:pt x="1118" y="1038"/>
                  <a:pt x="1142" y="1009"/>
                  <a:pt x="1153" y="975"/>
                </a:cubicBezTo>
                <a:cubicBezTo>
                  <a:pt x="1180" y="1010"/>
                  <a:pt x="1227" y="1028"/>
                  <a:pt x="1270" y="1016"/>
                </a:cubicBezTo>
                <a:cubicBezTo>
                  <a:pt x="1304" y="1006"/>
                  <a:pt x="1327" y="981"/>
                  <a:pt x="1343" y="949"/>
                </a:cubicBezTo>
                <a:cubicBezTo>
                  <a:pt x="1356" y="931"/>
                  <a:pt x="1364" y="910"/>
                  <a:pt x="1367" y="887"/>
                </a:cubicBezTo>
                <a:cubicBezTo>
                  <a:pt x="1369" y="882"/>
                  <a:pt x="1370" y="877"/>
                  <a:pt x="1371" y="873"/>
                </a:cubicBezTo>
                <a:cubicBezTo>
                  <a:pt x="1401" y="911"/>
                  <a:pt x="1465" y="919"/>
                  <a:pt x="1509" y="911"/>
                </a:cubicBezTo>
                <a:cubicBezTo>
                  <a:pt x="1516" y="910"/>
                  <a:pt x="1522" y="908"/>
                  <a:pt x="1529" y="906"/>
                </a:cubicBezTo>
                <a:cubicBezTo>
                  <a:pt x="1534" y="905"/>
                  <a:pt x="1538" y="905"/>
                  <a:pt x="1543" y="903"/>
                </a:cubicBezTo>
                <a:cubicBezTo>
                  <a:pt x="1590" y="892"/>
                  <a:pt x="1633" y="859"/>
                  <a:pt x="1647" y="811"/>
                </a:cubicBezTo>
                <a:cubicBezTo>
                  <a:pt x="1691" y="850"/>
                  <a:pt x="1750" y="868"/>
                  <a:pt x="1807" y="863"/>
                </a:cubicBezTo>
                <a:cubicBezTo>
                  <a:pt x="1840" y="863"/>
                  <a:pt x="1873" y="851"/>
                  <a:pt x="1901" y="833"/>
                </a:cubicBezTo>
                <a:cubicBezTo>
                  <a:pt x="1989" y="776"/>
                  <a:pt x="2023" y="659"/>
                  <a:pt x="2046" y="561"/>
                </a:cubicBezTo>
                <a:cubicBezTo>
                  <a:pt x="2071" y="452"/>
                  <a:pt x="2081" y="329"/>
                  <a:pt x="2043" y="222"/>
                </a:cubicBezTo>
                <a:close/>
                <a:moveTo>
                  <a:pt x="40" y="406"/>
                </a:moveTo>
                <a:cubicBezTo>
                  <a:pt x="51" y="353"/>
                  <a:pt x="85" y="319"/>
                  <a:pt x="128" y="296"/>
                </a:cubicBezTo>
                <a:cubicBezTo>
                  <a:pt x="93" y="329"/>
                  <a:pt x="68" y="373"/>
                  <a:pt x="60" y="422"/>
                </a:cubicBezTo>
                <a:cubicBezTo>
                  <a:pt x="54" y="464"/>
                  <a:pt x="60" y="507"/>
                  <a:pt x="76" y="546"/>
                </a:cubicBezTo>
                <a:cubicBezTo>
                  <a:pt x="49" y="505"/>
                  <a:pt x="29" y="455"/>
                  <a:pt x="40" y="406"/>
                </a:cubicBezTo>
                <a:close/>
                <a:moveTo>
                  <a:pt x="468" y="1047"/>
                </a:moveTo>
                <a:cubicBezTo>
                  <a:pt x="450" y="1040"/>
                  <a:pt x="433" y="1030"/>
                  <a:pt x="419" y="1018"/>
                </a:cubicBezTo>
                <a:cubicBezTo>
                  <a:pt x="434" y="1028"/>
                  <a:pt x="450" y="1036"/>
                  <a:pt x="467" y="1042"/>
                </a:cubicBezTo>
                <a:cubicBezTo>
                  <a:pt x="493" y="1052"/>
                  <a:pt x="521" y="1056"/>
                  <a:pt x="548" y="1054"/>
                </a:cubicBezTo>
                <a:cubicBezTo>
                  <a:pt x="521" y="1058"/>
                  <a:pt x="494" y="1056"/>
                  <a:pt x="468" y="1047"/>
                </a:cubicBezTo>
                <a:close/>
                <a:moveTo>
                  <a:pt x="1108" y="999"/>
                </a:moveTo>
                <a:cubicBezTo>
                  <a:pt x="1114" y="990"/>
                  <a:pt x="1120" y="979"/>
                  <a:pt x="1124" y="969"/>
                </a:cubicBezTo>
                <a:cubicBezTo>
                  <a:pt x="1121" y="980"/>
                  <a:pt x="1115" y="990"/>
                  <a:pt x="1108" y="999"/>
                </a:cubicBezTo>
                <a:close/>
                <a:moveTo>
                  <a:pt x="1517" y="878"/>
                </a:moveTo>
                <a:cubicBezTo>
                  <a:pt x="1477" y="889"/>
                  <a:pt x="1397" y="888"/>
                  <a:pt x="1385" y="834"/>
                </a:cubicBezTo>
                <a:cubicBezTo>
                  <a:pt x="1382" y="821"/>
                  <a:pt x="1367" y="821"/>
                  <a:pt x="1360" y="829"/>
                </a:cubicBezTo>
                <a:cubicBezTo>
                  <a:pt x="1355" y="830"/>
                  <a:pt x="1351" y="833"/>
                  <a:pt x="1349" y="840"/>
                </a:cubicBezTo>
                <a:cubicBezTo>
                  <a:pt x="1338" y="888"/>
                  <a:pt x="1322" y="960"/>
                  <a:pt x="1273" y="983"/>
                </a:cubicBezTo>
                <a:cubicBezTo>
                  <a:pt x="1265" y="987"/>
                  <a:pt x="1256" y="989"/>
                  <a:pt x="1247" y="990"/>
                </a:cubicBezTo>
                <a:cubicBezTo>
                  <a:pt x="1238" y="990"/>
                  <a:pt x="1228" y="988"/>
                  <a:pt x="1220" y="986"/>
                </a:cubicBezTo>
                <a:cubicBezTo>
                  <a:pt x="1195" y="979"/>
                  <a:pt x="1174" y="961"/>
                  <a:pt x="1165" y="936"/>
                </a:cubicBezTo>
                <a:cubicBezTo>
                  <a:pt x="1164" y="933"/>
                  <a:pt x="1161" y="930"/>
                  <a:pt x="1159" y="928"/>
                </a:cubicBezTo>
                <a:cubicBezTo>
                  <a:pt x="1158" y="916"/>
                  <a:pt x="1145" y="912"/>
                  <a:pt x="1136" y="916"/>
                </a:cubicBezTo>
                <a:cubicBezTo>
                  <a:pt x="1133" y="914"/>
                  <a:pt x="1128" y="916"/>
                  <a:pt x="1127" y="920"/>
                </a:cubicBezTo>
                <a:cubicBezTo>
                  <a:pt x="1116" y="972"/>
                  <a:pt x="1086" y="1019"/>
                  <a:pt x="1046" y="1052"/>
                </a:cubicBezTo>
                <a:cubicBezTo>
                  <a:pt x="1011" y="1073"/>
                  <a:pt x="972" y="1090"/>
                  <a:pt x="932" y="1097"/>
                </a:cubicBezTo>
                <a:cubicBezTo>
                  <a:pt x="906" y="1102"/>
                  <a:pt x="881" y="1102"/>
                  <a:pt x="856" y="1097"/>
                </a:cubicBezTo>
                <a:cubicBezTo>
                  <a:pt x="793" y="1081"/>
                  <a:pt x="736" y="1037"/>
                  <a:pt x="705" y="976"/>
                </a:cubicBezTo>
                <a:cubicBezTo>
                  <a:pt x="704" y="975"/>
                  <a:pt x="703" y="974"/>
                  <a:pt x="701" y="974"/>
                </a:cubicBezTo>
                <a:cubicBezTo>
                  <a:pt x="697" y="970"/>
                  <a:pt x="691" y="971"/>
                  <a:pt x="686" y="974"/>
                </a:cubicBezTo>
                <a:cubicBezTo>
                  <a:pt x="680" y="971"/>
                  <a:pt x="673" y="972"/>
                  <a:pt x="668" y="979"/>
                </a:cubicBezTo>
                <a:cubicBezTo>
                  <a:pt x="656" y="997"/>
                  <a:pt x="642" y="1012"/>
                  <a:pt x="625" y="1023"/>
                </a:cubicBezTo>
                <a:cubicBezTo>
                  <a:pt x="576" y="1045"/>
                  <a:pt x="521" y="1048"/>
                  <a:pt x="470" y="1030"/>
                </a:cubicBezTo>
                <a:cubicBezTo>
                  <a:pt x="432" y="1016"/>
                  <a:pt x="399" y="991"/>
                  <a:pt x="374" y="959"/>
                </a:cubicBezTo>
                <a:cubicBezTo>
                  <a:pt x="359" y="928"/>
                  <a:pt x="352" y="893"/>
                  <a:pt x="355" y="858"/>
                </a:cubicBezTo>
                <a:cubicBezTo>
                  <a:pt x="356" y="842"/>
                  <a:pt x="336" y="839"/>
                  <a:pt x="329" y="850"/>
                </a:cubicBezTo>
                <a:cubicBezTo>
                  <a:pt x="325" y="846"/>
                  <a:pt x="318" y="844"/>
                  <a:pt x="312" y="847"/>
                </a:cubicBezTo>
                <a:cubicBezTo>
                  <a:pt x="269" y="866"/>
                  <a:pt x="213" y="849"/>
                  <a:pt x="189" y="807"/>
                </a:cubicBezTo>
                <a:cubicBezTo>
                  <a:pt x="188" y="805"/>
                  <a:pt x="187" y="803"/>
                  <a:pt x="186" y="800"/>
                </a:cubicBezTo>
                <a:cubicBezTo>
                  <a:pt x="168" y="758"/>
                  <a:pt x="182" y="705"/>
                  <a:pt x="217" y="676"/>
                </a:cubicBezTo>
                <a:cubicBezTo>
                  <a:pt x="218" y="675"/>
                  <a:pt x="219" y="673"/>
                  <a:pt x="219" y="671"/>
                </a:cubicBezTo>
                <a:cubicBezTo>
                  <a:pt x="222" y="663"/>
                  <a:pt x="220" y="653"/>
                  <a:pt x="210" y="650"/>
                </a:cubicBezTo>
                <a:cubicBezTo>
                  <a:pt x="179" y="643"/>
                  <a:pt x="152" y="627"/>
                  <a:pt x="128" y="606"/>
                </a:cubicBezTo>
                <a:cubicBezTo>
                  <a:pt x="84" y="557"/>
                  <a:pt x="61" y="487"/>
                  <a:pt x="73" y="420"/>
                </a:cubicBezTo>
                <a:cubicBezTo>
                  <a:pt x="85" y="358"/>
                  <a:pt x="125" y="305"/>
                  <a:pt x="177" y="274"/>
                </a:cubicBezTo>
                <a:cubicBezTo>
                  <a:pt x="207" y="264"/>
                  <a:pt x="239" y="257"/>
                  <a:pt x="268" y="251"/>
                </a:cubicBezTo>
                <a:cubicBezTo>
                  <a:pt x="270" y="253"/>
                  <a:pt x="274" y="255"/>
                  <a:pt x="277" y="255"/>
                </a:cubicBezTo>
                <a:cubicBezTo>
                  <a:pt x="277" y="262"/>
                  <a:pt x="289" y="262"/>
                  <a:pt x="289" y="254"/>
                </a:cubicBezTo>
                <a:cubicBezTo>
                  <a:pt x="290" y="253"/>
                  <a:pt x="290" y="251"/>
                  <a:pt x="290" y="250"/>
                </a:cubicBezTo>
                <a:cubicBezTo>
                  <a:pt x="291" y="249"/>
                  <a:pt x="292" y="247"/>
                  <a:pt x="293" y="245"/>
                </a:cubicBezTo>
                <a:cubicBezTo>
                  <a:pt x="294" y="245"/>
                  <a:pt x="294" y="245"/>
                  <a:pt x="295" y="244"/>
                </a:cubicBezTo>
                <a:cubicBezTo>
                  <a:pt x="298" y="243"/>
                  <a:pt x="299" y="241"/>
                  <a:pt x="299" y="238"/>
                </a:cubicBezTo>
                <a:cubicBezTo>
                  <a:pt x="300" y="234"/>
                  <a:pt x="299" y="230"/>
                  <a:pt x="298" y="227"/>
                </a:cubicBezTo>
                <a:cubicBezTo>
                  <a:pt x="308" y="206"/>
                  <a:pt x="338" y="194"/>
                  <a:pt x="356" y="185"/>
                </a:cubicBezTo>
                <a:cubicBezTo>
                  <a:pt x="384" y="173"/>
                  <a:pt x="414" y="165"/>
                  <a:pt x="444" y="166"/>
                </a:cubicBezTo>
                <a:cubicBezTo>
                  <a:pt x="448" y="166"/>
                  <a:pt x="453" y="167"/>
                  <a:pt x="457" y="167"/>
                </a:cubicBezTo>
                <a:cubicBezTo>
                  <a:pt x="488" y="178"/>
                  <a:pt x="517" y="197"/>
                  <a:pt x="544" y="218"/>
                </a:cubicBezTo>
                <a:cubicBezTo>
                  <a:pt x="552" y="228"/>
                  <a:pt x="557" y="239"/>
                  <a:pt x="561" y="252"/>
                </a:cubicBezTo>
                <a:cubicBezTo>
                  <a:pt x="564" y="261"/>
                  <a:pt x="573" y="264"/>
                  <a:pt x="580" y="261"/>
                </a:cubicBezTo>
                <a:cubicBezTo>
                  <a:pt x="587" y="271"/>
                  <a:pt x="607" y="269"/>
                  <a:pt x="607" y="253"/>
                </a:cubicBezTo>
                <a:cubicBezTo>
                  <a:pt x="607" y="179"/>
                  <a:pt x="688" y="148"/>
                  <a:pt x="746" y="174"/>
                </a:cubicBezTo>
                <a:cubicBezTo>
                  <a:pt x="759" y="182"/>
                  <a:pt x="772" y="190"/>
                  <a:pt x="783" y="199"/>
                </a:cubicBezTo>
                <a:cubicBezTo>
                  <a:pt x="796" y="211"/>
                  <a:pt x="807" y="225"/>
                  <a:pt x="818" y="240"/>
                </a:cubicBezTo>
                <a:cubicBezTo>
                  <a:pt x="833" y="259"/>
                  <a:pt x="852" y="278"/>
                  <a:pt x="877" y="275"/>
                </a:cubicBezTo>
                <a:cubicBezTo>
                  <a:pt x="902" y="273"/>
                  <a:pt x="919" y="251"/>
                  <a:pt x="927" y="228"/>
                </a:cubicBezTo>
                <a:cubicBezTo>
                  <a:pt x="932" y="211"/>
                  <a:pt x="934" y="193"/>
                  <a:pt x="943" y="177"/>
                </a:cubicBezTo>
                <a:cubicBezTo>
                  <a:pt x="951" y="163"/>
                  <a:pt x="964" y="153"/>
                  <a:pt x="979" y="147"/>
                </a:cubicBezTo>
                <a:cubicBezTo>
                  <a:pt x="1029" y="126"/>
                  <a:pt x="1142" y="128"/>
                  <a:pt x="1138" y="208"/>
                </a:cubicBezTo>
                <a:cubicBezTo>
                  <a:pt x="1137" y="224"/>
                  <a:pt x="1158" y="226"/>
                  <a:pt x="1165" y="215"/>
                </a:cubicBezTo>
                <a:cubicBezTo>
                  <a:pt x="1170" y="213"/>
                  <a:pt x="1175" y="208"/>
                  <a:pt x="1175" y="201"/>
                </a:cubicBezTo>
                <a:cubicBezTo>
                  <a:pt x="1184" y="85"/>
                  <a:pt x="1300" y="6"/>
                  <a:pt x="1407" y="46"/>
                </a:cubicBezTo>
                <a:cubicBezTo>
                  <a:pt x="1501" y="81"/>
                  <a:pt x="1544" y="189"/>
                  <a:pt x="1593" y="269"/>
                </a:cubicBezTo>
                <a:cubicBezTo>
                  <a:pt x="1599" y="279"/>
                  <a:pt x="1611" y="277"/>
                  <a:pt x="1617" y="271"/>
                </a:cubicBezTo>
                <a:cubicBezTo>
                  <a:pt x="1619" y="272"/>
                  <a:pt x="1621" y="272"/>
                  <a:pt x="1623" y="272"/>
                </a:cubicBezTo>
                <a:cubicBezTo>
                  <a:pt x="1626" y="274"/>
                  <a:pt x="1630" y="273"/>
                  <a:pt x="1632" y="270"/>
                </a:cubicBezTo>
                <a:cubicBezTo>
                  <a:pt x="1634" y="268"/>
                  <a:pt x="1637" y="266"/>
                  <a:pt x="1638" y="262"/>
                </a:cubicBezTo>
                <a:cubicBezTo>
                  <a:pt x="1668" y="183"/>
                  <a:pt x="1735" y="115"/>
                  <a:pt x="1819" y="104"/>
                </a:cubicBezTo>
                <a:cubicBezTo>
                  <a:pt x="1823" y="104"/>
                  <a:pt x="1827" y="103"/>
                  <a:pt x="1831" y="103"/>
                </a:cubicBezTo>
                <a:cubicBezTo>
                  <a:pt x="1916" y="112"/>
                  <a:pt x="1982" y="181"/>
                  <a:pt x="1998" y="268"/>
                </a:cubicBezTo>
                <a:cubicBezTo>
                  <a:pt x="2008" y="320"/>
                  <a:pt x="2006" y="375"/>
                  <a:pt x="2005" y="428"/>
                </a:cubicBezTo>
                <a:cubicBezTo>
                  <a:pt x="2005" y="478"/>
                  <a:pt x="2005" y="529"/>
                  <a:pt x="2002" y="580"/>
                </a:cubicBezTo>
                <a:cubicBezTo>
                  <a:pt x="2001" y="597"/>
                  <a:pt x="2000" y="615"/>
                  <a:pt x="1997" y="633"/>
                </a:cubicBezTo>
                <a:cubicBezTo>
                  <a:pt x="1977" y="697"/>
                  <a:pt x="1948" y="761"/>
                  <a:pt x="1897" y="800"/>
                </a:cubicBezTo>
                <a:cubicBezTo>
                  <a:pt x="1857" y="830"/>
                  <a:pt x="1804" y="844"/>
                  <a:pt x="1758" y="822"/>
                </a:cubicBezTo>
                <a:cubicBezTo>
                  <a:pt x="1719" y="803"/>
                  <a:pt x="1687" y="770"/>
                  <a:pt x="1641" y="771"/>
                </a:cubicBezTo>
                <a:cubicBezTo>
                  <a:pt x="1636" y="771"/>
                  <a:pt x="1632" y="774"/>
                  <a:pt x="1629" y="779"/>
                </a:cubicBezTo>
                <a:cubicBezTo>
                  <a:pt x="1628" y="780"/>
                  <a:pt x="1626" y="782"/>
                  <a:pt x="1625" y="785"/>
                </a:cubicBezTo>
                <a:cubicBezTo>
                  <a:pt x="1605" y="831"/>
                  <a:pt x="1565" y="865"/>
                  <a:pt x="1517" y="878"/>
                </a:cubicBezTo>
                <a:close/>
                <a:moveTo>
                  <a:pt x="1739" y="845"/>
                </a:moveTo>
                <a:cubicBezTo>
                  <a:pt x="1709" y="837"/>
                  <a:pt x="1681" y="823"/>
                  <a:pt x="1658" y="803"/>
                </a:cubicBezTo>
                <a:cubicBezTo>
                  <a:pt x="1687" y="809"/>
                  <a:pt x="1712" y="830"/>
                  <a:pt x="1739" y="845"/>
                </a:cubicBezTo>
                <a:close/>
                <a:moveTo>
                  <a:pt x="2020" y="541"/>
                </a:moveTo>
                <a:cubicBezTo>
                  <a:pt x="2019" y="548"/>
                  <a:pt x="2017" y="555"/>
                  <a:pt x="2016" y="562"/>
                </a:cubicBezTo>
                <a:cubicBezTo>
                  <a:pt x="2017" y="527"/>
                  <a:pt x="2017" y="491"/>
                  <a:pt x="2017" y="456"/>
                </a:cubicBezTo>
                <a:cubicBezTo>
                  <a:pt x="2018" y="397"/>
                  <a:pt x="2021" y="337"/>
                  <a:pt x="2013" y="279"/>
                </a:cubicBezTo>
                <a:cubicBezTo>
                  <a:pt x="2003" y="208"/>
                  <a:pt x="1965" y="148"/>
                  <a:pt x="1908" y="115"/>
                </a:cubicBezTo>
                <a:cubicBezTo>
                  <a:pt x="1959" y="135"/>
                  <a:pt x="1998" y="178"/>
                  <a:pt x="2018" y="236"/>
                </a:cubicBezTo>
                <a:cubicBezTo>
                  <a:pt x="2049" y="333"/>
                  <a:pt x="2042" y="443"/>
                  <a:pt x="2020" y="541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Freeform 7"/>
          <p:cNvSpPr/>
          <p:nvPr/>
        </p:nvSpPr>
        <p:spPr bwMode="auto">
          <a:xfrm>
            <a:off x="2129470" y="4217971"/>
            <a:ext cx="441035" cy="394493"/>
          </a:xfrm>
          <a:custGeom>
            <a:avLst/>
            <a:gdLst>
              <a:gd name="T0" fmla="*/ 241 w 251"/>
              <a:gd name="T1" fmla="*/ 206 h 224"/>
              <a:gd name="T2" fmla="*/ 17 w 251"/>
              <a:gd name="T3" fmla="*/ 10 h 224"/>
              <a:gd name="T4" fmla="*/ 1 w 251"/>
              <a:gd name="T5" fmla="*/ 10 h 224"/>
              <a:gd name="T6" fmla="*/ 241 w 251"/>
              <a:gd name="T7" fmla="*/ 222 h 224"/>
              <a:gd name="T8" fmla="*/ 241 w 251"/>
              <a:gd name="T9" fmla="*/ 206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1" h="224">
                <a:moveTo>
                  <a:pt x="241" y="206"/>
                </a:moveTo>
                <a:cubicBezTo>
                  <a:pt x="131" y="208"/>
                  <a:pt x="29" y="120"/>
                  <a:pt x="17" y="10"/>
                </a:cubicBezTo>
                <a:cubicBezTo>
                  <a:pt x="16" y="0"/>
                  <a:pt x="0" y="0"/>
                  <a:pt x="1" y="10"/>
                </a:cubicBezTo>
                <a:cubicBezTo>
                  <a:pt x="14" y="128"/>
                  <a:pt x="122" y="224"/>
                  <a:pt x="241" y="222"/>
                </a:cubicBezTo>
                <a:cubicBezTo>
                  <a:pt x="251" y="221"/>
                  <a:pt x="251" y="205"/>
                  <a:pt x="241" y="206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8"/>
          <p:cNvSpPr/>
          <p:nvPr/>
        </p:nvSpPr>
        <p:spPr bwMode="auto">
          <a:xfrm>
            <a:off x="2076280" y="4394163"/>
            <a:ext cx="246004" cy="264842"/>
          </a:xfrm>
          <a:custGeom>
            <a:avLst/>
            <a:gdLst>
              <a:gd name="T0" fmla="*/ 130 w 140"/>
              <a:gd name="T1" fmla="*/ 132 h 150"/>
              <a:gd name="T2" fmla="*/ 18 w 140"/>
              <a:gd name="T3" fmla="*/ 10 h 150"/>
              <a:gd name="T4" fmla="*/ 2 w 140"/>
              <a:gd name="T5" fmla="*/ 14 h 150"/>
              <a:gd name="T6" fmla="*/ 126 w 140"/>
              <a:gd name="T7" fmla="*/ 147 h 150"/>
              <a:gd name="T8" fmla="*/ 130 w 140"/>
              <a:gd name="T9" fmla="*/ 13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0" h="150">
                <a:moveTo>
                  <a:pt x="130" y="132"/>
                </a:moveTo>
                <a:cubicBezTo>
                  <a:pt x="74" y="114"/>
                  <a:pt x="31" y="67"/>
                  <a:pt x="18" y="10"/>
                </a:cubicBezTo>
                <a:cubicBezTo>
                  <a:pt x="15" y="0"/>
                  <a:pt x="0" y="4"/>
                  <a:pt x="2" y="14"/>
                </a:cubicBezTo>
                <a:cubicBezTo>
                  <a:pt x="17" y="77"/>
                  <a:pt x="65" y="128"/>
                  <a:pt x="126" y="147"/>
                </a:cubicBezTo>
                <a:cubicBezTo>
                  <a:pt x="136" y="150"/>
                  <a:pt x="140" y="135"/>
                  <a:pt x="130" y="132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9"/>
          <p:cNvSpPr/>
          <p:nvPr/>
        </p:nvSpPr>
        <p:spPr bwMode="auto">
          <a:xfrm>
            <a:off x="4908655" y="3867803"/>
            <a:ext cx="383412" cy="341303"/>
          </a:xfrm>
          <a:custGeom>
            <a:avLst/>
            <a:gdLst>
              <a:gd name="T0" fmla="*/ 200 w 218"/>
              <a:gd name="T1" fmla="*/ 10 h 194"/>
              <a:gd name="T2" fmla="*/ 11 w 218"/>
              <a:gd name="T3" fmla="*/ 165 h 194"/>
              <a:gd name="T4" fmla="*/ 11 w 218"/>
              <a:gd name="T5" fmla="*/ 181 h 194"/>
              <a:gd name="T6" fmla="*/ 213 w 218"/>
              <a:gd name="T7" fmla="*/ 18 h 194"/>
              <a:gd name="T8" fmla="*/ 200 w 218"/>
              <a:gd name="T9" fmla="*/ 1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8" h="194">
                <a:moveTo>
                  <a:pt x="200" y="10"/>
                </a:moveTo>
                <a:cubicBezTo>
                  <a:pt x="162" y="83"/>
                  <a:pt x="107" y="177"/>
                  <a:pt x="11" y="165"/>
                </a:cubicBezTo>
                <a:cubicBezTo>
                  <a:pt x="0" y="163"/>
                  <a:pt x="0" y="179"/>
                  <a:pt x="11" y="181"/>
                </a:cubicBezTo>
                <a:cubicBezTo>
                  <a:pt x="113" y="194"/>
                  <a:pt x="173" y="96"/>
                  <a:pt x="213" y="18"/>
                </a:cubicBezTo>
                <a:cubicBezTo>
                  <a:pt x="218" y="9"/>
                  <a:pt x="204" y="0"/>
                  <a:pt x="200" y="10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10"/>
          <p:cNvSpPr/>
          <p:nvPr/>
        </p:nvSpPr>
        <p:spPr bwMode="auto">
          <a:xfrm>
            <a:off x="3239814" y="4457327"/>
            <a:ext cx="483144" cy="324681"/>
          </a:xfrm>
          <a:custGeom>
            <a:avLst/>
            <a:gdLst>
              <a:gd name="T0" fmla="*/ 256 w 275"/>
              <a:gd name="T1" fmla="*/ 9 h 184"/>
              <a:gd name="T2" fmla="*/ 14 w 275"/>
              <a:gd name="T3" fmla="*/ 153 h 184"/>
              <a:gd name="T4" fmla="*/ 10 w 275"/>
              <a:gd name="T5" fmla="*/ 168 h 184"/>
              <a:gd name="T6" fmla="*/ 272 w 275"/>
              <a:gd name="T7" fmla="*/ 13 h 184"/>
              <a:gd name="T8" fmla="*/ 256 w 275"/>
              <a:gd name="T9" fmla="*/ 9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5" h="184">
                <a:moveTo>
                  <a:pt x="256" y="9"/>
                </a:moveTo>
                <a:cubicBezTo>
                  <a:pt x="220" y="105"/>
                  <a:pt x="116" y="167"/>
                  <a:pt x="14" y="153"/>
                </a:cubicBezTo>
                <a:cubicBezTo>
                  <a:pt x="4" y="151"/>
                  <a:pt x="0" y="167"/>
                  <a:pt x="10" y="168"/>
                </a:cubicBezTo>
                <a:cubicBezTo>
                  <a:pt x="121" y="184"/>
                  <a:pt x="232" y="118"/>
                  <a:pt x="272" y="13"/>
                </a:cubicBezTo>
                <a:cubicBezTo>
                  <a:pt x="275" y="4"/>
                  <a:pt x="260" y="0"/>
                  <a:pt x="256" y="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11"/>
          <p:cNvSpPr/>
          <p:nvPr/>
        </p:nvSpPr>
        <p:spPr bwMode="auto">
          <a:xfrm>
            <a:off x="3638740" y="4632411"/>
            <a:ext cx="107488" cy="120786"/>
          </a:xfrm>
          <a:custGeom>
            <a:avLst/>
            <a:gdLst>
              <a:gd name="T0" fmla="*/ 43 w 61"/>
              <a:gd name="T1" fmla="*/ 8 h 69"/>
              <a:gd name="T2" fmla="*/ 7 w 61"/>
              <a:gd name="T3" fmla="*/ 50 h 69"/>
              <a:gd name="T4" fmla="*/ 18 w 61"/>
              <a:gd name="T5" fmla="*/ 62 h 69"/>
              <a:gd name="T6" fmla="*/ 54 w 61"/>
              <a:gd name="T7" fmla="*/ 20 h 69"/>
              <a:gd name="T8" fmla="*/ 43 w 61"/>
              <a:gd name="T9" fmla="*/ 8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69">
                <a:moveTo>
                  <a:pt x="43" y="8"/>
                </a:moveTo>
                <a:cubicBezTo>
                  <a:pt x="31" y="22"/>
                  <a:pt x="19" y="36"/>
                  <a:pt x="7" y="50"/>
                </a:cubicBezTo>
                <a:cubicBezTo>
                  <a:pt x="0" y="58"/>
                  <a:pt x="12" y="69"/>
                  <a:pt x="18" y="62"/>
                </a:cubicBezTo>
                <a:cubicBezTo>
                  <a:pt x="30" y="48"/>
                  <a:pt x="42" y="34"/>
                  <a:pt x="54" y="20"/>
                </a:cubicBezTo>
                <a:cubicBezTo>
                  <a:pt x="61" y="12"/>
                  <a:pt x="50" y="0"/>
                  <a:pt x="43" y="8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Freeform 12"/>
          <p:cNvSpPr/>
          <p:nvPr/>
        </p:nvSpPr>
        <p:spPr bwMode="auto">
          <a:xfrm>
            <a:off x="1485648" y="2887110"/>
            <a:ext cx="252653" cy="554064"/>
          </a:xfrm>
          <a:custGeom>
            <a:avLst/>
            <a:gdLst>
              <a:gd name="T0" fmla="*/ 125 w 144"/>
              <a:gd name="T1" fmla="*/ 6 h 315"/>
              <a:gd name="T2" fmla="*/ 35 w 144"/>
              <a:gd name="T3" fmla="*/ 306 h 315"/>
              <a:gd name="T4" fmla="*/ 51 w 144"/>
              <a:gd name="T5" fmla="*/ 301 h 315"/>
              <a:gd name="T6" fmla="*/ 136 w 144"/>
              <a:gd name="T7" fmla="*/ 17 h 315"/>
              <a:gd name="T8" fmla="*/ 125 w 144"/>
              <a:gd name="T9" fmla="*/ 6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4" h="315">
                <a:moveTo>
                  <a:pt x="125" y="6"/>
                </a:moveTo>
                <a:cubicBezTo>
                  <a:pt x="37" y="76"/>
                  <a:pt x="0" y="199"/>
                  <a:pt x="35" y="306"/>
                </a:cubicBezTo>
                <a:cubicBezTo>
                  <a:pt x="39" y="315"/>
                  <a:pt x="54" y="311"/>
                  <a:pt x="51" y="301"/>
                </a:cubicBezTo>
                <a:cubicBezTo>
                  <a:pt x="17" y="200"/>
                  <a:pt x="52" y="84"/>
                  <a:pt x="136" y="17"/>
                </a:cubicBezTo>
                <a:cubicBezTo>
                  <a:pt x="144" y="11"/>
                  <a:pt x="133" y="0"/>
                  <a:pt x="125" y="6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Freeform 13"/>
          <p:cNvSpPr/>
          <p:nvPr/>
        </p:nvSpPr>
        <p:spPr bwMode="auto">
          <a:xfrm>
            <a:off x="5057144" y="2457156"/>
            <a:ext cx="336871" cy="412223"/>
          </a:xfrm>
          <a:custGeom>
            <a:avLst/>
            <a:gdLst>
              <a:gd name="T0" fmla="*/ 14 w 192"/>
              <a:gd name="T1" fmla="*/ 3 h 234"/>
              <a:gd name="T2" fmla="*/ 10 w 192"/>
              <a:gd name="T3" fmla="*/ 19 h 234"/>
              <a:gd name="T4" fmla="*/ 175 w 192"/>
              <a:gd name="T5" fmla="*/ 223 h 234"/>
              <a:gd name="T6" fmla="*/ 191 w 192"/>
              <a:gd name="T7" fmla="*/ 223 h 234"/>
              <a:gd name="T8" fmla="*/ 14 w 192"/>
              <a:gd name="T9" fmla="*/ 3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2" h="234">
                <a:moveTo>
                  <a:pt x="14" y="3"/>
                </a:moveTo>
                <a:cubicBezTo>
                  <a:pt x="4" y="0"/>
                  <a:pt x="0" y="16"/>
                  <a:pt x="10" y="19"/>
                </a:cubicBezTo>
                <a:cubicBezTo>
                  <a:pt x="101" y="45"/>
                  <a:pt x="169" y="129"/>
                  <a:pt x="175" y="223"/>
                </a:cubicBezTo>
                <a:cubicBezTo>
                  <a:pt x="176" y="234"/>
                  <a:pt x="192" y="234"/>
                  <a:pt x="191" y="223"/>
                </a:cubicBezTo>
                <a:cubicBezTo>
                  <a:pt x="184" y="122"/>
                  <a:pt x="112" y="32"/>
                  <a:pt x="14" y="3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文本框 45"/>
          <p:cNvSpPr txBox="1"/>
          <p:nvPr/>
        </p:nvSpPr>
        <p:spPr>
          <a:xfrm>
            <a:off x="2318426" y="2964876"/>
            <a:ext cx="2175911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600" b="1" spc="30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目录</a:t>
            </a:r>
            <a:endParaRPr lang="zh-CN" altLang="en-US" sz="6600" b="1" spc="3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" name="Freeform 8"/>
          <p:cNvSpPr>
            <a:spLocks noEditPoints="1"/>
          </p:cNvSpPr>
          <p:nvPr/>
        </p:nvSpPr>
        <p:spPr bwMode="auto">
          <a:xfrm>
            <a:off x="6798965" y="1714871"/>
            <a:ext cx="354886" cy="404870"/>
          </a:xfrm>
          <a:custGeom>
            <a:avLst/>
            <a:gdLst>
              <a:gd name="T0" fmla="*/ 20 w 28"/>
              <a:gd name="T1" fmla="*/ 11 h 32"/>
              <a:gd name="T2" fmla="*/ 28 w 28"/>
              <a:gd name="T3" fmla="*/ 12 h 32"/>
              <a:gd name="T4" fmla="*/ 20 w 28"/>
              <a:gd name="T5" fmla="*/ 20 h 32"/>
              <a:gd name="T6" fmla="*/ 20 w 28"/>
              <a:gd name="T7" fmla="*/ 32 h 32"/>
              <a:gd name="T8" fmla="*/ 13 w 28"/>
              <a:gd name="T9" fmla="*/ 25 h 32"/>
              <a:gd name="T10" fmla="*/ 3 w 28"/>
              <a:gd name="T11" fmla="*/ 31 h 32"/>
              <a:gd name="T12" fmla="*/ 3 w 28"/>
              <a:gd name="T13" fmla="*/ 31 h 32"/>
              <a:gd name="T14" fmla="*/ 8 w 28"/>
              <a:gd name="T15" fmla="*/ 18 h 32"/>
              <a:gd name="T16" fmla="*/ 4 w 28"/>
              <a:gd name="T17" fmla="*/ 13 h 32"/>
              <a:gd name="T18" fmla="*/ 0 w 28"/>
              <a:gd name="T19" fmla="*/ 8 h 32"/>
              <a:gd name="T20" fmla="*/ 12 w 28"/>
              <a:gd name="T21" fmla="*/ 10 h 32"/>
              <a:gd name="T22" fmla="*/ 16 w 28"/>
              <a:gd name="T23" fmla="*/ 0 h 32"/>
              <a:gd name="T24" fmla="*/ 20 w 28"/>
              <a:gd name="T25" fmla="*/ 11 h 32"/>
              <a:gd name="T26" fmla="*/ 14 w 28"/>
              <a:gd name="T27" fmla="*/ 10 h 32"/>
              <a:gd name="T28" fmla="*/ 18 w 28"/>
              <a:gd name="T29" fmla="*/ 11 h 32"/>
              <a:gd name="T30" fmla="*/ 16 w 28"/>
              <a:gd name="T31" fmla="*/ 5 h 32"/>
              <a:gd name="T32" fmla="*/ 14 w 28"/>
              <a:gd name="T33" fmla="*/ 10 h 32"/>
              <a:gd name="T34" fmla="*/ 9 w 28"/>
              <a:gd name="T35" fmla="*/ 16 h 32"/>
              <a:gd name="T36" fmla="*/ 11 w 28"/>
              <a:gd name="T37" fmla="*/ 12 h 32"/>
              <a:gd name="T38" fmla="*/ 5 w 28"/>
              <a:gd name="T39" fmla="*/ 11 h 32"/>
              <a:gd name="T40" fmla="*/ 9 w 28"/>
              <a:gd name="T41" fmla="*/ 16 h 32"/>
              <a:gd name="T42" fmla="*/ 10 w 28"/>
              <a:gd name="T43" fmla="*/ 18 h 32"/>
              <a:gd name="T44" fmla="*/ 14 w 28"/>
              <a:gd name="T45" fmla="*/ 22 h 32"/>
              <a:gd name="T46" fmla="*/ 18 w 28"/>
              <a:gd name="T47" fmla="*/ 19 h 32"/>
              <a:gd name="T48" fmla="*/ 18 w 28"/>
              <a:gd name="T49" fmla="*/ 13 h 32"/>
              <a:gd name="T50" fmla="*/ 13 w 28"/>
              <a:gd name="T51" fmla="*/ 12 h 32"/>
              <a:gd name="T52" fmla="*/ 10 w 28"/>
              <a:gd name="T53" fmla="*/ 18 h 32"/>
              <a:gd name="T54" fmla="*/ 20 w 28"/>
              <a:gd name="T55" fmla="*/ 14 h 32"/>
              <a:gd name="T56" fmla="*/ 20 w 28"/>
              <a:gd name="T57" fmla="*/ 17 h 32"/>
              <a:gd name="T58" fmla="*/ 25 w 28"/>
              <a:gd name="T59" fmla="*/ 14 h 32"/>
              <a:gd name="T60" fmla="*/ 20 w 28"/>
              <a:gd name="T61" fmla="*/ 14 h 32"/>
              <a:gd name="T62" fmla="*/ 6 w 28"/>
              <a:gd name="T63" fmla="*/ 27 h 32"/>
              <a:gd name="T64" fmla="*/ 12 w 28"/>
              <a:gd name="T65" fmla="*/ 23 h 32"/>
              <a:gd name="T66" fmla="*/ 9 w 28"/>
              <a:gd name="T67" fmla="*/ 20 h 32"/>
              <a:gd name="T68" fmla="*/ 6 w 28"/>
              <a:gd name="T69" fmla="*/ 27 h 32"/>
              <a:gd name="T70" fmla="*/ 15 w 28"/>
              <a:gd name="T71" fmla="*/ 24 h 32"/>
              <a:gd name="T72" fmla="*/ 19 w 28"/>
              <a:gd name="T73" fmla="*/ 27 h 32"/>
              <a:gd name="T74" fmla="*/ 18 w 28"/>
              <a:gd name="T75" fmla="*/ 22 h 32"/>
              <a:gd name="T76" fmla="*/ 15 w 28"/>
              <a:gd name="T77" fmla="*/ 24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8" h="32">
                <a:moveTo>
                  <a:pt x="20" y="11"/>
                </a:moveTo>
                <a:cubicBezTo>
                  <a:pt x="23" y="12"/>
                  <a:pt x="26" y="11"/>
                  <a:pt x="28" y="12"/>
                </a:cubicBezTo>
                <a:cubicBezTo>
                  <a:pt x="28" y="16"/>
                  <a:pt x="23" y="17"/>
                  <a:pt x="20" y="20"/>
                </a:cubicBezTo>
                <a:cubicBezTo>
                  <a:pt x="20" y="25"/>
                  <a:pt x="21" y="27"/>
                  <a:pt x="20" y="32"/>
                </a:cubicBezTo>
                <a:cubicBezTo>
                  <a:pt x="16" y="31"/>
                  <a:pt x="16" y="27"/>
                  <a:pt x="13" y="25"/>
                </a:cubicBezTo>
                <a:cubicBezTo>
                  <a:pt x="10" y="27"/>
                  <a:pt x="7" y="29"/>
                  <a:pt x="3" y="31"/>
                </a:cubicBezTo>
                <a:cubicBezTo>
                  <a:pt x="3" y="31"/>
                  <a:pt x="3" y="31"/>
                  <a:pt x="3" y="31"/>
                </a:cubicBezTo>
                <a:cubicBezTo>
                  <a:pt x="3" y="27"/>
                  <a:pt x="6" y="22"/>
                  <a:pt x="8" y="18"/>
                </a:cubicBezTo>
                <a:cubicBezTo>
                  <a:pt x="6" y="16"/>
                  <a:pt x="5" y="15"/>
                  <a:pt x="4" y="13"/>
                </a:cubicBezTo>
                <a:cubicBezTo>
                  <a:pt x="3" y="12"/>
                  <a:pt x="0" y="10"/>
                  <a:pt x="0" y="8"/>
                </a:cubicBezTo>
                <a:cubicBezTo>
                  <a:pt x="3" y="7"/>
                  <a:pt x="8" y="10"/>
                  <a:pt x="12" y="10"/>
                </a:cubicBezTo>
                <a:cubicBezTo>
                  <a:pt x="14" y="7"/>
                  <a:pt x="14" y="3"/>
                  <a:pt x="16" y="0"/>
                </a:cubicBezTo>
                <a:cubicBezTo>
                  <a:pt x="19" y="2"/>
                  <a:pt x="19" y="7"/>
                  <a:pt x="20" y="11"/>
                </a:cubicBezTo>
                <a:close/>
                <a:moveTo>
                  <a:pt x="14" y="10"/>
                </a:moveTo>
                <a:cubicBezTo>
                  <a:pt x="16" y="11"/>
                  <a:pt x="17" y="11"/>
                  <a:pt x="18" y="11"/>
                </a:cubicBezTo>
                <a:cubicBezTo>
                  <a:pt x="17" y="9"/>
                  <a:pt x="18" y="6"/>
                  <a:pt x="16" y="5"/>
                </a:cubicBezTo>
                <a:cubicBezTo>
                  <a:pt x="16" y="7"/>
                  <a:pt x="15" y="8"/>
                  <a:pt x="14" y="10"/>
                </a:cubicBezTo>
                <a:close/>
                <a:moveTo>
                  <a:pt x="9" y="16"/>
                </a:moveTo>
                <a:cubicBezTo>
                  <a:pt x="9" y="14"/>
                  <a:pt x="10" y="13"/>
                  <a:pt x="11" y="12"/>
                </a:cubicBezTo>
                <a:cubicBezTo>
                  <a:pt x="9" y="12"/>
                  <a:pt x="7" y="10"/>
                  <a:pt x="5" y="11"/>
                </a:cubicBezTo>
                <a:cubicBezTo>
                  <a:pt x="6" y="12"/>
                  <a:pt x="7" y="15"/>
                  <a:pt x="9" y="16"/>
                </a:cubicBezTo>
                <a:close/>
                <a:moveTo>
                  <a:pt x="10" y="18"/>
                </a:moveTo>
                <a:cubicBezTo>
                  <a:pt x="12" y="19"/>
                  <a:pt x="13" y="21"/>
                  <a:pt x="14" y="22"/>
                </a:cubicBezTo>
                <a:cubicBezTo>
                  <a:pt x="16" y="21"/>
                  <a:pt x="16" y="20"/>
                  <a:pt x="18" y="19"/>
                </a:cubicBezTo>
                <a:cubicBezTo>
                  <a:pt x="18" y="17"/>
                  <a:pt x="18" y="15"/>
                  <a:pt x="18" y="13"/>
                </a:cubicBezTo>
                <a:cubicBezTo>
                  <a:pt x="16" y="13"/>
                  <a:pt x="14" y="13"/>
                  <a:pt x="13" y="12"/>
                </a:cubicBezTo>
                <a:cubicBezTo>
                  <a:pt x="13" y="14"/>
                  <a:pt x="11" y="16"/>
                  <a:pt x="10" y="18"/>
                </a:cubicBezTo>
                <a:close/>
                <a:moveTo>
                  <a:pt x="20" y="14"/>
                </a:moveTo>
                <a:cubicBezTo>
                  <a:pt x="20" y="15"/>
                  <a:pt x="20" y="16"/>
                  <a:pt x="20" y="17"/>
                </a:cubicBezTo>
                <a:cubicBezTo>
                  <a:pt x="22" y="17"/>
                  <a:pt x="24" y="16"/>
                  <a:pt x="25" y="14"/>
                </a:cubicBezTo>
                <a:cubicBezTo>
                  <a:pt x="23" y="14"/>
                  <a:pt x="21" y="13"/>
                  <a:pt x="20" y="14"/>
                </a:cubicBezTo>
                <a:close/>
                <a:moveTo>
                  <a:pt x="6" y="27"/>
                </a:moveTo>
                <a:cubicBezTo>
                  <a:pt x="8" y="26"/>
                  <a:pt x="10" y="24"/>
                  <a:pt x="12" y="23"/>
                </a:cubicBezTo>
                <a:cubicBezTo>
                  <a:pt x="11" y="22"/>
                  <a:pt x="10" y="21"/>
                  <a:pt x="9" y="20"/>
                </a:cubicBezTo>
                <a:cubicBezTo>
                  <a:pt x="8" y="22"/>
                  <a:pt x="7" y="24"/>
                  <a:pt x="6" y="27"/>
                </a:cubicBezTo>
                <a:close/>
                <a:moveTo>
                  <a:pt x="15" y="24"/>
                </a:moveTo>
                <a:cubicBezTo>
                  <a:pt x="16" y="25"/>
                  <a:pt x="18" y="28"/>
                  <a:pt x="19" y="27"/>
                </a:cubicBezTo>
                <a:cubicBezTo>
                  <a:pt x="18" y="26"/>
                  <a:pt x="19" y="22"/>
                  <a:pt x="18" y="22"/>
                </a:cubicBezTo>
                <a:cubicBezTo>
                  <a:pt x="17" y="23"/>
                  <a:pt x="15" y="23"/>
                  <a:pt x="15" y="24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48" name="Freeform 23"/>
          <p:cNvSpPr>
            <a:spLocks noEditPoints="1"/>
          </p:cNvSpPr>
          <p:nvPr/>
        </p:nvSpPr>
        <p:spPr bwMode="auto">
          <a:xfrm rot="20783204" flipH="1">
            <a:off x="6759403" y="2729356"/>
            <a:ext cx="441221" cy="470694"/>
          </a:xfrm>
          <a:custGeom>
            <a:avLst/>
            <a:gdLst>
              <a:gd name="T0" fmla="*/ 361 w 381"/>
              <a:gd name="T1" fmla="*/ 278 h 406"/>
              <a:gd name="T2" fmla="*/ 197 w 381"/>
              <a:gd name="T3" fmla="*/ 191 h 406"/>
              <a:gd name="T4" fmla="*/ 219 w 381"/>
              <a:gd name="T5" fmla="*/ 57 h 406"/>
              <a:gd name="T6" fmla="*/ 225 w 381"/>
              <a:gd name="T7" fmla="*/ 53 h 406"/>
              <a:gd name="T8" fmla="*/ 246 w 381"/>
              <a:gd name="T9" fmla="*/ 42 h 406"/>
              <a:gd name="T10" fmla="*/ 244 w 381"/>
              <a:gd name="T11" fmla="*/ 24 h 406"/>
              <a:gd name="T12" fmla="*/ 238 w 381"/>
              <a:gd name="T13" fmla="*/ 24 h 406"/>
              <a:gd name="T14" fmla="*/ 232 w 381"/>
              <a:gd name="T15" fmla="*/ 20 h 406"/>
              <a:gd name="T16" fmla="*/ 45 w 381"/>
              <a:gd name="T17" fmla="*/ 266 h 406"/>
              <a:gd name="T18" fmla="*/ 371 w 381"/>
              <a:gd name="T19" fmla="*/ 303 h 406"/>
              <a:gd name="T20" fmla="*/ 361 w 381"/>
              <a:gd name="T21" fmla="*/ 278 h 406"/>
              <a:gd name="T22" fmla="*/ 79 w 381"/>
              <a:gd name="T23" fmla="*/ 260 h 406"/>
              <a:gd name="T24" fmla="*/ 98 w 381"/>
              <a:gd name="T25" fmla="*/ 116 h 406"/>
              <a:gd name="T26" fmla="*/ 178 w 381"/>
              <a:gd name="T27" fmla="*/ 52 h 406"/>
              <a:gd name="T28" fmla="*/ 166 w 381"/>
              <a:gd name="T29" fmla="*/ 190 h 406"/>
              <a:gd name="T30" fmla="*/ 314 w 381"/>
              <a:gd name="T31" fmla="*/ 303 h 406"/>
              <a:gd name="T32" fmla="*/ 79 w 381"/>
              <a:gd name="T33" fmla="*/ 260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1" h="406">
                <a:moveTo>
                  <a:pt x="361" y="278"/>
                </a:moveTo>
                <a:cubicBezTo>
                  <a:pt x="293" y="274"/>
                  <a:pt x="225" y="260"/>
                  <a:pt x="197" y="191"/>
                </a:cubicBezTo>
                <a:cubicBezTo>
                  <a:pt x="184" y="158"/>
                  <a:pt x="173" y="69"/>
                  <a:pt x="219" y="57"/>
                </a:cubicBezTo>
                <a:cubicBezTo>
                  <a:pt x="222" y="56"/>
                  <a:pt x="224" y="55"/>
                  <a:pt x="225" y="53"/>
                </a:cubicBezTo>
                <a:cubicBezTo>
                  <a:pt x="232" y="50"/>
                  <a:pt x="240" y="47"/>
                  <a:pt x="246" y="42"/>
                </a:cubicBezTo>
                <a:cubicBezTo>
                  <a:pt x="252" y="38"/>
                  <a:pt x="253" y="26"/>
                  <a:pt x="244" y="24"/>
                </a:cubicBezTo>
                <a:cubicBezTo>
                  <a:pt x="242" y="24"/>
                  <a:pt x="240" y="24"/>
                  <a:pt x="238" y="24"/>
                </a:cubicBezTo>
                <a:cubicBezTo>
                  <a:pt x="237" y="22"/>
                  <a:pt x="235" y="20"/>
                  <a:pt x="232" y="20"/>
                </a:cubicBezTo>
                <a:cubicBezTo>
                  <a:pt x="105" y="0"/>
                  <a:pt x="0" y="152"/>
                  <a:pt x="45" y="266"/>
                </a:cubicBezTo>
                <a:cubicBezTo>
                  <a:pt x="99" y="406"/>
                  <a:pt x="276" y="381"/>
                  <a:pt x="371" y="303"/>
                </a:cubicBezTo>
                <a:cubicBezTo>
                  <a:pt x="381" y="294"/>
                  <a:pt x="372" y="278"/>
                  <a:pt x="361" y="278"/>
                </a:cubicBezTo>
                <a:moveTo>
                  <a:pt x="79" y="260"/>
                </a:moveTo>
                <a:cubicBezTo>
                  <a:pt x="55" y="213"/>
                  <a:pt x="71" y="157"/>
                  <a:pt x="98" y="116"/>
                </a:cubicBezTo>
                <a:cubicBezTo>
                  <a:pt x="118" y="86"/>
                  <a:pt x="146" y="65"/>
                  <a:pt x="178" y="52"/>
                </a:cubicBezTo>
                <a:cubicBezTo>
                  <a:pt x="150" y="86"/>
                  <a:pt x="156" y="155"/>
                  <a:pt x="166" y="190"/>
                </a:cubicBezTo>
                <a:cubicBezTo>
                  <a:pt x="185" y="263"/>
                  <a:pt x="247" y="292"/>
                  <a:pt x="314" y="303"/>
                </a:cubicBezTo>
                <a:cubicBezTo>
                  <a:pt x="232" y="344"/>
                  <a:pt x="128" y="357"/>
                  <a:pt x="79" y="260"/>
                </a:cubicBezTo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49" name="Freeform 8"/>
          <p:cNvSpPr>
            <a:spLocks noEditPoints="1"/>
          </p:cNvSpPr>
          <p:nvPr/>
        </p:nvSpPr>
        <p:spPr bwMode="auto">
          <a:xfrm>
            <a:off x="6800438" y="3809665"/>
            <a:ext cx="354886" cy="404870"/>
          </a:xfrm>
          <a:custGeom>
            <a:avLst/>
            <a:gdLst>
              <a:gd name="T0" fmla="*/ 20 w 28"/>
              <a:gd name="T1" fmla="*/ 11 h 32"/>
              <a:gd name="T2" fmla="*/ 28 w 28"/>
              <a:gd name="T3" fmla="*/ 12 h 32"/>
              <a:gd name="T4" fmla="*/ 20 w 28"/>
              <a:gd name="T5" fmla="*/ 20 h 32"/>
              <a:gd name="T6" fmla="*/ 20 w 28"/>
              <a:gd name="T7" fmla="*/ 32 h 32"/>
              <a:gd name="T8" fmla="*/ 13 w 28"/>
              <a:gd name="T9" fmla="*/ 25 h 32"/>
              <a:gd name="T10" fmla="*/ 3 w 28"/>
              <a:gd name="T11" fmla="*/ 31 h 32"/>
              <a:gd name="T12" fmla="*/ 3 w 28"/>
              <a:gd name="T13" fmla="*/ 31 h 32"/>
              <a:gd name="T14" fmla="*/ 8 w 28"/>
              <a:gd name="T15" fmla="*/ 18 h 32"/>
              <a:gd name="T16" fmla="*/ 4 w 28"/>
              <a:gd name="T17" fmla="*/ 13 h 32"/>
              <a:gd name="T18" fmla="*/ 0 w 28"/>
              <a:gd name="T19" fmla="*/ 8 h 32"/>
              <a:gd name="T20" fmla="*/ 12 w 28"/>
              <a:gd name="T21" fmla="*/ 10 h 32"/>
              <a:gd name="T22" fmla="*/ 16 w 28"/>
              <a:gd name="T23" fmla="*/ 0 h 32"/>
              <a:gd name="T24" fmla="*/ 20 w 28"/>
              <a:gd name="T25" fmla="*/ 11 h 32"/>
              <a:gd name="T26" fmla="*/ 14 w 28"/>
              <a:gd name="T27" fmla="*/ 10 h 32"/>
              <a:gd name="T28" fmla="*/ 18 w 28"/>
              <a:gd name="T29" fmla="*/ 11 h 32"/>
              <a:gd name="T30" fmla="*/ 16 w 28"/>
              <a:gd name="T31" fmla="*/ 5 h 32"/>
              <a:gd name="T32" fmla="*/ 14 w 28"/>
              <a:gd name="T33" fmla="*/ 10 h 32"/>
              <a:gd name="T34" fmla="*/ 9 w 28"/>
              <a:gd name="T35" fmla="*/ 16 h 32"/>
              <a:gd name="T36" fmla="*/ 11 w 28"/>
              <a:gd name="T37" fmla="*/ 12 h 32"/>
              <a:gd name="T38" fmla="*/ 5 w 28"/>
              <a:gd name="T39" fmla="*/ 11 h 32"/>
              <a:gd name="T40" fmla="*/ 9 w 28"/>
              <a:gd name="T41" fmla="*/ 16 h 32"/>
              <a:gd name="T42" fmla="*/ 10 w 28"/>
              <a:gd name="T43" fmla="*/ 18 h 32"/>
              <a:gd name="T44" fmla="*/ 14 w 28"/>
              <a:gd name="T45" fmla="*/ 22 h 32"/>
              <a:gd name="T46" fmla="*/ 18 w 28"/>
              <a:gd name="T47" fmla="*/ 19 h 32"/>
              <a:gd name="T48" fmla="*/ 18 w 28"/>
              <a:gd name="T49" fmla="*/ 13 h 32"/>
              <a:gd name="T50" fmla="*/ 13 w 28"/>
              <a:gd name="T51" fmla="*/ 12 h 32"/>
              <a:gd name="T52" fmla="*/ 10 w 28"/>
              <a:gd name="T53" fmla="*/ 18 h 32"/>
              <a:gd name="T54" fmla="*/ 20 w 28"/>
              <a:gd name="T55" fmla="*/ 14 h 32"/>
              <a:gd name="T56" fmla="*/ 20 w 28"/>
              <a:gd name="T57" fmla="*/ 17 h 32"/>
              <a:gd name="T58" fmla="*/ 25 w 28"/>
              <a:gd name="T59" fmla="*/ 14 h 32"/>
              <a:gd name="T60" fmla="*/ 20 w 28"/>
              <a:gd name="T61" fmla="*/ 14 h 32"/>
              <a:gd name="T62" fmla="*/ 6 w 28"/>
              <a:gd name="T63" fmla="*/ 27 h 32"/>
              <a:gd name="T64" fmla="*/ 12 w 28"/>
              <a:gd name="T65" fmla="*/ 23 h 32"/>
              <a:gd name="T66" fmla="*/ 9 w 28"/>
              <a:gd name="T67" fmla="*/ 20 h 32"/>
              <a:gd name="T68" fmla="*/ 6 w 28"/>
              <a:gd name="T69" fmla="*/ 27 h 32"/>
              <a:gd name="T70" fmla="*/ 15 w 28"/>
              <a:gd name="T71" fmla="*/ 24 h 32"/>
              <a:gd name="T72" fmla="*/ 19 w 28"/>
              <a:gd name="T73" fmla="*/ 27 h 32"/>
              <a:gd name="T74" fmla="*/ 18 w 28"/>
              <a:gd name="T75" fmla="*/ 22 h 32"/>
              <a:gd name="T76" fmla="*/ 15 w 28"/>
              <a:gd name="T77" fmla="*/ 24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8" h="32">
                <a:moveTo>
                  <a:pt x="20" y="11"/>
                </a:moveTo>
                <a:cubicBezTo>
                  <a:pt x="23" y="12"/>
                  <a:pt x="26" y="11"/>
                  <a:pt x="28" y="12"/>
                </a:cubicBezTo>
                <a:cubicBezTo>
                  <a:pt x="28" y="16"/>
                  <a:pt x="23" y="17"/>
                  <a:pt x="20" y="20"/>
                </a:cubicBezTo>
                <a:cubicBezTo>
                  <a:pt x="20" y="25"/>
                  <a:pt x="21" y="27"/>
                  <a:pt x="20" y="32"/>
                </a:cubicBezTo>
                <a:cubicBezTo>
                  <a:pt x="16" y="31"/>
                  <a:pt x="16" y="27"/>
                  <a:pt x="13" y="25"/>
                </a:cubicBezTo>
                <a:cubicBezTo>
                  <a:pt x="10" y="27"/>
                  <a:pt x="7" y="29"/>
                  <a:pt x="3" y="31"/>
                </a:cubicBezTo>
                <a:cubicBezTo>
                  <a:pt x="3" y="31"/>
                  <a:pt x="3" y="31"/>
                  <a:pt x="3" y="31"/>
                </a:cubicBezTo>
                <a:cubicBezTo>
                  <a:pt x="3" y="27"/>
                  <a:pt x="6" y="22"/>
                  <a:pt x="8" y="18"/>
                </a:cubicBezTo>
                <a:cubicBezTo>
                  <a:pt x="6" y="16"/>
                  <a:pt x="5" y="15"/>
                  <a:pt x="4" y="13"/>
                </a:cubicBezTo>
                <a:cubicBezTo>
                  <a:pt x="3" y="12"/>
                  <a:pt x="0" y="10"/>
                  <a:pt x="0" y="8"/>
                </a:cubicBezTo>
                <a:cubicBezTo>
                  <a:pt x="3" y="7"/>
                  <a:pt x="8" y="10"/>
                  <a:pt x="12" y="10"/>
                </a:cubicBezTo>
                <a:cubicBezTo>
                  <a:pt x="14" y="7"/>
                  <a:pt x="14" y="3"/>
                  <a:pt x="16" y="0"/>
                </a:cubicBezTo>
                <a:cubicBezTo>
                  <a:pt x="19" y="2"/>
                  <a:pt x="19" y="7"/>
                  <a:pt x="20" y="11"/>
                </a:cubicBezTo>
                <a:close/>
                <a:moveTo>
                  <a:pt x="14" y="10"/>
                </a:moveTo>
                <a:cubicBezTo>
                  <a:pt x="16" y="11"/>
                  <a:pt x="17" y="11"/>
                  <a:pt x="18" y="11"/>
                </a:cubicBezTo>
                <a:cubicBezTo>
                  <a:pt x="17" y="9"/>
                  <a:pt x="18" y="6"/>
                  <a:pt x="16" y="5"/>
                </a:cubicBezTo>
                <a:cubicBezTo>
                  <a:pt x="16" y="7"/>
                  <a:pt x="15" y="8"/>
                  <a:pt x="14" y="10"/>
                </a:cubicBezTo>
                <a:close/>
                <a:moveTo>
                  <a:pt x="9" y="16"/>
                </a:moveTo>
                <a:cubicBezTo>
                  <a:pt x="9" y="14"/>
                  <a:pt x="10" y="13"/>
                  <a:pt x="11" y="12"/>
                </a:cubicBezTo>
                <a:cubicBezTo>
                  <a:pt x="9" y="12"/>
                  <a:pt x="7" y="10"/>
                  <a:pt x="5" y="11"/>
                </a:cubicBezTo>
                <a:cubicBezTo>
                  <a:pt x="6" y="12"/>
                  <a:pt x="7" y="15"/>
                  <a:pt x="9" y="16"/>
                </a:cubicBezTo>
                <a:close/>
                <a:moveTo>
                  <a:pt x="10" y="18"/>
                </a:moveTo>
                <a:cubicBezTo>
                  <a:pt x="12" y="19"/>
                  <a:pt x="13" y="21"/>
                  <a:pt x="14" y="22"/>
                </a:cubicBezTo>
                <a:cubicBezTo>
                  <a:pt x="16" y="21"/>
                  <a:pt x="16" y="20"/>
                  <a:pt x="18" y="19"/>
                </a:cubicBezTo>
                <a:cubicBezTo>
                  <a:pt x="18" y="17"/>
                  <a:pt x="18" y="15"/>
                  <a:pt x="18" y="13"/>
                </a:cubicBezTo>
                <a:cubicBezTo>
                  <a:pt x="16" y="13"/>
                  <a:pt x="14" y="13"/>
                  <a:pt x="13" y="12"/>
                </a:cubicBezTo>
                <a:cubicBezTo>
                  <a:pt x="13" y="14"/>
                  <a:pt x="11" y="16"/>
                  <a:pt x="10" y="18"/>
                </a:cubicBezTo>
                <a:close/>
                <a:moveTo>
                  <a:pt x="20" y="14"/>
                </a:moveTo>
                <a:cubicBezTo>
                  <a:pt x="20" y="15"/>
                  <a:pt x="20" y="16"/>
                  <a:pt x="20" y="17"/>
                </a:cubicBezTo>
                <a:cubicBezTo>
                  <a:pt x="22" y="17"/>
                  <a:pt x="24" y="16"/>
                  <a:pt x="25" y="14"/>
                </a:cubicBezTo>
                <a:cubicBezTo>
                  <a:pt x="23" y="14"/>
                  <a:pt x="21" y="13"/>
                  <a:pt x="20" y="14"/>
                </a:cubicBezTo>
                <a:close/>
                <a:moveTo>
                  <a:pt x="6" y="27"/>
                </a:moveTo>
                <a:cubicBezTo>
                  <a:pt x="8" y="26"/>
                  <a:pt x="10" y="24"/>
                  <a:pt x="12" y="23"/>
                </a:cubicBezTo>
                <a:cubicBezTo>
                  <a:pt x="11" y="22"/>
                  <a:pt x="10" y="21"/>
                  <a:pt x="9" y="20"/>
                </a:cubicBezTo>
                <a:cubicBezTo>
                  <a:pt x="8" y="22"/>
                  <a:pt x="7" y="24"/>
                  <a:pt x="6" y="27"/>
                </a:cubicBezTo>
                <a:close/>
                <a:moveTo>
                  <a:pt x="15" y="24"/>
                </a:moveTo>
                <a:cubicBezTo>
                  <a:pt x="16" y="25"/>
                  <a:pt x="18" y="28"/>
                  <a:pt x="19" y="27"/>
                </a:cubicBezTo>
                <a:cubicBezTo>
                  <a:pt x="18" y="26"/>
                  <a:pt x="19" y="22"/>
                  <a:pt x="18" y="22"/>
                </a:cubicBezTo>
                <a:cubicBezTo>
                  <a:pt x="17" y="23"/>
                  <a:pt x="15" y="23"/>
                  <a:pt x="15" y="24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50" name="Freeform 23"/>
          <p:cNvSpPr>
            <a:spLocks noEditPoints="1"/>
          </p:cNvSpPr>
          <p:nvPr/>
        </p:nvSpPr>
        <p:spPr bwMode="auto">
          <a:xfrm rot="20783204" flipH="1">
            <a:off x="6760876" y="4824150"/>
            <a:ext cx="441221" cy="470694"/>
          </a:xfrm>
          <a:custGeom>
            <a:avLst/>
            <a:gdLst>
              <a:gd name="T0" fmla="*/ 361 w 381"/>
              <a:gd name="T1" fmla="*/ 278 h 406"/>
              <a:gd name="T2" fmla="*/ 197 w 381"/>
              <a:gd name="T3" fmla="*/ 191 h 406"/>
              <a:gd name="T4" fmla="*/ 219 w 381"/>
              <a:gd name="T5" fmla="*/ 57 h 406"/>
              <a:gd name="T6" fmla="*/ 225 w 381"/>
              <a:gd name="T7" fmla="*/ 53 h 406"/>
              <a:gd name="T8" fmla="*/ 246 w 381"/>
              <a:gd name="T9" fmla="*/ 42 h 406"/>
              <a:gd name="T10" fmla="*/ 244 w 381"/>
              <a:gd name="T11" fmla="*/ 24 h 406"/>
              <a:gd name="T12" fmla="*/ 238 w 381"/>
              <a:gd name="T13" fmla="*/ 24 h 406"/>
              <a:gd name="T14" fmla="*/ 232 w 381"/>
              <a:gd name="T15" fmla="*/ 20 h 406"/>
              <a:gd name="T16" fmla="*/ 45 w 381"/>
              <a:gd name="T17" fmla="*/ 266 h 406"/>
              <a:gd name="T18" fmla="*/ 371 w 381"/>
              <a:gd name="T19" fmla="*/ 303 h 406"/>
              <a:gd name="T20" fmla="*/ 361 w 381"/>
              <a:gd name="T21" fmla="*/ 278 h 406"/>
              <a:gd name="T22" fmla="*/ 79 w 381"/>
              <a:gd name="T23" fmla="*/ 260 h 406"/>
              <a:gd name="T24" fmla="*/ 98 w 381"/>
              <a:gd name="T25" fmla="*/ 116 h 406"/>
              <a:gd name="T26" fmla="*/ 178 w 381"/>
              <a:gd name="T27" fmla="*/ 52 h 406"/>
              <a:gd name="T28" fmla="*/ 166 w 381"/>
              <a:gd name="T29" fmla="*/ 190 h 406"/>
              <a:gd name="T30" fmla="*/ 314 w 381"/>
              <a:gd name="T31" fmla="*/ 303 h 406"/>
              <a:gd name="T32" fmla="*/ 79 w 381"/>
              <a:gd name="T33" fmla="*/ 260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1" h="406">
                <a:moveTo>
                  <a:pt x="361" y="278"/>
                </a:moveTo>
                <a:cubicBezTo>
                  <a:pt x="293" y="274"/>
                  <a:pt x="225" y="260"/>
                  <a:pt x="197" y="191"/>
                </a:cubicBezTo>
                <a:cubicBezTo>
                  <a:pt x="184" y="158"/>
                  <a:pt x="173" y="69"/>
                  <a:pt x="219" y="57"/>
                </a:cubicBezTo>
                <a:cubicBezTo>
                  <a:pt x="222" y="56"/>
                  <a:pt x="224" y="55"/>
                  <a:pt x="225" y="53"/>
                </a:cubicBezTo>
                <a:cubicBezTo>
                  <a:pt x="232" y="50"/>
                  <a:pt x="240" y="47"/>
                  <a:pt x="246" y="42"/>
                </a:cubicBezTo>
                <a:cubicBezTo>
                  <a:pt x="252" y="38"/>
                  <a:pt x="253" y="26"/>
                  <a:pt x="244" y="24"/>
                </a:cubicBezTo>
                <a:cubicBezTo>
                  <a:pt x="242" y="24"/>
                  <a:pt x="240" y="24"/>
                  <a:pt x="238" y="24"/>
                </a:cubicBezTo>
                <a:cubicBezTo>
                  <a:pt x="237" y="22"/>
                  <a:pt x="235" y="20"/>
                  <a:pt x="232" y="20"/>
                </a:cubicBezTo>
                <a:cubicBezTo>
                  <a:pt x="105" y="0"/>
                  <a:pt x="0" y="152"/>
                  <a:pt x="45" y="266"/>
                </a:cubicBezTo>
                <a:cubicBezTo>
                  <a:pt x="99" y="406"/>
                  <a:pt x="276" y="381"/>
                  <a:pt x="371" y="303"/>
                </a:cubicBezTo>
                <a:cubicBezTo>
                  <a:pt x="381" y="294"/>
                  <a:pt x="372" y="278"/>
                  <a:pt x="361" y="278"/>
                </a:cubicBezTo>
                <a:moveTo>
                  <a:pt x="79" y="260"/>
                </a:moveTo>
                <a:cubicBezTo>
                  <a:pt x="55" y="213"/>
                  <a:pt x="71" y="157"/>
                  <a:pt x="98" y="116"/>
                </a:cubicBezTo>
                <a:cubicBezTo>
                  <a:pt x="118" y="86"/>
                  <a:pt x="146" y="65"/>
                  <a:pt x="178" y="52"/>
                </a:cubicBezTo>
                <a:cubicBezTo>
                  <a:pt x="150" y="86"/>
                  <a:pt x="156" y="155"/>
                  <a:pt x="166" y="190"/>
                </a:cubicBezTo>
                <a:cubicBezTo>
                  <a:pt x="185" y="263"/>
                  <a:pt x="247" y="292"/>
                  <a:pt x="314" y="303"/>
                </a:cubicBezTo>
                <a:cubicBezTo>
                  <a:pt x="232" y="344"/>
                  <a:pt x="128" y="357"/>
                  <a:pt x="79" y="260"/>
                </a:cubicBezTo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51" name="文本框 50"/>
          <p:cNvSpPr txBox="1"/>
          <p:nvPr/>
        </p:nvSpPr>
        <p:spPr>
          <a:xfrm>
            <a:off x="7433339" y="1674239"/>
            <a:ext cx="27836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这输入章节标题</a:t>
            </a:r>
            <a:endParaRPr lang="zh-CN" altLang="en-US" sz="5400" b="1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2" name="文本框 51"/>
          <p:cNvSpPr txBox="1"/>
          <p:nvPr/>
        </p:nvSpPr>
        <p:spPr>
          <a:xfrm>
            <a:off x="7433339" y="2722143"/>
            <a:ext cx="27836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这输入章节标题</a:t>
            </a:r>
            <a:endParaRPr lang="zh-CN" altLang="en-US" sz="5400" b="1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7433339" y="3809665"/>
            <a:ext cx="27836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这输入章节标题</a:t>
            </a:r>
            <a:endParaRPr lang="zh-CN" altLang="en-US" sz="5400" b="1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4" name="文本框 53"/>
          <p:cNvSpPr txBox="1"/>
          <p:nvPr/>
        </p:nvSpPr>
        <p:spPr>
          <a:xfrm>
            <a:off x="7433339" y="4857569"/>
            <a:ext cx="27836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这输入章节标题</a:t>
            </a:r>
            <a:endParaRPr lang="zh-CN" altLang="en-US" sz="5400" b="1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55" name="图片 5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473130" y="1181064"/>
            <a:ext cx="1097375" cy="938865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40488" y="4692804"/>
            <a:ext cx="686250" cy="708750"/>
          </a:xfrm>
          <a:prstGeom prst="rect">
            <a:avLst/>
          </a:prstGeom>
        </p:spPr>
      </p:pic>
      <p:pic>
        <p:nvPicPr>
          <p:cNvPr id="80" name="图片 7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05790" y="2119741"/>
            <a:ext cx="335426" cy="34642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1429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椭圆 31"/>
          <p:cNvSpPr/>
          <p:nvPr/>
        </p:nvSpPr>
        <p:spPr>
          <a:xfrm>
            <a:off x="4105757" y="1872922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0" name="椭圆 31"/>
          <p:cNvSpPr/>
          <p:nvPr/>
        </p:nvSpPr>
        <p:spPr>
          <a:xfrm>
            <a:off x="6614302" y="1830876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>
            <a:off x="6614302" y="4139512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>
            <a:off x="4105757" y="4139512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3" name="任意多边形 72"/>
          <p:cNvSpPr/>
          <p:nvPr/>
        </p:nvSpPr>
        <p:spPr>
          <a:xfrm rot="5400000">
            <a:off x="6830280" y="3572285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chemeClr val="tx1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4" name="任意多边形 73"/>
          <p:cNvSpPr/>
          <p:nvPr/>
        </p:nvSpPr>
        <p:spPr>
          <a:xfrm rot="16200000">
            <a:off x="4255674" y="3593693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chemeClr val="tx1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5" name="任意多边形 74"/>
          <p:cNvSpPr/>
          <p:nvPr/>
        </p:nvSpPr>
        <p:spPr>
          <a:xfrm>
            <a:off x="5542977" y="2450997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chemeClr val="tx1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6" name="任意多边形 75"/>
          <p:cNvSpPr/>
          <p:nvPr/>
        </p:nvSpPr>
        <p:spPr>
          <a:xfrm rot="10800000">
            <a:off x="5542977" y="4759633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chemeClr val="tx1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4128172" y="2609759"/>
            <a:ext cx="121487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6" name="文本框 85"/>
          <p:cNvSpPr txBox="1"/>
          <p:nvPr/>
        </p:nvSpPr>
        <p:spPr>
          <a:xfrm>
            <a:off x="6591886" y="2544691"/>
            <a:ext cx="121487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7" name="文本框 86"/>
          <p:cNvSpPr txBox="1"/>
          <p:nvPr/>
        </p:nvSpPr>
        <p:spPr>
          <a:xfrm>
            <a:off x="6591886" y="4869024"/>
            <a:ext cx="121487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文本框 87"/>
          <p:cNvSpPr txBox="1"/>
          <p:nvPr/>
        </p:nvSpPr>
        <p:spPr>
          <a:xfrm>
            <a:off x="4104687" y="4853756"/>
            <a:ext cx="121487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1188720" y="2083234"/>
            <a:ext cx="262033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1218460" y="4283943"/>
            <a:ext cx="262033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8234332" y="2101324"/>
            <a:ext cx="262033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2" name="文本框 101"/>
          <p:cNvSpPr txBox="1"/>
          <p:nvPr/>
        </p:nvSpPr>
        <p:spPr>
          <a:xfrm>
            <a:off x="8264072" y="4302033"/>
            <a:ext cx="262033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5268697" y="3177775"/>
            <a:ext cx="1543734" cy="725942"/>
            <a:chOff x="2960" y="359"/>
            <a:chExt cx="1395" cy="656"/>
          </a:xfrm>
          <a:solidFill>
            <a:schemeClr val="tx1"/>
          </a:solidFill>
        </p:grpSpPr>
        <p:sp>
          <p:nvSpPr>
            <p:cNvPr id="6" name="Freeform 5"/>
            <p:cNvSpPr/>
            <p:nvPr/>
          </p:nvSpPr>
          <p:spPr bwMode="auto">
            <a:xfrm>
              <a:off x="2960" y="528"/>
              <a:ext cx="176" cy="487"/>
            </a:xfrm>
            <a:custGeom>
              <a:avLst/>
              <a:gdLst>
                <a:gd name="T0" fmla="*/ 15 w 16"/>
                <a:gd name="T1" fmla="*/ 39 h 43"/>
                <a:gd name="T2" fmla="*/ 13 w 16"/>
                <a:gd name="T3" fmla="*/ 39 h 43"/>
                <a:gd name="T4" fmla="*/ 11 w 16"/>
                <a:gd name="T5" fmla="*/ 8 h 43"/>
                <a:gd name="T6" fmla="*/ 12 w 16"/>
                <a:gd name="T7" fmla="*/ 9 h 43"/>
                <a:gd name="T8" fmla="*/ 11 w 16"/>
                <a:gd name="T9" fmla="*/ 7 h 43"/>
                <a:gd name="T10" fmla="*/ 6 w 16"/>
                <a:gd name="T11" fmla="*/ 3 h 43"/>
                <a:gd name="T12" fmla="*/ 3 w 16"/>
                <a:gd name="T13" fmla="*/ 5 h 43"/>
                <a:gd name="T14" fmla="*/ 4 w 16"/>
                <a:gd name="T15" fmla="*/ 18 h 43"/>
                <a:gd name="T16" fmla="*/ 5 w 16"/>
                <a:gd name="T17" fmla="*/ 20 h 43"/>
                <a:gd name="T18" fmla="*/ 4 w 16"/>
                <a:gd name="T19" fmla="*/ 20 h 43"/>
                <a:gd name="T20" fmla="*/ 5 w 16"/>
                <a:gd name="T21" fmla="*/ 26 h 43"/>
                <a:gd name="T22" fmla="*/ 6 w 16"/>
                <a:gd name="T23" fmla="*/ 39 h 43"/>
                <a:gd name="T24" fmla="*/ 14 w 16"/>
                <a:gd name="T25" fmla="*/ 40 h 43"/>
                <a:gd name="T26" fmla="*/ 13 w 16"/>
                <a:gd name="T27" fmla="*/ 42 h 43"/>
                <a:gd name="T28" fmla="*/ 5 w 16"/>
                <a:gd name="T29" fmla="*/ 41 h 43"/>
                <a:gd name="T30" fmla="*/ 3 w 16"/>
                <a:gd name="T31" fmla="*/ 28 h 43"/>
                <a:gd name="T32" fmla="*/ 2 w 16"/>
                <a:gd name="T33" fmla="*/ 17 h 43"/>
                <a:gd name="T34" fmla="*/ 1 w 16"/>
                <a:gd name="T35" fmla="*/ 4 h 43"/>
                <a:gd name="T36" fmla="*/ 13 w 16"/>
                <a:gd name="T37" fmla="*/ 5 h 43"/>
                <a:gd name="T38" fmla="*/ 13 w 16"/>
                <a:gd name="T39" fmla="*/ 10 h 43"/>
                <a:gd name="T40" fmla="*/ 16 w 16"/>
                <a:gd name="T41" fmla="*/ 38 h 43"/>
                <a:gd name="T42" fmla="*/ 15 w 16"/>
                <a:gd name="T43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43">
                  <a:moveTo>
                    <a:pt x="15" y="39"/>
                  </a:moveTo>
                  <a:cubicBezTo>
                    <a:pt x="14" y="39"/>
                    <a:pt x="14" y="39"/>
                    <a:pt x="13" y="39"/>
                  </a:cubicBezTo>
                  <a:cubicBezTo>
                    <a:pt x="14" y="30"/>
                    <a:pt x="11" y="17"/>
                    <a:pt x="11" y="8"/>
                  </a:cubicBezTo>
                  <a:cubicBezTo>
                    <a:pt x="11" y="8"/>
                    <a:pt x="11" y="9"/>
                    <a:pt x="12" y="9"/>
                  </a:cubicBezTo>
                  <a:cubicBezTo>
                    <a:pt x="13" y="8"/>
                    <a:pt x="11" y="6"/>
                    <a:pt x="11" y="7"/>
                  </a:cubicBezTo>
                  <a:cubicBezTo>
                    <a:pt x="11" y="4"/>
                    <a:pt x="8" y="4"/>
                    <a:pt x="6" y="3"/>
                  </a:cubicBezTo>
                  <a:cubicBezTo>
                    <a:pt x="5" y="4"/>
                    <a:pt x="5" y="5"/>
                    <a:pt x="3" y="5"/>
                  </a:cubicBezTo>
                  <a:cubicBezTo>
                    <a:pt x="3" y="9"/>
                    <a:pt x="4" y="13"/>
                    <a:pt x="4" y="18"/>
                  </a:cubicBezTo>
                  <a:cubicBezTo>
                    <a:pt x="4" y="19"/>
                    <a:pt x="5" y="19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4" y="22"/>
                    <a:pt x="6" y="24"/>
                    <a:pt x="5" y="26"/>
                  </a:cubicBezTo>
                  <a:cubicBezTo>
                    <a:pt x="7" y="30"/>
                    <a:pt x="7" y="35"/>
                    <a:pt x="6" y="39"/>
                  </a:cubicBezTo>
                  <a:cubicBezTo>
                    <a:pt x="8" y="41"/>
                    <a:pt x="11" y="39"/>
                    <a:pt x="14" y="40"/>
                  </a:cubicBezTo>
                  <a:cubicBezTo>
                    <a:pt x="14" y="41"/>
                    <a:pt x="13" y="41"/>
                    <a:pt x="13" y="42"/>
                  </a:cubicBezTo>
                  <a:cubicBezTo>
                    <a:pt x="10" y="43"/>
                    <a:pt x="8" y="42"/>
                    <a:pt x="5" y="41"/>
                  </a:cubicBezTo>
                  <a:cubicBezTo>
                    <a:pt x="5" y="37"/>
                    <a:pt x="4" y="33"/>
                    <a:pt x="3" y="28"/>
                  </a:cubicBezTo>
                  <a:cubicBezTo>
                    <a:pt x="3" y="24"/>
                    <a:pt x="2" y="21"/>
                    <a:pt x="2" y="17"/>
                  </a:cubicBezTo>
                  <a:cubicBezTo>
                    <a:pt x="2" y="12"/>
                    <a:pt x="0" y="6"/>
                    <a:pt x="1" y="4"/>
                  </a:cubicBezTo>
                  <a:cubicBezTo>
                    <a:pt x="3" y="0"/>
                    <a:pt x="13" y="0"/>
                    <a:pt x="13" y="5"/>
                  </a:cubicBezTo>
                  <a:cubicBezTo>
                    <a:pt x="13" y="7"/>
                    <a:pt x="14" y="9"/>
                    <a:pt x="13" y="10"/>
                  </a:cubicBezTo>
                  <a:cubicBezTo>
                    <a:pt x="14" y="19"/>
                    <a:pt x="15" y="28"/>
                    <a:pt x="16" y="38"/>
                  </a:cubicBezTo>
                  <a:cubicBezTo>
                    <a:pt x="15" y="38"/>
                    <a:pt x="15" y="38"/>
                    <a:pt x="1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4080" y="574"/>
              <a:ext cx="132" cy="147"/>
            </a:xfrm>
            <a:custGeom>
              <a:avLst/>
              <a:gdLst>
                <a:gd name="T0" fmla="*/ 2 w 12"/>
                <a:gd name="T1" fmla="*/ 12 h 13"/>
                <a:gd name="T2" fmla="*/ 7 w 12"/>
                <a:gd name="T3" fmla="*/ 1 h 13"/>
                <a:gd name="T4" fmla="*/ 11 w 12"/>
                <a:gd name="T5" fmla="*/ 6 h 13"/>
                <a:gd name="T6" fmla="*/ 9 w 12"/>
                <a:gd name="T7" fmla="*/ 12 h 13"/>
                <a:gd name="T8" fmla="*/ 2 w 12"/>
                <a:gd name="T9" fmla="*/ 12 h 13"/>
                <a:gd name="T10" fmla="*/ 3 w 12"/>
                <a:gd name="T11" fmla="*/ 9 h 13"/>
                <a:gd name="T12" fmla="*/ 9 w 12"/>
                <a:gd name="T13" fmla="*/ 7 h 13"/>
                <a:gd name="T14" fmla="*/ 7 w 12"/>
                <a:gd name="T15" fmla="*/ 4 h 13"/>
                <a:gd name="T16" fmla="*/ 4 w 12"/>
                <a:gd name="T17" fmla="*/ 3 h 13"/>
                <a:gd name="T18" fmla="*/ 3 w 12"/>
                <a:gd name="T1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3">
                  <a:moveTo>
                    <a:pt x="2" y="12"/>
                  </a:moveTo>
                  <a:cubicBezTo>
                    <a:pt x="0" y="8"/>
                    <a:pt x="1" y="0"/>
                    <a:pt x="7" y="1"/>
                  </a:cubicBezTo>
                  <a:cubicBezTo>
                    <a:pt x="9" y="2"/>
                    <a:pt x="9" y="5"/>
                    <a:pt x="11" y="6"/>
                  </a:cubicBezTo>
                  <a:cubicBezTo>
                    <a:pt x="12" y="8"/>
                    <a:pt x="11" y="10"/>
                    <a:pt x="9" y="12"/>
                  </a:cubicBezTo>
                  <a:cubicBezTo>
                    <a:pt x="7" y="13"/>
                    <a:pt x="4" y="13"/>
                    <a:pt x="2" y="12"/>
                  </a:cubicBezTo>
                  <a:close/>
                  <a:moveTo>
                    <a:pt x="3" y="9"/>
                  </a:moveTo>
                  <a:cubicBezTo>
                    <a:pt x="5" y="11"/>
                    <a:pt x="9" y="10"/>
                    <a:pt x="9" y="7"/>
                  </a:cubicBezTo>
                  <a:cubicBezTo>
                    <a:pt x="8" y="7"/>
                    <a:pt x="7" y="5"/>
                    <a:pt x="7" y="4"/>
                  </a:cubicBezTo>
                  <a:cubicBezTo>
                    <a:pt x="6" y="3"/>
                    <a:pt x="5" y="4"/>
                    <a:pt x="4" y="3"/>
                  </a:cubicBezTo>
                  <a:cubicBezTo>
                    <a:pt x="3" y="6"/>
                    <a:pt x="3" y="7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3323" y="619"/>
              <a:ext cx="164" cy="193"/>
            </a:xfrm>
            <a:custGeom>
              <a:avLst/>
              <a:gdLst>
                <a:gd name="T0" fmla="*/ 7 w 15"/>
                <a:gd name="T1" fmla="*/ 17 h 17"/>
                <a:gd name="T2" fmla="*/ 1 w 15"/>
                <a:gd name="T3" fmla="*/ 14 h 17"/>
                <a:gd name="T4" fmla="*/ 1 w 15"/>
                <a:gd name="T5" fmla="*/ 4 h 17"/>
                <a:gd name="T6" fmla="*/ 7 w 15"/>
                <a:gd name="T7" fmla="*/ 17 h 17"/>
                <a:gd name="T8" fmla="*/ 7 w 15"/>
                <a:gd name="T9" fmla="*/ 6 h 17"/>
                <a:gd name="T10" fmla="*/ 4 w 15"/>
                <a:gd name="T11" fmla="*/ 13 h 17"/>
                <a:gd name="T12" fmla="*/ 7 w 15"/>
                <a:gd name="T13" fmla="*/ 14 h 17"/>
                <a:gd name="T14" fmla="*/ 7 w 15"/>
                <a:gd name="T1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7" y="17"/>
                  </a:moveTo>
                  <a:cubicBezTo>
                    <a:pt x="5" y="17"/>
                    <a:pt x="4" y="15"/>
                    <a:pt x="1" y="14"/>
                  </a:cubicBezTo>
                  <a:cubicBezTo>
                    <a:pt x="1" y="10"/>
                    <a:pt x="0" y="8"/>
                    <a:pt x="1" y="4"/>
                  </a:cubicBezTo>
                  <a:cubicBezTo>
                    <a:pt x="9" y="0"/>
                    <a:pt x="15" y="14"/>
                    <a:pt x="7" y="17"/>
                  </a:cubicBezTo>
                  <a:close/>
                  <a:moveTo>
                    <a:pt x="7" y="6"/>
                  </a:moveTo>
                  <a:cubicBezTo>
                    <a:pt x="3" y="3"/>
                    <a:pt x="1" y="10"/>
                    <a:pt x="4" y="13"/>
                  </a:cubicBezTo>
                  <a:cubicBezTo>
                    <a:pt x="4" y="13"/>
                    <a:pt x="6" y="14"/>
                    <a:pt x="7" y="14"/>
                  </a:cubicBezTo>
                  <a:cubicBezTo>
                    <a:pt x="9" y="12"/>
                    <a:pt x="8" y="8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2971" y="359"/>
              <a:ext cx="132" cy="158"/>
            </a:xfrm>
            <a:custGeom>
              <a:avLst/>
              <a:gdLst>
                <a:gd name="T0" fmla="*/ 2 w 12"/>
                <a:gd name="T1" fmla="*/ 10 h 14"/>
                <a:gd name="T2" fmla="*/ 1 w 12"/>
                <a:gd name="T3" fmla="*/ 11 h 14"/>
                <a:gd name="T4" fmla="*/ 3 w 12"/>
                <a:gd name="T5" fmla="*/ 2 h 14"/>
                <a:gd name="T6" fmla="*/ 12 w 12"/>
                <a:gd name="T7" fmla="*/ 6 h 14"/>
                <a:gd name="T8" fmla="*/ 12 w 12"/>
                <a:gd name="T9" fmla="*/ 9 h 14"/>
                <a:gd name="T10" fmla="*/ 2 w 12"/>
                <a:gd name="T11" fmla="*/ 10 h 14"/>
                <a:gd name="T12" fmla="*/ 8 w 12"/>
                <a:gd name="T13" fmla="*/ 10 h 14"/>
                <a:gd name="T14" fmla="*/ 5 w 12"/>
                <a:gd name="T15" fmla="*/ 3 h 14"/>
                <a:gd name="T16" fmla="*/ 8 w 12"/>
                <a:gd name="T1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4">
                  <a:moveTo>
                    <a:pt x="2" y="10"/>
                  </a:moveTo>
                  <a:cubicBezTo>
                    <a:pt x="1" y="10"/>
                    <a:pt x="3" y="12"/>
                    <a:pt x="1" y="11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7" y="0"/>
                    <a:pt x="11" y="2"/>
                    <a:pt x="12" y="6"/>
                  </a:cubicBezTo>
                  <a:cubicBezTo>
                    <a:pt x="11" y="7"/>
                    <a:pt x="12" y="8"/>
                    <a:pt x="12" y="9"/>
                  </a:cubicBezTo>
                  <a:cubicBezTo>
                    <a:pt x="10" y="14"/>
                    <a:pt x="5" y="12"/>
                    <a:pt x="2" y="10"/>
                  </a:cubicBezTo>
                  <a:close/>
                  <a:moveTo>
                    <a:pt x="8" y="10"/>
                  </a:moveTo>
                  <a:cubicBezTo>
                    <a:pt x="11" y="10"/>
                    <a:pt x="11" y="1"/>
                    <a:pt x="5" y="3"/>
                  </a:cubicBezTo>
                  <a:cubicBezTo>
                    <a:pt x="1" y="5"/>
                    <a:pt x="4" y="11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3575" y="472"/>
              <a:ext cx="352" cy="464"/>
            </a:xfrm>
            <a:custGeom>
              <a:avLst/>
              <a:gdLst>
                <a:gd name="T0" fmla="*/ 24 w 32"/>
                <a:gd name="T1" fmla="*/ 5 h 41"/>
                <a:gd name="T2" fmla="*/ 21 w 32"/>
                <a:gd name="T3" fmla="*/ 13 h 41"/>
                <a:gd name="T4" fmla="*/ 11 w 32"/>
                <a:gd name="T5" fmla="*/ 14 h 41"/>
                <a:gd name="T6" fmla="*/ 11 w 32"/>
                <a:gd name="T7" fmla="*/ 15 h 41"/>
                <a:gd name="T8" fmla="*/ 21 w 32"/>
                <a:gd name="T9" fmla="*/ 15 h 41"/>
                <a:gd name="T10" fmla="*/ 24 w 32"/>
                <a:gd name="T11" fmla="*/ 24 h 41"/>
                <a:gd name="T12" fmla="*/ 12 w 32"/>
                <a:gd name="T13" fmla="*/ 25 h 41"/>
                <a:gd name="T14" fmla="*/ 13 w 32"/>
                <a:gd name="T15" fmla="*/ 30 h 41"/>
                <a:gd name="T16" fmla="*/ 26 w 32"/>
                <a:gd name="T17" fmla="*/ 29 h 41"/>
                <a:gd name="T18" fmla="*/ 29 w 32"/>
                <a:gd name="T19" fmla="*/ 33 h 41"/>
                <a:gd name="T20" fmla="*/ 13 w 32"/>
                <a:gd name="T21" fmla="*/ 41 h 41"/>
                <a:gd name="T22" fmla="*/ 5 w 32"/>
                <a:gd name="T23" fmla="*/ 39 h 41"/>
                <a:gd name="T24" fmla="*/ 3 w 32"/>
                <a:gd name="T25" fmla="*/ 35 h 41"/>
                <a:gd name="T26" fmla="*/ 1 w 32"/>
                <a:gd name="T27" fmla="*/ 8 h 41"/>
                <a:gd name="T28" fmla="*/ 0 w 32"/>
                <a:gd name="T29" fmla="*/ 6 h 41"/>
                <a:gd name="T30" fmla="*/ 24 w 32"/>
                <a:gd name="T31" fmla="*/ 5 h 41"/>
                <a:gd name="T32" fmla="*/ 22 w 32"/>
                <a:gd name="T33" fmla="*/ 7 h 41"/>
                <a:gd name="T34" fmla="*/ 13 w 32"/>
                <a:gd name="T35" fmla="*/ 4 h 41"/>
                <a:gd name="T36" fmla="*/ 2 w 32"/>
                <a:gd name="T37" fmla="*/ 8 h 41"/>
                <a:gd name="T38" fmla="*/ 3 w 32"/>
                <a:gd name="T39" fmla="*/ 19 h 41"/>
                <a:gd name="T40" fmla="*/ 4 w 32"/>
                <a:gd name="T41" fmla="*/ 29 h 41"/>
                <a:gd name="T42" fmla="*/ 5 w 32"/>
                <a:gd name="T43" fmla="*/ 35 h 41"/>
                <a:gd name="T44" fmla="*/ 6 w 32"/>
                <a:gd name="T45" fmla="*/ 37 h 41"/>
                <a:gd name="T46" fmla="*/ 26 w 32"/>
                <a:gd name="T47" fmla="*/ 36 h 41"/>
                <a:gd name="T48" fmla="*/ 25 w 32"/>
                <a:gd name="T49" fmla="*/ 31 h 41"/>
                <a:gd name="T50" fmla="*/ 13 w 32"/>
                <a:gd name="T51" fmla="*/ 32 h 41"/>
                <a:gd name="T52" fmla="*/ 9 w 32"/>
                <a:gd name="T53" fmla="*/ 25 h 41"/>
                <a:gd name="T54" fmla="*/ 22 w 32"/>
                <a:gd name="T55" fmla="*/ 22 h 41"/>
                <a:gd name="T56" fmla="*/ 22 w 32"/>
                <a:gd name="T57" fmla="*/ 17 h 41"/>
                <a:gd name="T58" fmla="*/ 11 w 32"/>
                <a:gd name="T59" fmla="*/ 19 h 41"/>
                <a:gd name="T60" fmla="*/ 9 w 32"/>
                <a:gd name="T61" fmla="*/ 12 h 41"/>
                <a:gd name="T62" fmla="*/ 22 w 32"/>
                <a:gd name="T63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41">
                  <a:moveTo>
                    <a:pt x="24" y="5"/>
                  </a:moveTo>
                  <a:cubicBezTo>
                    <a:pt x="24" y="8"/>
                    <a:pt x="23" y="12"/>
                    <a:pt x="21" y="13"/>
                  </a:cubicBezTo>
                  <a:cubicBezTo>
                    <a:pt x="17" y="13"/>
                    <a:pt x="14" y="13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4" y="17"/>
                    <a:pt x="18" y="14"/>
                    <a:pt x="21" y="15"/>
                  </a:cubicBezTo>
                  <a:cubicBezTo>
                    <a:pt x="25" y="16"/>
                    <a:pt x="26" y="21"/>
                    <a:pt x="24" y="24"/>
                  </a:cubicBezTo>
                  <a:cubicBezTo>
                    <a:pt x="20" y="25"/>
                    <a:pt x="16" y="24"/>
                    <a:pt x="12" y="25"/>
                  </a:cubicBezTo>
                  <a:cubicBezTo>
                    <a:pt x="12" y="27"/>
                    <a:pt x="12" y="29"/>
                    <a:pt x="13" y="30"/>
                  </a:cubicBezTo>
                  <a:cubicBezTo>
                    <a:pt x="16" y="29"/>
                    <a:pt x="21" y="29"/>
                    <a:pt x="26" y="29"/>
                  </a:cubicBezTo>
                  <a:cubicBezTo>
                    <a:pt x="27" y="30"/>
                    <a:pt x="28" y="32"/>
                    <a:pt x="29" y="33"/>
                  </a:cubicBezTo>
                  <a:cubicBezTo>
                    <a:pt x="32" y="41"/>
                    <a:pt x="20" y="40"/>
                    <a:pt x="13" y="41"/>
                  </a:cubicBezTo>
                  <a:cubicBezTo>
                    <a:pt x="10" y="41"/>
                    <a:pt x="7" y="40"/>
                    <a:pt x="5" y="39"/>
                  </a:cubicBezTo>
                  <a:cubicBezTo>
                    <a:pt x="4" y="38"/>
                    <a:pt x="3" y="37"/>
                    <a:pt x="3" y="35"/>
                  </a:cubicBezTo>
                  <a:cubicBezTo>
                    <a:pt x="2" y="27"/>
                    <a:pt x="0" y="16"/>
                    <a:pt x="1" y="8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6" y="3"/>
                    <a:pt x="18" y="0"/>
                    <a:pt x="24" y="5"/>
                  </a:cubicBezTo>
                  <a:close/>
                  <a:moveTo>
                    <a:pt x="22" y="7"/>
                  </a:moveTo>
                  <a:cubicBezTo>
                    <a:pt x="22" y="4"/>
                    <a:pt x="17" y="4"/>
                    <a:pt x="13" y="4"/>
                  </a:cubicBezTo>
                  <a:cubicBezTo>
                    <a:pt x="10" y="5"/>
                    <a:pt x="5" y="7"/>
                    <a:pt x="2" y="8"/>
                  </a:cubicBezTo>
                  <a:cubicBezTo>
                    <a:pt x="2" y="12"/>
                    <a:pt x="3" y="14"/>
                    <a:pt x="3" y="19"/>
                  </a:cubicBezTo>
                  <a:cubicBezTo>
                    <a:pt x="3" y="22"/>
                    <a:pt x="4" y="24"/>
                    <a:pt x="4" y="29"/>
                  </a:cubicBezTo>
                  <a:cubicBezTo>
                    <a:pt x="5" y="31"/>
                    <a:pt x="5" y="33"/>
                    <a:pt x="5" y="35"/>
                  </a:cubicBezTo>
                  <a:cubicBezTo>
                    <a:pt x="5" y="35"/>
                    <a:pt x="6" y="36"/>
                    <a:pt x="6" y="37"/>
                  </a:cubicBezTo>
                  <a:cubicBezTo>
                    <a:pt x="12" y="39"/>
                    <a:pt x="21" y="38"/>
                    <a:pt x="26" y="36"/>
                  </a:cubicBezTo>
                  <a:cubicBezTo>
                    <a:pt x="27" y="34"/>
                    <a:pt x="26" y="33"/>
                    <a:pt x="25" y="31"/>
                  </a:cubicBezTo>
                  <a:cubicBezTo>
                    <a:pt x="21" y="30"/>
                    <a:pt x="16" y="33"/>
                    <a:pt x="13" y="32"/>
                  </a:cubicBezTo>
                  <a:cubicBezTo>
                    <a:pt x="10" y="32"/>
                    <a:pt x="10" y="29"/>
                    <a:pt x="9" y="25"/>
                  </a:cubicBezTo>
                  <a:cubicBezTo>
                    <a:pt x="12" y="22"/>
                    <a:pt x="17" y="22"/>
                    <a:pt x="22" y="22"/>
                  </a:cubicBezTo>
                  <a:cubicBezTo>
                    <a:pt x="23" y="20"/>
                    <a:pt x="22" y="19"/>
                    <a:pt x="22" y="17"/>
                  </a:cubicBezTo>
                  <a:cubicBezTo>
                    <a:pt x="17" y="16"/>
                    <a:pt x="16" y="18"/>
                    <a:pt x="11" y="19"/>
                  </a:cubicBezTo>
                  <a:cubicBezTo>
                    <a:pt x="10" y="17"/>
                    <a:pt x="8" y="16"/>
                    <a:pt x="9" y="12"/>
                  </a:cubicBezTo>
                  <a:cubicBezTo>
                    <a:pt x="12" y="9"/>
                    <a:pt x="21" y="12"/>
                    <a:pt x="2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3202" y="506"/>
              <a:ext cx="351" cy="487"/>
            </a:xfrm>
            <a:custGeom>
              <a:avLst/>
              <a:gdLst>
                <a:gd name="T0" fmla="*/ 6 w 32"/>
                <a:gd name="T1" fmla="*/ 40 h 43"/>
                <a:gd name="T2" fmla="*/ 5 w 32"/>
                <a:gd name="T3" fmla="*/ 37 h 43"/>
                <a:gd name="T4" fmla="*/ 5 w 32"/>
                <a:gd name="T5" fmla="*/ 28 h 43"/>
                <a:gd name="T6" fmla="*/ 2 w 32"/>
                <a:gd name="T7" fmla="*/ 20 h 43"/>
                <a:gd name="T8" fmla="*/ 3 w 32"/>
                <a:gd name="T9" fmla="*/ 17 h 43"/>
                <a:gd name="T10" fmla="*/ 0 w 32"/>
                <a:gd name="T11" fmla="*/ 3 h 43"/>
                <a:gd name="T12" fmla="*/ 26 w 32"/>
                <a:gd name="T13" fmla="*/ 7 h 43"/>
                <a:gd name="T14" fmla="*/ 26 w 32"/>
                <a:gd name="T15" fmla="*/ 34 h 43"/>
                <a:gd name="T16" fmla="*/ 21 w 32"/>
                <a:gd name="T17" fmla="*/ 38 h 43"/>
                <a:gd name="T18" fmla="*/ 6 w 32"/>
                <a:gd name="T19" fmla="*/ 40 h 43"/>
                <a:gd name="T20" fmla="*/ 20 w 32"/>
                <a:gd name="T21" fmla="*/ 35 h 43"/>
                <a:gd name="T22" fmla="*/ 27 w 32"/>
                <a:gd name="T23" fmla="*/ 14 h 43"/>
                <a:gd name="T24" fmla="*/ 12 w 32"/>
                <a:gd name="T25" fmla="*/ 4 h 43"/>
                <a:gd name="T26" fmla="*/ 2 w 32"/>
                <a:gd name="T27" fmla="*/ 4 h 43"/>
                <a:gd name="T28" fmla="*/ 5 w 32"/>
                <a:gd name="T29" fmla="*/ 21 h 43"/>
                <a:gd name="T30" fmla="*/ 7 w 32"/>
                <a:gd name="T31" fmla="*/ 30 h 43"/>
                <a:gd name="T32" fmla="*/ 8 w 32"/>
                <a:gd name="T33" fmla="*/ 36 h 43"/>
                <a:gd name="T34" fmla="*/ 7 w 32"/>
                <a:gd name="T35" fmla="*/ 38 h 43"/>
                <a:gd name="T36" fmla="*/ 20 w 32"/>
                <a:gd name="T37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43">
                  <a:moveTo>
                    <a:pt x="6" y="40"/>
                  </a:moveTo>
                  <a:cubicBezTo>
                    <a:pt x="7" y="39"/>
                    <a:pt x="5" y="39"/>
                    <a:pt x="5" y="37"/>
                  </a:cubicBezTo>
                  <a:cubicBezTo>
                    <a:pt x="5" y="34"/>
                    <a:pt x="5" y="31"/>
                    <a:pt x="5" y="28"/>
                  </a:cubicBezTo>
                  <a:cubicBezTo>
                    <a:pt x="4" y="25"/>
                    <a:pt x="3" y="22"/>
                    <a:pt x="2" y="20"/>
                  </a:cubicBezTo>
                  <a:cubicBezTo>
                    <a:pt x="2" y="19"/>
                    <a:pt x="3" y="18"/>
                    <a:pt x="3" y="17"/>
                  </a:cubicBezTo>
                  <a:cubicBezTo>
                    <a:pt x="2" y="12"/>
                    <a:pt x="0" y="8"/>
                    <a:pt x="0" y="3"/>
                  </a:cubicBezTo>
                  <a:cubicBezTo>
                    <a:pt x="9" y="0"/>
                    <a:pt x="20" y="2"/>
                    <a:pt x="26" y="7"/>
                  </a:cubicBezTo>
                  <a:cubicBezTo>
                    <a:pt x="32" y="14"/>
                    <a:pt x="32" y="27"/>
                    <a:pt x="26" y="34"/>
                  </a:cubicBezTo>
                  <a:cubicBezTo>
                    <a:pt x="24" y="36"/>
                    <a:pt x="22" y="36"/>
                    <a:pt x="21" y="38"/>
                  </a:cubicBezTo>
                  <a:cubicBezTo>
                    <a:pt x="15" y="38"/>
                    <a:pt x="10" y="43"/>
                    <a:pt x="6" y="40"/>
                  </a:cubicBezTo>
                  <a:close/>
                  <a:moveTo>
                    <a:pt x="20" y="35"/>
                  </a:moveTo>
                  <a:cubicBezTo>
                    <a:pt x="27" y="31"/>
                    <a:pt x="30" y="23"/>
                    <a:pt x="27" y="14"/>
                  </a:cubicBezTo>
                  <a:cubicBezTo>
                    <a:pt x="24" y="7"/>
                    <a:pt x="19" y="6"/>
                    <a:pt x="12" y="4"/>
                  </a:cubicBezTo>
                  <a:cubicBezTo>
                    <a:pt x="8" y="3"/>
                    <a:pt x="5" y="5"/>
                    <a:pt x="2" y="4"/>
                  </a:cubicBezTo>
                  <a:cubicBezTo>
                    <a:pt x="3" y="10"/>
                    <a:pt x="4" y="15"/>
                    <a:pt x="5" y="21"/>
                  </a:cubicBezTo>
                  <a:cubicBezTo>
                    <a:pt x="6" y="25"/>
                    <a:pt x="6" y="28"/>
                    <a:pt x="7" y="30"/>
                  </a:cubicBezTo>
                  <a:cubicBezTo>
                    <a:pt x="8" y="32"/>
                    <a:pt x="7" y="33"/>
                    <a:pt x="8" y="36"/>
                  </a:cubicBezTo>
                  <a:cubicBezTo>
                    <a:pt x="7" y="37"/>
                    <a:pt x="7" y="37"/>
                    <a:pt x="7" y="38"/>
                  </a:cubicBezTo>
                  <a:cubicBezTo>
                    <a:pt x="13" y="39"/>
                    <a:pt x="16" y="36"/>
                    <a:pt x="20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1"/>
            <p:cNvSpPr/>
            <p:nvPr/>
          </p:nvSpPr>
          <p:spPr bwMode="auto">
            <a:xfrm>
              <a:off x="3949" y="472"/>
              <a:ext cx="406" cy="441"/>
            </a:xfrm>
            <a:custGeom>
              <a:avLst/>
              <a:gdLst>
                <a:gd name="T0" fmla="*/ 35 w 37"/>
                <a:gd name="T1" fmla="*/ 30 h 39"/>
                <a:gd name="T2" fmla="*/ 32 w 37"/>
                <a:gd name="T3" fmla="*/ 24 h 39"/>
                <a:gd name="T4" fmla="*/ 28 w 37"/>
                <a:gd name="T5" fmla="*/ 18 h 39"/>
                <a:gd name="T6" fmla="*/ 27 w 37"/>
                <a:gd name="T7" fmla="*/ 16 h 39"/>
                <a:gd name="T8" fmla="*/ 22 w 37"/>
                <a:gd name="T9" fmla="*/ 8 h 39"/>
                <a:gd name="T10" fmla="*/ 20 w 37"/>
                <a:gd name="T11" fmla="*/ 4 h 39"/>
                <a:gd name="T12" fmla="*/ 11 w 37"/>
                <a:gd name="T13" fmla="*/ 5 h 39"/>
                <a:gd name="T14" fmla="*/ 4 w 37"/>
                <a:gd name="T15" fmla="*/ 35 h 39"/>
                <a:gd name="T16" fmla="*/ 13 w 37"/>
                <a:gd name="T17" fmla="*/ 33 h 39"/>
                <a:gd name="T18" fmla="*/ 17 w 37"/>
                <a:gd name="T19" fmla="*/ 25 h 39"/>
                <a:gd name="T20" fmla="*/ 26 w 37"/>
                <a:gd name="T21" fmla="*/ 34 h 39"/>
                <a:gd name="T22" fmla="*/ 33 w 37"/>
                <a:gd name="T23" fmla="*/ 32 h 39"/>
                <a:gd name="T24" fmla="*/ 34 w 37"/>
                <a:gd name="T25" fmla="*/ 31 h 39"/>
                <a:gd name="T26" fmla="*/ 36 w 37"/>
                <a:gd name="T27" fmla="*/ 35 h 39"/>
                <a:gd name="T28" fmla="*/ 31 w 37"/>
                <a:gd name="T29" fmla="*/ 35 h 39"/>
                <a:gd name="T30" fmla="*/ 24 w 37"/>
                <a:gd name="T31" fmla="*/ 36 h 39"/>
                <a:gd name="T32" fmla="*/ 20 w 37"/>
                <a:gd name="T33" fmla="*/ 28 h 39"/>
                <a:gd name="T34" fmla="*/ 17 w 37"/>
                <a:gd name="T35" fmla="*/ 28 h 39"/>
                <a:gd name="T36" fmla="*/ 12 w 37"/>
                <a:gd name="T37" fmla="*/ 38 h 39"/>
                <a:gd name="T38" fmla="*/ 2 w 37"/>
                <a:gd name="T39" fmla="*/ 38 h 39"/>
                <a:gd name="T40" fmla="*/ 7 w 37"/>
                <a:gd name="T41" fmla="*/ 18 h 39"/>
                <a:gd name="T42" fmla="*/ 9 w 37"/>
                <a:gd name="T43" fmla="*/ 5 h 39"/>
                <a:gd name="T44" fmla="*/ 13 w 37"/>
                <a:gd name="T45" fmla="*/ 0 h 39"/>
                <a:gd name="T46" fmla="*/ 20 w 37"/>
                <a:gd name="T47" fmla="*/ 0 h 39"/>
                <a:gd name="T48" fmla="*/ 22 w 37"/>
                <a:gd name="T49" fmla="*/ 2 h 39"/>
                <a:gd name="T50" fmla="*/ 27 w 37"/>
                <a:gd name="T51" fmla="*/ 10 h 39"/>
                <a:gd name="T52" fmla="*/ 33 w 37"/>
                <a:gd name="T53" fmla="*/ 22 h 39"/>
                <a:gd name="T54" fmla="*/ 37 w 37"/>
                <a:gd name="T55" fmla="*/ 28 h 39"/>
                <a:gd name="T56" fmla="*/ 35 w 37"/>
                <a:gd name="T57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39">
                  <a:moveTo>
                    <a:pt x="35" y="30"/>
                  </a:moveTo>
                  <a:cubicBezTo>
                    <a:pt x="33" y="29"/>
                    <a:pt x="33" y="26"/>
                    <a:pt x="32" y="24"/>
                  </a:cubicBezTo>
                  <a:cubicBezTo>
                    <a:pt x="31" y="22"/>
                    <a:pt x="29" y="20"/>
                    <a:pt x="28" y="18"/>
                  </a:cubicBezTo>
                  <a:cubicBezTo>
                    <a:pt x="28" y="17"/>
                    <a:pt x="28" y="16"/>
                    <a:pt x="27" y="16"/>
                  </a:cubicBezTo>
                  <a:cubicBezTo>
                    <a:pt x="26" y="12"/>
                    <a:pt x="24" y="10"/>
                    <a:pt x="22" y="8"/>
                  </a:cubicBezTo>
                  <a:cubicBezTo>
                    <a:pt x="22" y="6"/>
                    <a:pt x="21" y="5"/>
                    <a:pt x="20" y="4"/>
                  </a:cubicBezTo>
                  <a:cubicBezTo>
                    <a:pt x="17" y="3"/>
                    <a:pt x="13" y="2"/>
                    <a:pt x="11" y="5"/>
                  </a:cubicBezTo>
                  <a:cubicBezTo>
                    <a:pt x="10" y="16"/>
                    <a:pt x="6" y="24"/>
                    <a:pt x="4" y="35"/>
                  </a:cubicBezTo>
                  <a:cubicBezTo>
                    <a:pt x="6" y="36"/>
                    <a:pt x="11" y="35"/>
                    <a:pt x="13" y="33"/>
                  </a:cubicBezTo>
                  <a:cubicBezTo>
                    <a:pt x="14" y="30"/>
                    <a:pt x="14" y="26"/>
                    <a:pt x="17" y="25"/>
                  </a:cubicBezTo>
                  <a:cubicBezTo>
                    <a:pt x="24" y="23"/>
                    <a:pt x="22" y="31"/>
                    <a:pt x="26" y="34"/>
                  </a:cubicBezTo>
                  <a:cubicBezTo>
                    <a:pt x="29" y="34"/>
                    <a:pt x="32" y="31"/>
                    <a:pt x="33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5" y="32"/>
                    <a:pt x="36" y="33"/>
                    <a:pt x="36" y="35"/>
                  </a:cubicBezTo>
                  <a:cubicBezTo>
                    <a:pt x="34" y="36"/>
                    <a:pt x="33" y="36"/>
                    <a:pt x="31" y="35"/>
                  </a:cubicBezTo>
                  <a:cubicBezTo>
                    <a:pt x="29" y="36"/>
                    <a:pt x="27" y="36"/>
                    <a:pt x="24" y="36"/>
                  </a:cubicBezTo>
                  <a:cubicBezTo>
                    <a:pt x="22" y="34"/>
                    <a:pt x="21" y="31"/>
                    <a:pt x="20" y="28"/>
                  </a:cubicBezTo>
                  <a:cubicBezTo>
                    <a:pt x="19" y="28"/>
                    <a:pt x="18" y="28"/>
                    <a:pt x="17" y="28"/>
                  </a:cubicBezTo>
                  <a:cubicBezTo>
                    <a:pt x="15" y="31"/>
                    <a:pt x="15" y="36"/>
                    <a:pt x="12" y="38"/>
                  </a:cubicBezTo>
                  <a:cubicBezTo>
                    <a:pt x="9" y="37"/>
                    <a:pt x="6" y="39"/>
                    <a:pt x="2" y="38"/>
                  </a:cubicBezTo>
                  <a:cubicBezTo>
                    <a:pt x="0" y="32"/>
                    <a:pt x="5" y="24"/>
                    <a:pt x="7" y="18"/>
                  </a:cubicBezTo>
                  <a:cubicBezTo>
                    <a:pt x="7" y="13"/>
                    <a:pt x="9" y="10"/>
                    <a:pt x="9" y="5"/>
                  </a:cubicBezTo>
                  <a:cubicBezTo>
                    <a:pt x="11" y="4"/>
                    <a:pt x="11" y="1"/>
                    <a:pt x="13" y="0"/>
                  </a:cubicBezTo>
                  <a:cubicBezTo>
                    <a:pt x="15" y="0"/>
                    <a:pt x="17" y="0"/>
                    <a:pt x="20" y="0"/>
                  </a:cubicBezTo>
                  <a:cubicBezTo>
                    <a:pt x="20" y="1"/>
                    <a:pt x="21" y="2"/>
                    <a:pt x="22" y="2"/>
                  </a:cubicBezTo>
                  <a:cubicBezTo>
                    <a:pt x="23" y="5"/>
                    <a:pt x="25" y="8"/>
                    <a:pt x="27" y="10"/>
                  </a:cubicBezTo>
                  <a:cubicBezTo>
                    <a:pt x="29" y="15"/>
                    <a:pt x="31" y="19"/>
                    <a:pt x="33" y="22"/>
                  </a:cubicBezTo>
                  <a:cubicBezTo>
                    <a:pt x="34" y="24"/>
                    <a:pt x="36" y="26"/>
                    <a:pt x="37" y="28"/>
                  </a:cubicBezTo>
                  <a:cubicBezTo>
                    <a:pt x="36" y="29"/>
                    <a:pt x="37" y="30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9" name="组合 88"/>
          <p:cNvGrpSpPr/>
          <p:nvPr/>
        </p:nvGrpSpPr>
        <p:grpSpPr>
          <a:xfrm>
            <a:off x="7012290" y="4397557"/>
            <a:ext cx="464298" cy="489755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9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5" name="组合 144"/>
          <p:cNvGrpSpPr/>
          <p:nvPr/>
        </p:nvGrpSpPr>
        <p:grpSpPr>
          <a:xfrm>
            <a:off x="4486490" y="4315737"/>
            <a:ext cx="498242" cy="509152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146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4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5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6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2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3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71" name="组合 170"/>
          <p:cNvGrpSpPr/>
          <p:nvPr/>
        </p:nvGrpSpPr>
        <p:grpSpPr>
          <a:xfrm>
            <a:off x="7083901" y="2059056"/>
            <a:ext cx="432110" cy="447193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172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4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5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6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7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8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9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0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1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2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3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4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5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6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7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8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9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0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1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2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3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4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5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6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7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8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9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0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1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2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3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4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5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6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7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8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9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10" name="组合 209"/>
          <p:cNvGrpSpPr/>
          <p:nvPr/>
        </p:nvGrpSpPr>
        <p:grpSpPr>
          <a:xfrm>
            <a:off x="4477174" y="2079329"/>
            <a:ext cx="533398" cy="546732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211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2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3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4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5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6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7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8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9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0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1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2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3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4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5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6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7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8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9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0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1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2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3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pic>
        <p:nvPicPr>
          <p:cNvPr id="157" name="图片 15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937" y="239391"/>
            <a:ext cx="721827" cy="617563"/>
          </a:xfrm>
          <a:prstGeom prst="rect">
            <a:avLst/>
          </a:prstGeom>
        </p:spPr>
      </p:pic>
      <p:sp>
        <p:nvSpPr>
          <p:cNvPr id="158" name="矩形 157"/>
          <p:cNvSpPr/>
          <p:nvPr/>
        </p:nvSpPr>
        <p:spPr>
          <a:xfrm>
            <a:off x="1225236" y="239391"/>
            <a:ext cx="31242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这里添加小标题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1036186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42636" y="2207284"/>
            <a:ext cx="80870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54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1125085" y="3884941"/>
            <a:ext cx="21007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添加您的标题</a:t>
            </a:r>
            <a:endParaRPr lang="zh-CN" altLang="en-US" sz="24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" name="矩形 1"/>
          <p:cNvSpPr>
            <a:spLocks noChangeArrowheads="1"/>
          </p:cNvSpPr>
          <p:nvPr/>
        </p:nvSpPr>
        <p:spPr bwMode="auto">
          <a:xfrm>
            <a:off x="1099685" y="4286101"/>
            <a:ext cx="2049914" cy="830997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9" name="任意多边形 68"/>
          <p:cNvSpPr/>
          <p:nvPr/>
        </p:nvSpPr>
        <p:spPr>
          <a:xfrm>
            <a:off x="3706571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0" name="文本框 69"/>
          <p:cNvSpPr txBox="1"/>
          <p:nvPr/>
        </p:nvSpPr>
        <p:spPr>
          <a:xfrm>
            <a:off x="3413021" y="2207284"/>
            <a:ext cx="80870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54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3795470" y="3884941"/>
            <a:ext cx="21007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添加您的标题</a:t>
            </a:r>
            <a:endParaRPr lang="zh-CN" altLang="en-US" sz="24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3" name="矩形 1"/>
          <p:cNvSpPr>
            <a:spLocks noChangeArrowheads="1"/>
          </p:cNvSpPr>
          <p:nvPr/>
        </p:nvSpPr>
        <p:spPr bwMode="auto">
          <a:xfrm>
            <a:off x="3770070" y="4286101"/>
            <a:ext cx="2049914" cy="830997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5" name="任意多边形 74"/>
          <p:cNvSpPr/>
          <p:nvPr/>
        </p:nvSpPr>
        <p:spPr>
          <a:xfrm>
            <a:off x="6400840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6107290" y="2207284"/>
            <a:ext cx="80870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54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6489739" y="3884941"/>
            <a:ext cx="21007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添加您的标题</a:t>
            </a:r>
            <a:endParaRPr lang="zh-CN" altLang="en-US" sz="24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9" name="矩形 1"/>
          <p:cNvSpPr>
            <a:spLocks noChangeArrowheads="1"/>
          </p:cNvSpPr>
          <p:nvPr/>
        </p:nvSpPr>
        <p:spPr bwMode="auto">
          <a:xfrm>
            <a:off x="6464339" y="4286101"/>
            <a:ext cx="2049914" cy="830997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1" name="任意多边形 80"/>
          <p:cNvSpPr/>
          <p:nvPr/>
        </p:nvSpPr>
        <p:spPr>
          <a:xfrm>
            <a:off x="9071225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82" name="文本框 81"/>
          <p:cNvSpPr txBox="1"/>
          <p:nvPr/>
        </p:nvSpPr>
        <p:spPr>
          <a:xfrm>
            <a:off x="8777675" y="2207284"/>
            <a:ext cx="80870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54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9160124" y="3884941"/>
            <a:ext cx="21007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添加您的标题</a:t>
            </a:r>
            <a:endParaRPr lang="zh-CN" altLang="en-US" sz="24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5" name="矩形 1"/>
          <p:cNvSpPr>
            <a:spLocks noChangeArrowheads="1"/>
          </p:cNvSpPr>
          <p:nvPr/>
        </p:nvSpPr>
        <p:spPr bwMode="auto">
          <a:xfrm>
            <a:off x="9134724" y="4286101"/>
            <a:ext cx="2049914" cy="830997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4" name="组合 43"/>
          <p:cNvGrpSpPr/>
          <p:nvPr/>
        </p:nvGrpSpPr>
        <p:grpSpPr>
          <a:xfrm>
            <a:off x="7022932" y="2864301"/>
            <a:ext cx="674484" cy="711466"/>
            <a:chOff x="4197350" y="2182813"/>
            <a:chExt cx="608013" cy="641350"/>
          </a:xfrm>
          <a:solidFill>
            <a:srgbClr val="605448"/>
          </a:solidFill>
        </p:grpSpPr>
        <p:sp>
          <p:nvSpPr>
            <p:cNvPr id="45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4" name="组合 103"/>
          <p:cNvGrpSpPr/>
          <p:nvPr/>
        </p:nvGrpSpPr>
        <p:grpSpPr>
          <a:xfrm>
            <a:off x="9879927" y="2794403"/>
            <a:ext cx="723795" cy="739644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105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5" name="组合 124"/>
          <p:cNvGrpSpPr/>
          <p:nvPr/>
        </p:nvGrpSpPr>
        <p:grpSpPr>
          <a:xfrm>
            <a:off x="4441370" y="2926131"/>
            <a:ext cx="627725" cy="649636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126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4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5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6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7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8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9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0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1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2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3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4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85" name="组合 184"/>
          <p:cNvGrpSpPr/>
          <p:nvPr/>
        </p:nvGrpSpPr>
        <p:grpSpPr>
          <a:xfrm>
            <a:off x="1660822" y="2864301"/>
            <a:ext cx="774866" cy="794236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186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7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8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9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0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1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2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3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4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5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6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7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8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9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0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1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2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3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4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5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6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7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8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pic>
        <p:nvPicPr>
          <p:cNvPr id="149" name="图片 14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937" y="239391"/>
            <a:ext cx="721827" cy="617563"/>
          </a:xfrm>
          <a:prstGeom prst="rect">
            <a:avLst/>
          </a:prstGeom>
        </p:spPr>
      </p:pic>
      <p:sp>
        <p:nvSpPr>
          <p:cNvPr id="150" name="矩形 149"/>
          <p:cNvSpPr/>
          <p:nvPr/>
        </p:nvSpPr>
        <p:spPr>
          <a:xfrm>
            <a:off x="1225236" y="239391"/>
            <a:ext cx="31242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这里添加小标题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图片 2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958470" y="1158240"/>
            <a:ext cx="4369024" cy="4474545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4650909" y="2123883"/>
            <a:ext cx="289018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600" b="1" spc="30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第四节</a:t>
            </a:r>
            <a:endParaRPr lang="zh-CN" altLang="en-US" sz="6600" b="1" spc="3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57246" y="4677944"/>
            <a:ext cx="1924372" cy="954841"/>
          </a:xfrm>
          <a:prstGeom prst="rect">
            <a:avLst/>
          </a:prstGeom>
        </p:spPr>
      </p:pic>
      <p:sp>
        <p:nvSpPr>
          <p:cNvPr id="27" name="矩形 26"/>
          <p:cNvSpPr/>
          <p:nvPr/>
        </p:nvSpPr>
        <p:spPr>
          <a:xfrm>
            <a:off x="4568033" y="3486558"/>
            <a:ext cx="3055934" cy="11684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We have many PowerPoint </a:t>
            </a:r>
            <a:r>
              <a:rPr lang="zh-CN" altLang="en-US" sz="2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templates</a:t>
            </a:r>
            <a:r>
              <a:rPr lang="en-US" altLang="zh-CN" sz="2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that has been specifically designed to </a:t>
            </a:r>
            <a:r>
              <a:rPr lang="en-US" altLang="zh-CN" sz="200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help anyone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28" name="图片 2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6453" y="826155"/>
            <a:ext cx="1097375" cy="938865"/>
          </a:xfrm>
          <a:prstGeom prst="rect">
            <a:avLst/>
          </a:prstGeom>
        </p:spPr>
      </p:pic>
      <p:grpSp>
        <p:nvGrpSpPr>
          <p:cNvPr id="29" name="组合 28"/>
          <p:cNvGrpSpPr/>
          <p:nvPr/>
        </p:nvGrpSpPr>
        <p:grpSpPr>
          <a:xfrm rot="1192981">
            <a:off x="883885" y="2968243"/>
            <a:ext cx="671654" cy="680378"/>
            <a:chOff x="2118580" y="4342651"/>
            <a:chExt cx="672245" cy="680977"/>
          </a:xfrm>
        </p:grpSpPr>
        <p:grpSp>
          <p:nvGrpSpPr>
            <p:cNvPr id="30" name="组合 29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67" name="任意多边形 66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" name="任意多边形 67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9" name="任意多边形 68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0" name="任意多边形 69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" name="任意多边形 70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" name="任意多边形 30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任意多边形 31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任意多边形 34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任意多边形 35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4" name="图片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9959036">
            <a:off x="9173937" y="2101738"/>
            <a:ext cx="1051431" cy="119915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1429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文本框 61"/>
          <p:cNvSpPr txBox="1"/>
          <p:nvPr/>
        </p:nvSpPr>
        <p:spPr>
          <a:xfrm>
            <a:off x="7410954" y="2965298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18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文本框 87"/>
          <p:cNvSpPr txBox="1"/>
          <p:nvPr/>
        </p:nvSpPr>
        <p:spPr>
          <a:xfrm>
            <a:off x="7410954" y="3817037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18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9" name="文本框 88"/>
          <p:cNvSpPr txBox="1"/>
          <p:nvPr/>
        </p:nvSpPr>
        <p:spPr>
          <a:xfrm>
            <a:off x="7410954" y="4668775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18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7" name="矩形 45"/>
          <p:cNvSpPr>
            <a:spLocks noChangeArrowheads="1"/>
          </p:cNvSpPr>
          <p:nvPr/>
        </p:nvSpPr>
        <p:spPr bwMode="auto">
          <a:xfrm>
            <a:off x="7325622" y="2214140"/>
            <a:ext cx="1826141" cy="5847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dist"/>
            <a:r>
              <a:rPr lang="zh-CN" altLang="en-US" sz="3200" dirty="0" smtClean="0"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本章小结</a:t>
            </a:r>
            <a:endParaRPr lang="zh-CN" altLang="en-US" sz="3200" dirty="0"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520173" y="2341299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6057547" y="2330603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520173" y="3255482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5438569" y="3244786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1520173" y="4098157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4819596" y="4117305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1520173" y="4977319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5956491" y="4990947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2" name="Freeform 30"/>
          <p:cNvSpPr>
            <a:spLocks noEditPoints="1"/>
          </p:cNvSpPr>
          <p:nvPr/>
        </p:nvSpPr>
        <p:spPr bwMode="auto">
          <a:xfrm>
            <a:off x="2426686" y="237738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3" name="Freeform 30"/>
          <p:cNvSpPr>
            <a:spLocks noEditPoints="1"/>
          </p:cNvSpPr>
          <p:nvPr/>
        </p:nvSpPr>
        <p:spPr bwMode="auto">
          <a:xfrm>
            <a:off x="2917327" y="237738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4" name="Freeform 30"/>
          <p:cNvSpPr>
            <a:spLocks noEditPoints="1"/>
          </p:cNvSpPr>
          <p:nvPr/>
        </p:nvSpPr>
        <p:spPr bwMode="auto">
          <a:xfrm>
            <a:off x="3416844" y="237738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3875969" y="237945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6" name="Freeform 30"/>
          <p:cNvSpPr>
            <a:spLocks noEditPoints="1"/>
          </p:cNvSpPr>
          <p:nvPr/>
        </p:nvSpPr>
        <p:spPr bwMode="auto">
          <a:xfrm>
            <a:off x="4366610" y="237945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7" name="Freeform 30"/>
          <p:cNvSpPr>
            <a:spLocks noEditPoints="1"/>
          </p:cNvSpPr>
          <p:nvPr/>
        </p:nvSpPr>
        <p:spPr bwMode="auto">
          <a:xfrm>
            <a:off x="4866127" y="237945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8" name="Freeform 30"/>
          <p:cNvSpPr>
            <a:spLocks noEditPoints="1"/>
          </p:cNvSpPr>
          <p:nvPr/>
        </p:nvSpPr>
        <p:spPr bwMode="auto">
          <a:xfrm>
            <a:off x="5378326" y="2366740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1" name="Freeform 30"/>
          <p:cNvSpPr>
            <a:spLocks noEditPoints="1"/>
          </p:cNvSpPr>
          <p:nvPr/>
        </p:nvSpPr>
        <p:spPr bwMode="auto">
          <a:xfrm>
            <a:off x="2426686" y="323366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2" name="Freeform 30"/>
          <p:cNvSpPr>
            <a:spLocks noEditPoints="1"/>
          </p:cNvSpPr>
          <p:nvPr/>
        </p:nvSpPr>
        <p:spPr bwMode="auto">
          <a:xfrm>
            <a:off x="2917327" y="323366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3" name="Freeform 30"/>
          <p:cNvSpPr>
            <a:spLocks noEditPoints="1"/>
          </p:cNvSpPr>
          <p:nvPr/>
        </p:nvSpPr>
        <p:spPr bwMode="auto">
          <a:xfrm>
            <a:off x="3416844" y="323366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4" name="Freeform 30"/>
          <p:cNvSpPr>
            <a:spLocks noEditPoints="1"/>
          </p:cNvSpPr>
          <p:nvPr/>
        </p:nvSpPr>
        <p:spPr bwMode="auto">
          <a:xfrm>
            <a:off x="3875969" y="3235740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5" name="Freeform 30"/>
          <p:cNvSpPr>
            <a:spLocks noEditPoints="1"/>
          </p:cNvSpPr>
          <p:nvPr/>
        </p:nvSpPr>
        <p:spPr bwMode="auto">
          <a:xfrm>
            <a:off x="4366610" y="3235740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6" name="Freeform 30"/>
          <p:cNvSpPr>
            <a:spLocks noEditPoints="1"/>
          </p:cNvSpPr>
          <p:nvPr/>
        </p:nvSpPr>
        <p:spPr bwMode="auto">
          <a:xfrm>
            <a:off x="4866127" y="3235740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7" name="Freeform 30"/>
          <p:cNvSpPr>
            <a:spLocks noEditPoints="1"/>
          </p:cNvSpPr>
          <p:nvPr/>
        </p:nvSpPr>
        <p:spPr bwMode="auto">
          <a:xfrm>
            <a:off x="2426686" y="411894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8" name="Freeform 30"/>
          <p:cNvSpPr>
            <a:spLocks noEditPoints="1"/>
          </p:cNvSpPr>
          <p:nvPr/>
        </p:nvSpPr>
        <p:spPr bwMode="auto">
          <a:xfrm>
            <a:off x="2917327" y="411894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9" name="Freeform 30"/>
          <p:cNvSpPr>
            <a:spLocks noEditPoints="1"/>
          </p:cNvSpPr>
          <p:nvPr/>
        </p:nvSpPr>
        <p:spPr bwMode="auto">
          <a:xfrm>
            <a:off x="3416844" y="411894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0" name="Freeform 30"/>
          <p:cNvSpPr>
            <a:spLocks noEditPoints="1"/>
          </p:cNvSpPr>
          <p:nvPr/>
        </p:nvSpPr>
        <p:spPr bwMode="auto">
          <a:xfrm>
            <a:off x="3875969" y="412101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1" name="Freeform 30"/>
          <p:cNvSpPr>
            <a:spLocks noEditPoints="1"/>
          </p:cNvSpPr>
          <p:nvPr/>
        </p:nvSpPr>
        <p:spPr bwMode="auto">
          <a:xfrm>
            <a:off x="4366610" y="412101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3" name="Freeform 30"/>
          <p:cNvSpPr>
            <a:spLocks noEditPoints="1"/>
          </p:cNvSpPr>
          <p:nvPr/>
        </p:nvSpPr>
        <p:spPr bwMode="auto">
          <a:xfrm>
            <a:off x="2454724" y="4994418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4" name="Freeform 30"/>
          <p:cNvSpPr>
            <a:spLocks noEditPoints="1"/>
          </p:cNvSpPr>
          <p:nvPr/>
        </p:nvSpPr>
        <p:spPr bwMode="auto">
          <a:xfrm>
            <a:off x="2945365" y="4994418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5" name="Freeform 30"/>
          <p:cNvSpPr>
            <a:spLocks noEditPoints="1"/>
          </p:cNvSpPr>
          <p:nvPr/>
        </p:nvSpPr>
        <p:spPr bwMode="auto">
          <a:xfrm>
            <a:off x="3444882" y="4994418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6" name="Freeform 30"/>
          <p:cNvSpPr>
            <a:spLocks noEditPoints="1"/>
          </p:cNvSpPr>
          <p:nvPr/>
        </p:nvSpPr>
        <p:spPr bwMode="auto">
          <a:xfrm>
            <a:off x="3904007" y="499648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7" name="Freeform 30"/>
          <p:cNvSpPr>
            <a:spLocks noEditPoints="1"/>
          </p:cNvSpPr>
          <p:nvPr/>
        </p:nvSpPr>
        <p:spPr bwMode="auto">
          <a:xfrm>
            <a:off x="4394648" y="499648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8" name="Freeform 30"/>
          <p:cNvSpPr>
            <a:spLocks noEditPoints="1"/>
          </p:cNvSpPr>
          <p:nvPr/>
        </p:nvSpPr>
        <p:spPr bwMode="auto">
          <a:xfrm>
            <a:off x="4894165" y="499648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9" name="Freeform 30"/>
          <p:cNvSpPr>
            <a:spLocks noEditPoints="1"/>
          </p:cNvSpPr>
          <p:nvPr/>
        </p:nvSpPr>
        <p:spPr bwMode="auto">
          <a:xfrm>
            <a:off x="5393682" y="4994418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69" name="Freeform 5"/>
          <p:cNvSpPr/>
          <p:nvPr/>
        </p:nvSpPr>
        <p:spPr bwMode="auto">
          <a:xfrm>
            <a:off x="7101346" y="2766792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0" name="Freeform 5"/>
          <p:cNvSpPr/>
          <p:nvPr/>
        </p:nvSpPr>
        <p:spPr bwMode="auto">
          <a:xfrm rot="5400000">
            <a:off x="5644907" y="3888841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pic>
        <p:nvPicPr>
          <p:cNvPr id="41" name="图片 4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937" y="239391"/>
            <a:ext cx="721827" cy="617563"/>
          </a:xfrm>
          <a:prstGeom prst="rect">
            <a:avLst/>
          </a:prstGeom>
        </p:spPr>
      </p:pic>
      <p:sp>
        <p:nvSpPr>
          <p:cNvPr id="42" name="矩形 41"/>
          <p:cNvSpPr/>
          <p:nvPr/>
        </p:nvSpPr>
        <p:spPr>
          <a:xfrm>
            <a:off x="1225236" y="239391"/>
            <a:ext cx="31242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这里添加小标题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椭圆 31"/>
          <p:cNvSpPr/>
          <p:nvPr/>
        </p:nvSpPr>
        <p:spPr>
          <a:xfrm>
            <a:off x="7823246" y="4105103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椭圆 31"/>
          <p:cNvSpPr/>
          <p:nvPr/>
        </p:nvSpPr>
        <p:spPr>
          <a:xfrm>
            <a:off x="7823247" y="2133600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椭圆 31"/>
          <p:cNvSpPr/>
          <p:nvPr/>
        </p:nvSpPr>
        <p:spPr>
          <a:xfrm>
            <a:off x="4635019" y="4134131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3" name="椭圆 31"/>
          <p:cNvSpPr/>
          <p:nvPr/>
        </p:nvSpPr>
        <p:spPr>
          <a:xfrm>
            <a:off x="4635020" y="2162628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椭圆 31"/>
          <p:cNvSpPr/>
          <p:nvPr/>
        </p:nvSpPr>
        <p:spPr>
          <a:xfrm>
            <a:off x="1470498" y="4134131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椭圆 31"/>
          <p:cNvSpPr/>
          <p:nvPr/>
        </p:nvSpPr>
        <p:spPr>
          <a:xfrm>
            <a:off x="1470499" y="2162628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TextBox 25"/>
          <p:cNvSpPr txBox="1"/>
          <p:nvPr/>
        </p:nvSpPr>
        <p:spPr>
          <a:xfrm>
            <a:off x="1596630" y="2908170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" name="TextBox 33"/>
          <p:cNvSpPr txBox="1"/>
          <p:nvPr/>
        </p:nvSpPr>
        <p:spPr>
          <a:xfrm>
            <a:off x="4811619" y="2832598"/>
            <a:ext cx="251683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" name="TextBox 38"/>
          <p:cNvSpPr txBox="1"/>
          <p:nvPr/>
        </p:nvSpPr>
        <p:spPr>
          <a:xfrm>
            <a:off x="7948132" y="2908170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TextBox 41"/>
          <p:cNvSpPr txBox="1"/>
          <p:nvPr/>
        </p:nvSpPr>
        <p:spPr>
          <a:xfrm>
            <a:off x="1571078" y="4867860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TextBox 44"/>
          <p:cNvSpPr txBox="1"/>
          <p:nvPr/>
        </p:nvSpPr>
        <p:spPr>
          <a:xfrm>
            <a:off x="4759637" y="4867860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TextBox 47"/>
          <p:cNvSpPr txBox="1"/>
          <p:nvPr/>
        </p:nvSpPr>
        <p:spPr>
          <a:xfrm>
            <a:off x="7948132" y="4828115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矩形 94"/>
          <p:cNvSpPr/>
          <p:nvPr/>
        </p:nvSpPr>
        <p:spPr>
          <a:xfrm>
            <a:off x="2343086" y="244650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Freeform 30"/>
          <p:cNvSpPr>
            <a:spLocks noEditPoints="1"/>
          </p:cNvSpPr>
          <p:nvPr/>
        </p:nvSpPr>
        <p:spPr bwMode="auto">
          <a:xfrm>
            <a:off x="2072194" y="252234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7" name="矩形 96"/>
          <p:cNvSpPr/>
          <p:nvPr/>
        </p:nvSpPr>
        <p:spPr>
          <a:xfrm>
            <a:off x="5732259" y="244650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8" name="Freeform 30"/>
          <p:cNvSpPr>
            <a:spLocks noEditPoints="1"/>
          </p:cNvSpPr>
          <p:nvPr/>
        </p:nvSpPr>
        <p:spPr bwMode="auto">
          <a:xfrm>
            <a:off x="5461367" y="252234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9" name="矩形 98"/>
          <p:cNvSpPr/>
          <p:nvPr/>
        </p:nvSpPr>
        <p:spPr>
          <a:xfrm>
            <a:off x="8762818" y="243559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0" name="Freeform 30"/>
          <p:cNvSpPr>
            <a:spLocks noEditPoints="1"/>
          </p:cNvSpPr>
          <p:nvPr/>
        </p:nvSpPr>
        <p:spPr bwMode="auto">
          <a:xfrm>
            <a:off x="8491926" y="251143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1" name="矩形 100"/>
          <p:cNvSpPr/>
          <p:nvPr/>
        </p:nvSpPr>
        <p:spPr>
          <a:xfrm>
            <a:off x="2343086" y="445562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2" name="Freeform 30"/>
          <p:cNvSpPr>
            <a:spLocks noEditPoints="1"/>
          </p:cNvSpPr>
          <p:nvPr/>
        </p:nvSpPr>
        <p:spPr bwMode="auto">
          <a:xfrm>
            <a:off x="2072194" y="453146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3" name="矩形 102"/>
          <p:cNvSpPr/>
          <p:nvPr/>
        </p:nvSpPr>
        <p:spPr>
          <a:xfrm>
            <a:off x="5732259" y="445562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4" name="Freeform 30"/>
          <p:cNvSpPr>
            <a:spLocks noEditPoints="1"/>
          </p:cNvSpPr>
          <p:nvPr/>
        </p:nvSpPr>
        <p:spPr bwMode="auto">
          <a:xfrm>
            <a:off x="5461367" y="453146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5" name="矩形 104"/>
          <p:cNvSpPr/>
          <p:nvPr/>
        </p:nvSpPr>
        <p:spPr>
          <a:xfrm>
            <a:off x="8762818" y="444471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6" name="Freeform 30"/>
          <p:cNvSpPr>
            <a:spLocks noEditPoints="1"/>
          </p:cNvSpPr>
          <p:nvPr/>
        </p:nvSpPr>
        <p:spPr bwMode="auto">
          <a:xfrm>
            <a:off x="8491926" y="452055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pic>
        <p:nvPicPr>
          <p:cNvPr id="26" name="图片 2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937" y="239391"/>
            <a:ext cx="721827" cy="617563"/>
          </a:xfrm>
          <a:prstGeom prst="rect">
            <a:avLst/>
          </a:prstGeom>
        </p:spPr>
      </p:pic>
      <p:sp>
        <p:nvSpPr>
          <p:cNvPr id="27" name="矩形 26"/>
          <p:cNvSpPr/>
          <p:nvPr/>
        </p:nvSpPr>
        <p:spPr>
          <a:xfrm>
            <a:off x="1225236" y="239391"/>
            <a:ext cx="31242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这里添加小标题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任意多边形 160"/>
          <p:cNvSpPr/>
          <p:nvPr/>
        </p:nvSpPr>
        <p:spPr>
          <a:xfrm>
            <a:off x="4676615" y="2341779"/>
            <a:ext cx="2858060" cy="2823157"/>
          </a:xfrm>
          <a:custGeom>
            <a:avLst/>
            <a:gdLst>
              <a:gd name="connsiteX0" fmla="*/ 1505547 w 2858060"/>
              <a:gd name="connsiteY0" fmla="*/ 407485 h 2823157"/>
              <a:gd name="connsiteX1" fmla="*/ 550204 w 2858060"/>
              <a:gd name="connsiteY1" fmla="*/ 1362828 h 2823157"/>
              <a:gd name="connsiteX2" fmla="*/ 58884 w 2858060"/>
              <a:gd name="connsiteY2" fmla="*/ 2017921 h 2823157"/>
              <a:gd name="connsiteX3" fmla="*/ 58884 w 2858060"/>
              <a:gd name="connsiteY3" fmla="*/ 2481945 h 2823157"/>
              <a:gd name="connsiteX4" fmla="*/ 509260 w 2858060"/>
              <a:gd name="connsiteY4" fmla="*/ 2823139 h 2823157"/>
              <a:gd name="connsiteX5" fmla="*/ 1205296 w 2858060"/>
              <a:gd name="connsiteY5" fmla="*/ 2468297 h 2823157"/>
              <a:gd name="connsiteX6" fmla="*/ 2665607 w 2858060"/>
              <a:gd name="connsiteY6" fmla="*/ 980691 h 2823157"/>
              <a:gd name="connsiteX7" fmla="*/ 2802084 w 2858060"/>
              <a:gd name="connsiteY7" fmla="*/ 175473 h 2823157"/>
              <a:gd name="connsiteX8" fmla="*/ 2297117 w 2858060"/>
              <a:gd name="connsiteY8" fmla="*/ 11700 h 2823157"/>
              <a:gd name="connsiteX9" fmla="*/ 1505547 w 2858060"/>
              <a:gd name="connsiteY9" fmla="*/ 407485 h 2823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58060" h="2823157">
                <a:moveTo>
                  <a:pt x="1505547" y="407485"/>
                </a:moveTo>
                <a:cubicBezTo>
                  <a:pt x="1214395" y="632673"/>
                  <a:pt x="791314" y="1094422"/>
                  <a:pt x="550204" y="1362828"/>
                </a:cubicBezTo>
                <a:cubicBezTo>
                  <a:pt x="309094" y="1631234"/>
                  <a:pt x="140771" y="1831402"/>
                  <a:pt x="58884" y="2017921"/>
                </a:cubicBezTo>
                <a:cubicBezTo>
                  <a:pt x="-23003" y="2204441"/>
                  <a:pt x="-16179" y="2347742"/>
                  <a:pt x="58884" y="2481945"/>
                </a:cubicBezTo>
                <a:cubicBezTo>
                  <a:pt x="133947" y="2616148"/>
                  <a:pt x="318191" y="2825414"/>
                  <a:pt x="509260" y="2823139"/>
                </a:cubicBezTo>
                <a:cubicBezTo>
                  <a:pt x="700329" y="2820864"/>
                  <a:pt x="845905" y="2775372"/>
                  <a:pt x="1205296" y="2468297"/>
                </a:cubicBezTo>
                <a:cubicBezTo>
                  <a:pt x="1564687" y="2161222"/>
                  <a:pt x="2399476" y="1362828"/>
                  <a:pt x="2665607" y="980691"/>
                </a:cubicBezTo>
                <a:cubicBezTo>
                  <a:pt x="2931738" y="598554"/>
                  <a:pt x="2863499" y="336971"/>
                  <a:pt x="2802084" y="175473"/>
                </a:cubicBezTo>
                <a:cubicBezTo>
                  <a:pt x="2740669" y="13975"/>
                  <a:pt x="2510932" y="-22419"/>
                  <a:pt x="2297117" y="11700"/>
                </a:cubicBezTo>
                <a:cubicBezTo>
                  <a:pt x="2083302" y="45819"/>
                  <a:pt x="1796699" y="182297"/>
                  <a:pt x="1505547" y="407485"/>
                </a:cubicBezTo>
                <a:close/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62" name="任意多边形 161"/>
          <p:cNvSpPr/>
          <p:nvPr/>
        </p:nvSpPr>
        <p:spPr>
          <a:xfrm rot="16200000">
            <a:off x="4747127" y="2303107"/>
            <a:ext cx="2858060" cy="2823157"/>
          </a:xfrm>
          <a:custGeom>
            <a:avLst/>
            <a:gdLst>
              <a:gd name="connsiteX0" fmla="*/ 1505547 w 2858060"/>
              <a:gd name="connsiteY0" fmla="*/ 407485 h 2823157"/>
              <a:gd name="connsiteX1" fmla="*/ 550204 w 2858060"/>
              <a:gd name="connsiteY1" fmla="*/ 1362828 h 2823157"/>
              <a:gd name="connsiteX2" fmla="*/ 58884 w 2858060"/>
              <a:gd name="connsiteY2" fmla="*/ 2017921 h 2823157"/>
              <a:gd name="connsiteX3" fmla="*/ 58884 w 2858060"/>
              <a:gd name="connsiteY3" fmla="*/ 2481945 h 2823157"/>
              <a:gd name="connsiteX4" fmla="*/ 509260 w 2858060"/>
              <a:gd name="connsiteY4" fmla="*/ 2823139 h 2823157"/>
              <a:gd name="connsiteX5" fmla="*/ 1205296 w 2858060"/>
              <a:gd name="connsiteY5" fmla="*/ 2468297 h 2823157"/>
              <a:gd name="connsiteX6" fmla="*/ 2665607 w 2858060"/>
              <a:gd name="connsiteY6" fmla="*/ 980691 h 2823157"/>
              <a:gd name="connsiteX7" fmla="*/ 2802084 w 2858060"/>
              <a:gd name="connsiteY7" fmla="*/ 175473 h 2823157"/>
              <a:gd name="connsiteX8" fmla="*/ 2297117 w 2858060"/>
              <a:gd name="connsiteY8" fmla="*/ 11700 h 2823157"/>
              <a:gd name="connsiteX9" fmla="*/ 1505547 w 2858060"/>
              <a:gd name="connsiteY9" fmla="*/ 407485 h 2823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58060" h="2823157">
                <a:moveTo>
                  <a:pt x="1505547" y="407485"/>
                </a:moveTo>
                <a:cubicBezTo>
                  <a:pt x="1214395" y="632673"/>
                  <a:pt x="791314" y="1094422"/>
                  <a:pt x="550204" y="1362828"/>
                </a:cubicBezTo>
                <a:cubicBezTo>
                  <a:pt x="309094" y="1631234"/>
                  <a:pt x="140771" y="1831402"/>
                  <a:pt x="58884" y="2017921"/>
                </a:cubicBezTo>
                <a:cubicBezTo>
                  <a:pt x="-23003" y="2204441"/>
                  <a:pt x="-16179" y="2347742"/>
                  <a:pt x="58884" y="2481945"/>
                </a:cubicBezTo>
                <a:cubicBezTo>
                  <a:pt x="133947" y="2616148"/>
                  <a:pt x="318191" y="2825414"/>
                  <a:pt x="509260" y="2823139"/>
                </a:cubicBezTo>
                <a:cubicBezTo>
                  <a:pt x="700329" y="2820864"/>
                  <a:pt x="845905" y="2775372"/>
                  <a:pt x="1205296" y="2468297"/>
                </a:cubicBezTo>
                <a:cubicBezTo>
                  <a:pt x="1564687" y="2161222"/>
                  <a:pt x="2399476" y="1362828"/>
                  <a:pt x="2665607" y="980691"/>
                </a:cubicBezTo>
                <a:cubicBezTo>
                  <a:pt x="2931738" y="598554"/>
                  <a:pt x="2863499" y="336971"/>
                  <a:pt x="2802084" y="175473"/>
                </a:cubicBezTo>
                <a:cubicBezTo>
                  <a:pt x="2740669" y="13975"/>
                  <a:pt x="2510932" y="-22419"/>
                  <a:pt x="2297117" y="11700"/>
                </a:cubicBezTo>
                <a:cubicBezTo>
                  <a:pt x="2083302" y="45819"/>
                  <a:pt x="1796699" y="182297"/>
                  <a:pt x="1505547" y="407485"/>
                </a:cubicBezTo>
                <a:close/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4993348" y="2285655"/>
            <a:ext cx="764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</a:t>
            </a:r>
            <a:endParaRPr lang="zh-CN" altLang="en-US" sz="72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3" name="文本框 162"/>
          <p:cNvSpPr txBox="1"/>
          <p:nvPr/>
        </p:nvSpPr>
        <p:spPr>
          <a:xfrm>
            <a:off x="6647568" y="2263978"/>
            <a:ext cx="764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W</a:t>
            </a:r>
            <a:endParaRPr lang="zh-CN" altLang="en-US" sz="72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4" name="文本框 163"/>
          <p:cNvSpPr txBox="1"/>
          <p:nvPr/>
        </p:nvSpPr>
        <p:spPr>
          <a:xfrm>
            <a:off x="4993348" y="3919993"/>
            <a:ext cx="764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O</a:t>
            </a:r>
            <a:endParaRPr lang="zh-CN" altLang="en-US" sz="72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5" name="文本框 164"/>
          <p:cNvSpPr txBox="1"/>
          <p:nvPr/>
        </p:nvSpPr>
        <p:spPr>
          <a:xfrm>
            <a:off x="6647568" y="3898316"/>
            <a:ext cx="764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</a:t>
            </a:r>
            <a:endParaRPr lang="zh-CN" altLang="en-US" sz="72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6" name="文本框 16"/>
          <p:cNvSpPr txBox="1">
            <a:spLocks noChangeArrowheads="1"/>
          </p:cNvSpPr>
          <p:nvPr/>
        </p:nvSpPr>
        <p:spPr bwMode="auto">
          <a:xfrm>
            <a:off x="1114589" y="2975304"/>
            <a:ext cx="276004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lang="en-US" altLang="zh-CN" sz="1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en-US" altLang="zh-CN" sz="1800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7" name="文本框 166"/>
          <p:cNvSpPr txBox="1"/>
          <p:nvPr/>
        </p:nvSpPr>
        <p:spPr>
          <a:xfrm>
            <a:off x="1485706" y="2487519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8" name="Freeform 30"/>
          <p:cNvSpPr>
            <a:spLocks noEditPoints="1"/>
          </p:cNvSpPr>
          <p:nvPr/>
        </p:nvSpPr>
        <p:spPr bwMode="auto">
          <a:xfrm>
            <a:off x="1192768" y="258672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9" name="文本框 16"/>
          <p:cNvSpPr txBox="1">
            <a:spLocks noChangeArrowheads="1"/>
          </p:cNvSpPr>
          <p:nvPr/>
        </p:nvSpPr>
        <p:spPr bwMode="auto">
          <a:xfrm>
            <a:off x="1143978" y="4367091"/>
            <a:ext cx="276004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lang="en-US" altLang="zh-CN" sz="1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en-US" altLang="zh-CN" sz="1800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0" name="文本框 169"/>
          <p:cNvSpPr txBox="1"/>
          <p:nvPr/>
        </p:nvSpPr>
        <p:spPr>
          <a:xfrm>
            <a:off x="1515095" y="3879306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1" name="Freeform 30"/>
          <p:cNvSpPr>
            <a:spLocks noEditPoints="1"/>
          </p:cNvSpPr>
          <p:nvPr/>
        </p:nvSpPr>
        <p:spPr bwMode="auto">
          <a:xfrm>
            <a:off x="1222157" y="397851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2" name="文本框 16"/>
          <p:cNvSpPr txBox="1">
            <a:spLocks noChangeArrowheads="1"/>
          </p:cNvSpPr>
          <p:nvPr/>
        </p:nvSpPr>
        <p:spPr bwMode="auto">
          <a:xfrm>
            <a:off x="8279711" y="2935596"/>
            <a:ext cx="276004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r">
              <a:buFont typeface="Arial" panose="020B0604020202020204" pitchFamily="34" charset="0"/>
              <a:buNone/>
            </a:pPr>
            <a:r>
              <a:rPr lang="en-US" altLang="zh-CN" sz="1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en-US" altLang="zh-CN" sz="1800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3" name="文本框 172"/>
          <p:cNvSpPr txBox="1"/>
          <p:nvPr/>
        </p:nvSpPr>
        <p:spPr>
          <a:xfrm>
            <a:off x="9592526" y="2447811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" name="Freeform 30"/>
          <p:cNvSpPr>
            <a:spLocks noEditPoints="1"/>
          </p:cNvSpPr>
          <p:nvPr/>
        </p:nvSpPr>
        <p:spPr bwMode="auto">
          <a:xfrm>
            <a:off x="9299588" y="254701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r"/>
            <a:endParaRPr lang="zh-CN" altLang="en-US"/>
          </a:p>
        </p:txBody>
      </p:sp>
      <p:sp>
        <p:nvSpPr>
          <p:cNvPr id="175" name="文本框 16"/>
          <p:cNvSpPr txBox="1">
            <a:spLocks noChangeArrowheads="1"/>
          </p:cNvSpPr>
          <p:nvPr/>
        </p:nvSpPr>
        <p:spPr bwMode="auto">
          <a:xfrm>
            <a:off x="8309100" y="4327383"/>
            <a:ext cx="276004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r">
              <a:buFont typeface="Arial" panose="020B0604020202020204" pitchFamily="34" charset="0"/>
              <a:buNone/>
            </a:pPr>
            <a:r>
              <a:rPr lang="en-US" altLang="zh-CN" sz="1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en-US" altLang="zh-CN" sz="1800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6" name="文本框 175"/>
          <p:cNvSpPr txBox="1"/>
          <p:nvPr/>
        </p:nvSpPr>
        <p:spPr>
          <a:xfrm>
            <a:off x="9621915" y="3839598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7" name="Freeform 30"/>
          <p:cNvSpPr>
            <a:spLocks noEditPoints="1"/>
          </p:cNvSpPr>
          <p:nvPr/>
        </p:nvSpPr>
        <p:spPr bwMode="auto">
          <a:xfrm>
            <a:off x="9328977" y="393880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r"/>
            <a:endParaRPr lang="zh-CN" altLang="en-US"/>
          </a:p>
        </p:txBody>
      </p:sp>
      <p:grpSp>
        <p:nvGrpSpPr>
          <p:cNvPr id="178" name="组合 177"/>
          <p:cNvGrpSpPr/>
          <p:nvPr/>
        </p:nvGrpSpPr>
        <p:grpSpPr>
          <a:xfrm>
            <a:off x="5721637" y="3255064"/>
            <a:ext cx="727961" cy="723449"/>
            <a:chOff x="6137276" y="2995613"/>
            <a:chExt cx="768350" cy="763588"/>
          </a:xfrm>
          <a:solidFill>
            <a:schemeClr val="tx1"/>
          </a:solidFill>
        </p:grpSpPr>
        <p:sp>
          <p:nvSpPr>
            <p:cNvPr id="179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0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1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2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3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4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5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6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7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8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9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0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1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2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3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4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5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6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7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8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9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0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1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2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3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4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5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6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7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8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9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0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1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2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3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4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5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6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7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8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9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0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1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2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3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4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5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6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7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8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9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0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1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2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3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4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5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6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7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8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9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0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1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2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3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4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5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pic>
        <p:nvPicPr>
          <p:cNvPr id="88" name="图片 8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937" y="239391"/>
            <a:ext cx="721827" cy="617563"/>
          </a:xfrm>
          <a:prstGeom prst="rect">
            <a:avLst/>
          </a:prstGeom>
        </p:spPr>
      </p:pic>
      <p:sp>
        <p:nvSpPr>
          <p:cNvPr id="89" name="矩形 88"/>
          <p:cNvSpPr/>
          <p:nvPr/>
        </p:nvSpPr>
        <p:spPr>
          <a:xfrm>
            <a:off x="1225236" y="239391"/>
            <a:ext cx="31242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这里添加小标题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31"/>
          <p:cNvSpPr/>
          <p:nvPr/>
        </p:nvSpPr>
        <p:spPr>
          <a:xfrm rot="15654318">
            <a:off x="2389646" y="2685514"/>
            <a:ext cx="1833549" cy="18152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椭圆 31"/>
          <p:cNvSpPr/>
          <p:nvPr/>
        </p:nvSpPr>
        <p:spPr>
          <a:xfrm rot="15654318">
            <a:off x="3852231" y="2696691"/>
            <a:ext cx="1833549" cy="18152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4" name="椭圆 31"/>
          <p:cNvSpPr/>
          <p:nvPr/>
        </p:nvSpPr>
        <p:spPr>
          <a:xfrm rot="15654318">
            <a:off x="5220023" y="2696689"/>
            <a:ext cx="1833549" cy="18152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5" name="椭圆 31"/>
          <p:cNvSpPr/>
          <p:nvPr/>
        </p:nvSpPr>
        <p:spPr>
          <a:xfrm rot="15654318">
            <a:off x="6682608" y="2707866"/>
            <a:ext cx="1833549" cy="18152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6" name="椭圆 31"/>
          <p:cNvSpPr/>
          <p:nvPr/>
        </p:nvSpPr>
        <p:spPr>
          <a:xfrm rot="15654318">
            <a:off x="8024417" y="2685512"/>
            <a:ext cx="1833549" cy="18152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1386894" y="1764192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4756888" y="1764192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8327489" y="1764192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3188254" y="4548065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6558248" y="4548065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5810140" y="3343210"/>
            <a:ext cx="546655" cy="576628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13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59" name="组合 58"/>
          <p:cNvGrpSpPr/>
          <p:nvPr/>
        </p:nvGrpSpPr>
        <p:grpSpPr>
          <a:xfrm>
            <a:off x="7213505" y="3324655"/>
            <a:ext cx="622302" cy="612311"/>
            <a:chOff x="5219701" y="3138488"/>
            <a:chExt cx="692150" cy="681038"/>
          </a:xfrm>
          <a:solidFill>
            <a:schemeClr val="tx1"/>
          </a:solidFill>
        </p:grpSpPr>
        <p:sp>
          <p:nvSpPr>
            <p:cNvPr id="60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8685982" y="3337501"/>
            <a:ext cx="586619" cy="599465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69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89" name="组合 88"/>
          <p:cNvGrpSpPr/>
          <p:nvPr/>
        </p:nvGrpSpPr>
        <p:grpSpPr>
          <a:xfrm>
            <a:off x="4476527" y="3241872"/>
            <a:ext cx="602320" cy="609456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90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" name="组合 127"/>
          <p:cNvGrpSpPr/>
          <p:nvPr/>
        </p:nvGrpSpPr>
        <p:grpSpPr>
          <a:xfrm>
            <a:off x="2950486" y="3272099"/>
            <a:ext cx="628012" cy="643711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129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pic>
        <p:nvPicPr>
          <p:cNvPr id="152" name="图片 15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937" y="239391"/>
            <a:ext cx="721827" cy="617563"/>
          </a:xfrm>
          <a:prstGeom prst="rect">
            <a:avLst/>
          </a:prstGeom>
        </p:spPr>
      </p:pic>
      <p:sp>
        <p:nvSpPr>
          <p:cNvPr id="153" name="矩形 152"/>
          <p:cNvSpPr/>
          <p:nvPr/>
        </p:nvSpPr>
        <p:spPr>
          <a:xfrm>
            <a:off x="1225236" y="239391"/>
            <a:ext cx="31242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这里添加小标题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958470" y="1158240"/>
            <a:ext cx="4369024" cy="4474545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66453" y="826155"/>
            <a:ext cx="1097375" cy="938865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501890" y="826155"/>
            <a:ext cx="1219306" cy="847417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23862" y="4955627"/>
            <a:ext cx="786452" cy="914479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949399" y="2674420"/>
            <a:ext cx="920576" cy="841321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4213314" y="2093143"/>
            <a:ext cx="3765372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600" b="1" spc="30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感谢您的耐心倾听</a:t>
            </a:r>
            <a:endParaRPr lang="zh-CN" altLang="en-US" sz="6600" b="1" spc="3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59579" y="5179940"/>
            <a:ext cx="2315576" cy="905689"/>
          </a:xfrm>
          <a:prstGeom prst="rect">
            <a:avLst/>
          </a:prstGeom>
        </p:spPr>
      </p:pic>
      <p:grpSp>
        <p:nvGrpSpPr>
          <p:cNvPr id="11" name="组合 10"/>
          <p:cNvGrpSpPr/>
          <p:nvPr/>
        </p:nvGrpSpPr>
        <p:grpSpPr>
          <a:xfrm rot="1192981">
            <a:off x="883885" y="2968243"/>
            <a:ext cx="671654" cy="680378"/>
            <a:chOff x="2118580" y="4342651"/>
            <a:chExt cx="672245" cy="680977"/>
          </a:xfrm>
        </p:grpSpPr>
        <p:grpSp>
          <p:nvGrpSpPr>
            <p:cNvPr id="12" name="组合 11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30" name="任意多边形 29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" name="任意多边形 30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" name="任意多边形 31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" name="任意多边形 32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4" name="任意多边形 33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" name="任意多边形 12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任意多边形 13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任意多边形 14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任意多边形 15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任意多边形 17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任意多边形 18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任意多边形 21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任意多边形 22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任意多边形 24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任意多边形 25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 26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5" name="文本框 34"/>
          <p:cNvSpPr txBox="1"/>
          <p:nvPr/>
        </p:nvSpPr>
        <p:spPr>
          <a:xfrm>
            <a:off x="4902186" y="4463127"/>
            <a:ext cx="2387627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汇报</a:t>
            </a:r>
            <a:r>
              <a:rPr lang="zh-CN" altLang="en-US" sz="2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人：</a:t>
            </a:r>
            <a:r>
              <a: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蓝素材</a:t>
            </a:r>
            <a:endParaRPr lang="zh-CN" altLang="en-US" sz="24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1429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矩形 35"/>
          <p:cNvSpPr/>
          <p:nvPr/>
        </p:nvSpPr>
        <p:spPr>
          <a:xfrm>
            <a:off x="1180651" y="2193721"/>
            <a:ext cx="689317" cy="70338"/>
          </a:xfrm>
          <a:prstGeom prst="rect">
            <a:avLst/>
          </a:prstGeom>
          <a:solidFill>
            <a:srgbClr val="FC62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zh-CN" altLang="en-US"/>
          </a:p>
        </p:txBody>
      </p:sp>
      <p:sp>
        <p:nvSpPr>
          <p:cNvPr id="37" name="Text Box 3"/>
          <p:cNvSpPr txBox="1">
            <a:spLocks noChangeArrowheads="1"/>
          </p:cNvSpPr>
          <p:nvPr/>
        </p:nvSpPr>
        <p:spPr bwMode="auto">
          <a:xfrm>
            <a:off x="938417" y="1357020"/>
            <a:ext cx="1808509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zh-CN" sz="2400" dirty="0" smtClean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【</a:t>
            </a:r>
            <a:r>
              <a:rPr lang="zh-CN" altLang="en-US" sz="2400" dirty="0" smtClean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字体说明</a:t>
            </a:r>
            <a:r>
              <a:rPr lang="en-US" altLang="zh-CN" sz="2400" dirty="0" smtClean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】</a:t>
            </a:r>
            <a:endParaRPr lang="zh-CN" altLang="en-US" sz="2400" dirty="0">
              <a:solidFill>
                <a:srgbClr val="FC621E"/>
              </a:solidFill>
              <a:latin typeface="方正兰亭粗黑简体" panose="02000000000000000000" pitchFamily="2" charset="-122"/>
              <a:ea typeface="方正兰亭粗黑简体" panose="02000000000000000000" pitchFamily="2" charset="-122"/>
            </a:endParaRPr>
          </a:p>
        </p:txBody>
      </p:sp>
      <p:sp>
        <p:nvSpPr>
          <p:cNvPr id="38" name="Text Box 3"/>
          <p:cNvSpPr txBox="1">
            <a:spLocks noChangeArrowheads="1"/>
          </p:cNvSpPr>
          <p:nvPr/>
        </p:nvSpPr>
        <p:spPr bwMode="auto">
          <a:xfrm>
            <a:off x="1053954" y="1774670"/>
            <a:ext cx="2823915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 smtClean="0">
                <a:solidFill>
                  <a:srgbClr val="A5A5A5"/>
                </a:solidFill>
                <a:latin typeface="微软雅黑" panose="020B0503020204020204" charset="-122"/>
                <a:ea typeface="微软雅黑" panose="020B0503020204020204" charset="-122"/>
              </a:rPr>
              <a:t>系统需要安装的字体说明</a:t>
            </a:r>
            <a:endParaRPr lang="zh-CN" altLang="en-US" sz="1800" dirty="0">
              <a:solidFill>
                <a:srgbClr val="A5A5A5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9" name="Text Box 3"/>
          <p:cNvSpPr txBox="1">
            <a:spLocks noChangeArrowheads="1"/>
          </p:cNvSpPr>
          <p:nvPr/>
        </p:nvSpPr>
        <p:spPr bwMode="auto">
          <a:xfrm>
            <a:off x="2535684" y="2828168"/>
            <a:ext cx="224971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3F3F3F"/>
                </a:solidFill>
                <a:ea typeface="方正兰亭粗黑简体" panose="02000000000000000000" pitchFamily="2" charset="-122"/>
                <a:cs typeface="Arial" panose="020B0604020202020204" pitchFamily="34" charset="0"/>
              </a:rPr>
              <a:t>方</a:t>
            </a:r>
            <a:r>
              <a:rPr lang="zh-CN" altLang="en-US" sz="2000" b="1" smtClean="0">
                <a:solidFill>
                  <a:srgbClr val="3F3F3F"/>
                </a:solidFill>
                <a:ea typeface="方正兰亭粗黑简体" panose="02000000000000000000" pitchFamily="2" charset="-122"/>
                <a:cs typeface="Arial" panose="020B0604020202020204" pitchFamily="34" charset="0"/>
              </a:rPr>
              <a:t>正静蕾积碳体</a:t>
            </a:r>
            <a:endParaRPr lang="zh-CN" altLang="en-US" sz="2000" b="1" dirty="0">
              <a:solidFill>
                <a:srgbClr val="3F3F3F"/>
              </a:solidFill>
              <a:ea typeface="方正兰亭粗黑简体" panose="02000000000000000000" pitchFamily="2" charset="-122"/>
              <a:cs typeface="Arial" panose="020B0604020202020204" pitchFamily="34" charset="0"/>
            </a:endParaRPr>
          </a:p>
        </p:txBody>
      </p:sp>
      <p:sp>
        <p:nvSpPr>
          <p:cNvPr id="40" name="Text Box 3"/>
          <p:cNvSpPr txBox="1">
            <a:spLocks noChangeArrowheads="1"/>
          </p:cNvSpPr>
          <p:nvPr/>
        </p:nvSpPr>
        <p:spPr bwMode="auto">
          <a:xfrm>
            <a:off x="2535684" y="3164066"/>
            <a:ext cx="2249717" cy="32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600" dirty="0" smtClean="0">
                <a:solidFill>
                  <a:srgbClr val="3F3F3F"/>
                </a:solidFill>
                <a:latin typeface="造字工房悦黑演示版特细体" pitchFamily="50" charset="-122"/>
                <a:ea typeface="造字工房悦黑演示版特细体" pitchFamily="50" charset="-122"/>
              </a:rPr>
              <a:t>造字工房悦黑演示版</a:t>
            </a:r>
            <a:endParaRPr lang="zh-CN" altLang="en-US" sz="1600" dirty="0">
              <a:solidFill>
                <a:srgbClr val="3F3F3F"/>
              </a:solidFill>
              <a:latin typeface="造字工房悦黑演示版特细体" pitchFamily="50" charset="-122"/>
              <a:ea typeface="造字工房悦黑演示版特细体" pitchFamily="50" charset="-122"/>
            </a:endParaRPr>
          </a:p>
        </p:txBody>
      </p:sp>
      <p:sp>
        <p:nvSpPr>
          <p:cNvPr id="41" name="Text Box 3"/>
          <p:cNvSpPr txBox="1">
            <a:spLocks noChangeArrowheads="1"/>
          </p:cNvSpPr>
          <p:nvPr/>
        </p:nvSpPr>
        <p:spPr bwMode="auto">
          <a:xfrm>
            <a:off x="2535683" y="3463757"/>
            <a:ext cx="2249717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 smtClean="0">
                <a:solidFill>
                  <a:srgbClr val="3F3F3F"/>
                </a:solidFill>
                <a:latin typeface="方正兰亭超细黑简体" panose="02000000000000000000" pitchFamily="2" charset="-122"/>
                <a:ea typeface="方正兰亭超细黑简体" panose="02000000000000000000" pitchFamily="2" charset="-122"/>
              </a:rPr>
              <a:t>微软雅黑</a:t>
            </a:r>
            <a:endParaRPr lang="zh-CN" altLang="en-US" sz="1800" dirty="0">
              <a:solidFill>
                <a:srgbClr val="3F3F3F"/>
              </a:solidFill>
              <a:latin typeface="方正兰亭超细黑简体" panose="02000000000000000000" pitchFamily="2" charset="-122"/>
              <a:ea typeface="方正兰亭超细黑简体" panose="02000000000000000000" pitchFamily="2" charset="-122"/>
            </a:endParaRPr>
          </a:p>
        </p:txBody>
      </p:sp>
      <p:grpSp>
        <p:nvGrpSpPr>
          <p:cNvPr id="42" name="组合 41"/>
          <p:cNvGrpSpPr/>
          <p:nvPr/>
        </p:nvGrpSpPr>
        <p:grpSpPr>
          <a:xfrm>
            <a:off x="4835356" y="2773478"/>
            <a:ext cx="1854836" cy="1471271"/>
            <a:chOff x="5324464" y="2576989"/>
            <a:chExt cx="2622617" cy="2080282"/>
          </a:xfrm>
        </p:grpSpPr>
        <p:sp>
          <p:nvSpPr>
            <p:cNvPr id="43" name="任意多边形 42"/>
            <p:cNvSpPr/>
            <p:nvPr/>
          </p:nvSpPr>
          <p:spPr>
            <a:xfrm rot="2000319">
              <a:off x="5942813" y="3140001"/>
              <a:ext cx="2004268" cy="1517270"/>
            </a:xfrm>
            <a:custGeom>
              <a:avLst/>
              <a:gdLst>
                <a:gd name="connsiteX0" fmla="*/ 1 w 1188433"/>
                <a:gd name="connsiteY0" fmla="*/ 0 h 899667"/>
                <a:gd name="connsiteX1" fmla="*/ 1062321 w 1188433"/>
                <a:gd name="connsiteY1" fmla="*/ 0 h 899667"/>
                <a:gd name="connsiteX2" fmla="*/ 1101665 w 1188433"/>
                <a:gd name="connsiteY2" fmla="*/ 66932 h 899667"/>
                <a:gd name="connsiteX3" fmla="*/ 1058795 w 1188433"/>
                <a:gd name="connsiteY3" fmla="*/ 849412 h 899667"/>
                <a:gd name="connsiteX4" fmla="*/ 1017491 w 1188433"/>
                <a:gd name="connsiteY4" fmla="*/ 899667 h 899667"/>
                <a:gd name="connsiteX5" fmla="*/ 0 w 1188433"/>
                <a:gd name="connsiteY5" fmla="*/ 899667 h 899667"/>
                <a:gd name="connsiteX6" fmla="*/ 1 w 1188433"/>
                <a:gd name="connsiteY6" fmla="*/ 0 h 89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433" h="899667">
                  <a:moveTo>
                    <a:pt x="1" y="0"/>
                  </a:moveTo>
                  <a:lnTo>
                    <a:pt x="1062321" y="0"/>
                  </a:lnTo>
                  <a:lnTo>
                    <a:pt x="1101665" y="66932"/>
                  </a:lnTo>
                  <a:cubicBezTo>
                    <a:pt x="1233866" y="320458"/>
                    <a:pt x="1211403" y="620885"/>
                    <a:pt x="1058795" y="849412"/>
                  </a:cubicBezTo>
                  <a:lnTo>
                    <a:pt x="1017491" y="899667"/>
                  </a:lnTo>
                  <a:lnTo>
                    <a:pt x="0" y="899667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11000">
                  <a:schemeClr val="bg1">
                    <a:lumMod val="50000"/>
                    <a:alpha val="73000"/>
                  </a:schemeClr>
                </a:gs>
                <a:gs pos="64000">
                  <a:schemeClr val="bg1">
                    <a:lumMod val="50000"/>
                    <a:alpha val="0"/>
                  </a:schemeClr>
                </a:gs>
              </a:gsLst>
              <a:lin ang="1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/>
            </a:p>
          </p:txBody>
        </p:sp>
        <p:sp>
          <p:nvSpPr>
            <p:cNvPr id="44" name="椭圆 43"/>
            <p:cNvSpPr/>
            <p:nvPr/>
          </p:nvSpPr>
          <p:spPr>
            <a:xfrm>
              <a:off x="5324464" y="2576989"/>
              <a:ext cx="1538514" cy="1538513"/>
            </a:xfrm>
            <a:prstGeom prst="ellipse">
              <a:avLst/>
            </a:prstGeom>
            <a:solidFill>
              <a:srgbClr val="F8571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/>
            </a:p>
          </p:txBody>
        </p:sp>
        <p:sp>
          <p:nvSpPr>
            <p:cNvPr id="45" name="Text Box 3"/>
            <p:cNvSpPr txBox="1">
              <a:spLocks noChangeArrowheads="1"/>
            </p:cNvSpPr>
            <p:nvPr/>
          </p:nvSpPr>
          <p:spPr bwMode="auto">
            <a:xfrm>
              <a:off x="5394703" y="3020542"/>
              <a:ext cx="1391084" cy="678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 eaLnBrk="1" hangingPunct="1">
                <a:lnSpc>
                  <a:spcPct val="90000"/>
                </a:lnSpc>
                <a:buFont typeface="Arial" panose="020B0604020202020204" pitchFamily="34" charset="0"/>
                <a:buNone/>
              </a:pPr>
              <a:r>
                <a:rPr lang="zh-CN" altLang="en-US" sz="2800" b="1" dirty="0" smtClean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</a:rPr>
                <a:t>中文</a:t>
              </a:r>
              <a:endParaRPr lang="zh-CN" altLang="en-US" sz="28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46" name="Text Box 3"/>
          <p:cNvSpPr txBox="1">
            <a:spLocks noChangeArrowheads="1"/>
          </p:cNvSpPr>
          <p:nvPr/>
        </p:nvSpPr>
        <p:spPr bwMode="auto">
          <a:xfrm>
            <a:off x="6107540" y="2851277"/>
            <a:ext cx="224971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F3F3F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方</a:t>
            </a:r>
            <a:r>
              <a:rPr lang="zh-CN" altLang="en-US" sz="2000" smtClean="0">
                <a:solidFill>
                  <a:srgbClr val="3F3F3F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正静蕾简体</a:t>
            </a:r>
            <a:endParaRPr lang="zh-CN" altLang="en-US" sz="2000" dirty="0">
              <a:solidFill>
                <a:srgbClr val="3F3F3F"/>
              </a:solidFill>
              <a:latin typeface="方正兰亭粗黑简体" panose="02000000000000000000" pitchFamily="2" charset="-122"/>
              <a:ea typeface="方正兰亭粗黑简体" panose="02000000000000000000" pitchFamily="2" charset="-122"/>
            </a:endParaRPr>
          </a:p>
        </p:txBody>
      </p:sp>
      <p:sp>
        <p:nvSpPr>
          <p:cNvPr id="47" name="Text Box 3"/>
          <p:cNvSpPr txBox="1">
            <a:spLocks noChangeArrowheads="1"/>
          </p:cNvSpPr>
          <p:nvPr/>
        </p:nvSpPr>
        <p:spPr bwMode="auto">
          <a:xfrm>
            <a:off x="6107540" y="3176403"/>
            <a:ext cx="2249717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 smtClean="0">
                <a:solidFill>
                  <a:srgbClr val="3F3F3F"/>
                </a:solidFill>
                <a:latin typeface="方正兰亭超细黑简体" panose="02000000000000000000" pitchFamily="2" charset="-122"/>
                <a:ea typeface="方正兰亭超细黑简体" panose="02000000000000000000" pitchFamily="2" charset="-122"/>
              </a:rPr>
              <a:t>方正兰亭超细黑简体</a:t>
            </a:r>
            <a:endParaRPr lang="zh-CN" altLang="en-US" sz="1800" dirty="0">
              <a:solidFill>
                <a:srgbClr val="3F3F3F"/>
              </a:solidFill>
              <a:latin typeface="方正兰亭超细黑简体" panose="02000000000000000000" pitchFamily="2" charset="-122"/>
              <a:ea typeface="方正兰亭超细黑简体" panose="02000000000000000000" pitchFamily="2" charset="-122"/>
            </a:endParaRPr>
          </a:p>
        </p:txBody>
      </p:sp>
      <p:sp>
        <p:nvSpPr>
          <p:cNvPr id="48" name="Text Box 3"/>
          <p:cNvSpPr txBox="1">
            <a:spLocks noChangeArrowheads="1"/>
          </p:cNvSpPr>
          <p:nvPr/>
        </p:nvSpPr>
        <p:spPr bwMode="auto">
          <a:xfrm>
            <a:off x="6107539" y="3486866"/>
            <a:ext cx="2249717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 smtClean="0">
                <a:solidFill>
                  <a:srgbClr val="3F3F3F"/>
                </a:solidFill>
                <a:latin typeface="方正兰亭超细黑简体" panose="02000000000000000000" pitchFamily="2" charset="-122"/>
                <a:ea typeface="方正兰亭超细黑简体" panose="02000000000000000000" pitchFamily="2" charset="-122"/>
              </a:rPr>
              <a:t>微软雅黑</a:t>
            </a:r>
            <a:endParaRPr lang="zh-CN" altLang="en-US" sz="1800" dirty="0">
              <a:solidFill>
                <a:srgbClr val="3F3F3F"/>
              </a:solidFill>
              <a:latin typeface="方正兰亭超细黑简体" panose="02000000000000000000" pitchFamily="2" charset="-122"/>
              <a:ea typeface="方正兰亭超细黑简体" panose="02000000000000000000" pitchFamily="2" charset="-122"/>
            </a:endParaRPr>
          </a:p>
        </p:txBody>
      </p:sp>
      <p:grpSp>
        <p:nvGrpSpPr>
          <p:cNvPr id="49" name="组合 48"/>
          <p:cNvGrpSpPr/>
          <p:nvPr/>
        </p:nvGrpSpPr>
        <p:grpSpPr>
          <a:xfrm>
            <a:off x="8857887" y="2786394"/>
            <a:ext cx="1836306" cy="1443261"/>
            <a:chOff x="9130845" y="2570972"/>
            <a:chExt cx="2596417" cy="2040674"/>
          </a:xfrm>
        </p:grpSpPr>
        <p:sp>
          <p:nvSpPr>
            <p:cNvPr id="50" name="任意多边形 49"/>
            <p:cNvSpPr/>
            <p:nvPr/>
          </p:nvSpPr>
          <p:spPr>
            <a:xfrm rot="2000319">
              <a:off x="9722994" y="3094379"/>
              <a:ext cx="2004268" cy="1517267"/>
            </a:xfrm>
            <a:custGeom>
              <a:avLst/>
              <a:gdLst>
                <a:gd name="connsiteX0" fmla="*/ 1 w 1188433"/>
                <a:gd name="connsiteY0" fmla="*/ 0 h 899667"/>
                <a:gd name="connsiteX1" fmla="*/ 1062321 w 1188433"/>
                <a:gd name="connsiteY1" fmla="*/ 0 h 899667"/>
                <a:gd name="connsiteX2" fmla="*/ 1101665 w 1188433"/>
                <a:gd name="connsiteY2" fmla="*/ 66932 h 899667"/>
                <a:gd name="connsiteX3" fmla="*/ 1058795 w 1188433"/>
                <a:gd name="connsiteY3" fmla="*/ 849412 h 899667"/>
                <a:gd name="connsiteX4" fmla="*/ 1017491 w 1188433"/>
                <a:gd name="connsiteY4" fmla="*/ 899667 h 899667"/>
                <a:gd name="connsiteX5" fmla="*/ 0 w 1188433"/>
                <a:gd name="connsiteY5" fmla="*/ 899667 h 899667"/>
                <a:gd name="connsiteX6" fmla="*/ 1 w 1188433"/>
                <a:gd name="connsiteY6" fmla="*/ 0 h 89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433" h="899667">
                  <a:moveTo>
                    <a:pt x="1" y="0"/>
                  </a:moveTo>
                  <a:lnTo>
                    <a:pt x="1062321" y="0"/>
                  </a:lnTo>
                  <a:lnTo>
                    <a:pt x="1101665" y="66932"/>
                  </a:lnTo>
                  <a:cubicBezTo>
                    <a:pt x="1233866" y="320458"/>
                    <a:pt x="1211403" y="620885"/>
                    <a:pt x="1058795" y="849412"/>
                  </a:cubicBezTo>
                  <a:lnTo>
                    <a:pt x="1017491" y="899667"/>
                  </a:lnTo>
                  <a:lnTo>
                    <a:pt x="0" y="899667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11000">
                  <a:schemeClr val="bg1">
                    <a:lumMod val="50000"/>
                    <a:alpha val="73000"/>
                  </a:schemeClr>
                </a:gs>
                <a:gs pos="64000">
                  <a:schemeClr val="bg1">
                    <a:lumMod val="50000"/>
                    <a:alpha val="0"/>
                  </a:schemeClr>
                </a:gs>
              </a:gsLst>
              <a:lin ang="1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/>
            </a:p>
          </p:txBody>
        </p:sp>
        <p:sp>
          <p:nvSpPr>
            <p:cNvPr id="51" name="椭圆 50"/>
            <p:cNvSpPr/>
            <p:nvPr/>
          </p:nvSpPr>
          <p:spPr>
            <a:xfrm>
              <a:off x="9130845" y="2570972"/>
              <a:ext cx="1538515" cy="1538510"/>
            </a:xfrm>
            <a:prstGeom prst="ellipse">
              <a:avLst/>
            </a:prstGeom>
            <a:solidFill>
              <a:srgbClr val="F8571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/>
            </a:p>
          </p:txBody>
        </p:sp>
        <p:sp>
          <p:nvSpPr>
            <p:cNvPr id="52" name="Text Box 3"/>
            <p:cNvSpPr txBox="1">
              <a:spLocks noChangeArrowheads="1"/>
            </p:cNvSpPr>
            <p:nvPr/>
          </p:nvSpPr>
          <p:spPr bwMode="auto">
            <a:xfrm>
              <a:off x="9201085" y="3014528"/>
              <a:ext cx="1391085" cy="6788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 eaLnBrk="1" hangingPunct="1">
                <a:lnSpc>
                  <a:spcPct val="90000"/>
                </a:lnSpc>
                <a:buFont typeface="Arial" panose="020B0604020202020204" pitchFamily="34" charset="0"/>
                <a:buNone/>
              </a:pPr>
              <a:r>
                <a:rPr lang="zh-CN" altLang="en-US" sz="2800" b="1" dirty="0" smtClean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</a:rPr>
                <a:t>数字</a:t>
              </a:r>
              <a:endParaRPr lang="zh-CN" altLang="en-US" sz="28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53" name="Text Box 3"/>
          <p:cNvSpPr txBox="1">
            <a:spLocks noChangeArrowheads="1"/>
          </p:cNvSpPr>
          <p:nvPr/>
        </p:nvSpPr>
        <p:spPr bwMode="auto">
          <a:xfrm>
            <a:off x="10173191" y="3010492"/>
            <a:ext cx="2249717" cy="3970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en-US" altLang="zh-CN" sz="2200" dirty="0" smtClean="0">
                <a:solidFill>
                  <a:srgbClr val="3F3F3F"/>
                </a:solidFill>
                <a:latin typeface="Impact" panose="020B0806030902050204" pitchFamily="34" charset="0"/>
                <a:ea typeface="方正兰亭粗黑简体" panose="02000000000000000000" pitchFamily="2" charset="-122"/>
              </a:rPr>
              <a:t>IMPACT</a:t>
            </a:r>
            <a:endParaRPr lang="zh-CN" altLang="en-US" sz="2200" dirty="0">
              <a:solidFill>
                <a:srgbClr val="3F3F3F"/>
              </a:solidFill>
              <a:latin typeface="Impact" panose="020B0806030902050204" pitchFamily="34" charset="0"/>
              <a:ea typeface="方正兰亭粗黑简体" panose="02000000000000000000" pitchFamily="2" charset="-122"/>
            </a:endParaRPr>
          </a:p>
        </p:txBody>
      </p:sp>
      <p:sp>
        <p:nvSpPr>
          <p:cNvPr id="54" name="Text Box 3"/>
          <p:cNvSpPr txBox="1">
            <a:spLocks noChangeArrowheads="1"/>
          </p:cNvSpPr>
          <p:nvPr/>
        </p:nvSpPr>
        <p:spPr bwMode="auto">
          <a:xfrm>
            <a:off x="10145895" y="3363982"/>
            <a:ext cx="2249717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>
                <a:solidFill>
                  <a:srgbClr val="3F3F3F"/>
                </a:solidFill>
                <a:latin typeface="方正兰亭超细黑简体" panose="02000000000000000000" pitchFamily="2" charset="-122"/>
                <a:ea typeface="方正兰亭超细黑简体" panose="02000000000000000000" pitchFamily="2" charset="-122"/>
              </a:rPr>
              <a:t>微软雅黑</a:t>
            </a:r>
            <a:endParaRPr lang="zh-CN" altLang="en-US" sz="1800" dirty="0">
              <a:solidFill>
                <a:srgbClr val="3F3F3F"/>
              </a:solidFill>
              <a:latin typeface="方正兰亭超细黑简体" panose="02000000000000000000" pitchFamily="2" charset="-122"/>
              <a:ea typeface="方正兰亭超细黑简体" panose="02000000000000000000" pitchFamily="2" charset="-122"/>
            </a:endParaRPr>
          </a:p>
        </p:txBody>
      </p:sp>
      <p:grpSp>
        <p:nvGrpSpPr>
          <p:cNvPr id="55" name="组合 54"/>
          <p:cNvGrpSpPr/>
          <p:nvPr/>
        </p:nvGrpSpPr>
        <p:grpSpPr>
          <a:xfrm>
            <a:off x="1144591" y="2773478"/>
            <a:ext cx="1787870" cy="1431724"/>
            <a:chOff x="1770743" y="2587291"/>
            <a:chExt cx="2527933" cy="2024365"/>
          </a:xfrm>
        </p:grpSpPr>
        <p:sp>
          <p:nvSpPr>
            <p:cNvPr id="56" name="任意多边形 55"/>
            <p:cNvSpPr/>
            <p:nvPr/>
          </p:nvSpPr>
          <p:spPr>
            <a:xfrm rot="2000319">
              <a:off x="2294407" y="3094386"/>
              <a:ext cx="2004269" cy="1517270"/>
            </a:xfrm>
            <a:custGeom>
              <a:avLst/>
              <a:gdLst>
                <a:gd name="connsiteX0" fmla="*/ 1 w 1188433"/>
                <a:gd name="connsiteY0" fmla="*/ 0 h 899667"/>
                <a:gd name="connsiteX1" fmla="*/ 1062321 w 1188433"/>
                <a:gd name="connsiteY1" fmla="*/ 0 h 899667"/>
                <a:gd name="connsiteX2" fmla="*/ 1101665 w 1188433"/>
                <a:gd name="connsiteY2" fmla="*/ 66932 h 899667"/>
                <a:gd name="connsiteX3" fmla="*/ 1058795 w 1188433"/>
                <a:gd name="connsiteY3" fmla="*/ 849412 h 899667"/>
                <a:gd name="connsiteX4" fmla="*/ 1017491 w 1188433"/>
                <a:gd name="connsiteY4" fmla="*/ 899667 h 899667"/>
                <a:gd name="connsiteX5" fmla="*/ 0 w 1188433"/>
                <a:gd name="connsiteY5" fmla="*/ 899667 h 899667"/>
                <a:gd name="connsiteX6" fmla="*/ 1 w 1188433"/>
                <a:gd name="connsiteY6" fmla="*/ 0 h 89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433" h="899667">
                  <a:moveTo>
                    <a:pt x="1" y="0"/>
                  </a:moveTo>
                  <a:lnTo>
                    <a:pt x="1062321" y="0"/>
                  </a:lnTo>
                  <a:lnTo>
                    <a:pt x="1101665" y="66932"/>
                  </a:lnTo>
                  <a:cubicBezTo>
                    <a:pt x="1233866" y="320458"/>
                    <a:pt x="1211403" y="620885"/>
                    <a:pt x="1058795" y="849412"/>
                  </a:cubicBezTo>
                  <a:lnTo>
                    <a:pt x="1017491" y="899667"/>
                  </a:lnTo>
                  <a:lnTo>
                    <a:pt x="0" y="899667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11000">
                  <a:schemeClr val="bg1">
                    <a:lumMod val="50000"/>
                    <a:alpha val="73000"/>
                  </a:schemeClr>
                </a:gs>
                <a:gs pos="64000">
                  <a:schemeClr val="bg1">
                    <a:lumMod val="50000"/>
                    <a:alpha val="0"/>
                  </a:schemeClr>
                </a:gs>
              </a:gsLst>
              <a:lin ang="1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/>
            </a:p>
          </p:txBody>
        </p:sp>
        <p:sp>
          <p:nvSpPr>
            <p:cNvPr id="57" name="椭圆 56"/>
            <p:cNvSpPr/>
            <p:nvPr/>
          </p:nvSpPr>
          <p:spPr>
            <a:xfrm>
              <a:off x="1770743" y="2587289"/>
              <a:ext cx="1538514" cy="1538512"/>
            </a:xfrm>
            <a:prstGeom prst="ellipse">
              <a:avLst/>
            </a:prstGeom>
            <a:solidFill>
              <a:srgbClr val="F8571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/>
            </a:p>
          </p:txBody>
        </p:sp>
        <p:sp>
          <p:nvSpPr>
            <p:cNvPr id="58" name="文本框 57"/>
            <p:cNvSpPr txBox="1">
              <a:spLocks noChangeArrowheads="1"/>
            </p:cNvSpPr>
            <p:nvPr/>
          </p:nvSpPr>
          <p:spPr bwMode="auto">
            <a:xfrm>
              <a:off x="2020953" y="3124561"/>
              <a:ext cx="482148" cy="148885"/>
            </a:xfrm>
            <a:custGeom>
              <a:avLst/>
              <a:gdLst/>
              <a:ahLst/>
              <a:cxnLst/>
              <a:rect l="l" t="t" r="r" b="b"/>
              <a:pathLst>
                <a:path w="482147" h="148884">
                  <a:moveTo>
                    <a:pt x="115853" y="0"/>
                  </a:moveTo>
                  <a:lnTo>
                    <a:pt x="179943" y="0"/>
                  </a:lnTo>
                  <a:lnTo>
                    <a:pt x="179943" y="41412"/>
                  </a:lnTo>
                  <a:lnTo>
                    <a:pt x="302205" y="41412"/>
                  </a:lnTo>
                  <a:lnTo>
                    <a:pt x="302205" y="0"/>
                  </a:lnTo>
                  <a:lnTo>
                    <a:pt x="366294" y="0"/>
                  </a:lnTo>
                  <a:lnTo>
                    <a:pt x="366294" y="41412"/>
                  </a:lnTo>
                  <a:lnTo>
                    <a:pt x="482147" y="41412"/>
                  </a:lnTo>
                  <a:lnTo>
                    <a:pt x="482147" y="102050"/>
                  </a:lnTo>
                  <a:lnTo>
                    <a:pt x="366294" y="102050"/>
                  </a:lnTo>
                  <a:lnTo>
                    <a:pt x="366294" y="148884"/>
                  </a:lnTo>
                  <a:lnTo>
                    <a:pt x="302205" y="148884"/>
                  </a:lnTo>
                  <a:lnTo>
                    <a:pt x="302205" y="102050"/>
                  </a:lnTo>
                  <a:lnTo>
                    <a:pt x="179943" y="102050"/>
                  </a:lnTo>
                  <a:lnTo>
                    <a:pt x="179943" y="148884"/>
                  </a:lnTo>
                  <a:lnTo>
                    <a:pt x="115853" y="148884"/>
                  </a:lnTo>
                  <a:lnTo>
                    <a:pt x="115853" y="102050"/>
                  </a:lnTo>
                  <a:lnTo>
                    <a:pt x="0" y="102050"/>
                  </a:lnTo>
                  <a:lnTo>
                    <a:pt x="0" y="41412"/>
                  </a:lnTo>
                  <a:lnTo>
                    <a:pt x="115853" y="41412"/>
                  </a:lnTo>
                  <a:lnTo>
                    <a:pt x="11585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 eaLnBrk="1" hangingPunct="1">
                <a:lnSpc>
                  <a:spcPct val="90000"/>
                </a:lnSpc>
                <a:buFont typeface="Arial" panose="020B0604020202020204" pitchFamily="34" charset="0"/>
                <a:buNone/>
              </a:pPr>
              <a:endParaRPr lang="zh-CN" altLang="en-US" sz="24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59" name="文本框 58"/>
            <p:cNvSpPr txBox="1">
              <a:spLocks noChangeArrowheads="1"/>
            </p:cNvSpPr>
            <p:nvPr/>
          </p:nvSpPr>
          <p:spPr bwMode="auto">
            <a:xfrm>
              <a:off x="2020952" y="3250768"/>
              <a:ext cx="484612" cy="359393"/>
            </a:xfrm>
            <a:custGeom>
              <a:avLst/>
              <a:gdLst/>
              <a:ahLst/>
              <a:cxnLst/>
              <a:rect l="l" t="t" r="r" b="b"/>
              <a:pathLst>
                <a:path w="484612" h="359392">
                  <a:moveTo>
                    <a:pt x="203606" y="0"/>
                  </a:moveTo>
                  <a:lnTo>
                    <a:pt x="275583" y="0"/>
                  </a:lnTo>
                  <a:lnTo>
                    <a:pt x="275583" y="39439"/>
                  </a:lnTo>
                  <a:lnTo>
                    <a:pt x="426932" y="39439"/>
                  </a:lnTo>
                  <a:lnTo>
                    <a:pt x="426932" y="155786"/>
                  </a:lnTo>
                  <a:lnTo>
                    <a:pt x="484612" y="155786"/>
                  </a:lnTo>
                  <a:lnTo>
                    <a:pt x="484612" y="216424"/>
                  </a:lnTo>
                  <a:lnTo>
                    <a:pt x="289633" y="216424"/>
                  </a:lnTo>
                  <a:cubicBezTo>
                    <a:pt x="329895" y="257178"/>
                    <a:pt x="394230" y="282485"/>
                    <a:pt x="482640" y="292345"/>
                  </a:cubicBezTo>
                  <a:lnTo>
                    <a:pt x="433341" y="357913"/>
                  </a:lnTo>
                  <a:cubicBezTo>
                    <a:pt x="343945" y="340658"/>
                    <a:pt x="279856" y="304998"/>
                    <a:pt x="241074" y="250933"/>
                  </a:cubicBezTo>
                  <a:cubicBezTo>
                    <a:pt x="205414" y="303683"/>
                    <a:pt x="140996" y="339836"/>
                    <a:pt x="47820" y="359392"/>
                  </a:cubicBezTo>
                  <a:cubicBezTo>
                    <a:pt x="34345" y="341644"/>
                    <a:pt x="18405" y="321267"/>
                    <a:pt x="0" y="298261"/>
                  </a:cubicBezTo>
                  <a:cubicBezTo>
                    <a:pt x="105501" y="277555"/>
                    <a:pt x="166139" y="250276"/>
                    <a:pt x="181914" y="216424"/>
                  </a:cubicBezTo>
                  <a:lnTo>
                    <a:pt x="1479" y="216424"/>
                  </a:lnTo>
                  <a:lnTo>
                    <a:pt x="1479" y="155786"/>
                  </a:lnTo>
                  <a:lnTo>
                    <a:pt x="54722" y="155786"/>
                  </a:lnTo>
                  <a:lnTo>
                    <a:pt x="54722" y="39439"/>
                  </a:lnTo>
                  <a:lnTo>
                    <a:pt x="203606" y="39439"/>
                  </a:lnTo>
                  <a:lnTo>
                    <a:pt x="203606" y="0"/>
                  </a:lnTo>
                  <a:close/>
                  <a:moveTo>
                    <a:pt x="126206" y="97612"/>
                  </a:moveTo>
                  <a:lnTo>
                    <a:pt x="126206" y="155786"/>
                  </a:lnTo>
                  <a:lnTo>
                    <a:pt x="200648" y="155786"/>
                  </a:lnTo>
                  <a:cubicBezTo>
                    <a:pt x="202620" y="141817"/>
                    <a:pt x="203606" y="122426"/>
                    <a:pt x="203606" y="97612"/>
                  </a:cubicBezTo>
                  <a:lnTo>
                    <a:pt x="126206" y="97612"/>
                  </a:lnTo>
                  <a:close/>
                  <a:moveTo>
                    <a:pt x="275583" y="97612"/>
                  </a:moveTo>
                  <a:cubicBezTo>
                    <a:pt x="275583" y="116017"/>
                    <a:pt x="274679" y="135408"/>
                    <a:pt x="272872" y="155786"/>
                  </a:cubicBezTo>
                  <a:lnTo>
                    <a:pt x="355448" y="155786"/>
                  </a:lnTo>
                  <a:lnTo>
                    <a:pt x="355448" y="97612"/>
                  </a:lnTo>
                  <a:lnTo>
                    <a:pt x="275583" y="976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 eaLnBrk="1" hangingPunct="1">
                <a:lnSpc>
                  <a:spcPct val="90000"/>
                </a:lnSpc>
                <a:buFont typeface="Arial" panose="020B0604020202020204" pitchFamily="34" charset="0"/>
                <a:buNone/>
              </a:pPr>
              <a:endParaRPr lang="zh-CN" altLang="en-US" sz="24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60" name="文本框 59"/>
            <p:cNvSpPr txBox="1">
              <a:spLocks noChangeArrowheads="1"/>
            </p:cNvSpPr>
            <p:nvPr/>
          </p:nvSpPr>
          <p:spPr bwMode="auto">
            <a:xfrm>
              <a:off x="2569952" y="3122094"/>
              <a:ext cx="489049" cy="488557"/>
            </a:xfrm>
            <a:custGeom>
              <a:avLst/>
              <a:gdLst/>
              <a:ahLst/>
              <a:cxnLst/>
              <a:rect l="l" t="t" r="r" b="b"/>
              <a:pathLst>
                <a:path w="489049" h="488557">
                  <a:moveTo>
                    <a:pt x="266216" y="0"/>
                  </a:moveTo>
                  <a:cubicBezTo>
                    <a:pt x="278541" y="32702"/>
                    <a:pt x="287908" y="58502"/>
                    <a:pt x="294317" y="77400"/>
                  </a:cubicBezTo>
                  <a:lnTo>
                    <a:pt x="482147" y="77400"/>
                  </a:lnTo>
                  <a:lnTo>
                    <a:pt x="482147" y="143954"/>
                  </a:lnTo>
                  <a:lnTo>
                    <a:pt x="408938" y="143954"/>
                  </a:lnTo>
                  <a:cubicBezTo>
                    <a:pt x="384124" y="218561"/>
                    <a:pt x="348382" y="281582"/>
                    <a:pt x="301712" y="333017"/>
                  </a:cubicBezTo>
                  <a:cubicBezTo>
                    <a:pt x="352326" y="368020"/>
                    <a:pt x="414772" y="394724"/>
                    <a:pt x="489049" y="413129"/>
                  </a:cubicBezTo>
                  <a:cubicBezTo>
                    <a:pt x="461770" y="446324"/>
                    <a:pt x="443694" y="470480"/>
                    <a:pt x="434820" y="485599"/>
                  </a:cubicBezTo>
                  <a:cubicBezTo>
                    <a:pt x="359721" y="460456"/>
                    <a:pt x="295960" y="427261"/>
                    <a:pt x="243539" y="386014"/>
                  </a:cubicBezTo>
                  <a:cubicBezTo>
                    <a:pt x="190788" y="425782"/>
                    <a:pt x="126042" y="459963"/>
                    <a:pt x="49299" y="488557"/>
                  </a:cubicBezTo>
                  <a:cubicBezTo>
                    <a:pt x="31552" y="459963"/>
                    <a:pt x="15119" y="436135"/>
                    <a:pt x="0" y="417073"/>
                  </a:cubicBezTo>
                  <a:cubicBezTo>
                    <a:pt x="73785" y="394066"/>
                    <a:pt x="135573" y="365637"/>
                    <a:pt x="185365" y="331785"/>
                  </a:cubicBezTo>
                  <a:cubicBezTo>
                    <a:pt x="138038" y="279035"/>
                    <a:pt x="104515" y="216424"/>
                    <a:pt x="84795" y="143954"/>
                  </a:cubicBezTo>
                  <a:lnTo>
                    <a:pt x="5423" y="143954"/>
                  </a:lnTo>
                  <a:lnTo>
                    <a:pt x="5423" y="77400"/>
                  </a:lnTo>
                  <a:lnTo>
                    <a:pt x="211494" y="77400"/>
                  </a:lnTo>
                  <a:cubicBezTo>
                    <a:pt x="206400" y="60639"/>
                    <a:pt x="199498" y="39933"/>
                    <a:pt x="190788" y="15283"/>
                  </a:cubicBezTo>
                  <a:lnTo>
                    <a:pt x="266216" y="0"/>
                  </a:lnTo>
                  <a:close/>
                  <a:moveTo>
                    <a:pt x="160962" y="143954"/>
                  </a:moveTo>
                  <a:cubicBezTo>
                    <a:pt x="177888" y="197855"/>
                    <a:pt x="205332" y="244443"/>
                    <a:pt x="243292" y="283718"/>
                  </a:cubicBezTo>
                  <a:cubicBezTo>
                    <a:pt x="281581" y="244279"/>
                    <a:pt x="308860" y="197691"/>
                    <a:pt x="325129" y="143954"/>
                  </a:cubicBezTo>
                  <a:lnTo>
                    <a:pt x="160962" y="1439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 eaLnBrk="1" hangingPunct="1">
                <a:lnSpc>
                  <a:spcPct val="90000"/>
                </a:lnSpc>
                <a:buFont typeface="Arial" panose="020B0604020202020204" pitchFamily="34" charset="0"/>
                <a:buNone/>
              </a:pPr>
              <a:endParaRPr lang="zh-CN" altLang="en-US" sz="24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750" tmFilter="0,0; .5, 1; 1, 1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125"/>
                            </p:stCondLst>
                            <p:childTnLst>
                              <p:par>
                                <p:cTn id="1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 tmFilter="0,0; .5, 1; 1, 1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矩形 28"/>
          <p:cNvSpPr/>
          <p:nvPr/>
        </p:nvSpPr>
        <p:spPr>
          <a:xfrm>
            <a:off x="5739173" y="1848621"/>
            <a:ext cx="689317" cy="70338"/>
          </a:xfrm>
          <a:prstGeom prst="rect">
            <a:avLst/>
          </a:prstGeom>
          <a:solidFill>
            <a:srgbClr val="FC62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Text Box 3"/>
          <p:cNvSpPr txBox="1">
            <a:spLocks noChangeArrowheads="1"/>
          </p:cNvSpPr>
          <p:nvPr/>
        </p:nvSpPr>
        <p:spPr bwMode="auto">
          <a:xfrm>
            <a:off x="5242617" y="990677"/>
            <a:ext cx="1726281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2400" dirty="0" smtClean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赠送图标</a:t>
            </a:r>
            <a:r>
              <a:rPr lang="en-US" altLang="zh-CN" sz="2400" dirty="0" smtClean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8</a:t>
            </a:r>
            <a:endParaRPr lang="zh-CN" altLang="en-US" sz="2400" dirty="0">
              <a:solidFill>
                <a:srgbClr val="FC621E"/>
              </a:solidFill>
              <a:latin typeface="方正兰亭粗黑简体" panose="02000000000000000000" pitchFamily="2" charset="-122"/>
              <a:ea typeface="方正兰亭粗黑简体" panose="02000000000000000000" pitchFamily="2" charset="-122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4608848" y="1359825"/>
            <a:ext cx="295465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/>
            <a:r>
              <a:rPr lang="zh-CN" altLang="en-US" b="1" i="0" dirty="0" smtClean="0">
                <a:solidFill>
                  <a:srgbClr val="888888"/>
                </a:solidFill>
                <a:effectLst/>
                <a:latin typeface="微软雅黑" panose="020B0503020204020204" charset="-122"/>
                <a:ea typeface="微软雅黑" panose="020B0503020204020204" charset="-122"/>
              </a:rPr>
              <a:t>学前教育</a:t>
            </a:r>
            <a:r>
              <a:rPr lang="zh-CN" altLang="en-US" b="0" i="0" dirty="0" smtClean="0">
                <a:solidFill>
                  <a:srgbClr val="888888"/>
                </a:solidFill>
                <a:effectLst/>
                <a:latin typeface="微软雅黑" panose="020B0503020204020204" charset="-122"/>
                <a:ea typeface="微软雅黑" panose="020B0503020204020204" charset="-122"/>
              </a:rPr>
              <a:t>常用简笔线形图标</a:t>
            </a:r>
            <a:endParaRPr lang="zh-CN" altLang="en-US" b="0" i="0" dirty="0">
              <a:solidFill>
                <a:srgbClr val="888888"/>
              </a:solidFill>
              <a:effectLst/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2881937" y="2418408"/>
            <a:ext cx="578783" cy="596970"/>
            <a:chOff x="946150" y="1208088"/>
            <a:chExt cx="858838" cy="885825"/>
          </a:xfrm>
          <a:solidFill>
            <a:srgbClr val="FC621E"/>
          </a:solidFill>
        </p:grpSpPr>
        <p:sp>
          <p:nvSpPr>
            <p:cNvPr id="33" name="Freeform 26"/>
            <p:cNvSpPr/>
            <p:nvPr/>
          </p:nvSpPr>
          <p:spPr bwMode="auto">
            <a:xfrm>
              <a:off x="993775" y="1212850"/>
              <a:ext cx="763588" cy="731837"/>
            </a:xfrm>
            <a:custGeom>
              <a:avLst/>
              <a:gdLst>
                <a:gd name="T0" fmla="*/ 84 w 272"/>
                <a:gd name="T1" fmla="*/ 260 h 261"/>
                <a:gd name="T2" fmla="*/ 82 w 272"/>
                <a:gd name="T3" fmla="*/ 260 h 261"/>
                <a:gd name="T4" fmla="*/ 0 w 272"/>
                <a:gd name="T5" fmla="*/ 136 h 261"/>
                <a:gd name="T6" fmla="*/ 136 w 272"/>
                <a:gd name="T7" fmla="*/ 0 h 261"/>
                <a:gd name="T8" fmla="*/ 272 w 272"/>
                <a:gd name="T9" fmla="*/ 136 h 261"/>
                <a:gd name="T10" fmla="*/ 190 w 272"/>
                <a:gd name="T11" fmla="*/ 260 h 261"/>
                <a:gd name="T12" fmla="*/ 184 w 272"/>
                <a:gd name="T13" fmla="*/ 258 h 261"/>
                <a:gd name="T14" fmla="*/ 187 w 272"/>
                <a:gd name="T15" fmla="*/ 252 h 261"/>
                <a:gd name="T16" fmla="*/ 262 w 272"/>
                <a:gd name="T17" fmla="*/ 136 h 261"/>
                <a:gd name="T18" fmla="*/ 136 w 272"/>
                <a:gd name="T19" fmla="*/ 9 h 261"/>
                <a:gd name="T20" fmla="*/ 10 w 272"/>
                <a:gd name="T21" fmla="*/ 136 h 261"/>
                <a:gd name="T22" fmla="*/ 86 w 272"/>
                <a:gd name="T23" fmla="*/ 252 h 261"/>
                <a:gd name="T24" fmla="*/ 88 w 272"/>
                <a:gd name="T25" fmla="*/ 258 h 261"/>
                <a:gd name="T26" fmla="*/ 84 w 272"/>
                <a:gd name="T27" fmla="*/ 26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2" h="261">
                  <a:moveTo>
                    <a:pt x="84" y="260"/>
                  </a:moveTo>
                  <a:cubicBezTo>
                    <a:pt x="83" y="260"/>
                    <a:pt x="82" y="260"/>
                    <a:pt x="82" y="260"/>
                  </a:cubicBezTo>
                  <a:cubicBezTo>
                    <a:pt x="32" y="238"/>
                    <a:pt x="0" y="190"/>
                    <a:pt x="0" y="136"/>
                  </a:cubicBezTo>
                  <a:cubicBezTo>
                    <a:pt x="0" y="61"/>
                    <a:pt x="61" y="0"/>
                    <a:pt x="136" y="0"/>
                  </a:cubicBezTo>
                  <a:cubicBezTo>
                    <a:pt x="211" y="0"/>
                    <a:pt x="272" y="61"/>
                    <a:pt x="272" y="136"/>
                  </a:cubicBezTo>
                  <a:cubicBezTo>
                    <a:pt x="272" y="190"/>
                    <a:pt x="240" y="238"/>
                    <a:pt x="190" y="260"/>
                  </a:cubicBezTo>
                  <a:cubicBezTo>
                    <a:pt x="188" y="261"/>
                    <a:pt x="185" y="260"/>
                    <a:pt x="184" y="258"/>
                  </a:cubicBezTo>
                  <a:cubicBezTo>
                    <a:pt x="183" y="255"/>
                    <a:pt x="184" y="253"/>
                    <a:pt x="187" y="252"/>
                  </a:cubicBezTo>
                  <a:cubicBezTo>
                    <a:pt x="233" y="231"/>
                    <a:pt x="262" y="186"/>
                    <a:pt x="262" y="136"/>
                  </a:cubicBezTo>
                  <a:cubicBezTo>
                    <a:pt x="262" y="66"/>
                    <a:pt x="206" y="9"/>
                    <a:pt x="136" y="9"/>
                  </a:cubicBezTo>
                  <a:cubicBezTo>
                    <a:pt x="66" y="9"/>
                    <a:pt x="10" y="66"/>
                    <a:pt x="10" y="136"/>
                  </a:cubicBezTo>
                  <a:cubicBezTo>
                    <a:pt x="10" y="186"/>
                    <a:pt x="39" y="231"/>
                    <a:pt x="86" y="252"/>
                  </a:cubicBezTo>
                  <a:cubicBezTo>
                    <a:pt x="88" y="253"/>
                    <a:pt x="89" y="255"/>
                    <a:pt x="88" y="258"/>
                  </a:cubicBezTo>
                  <a:cubicBezTo>
                    <a:pt x="87" y="259"/>
                    <a:pt x="85" y="260"/>
                    <a:pt x="84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7"/>
            <p:cNvSpPr/>
            <p:nvPr/>
          </p:nvSpPr>
          <p:spPr bwMode="auto">
            <a:xfrm>
              <a:off x="1336675" y="1658938"/>
              <a:ext cx="80963" cy="47625"/>
            </a:xfrm>
            <a:custGeom>
              <a:avLst/>
              <a:gdLst>
                <a:gd name="T0" fmla="*/ 5 w 29"/>
                <a:gd name="T1" fmla="*/ 17 h 17"/>
                <a:gd name="T2" fmla="*/ 4 w 29"/>
                <a:gd name="T3" fmla="*/ 17 h 17"/>
                <a:gd name="T4" fmla="*/ 1 w 29"/>
                <a:gd name="T5" fmla="*/ 12 h 17"/>
                <a:gd name="T6" fmla="*/ 15 w 29"/>
                <a:gd name="T7" fmla="*/ 0 h 17"/>
                <a:gd name="T8" fmla="*/ 29 w 29"/>
                <a:gd name="T9" fmla="*/ 12 h 17"/>
                <a:gd name="T10" fmla="*/ 25 w 29"/>
                <a:gd name="T11" fmla="*/ 17 h 17"/>
                <a:gd name="T12" fmla="*/ 20 w 29"/>
                <a:gd name="T13" fmla="*/ 13 h 17"/>
                <a:gd name="T14" fmla="*/ 15 w 29"/>
                <a:gd name="T15" fmla="*/ 9 h 17"/>
                <a:gd name="T16" fmla="*/ 10 w 29"/>
                <a:gd name="T17" fmla="*/ 13 h 17"/>
                <a:gd name="T18" fmla="*/ 5 w 29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7">
                  <a:moveTo>
                    <a:pt x="5" y="17"/>
                  </a:moveTo>
                  <a:cubicBezTo>
                    <a:pt x="5" y="17"/>
                    <a:pt x="5" y="17"/>
                    <a:pt x="4" y="17"/>
                  </a:cubicBezTo>
                  <a:cubicBezTo>
                    <a:pt x="2" y="17"/>
                    <a:pt x="0" y="14"/>
                    <a:pt x="1" y="12"/>
                  </a:cubicBezTo>
                  <a:cubicBezTo>
                    <a:pt x="2" y="5"/>
                    <a:pt x="8" y="0"/>
                    <a:pt x="15" y="0"/>
                  </a:cubicBezTo>
                  <a:cubicBezTo>
                    <a:pt x="22" y="0"/>
                    <a:pt x="27" y="5"/>
                    <a:pt x="29" y="12"/>
                  </a:cubicBezTo>
                  <a:cubicBezTo>
                    <a:pt x="29" y="14"/>
                    <a:pt x="27" y="17"/>
                    <a:pt x="25" y="17"/>
                  </a:cubicBezTo>
                  <a:cubicBezTo>
                    <a:pt x="22" y="17"/>
                    <a:pt x="20" y="16"/>
                    <a:pt x="20" y="13"/>
                  </a:cubicBezTo>
                  <a:cubicBezTo>
                    <a:pt x="19" y="11"/>
                    <a:pt x="17" y="9"/>
                    <a:pt x="15" y="9"/>
                  </a:cubicBezTo>
                  <a:cubicBezTo>
                    <a:pt x="12" y="9"/>
                    <a:pt x="10" y="11"/>
                    <a:pt x="10" y="13"/>
                  </a:cubicBezTo>
                  <a:cubicBezTo>
                    <a:pt x="9" y="16"/>
                    <a:pt x="7" y="17"/>
                    <a:pt x="5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8"/>
            <p:cNvSpPr/>
            <p:nvPr/>
          </p:nvSpPr>
          <p:spPr bwMode="auto">
            <a:xfrm>
              <a:off x="946150" y="1570038"/>
              <a:ext cx="80963" cy="133350"/>
            </a:xfrm>
            <a:custGeom>
              <a:avLst/>
              <a:gdLst>
                <a:gd name="T0" fmla="*/ 24 w 29"/>
                <a:gd name="T1" fmla="*/ 48 h 48"/>
                <a:gd name="T2" fmla="*/ 24 w 29"/>
                <a:gd name="T3" fmla="*/ 48 h 48"/>
                <a:gd name="T4" fmla="*/ 1 w 29"/>
                <a:gd name="T5" fmla="*/ 26 h 48"/>
                <a:gd name="T6" fmla="*/ 19 w 29"/>
                <a:gd name="T7" fmla="*/ 0 h 48"/>
                <a:gd name="T8" fmla="*/ 24 w 29"/>
                <a:gd name="T9" fmla="*/ 4 h 48"/>
                <a:gd name="T10" fmla="*/ 21 w 29"/>
                <a:gd name="T11" fmla="*/ 9 h 48"/>
                <a:gd name="T12" fmla="*/ 10 w 29"/>
                <a:gd name="T13" fmla="*/ 25 h 48"/>
                <a:gd name="T14" fmla="*/ 24 w 29"/>
                <a:gd name="T15" fmla="*/ 39 h 48"/>
                <a:gd name="T16" fmla="*/ 29 w 29"/>
                <a:gd name="T17" fmla="*/ 43 h 48"/>
                <a:gd name="T18" fmla="*/ 24 w 29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48"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2" y="47"/>
                    <a:pt x="2" y="38"/>
                    <a:pt x="1" y="26"/>
                  </a:cubicBezTo>
                  <a:cubicBezTo>
                    <a:pt x="0" y="14"/>
                    <a:pt x="7" y="3"/>
                    <a:pt x="19" y="0"/>
                  </a:cubicBezTo>
                  <a:cubicBezTo>
                    <a:pt x="21" y="0"/>
                    <a:pt x="24" y="1"/>
                    <a:pt x="24" y="4"/>
                  </a:cubicBezTo>
                  <a:cubicBezTo>
                    <a:pt x="25" y="6"/>
                    <a:pt x="24" y="9"/>
                    <a:pt x="21" y="9"/>
                  </a:cubicBezTo>
                  <a:cubicBezTo>
                    <a:pt x="14" y="11"/>
                    <a:pt x="9" y="18"/>
                    <a:pt x="10" y="25"/>
                  </a:cubicBezTo>
                  <a:cubicBezTo>
                    <a:pt x="11" y="33"/>
                    <a:pt x="17" y="38"/>
                    <a:pt x="24" y="39"/>
                  </a:cubicBezTo>
                  <a:cubicBezTo>
                    <a:pt x="27" y="39"/>
                    <a:pt x="29" y="41"/>
                    <a:pt x="29" y="43"/>
                  </a:cubicBezTo>
                  <a:cubicBezTo>
                    <a:pt x="29" y="46"/>
                    <a:pt x="27" y="48"/>
                    <a:pt x="2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9"/>
            <p:cNvSpPr/>
            <p:nvPr/>
          </p:nvSpPr>
          <p:spPr bwMode="auto">
            <a:xfrm>
              <a:off x="1725613" y="1570038"/>
              <a:ext cx="79375" cy="133350"/>
            </a:xfrm>
            <a:custGeom>
              <a:avLst/>
              <a:gdLst>
                <a:gd name="T0" fmla="*/ 5 w 28"/>
                <a:gd name="T1" fmla="*/ 48 h 48"/>
                <a:gd name="T2" fmla="*/ 0 w 28"/>
                <a:gd name="T3" fmla="*/ 44 h 48"/>
                <a:gd name="T4" fmla="*/ 4 w 28"/>
                <a:gd name="T5" fmla="*/ 39 h 48"/>
                <a:gd name="T6" fmla="*/ 18 w 28"/>
                <a:gd name="T7" fmla="*/ 25 h 48"/>
                <a:gd name="T8" fmla="*/ 6 w 28"/>
                <a:gd name="T9" fmla="*/ 9 h 48"/>
                <a:gd name="T10" fmla="*/ 3 w 28"/>
                <a:gd name="T11" fmla="*/ 4 h 48"/>
                <a:gd name="T12" fmla="*/ 9 w 28"/>
                <a:gd name="T13" fmla="*/ 1 h 48"/>
                <a:gd name="T14" fmla="*/ 27 w 28"/>
                <a:gd name="T15" fmla="*/ 26 h 48"/>
                <a:gd name="T16" fmla="*/ 5 w 28"/>
                <a:gd name="T17" fmla="*/ 48 h 48"/>
                <a:gd name="T18" fmla="*/ 5 w 28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8">
                  <a:moveTo>
                    <a:pt x="5" y="48"/>
                  </a:moveTo>
                  <a:cubicBezTo>
                    <a:pt x="2" y="48"/>
                    <a:pt x="0" y="46"/>
                    <a:pt x="0" y="44"/>
                  </a:cubicBezTo>
                  <a:cubicBezTo>
                    <a:pt x="0" y="41"/>
                    <a:pt x="2" y="39"/>
                    <a:pt x="4" y="39"/>
                  </a:cubicBezTo>
                  <a:cubicBezTo>
                    <a:pt x="12" y="38"/>
                    <a:pt x="17" y="33"/>
                    <a:pt x="18" y="25"/>
                  </a:cubicBezTo>
                  <a:cubicBezTo>
                    <a:pt x="19" y="18"/>
                    <a:pt x="14" y="11"/>
                    <a:pt x="6" y="9"/>
                  </a:cubicBezTo>
                  <a:cubicBezTo>
                    <a:pt x="4" y="9"/>
                    <a:pt x="2" y="6"/>
                    <a:pt x="3" y="4"/>
                  </a:cubicBezTo>
                  <a:cubicBezTo>
                    <a:pt x="4" y="1"/>
                    <a:pt x="6" y="0"/>
                    <a:pt x="9" y="1"/>
                  </a:cubicBezTo>
                  <a:cubicBezTo>
                    <a:pt x="20" y="3"/>
                    <a:pt x="28" y="14"/>
                    <a:pt x="27" y="26"/>
                  </a:cubicBezTo>
                  <a:cubicBezTo>
                    <a:pt x="26" y="38"/>
                    <a:pt x="17" y="47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30"/>
            <p:cNvSpPr/>
            <p:nvPr/>
          </p:nvSpPr>
          <p:spPr bwMode="auto">
            <a:xfrm>
              <a:off x="1300163" y="1754188"/>
              <a:ext cx="150813" cy="65087"/>
            </a:xfrm>
            <a:custGeom>
              <a:avLst/>
              <a:gdLst>
                <a:gd name="T0" fmla="*/ 27 w 54"/>
                <a:gd name="T1" fmla="*/ 23 h 23"/>
                <a:gd name="T2" fmla="*/ 27 w 54"/>
                <a:gd name="T3" fmla="*/ 23 h 23"/>
                <a:gd name="T4" fmla="*/ 2 w 54"/>
                <a:gd name="T5" fmla="*/ 8 h 23"/>
                <a:gd name="T6" fmla="*/ 4 w 54"/>
                <a:gd name="T7" fmla="*/ 1 h 23"/>
                <a:gd name="T8" fmla="*/ 10 w 54"/>
                <a:gd name="T9" fmla="*/ 3 h 23"/>
                <a:gd name="T10" fmla="*/ 27 w 54"/>
                <a:gd name="T11" fmla="*/ 14 h 23"/>
                <a:gd name="T12" fmla="*/ 44 w 54"/>
                <a:gd name="T13" fmla="*/ 3 h 23"/>
                <a:gd name="T14" fmla="*/ 51 w 54"/>
                <a:gd name="T15" fmla="*/ 1 h 23"/>
                <a:gd name="T16" fmla="*/ 53 w 54"/>
                <a:gd name="T17" fmla="*/ 8 h 23"/>
                <a:gd name="T18" fmla="*/ 27 w 54"/>
                <a:gd name="T1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23">
                  <a:moveTo>
                    <a:pt x="27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16" y="23"/>
                    <a:pt x="6" y="17"/>
                    <a:pt x="2" y="8"/>
                  </a:cubicBezTo>
                  <a:cubicBezTo>
                    <a:pt x="0" y="5"/>
                    <a:pt x="1" y="3"/>
                    <a:pt x="4" y="1"/>
                  </a:cubicBezTo>
                  <a:cubicBezTo>
                    <a:pt x="6" y="0"/>
                    <a:pt x="9" y="1"/>
                    <a:pt x="10" y="3"/>
                  </a:cubicBezTo>
                  <a:cubicBezTo>
                    <a:pt x="13" y="10"/>
                    <a:pt x="20" y="14"/>
                    <a:pt x="27" y="14"/>
                  </a:cubicBezTo>
                  <a:cubicBezTo>
                    <a:pt x="35" y="14"/>
                    <a:pt x="41" y="10"/>
                    <a:pt x="44" y="3"/>
                  </a:cubicBezTo>
                  <a:cubicBezTo>
                    <a:pt x="46" y="1"/>
                    <a:pt x="48" y="0"/>
                    <a:pt x="51" y="1"/>
                  </a:cubicBezTo>
                  <a:cubicBezTo>
                    <a:pt x="53" y="3"/>
                    <a:pt x="54" y="5"/>
                    <a:pt x="53" y="8"/>
                  </a:cubicBezTo>
                  <a:cubicBezTo>
                    <a:pt x="48" y="17"/>
                    <a:pt x="38" y="23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1"/>
            <p:cNvSpPr>
              <a:spLocks noEditPoints="1"/>
            </p:cNvSpPr>
            <p:nvPr/>
          </p:nvSpPr>
          <p:spPr bwMode="auto">
            <a:xfrm>
              <a:off x="1322388" y="1943100"/>
              <a:ext cx="103188" cy="117475"/>
            </a:xfrm>
            <a:custGeom>
              <a:avLst/>
              <a:gdLst>
                <a:gd name="T0" fmla="*/ 19 w 37"/>
                <a:gd name="T1" fmla="*/ 42 h 42"/>
                <a:gd name="T2" fmla="*/ 0 w 37"/>
                <a:gd name="T3" fmla="*/ 23 h 42"/>
                <a:gd name="T4" fmla="*/ 0 w 37"/>
                <a:gd name="T5" fmla="*/ 18 h 42"/>
                <a:gd name="T6" fmla="*/ 19 w 37"/>
                <a:gd name="T7" fmla="*/ 0 h 42"/>
                <a:gd name="T8" fmla="*/ 37 w 37"/>
                <a:gd name="T9" fmla="*/ 18 h 42"/>
                <a:gd name="T10" fmla="*/ 37 w 37"/>
                <a:gd name="T11" fmla="*/ 23 h 42"/>
                <a:gd name="T12" fmla="*/ 19 w 37"/>
                <a:gd name="T13" fmla="*/ 42 h 42"/>
                <a:gd name="T14" fmla="*/ 19 w 37"/>
                <a:gd name="T15" fmla="*/ 9 h 42"/>
                <a:gd name="T16" fmla="*/ 10 w 37"/>
                <a:gd name="T17" fmla="*/ 18 h 42"/>
                <a:gd name="T18" fmla="*/ 10 w 37"/>
                <a:gd name="T19" fmla="*/ 23 h 42"/>
                <a:gd name="T20" fmla="*/ 19 w 37"/>
                <a:gd name="T21" fmla="*/ 32 h 42"/>
                <a:gd name="T22" fmla="*/ 28 w 37"/>
                <a:gd name="T23" fmla="*/ 23 h 42"/>
                <a:gd name="T24" fmla="*/ 28 w 37"/>
                <a:gd name="T25" fmla="*/ 18 h 42"/>
                <a:gd name="T26" fmla="*/ 19 w 37"/>
                <a:gd name="T27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42">
                  <a:moveTo>
                    <a:pt x="19" y="42"/>
                  </a:moveTo>
                  <a:cubicBezTo>
                    <a:pt x="9" y="42"/>
                    <a:pt x="0" y="33"/>
                    <a:pt x="0" y="2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cubicBezTo>
                    <a:pt x="29" y="0"/>
                    <a:pt x="37" y="8"/>
                    <a:pt x="37" y="18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3"/>
                    <a:pt x="29" y="42"/>
                    <a:pt x="19" y="42"/>
                  </a:cubicBezTo>
                  <a:close/>
                  <a:moveTo>
                    <a:pt x="19" y="9"/>
                  </a:moveTo>
                  <a:cubicBezTo>
                    <a:pt x="14" y="9"/>
                    <a:pt x="10" y="13"/>
                    <a:pt x="10" y="18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8"/>
                    <a:pt x="14" y="32"/>
                    <a:pt x="19" y="32"/>
                  </a:cubicBezTo>
                  <a:cubicBezTo>
                    <a:pt x="24" y="32"/>
                    <a:pt x="28" y="28"/>
                    <a:pt x="28" y="23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3"/>
                    <a:pt x="24" y="9"/>
                    <a:pt x="1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2"/>
            <p:cNvSpPr>
              <a:spLocks noEditPoints="1"/>
            </p:cNvSpPr>
            <p:nvPr/>
          </p:nvSpPr>
          <p:spPr bwMode="auto">
            <a:xfrm>
              <a:off x="1216025" y="1900238"/>
              <a:ext cx="136525" cy="193675"/>
            </a:xfrm>
            <a:custGeom>
              <a:avLst/>
              <a:gdLst>
                <a:gd name="T0" fmla="*/ 14 w 49"/>
                <a:gd name="T1" fmla="*/ 69 h 69"/>
                <a:gd name="T2" fmla="*/ 7 w 49"/>
                <a:gd name="T3" fmla="*/ 67 h 69"/>
                <a:gd name="T4" fmla="*/ 0 w 49"/>
                <a:gd name="T5" fmla="*/ 54 h 69"/>
                <a:gd name="T6" fmla="*/ 0 w 49"/>
                <a:gd name="T7" fmla="*/ 14 h 69"/>
                <a:gd name="T8" fmla="*/ 6 w 49"/>
                <a:gd name="T9" fmla="*/ 3 h 69"/>
                <a:gd name="T10" fmla="*/ 21 w 49"/>
                <a:gd name="T11" fmla="*/ 5 h 69"/>
                <a:gd name="T12" fmla="*/ 46 w 49"/>
                <a:gd name="T13" fmla="*/ 21 h 69"/>
                <a:gd name="T14" fmla="*/ 48 w 49"/>
                <a:gd name="T15" fmla="*/ 27 h 69"/>
                <a:gd name="T16" fmla="*/ 48 w 49"/>
                <a:gd name="T17" fmla="*/ 28 h 69"/>
                <a:gd name="T18" fmla="*/ 48 w 49"/>
                <a:gd name="T19" fmla="*/ 43 h 69"/>
                <a:gd name="T20" fmla="*/ 48 w 49"/>
                <a:gd name="T21" fmla="*/ 45 h 69"/>
                <a:gd name="T22" fmla="*/ 46 w 49"/>
                <a:gd name="T23" fmla="*/ 50 h 69"/>
                <a:gd name="T24" fmla="*/ 21 w 49"/>
                <a:gd name="T25" fmla="*/ 67 h 69"/>
                <a:gd name="T26" fmla="*/ 21 w 49"/>
                <a:gd name="T27" fmla="*/ 67 h 69"/>
                <a:gd name="T28" fmla="*/ 14 w 49"/>
                <a:gd name="T29" fmla="*/ 69 h 69"/>
                <a:gd name="T30" fmla="*/ 12 w 49"/>
                <a:gd name="T31" fmla="*/ 11 h 69"/>
                <a:gd name="T32" fmla="*/ 10 w 49"/>
                <a:gd name="T33" fmla="*/ 11 h 69"/>
                <a:gd name="T34" fmla="*/ 9 w 49"/>
                <a:gd name="T35" fmla="*/ 14 h 69"/>
                <a:gd name="T36" fmla="*/ 9 w 49"/>
                <a:gd name="T37" fmla="*/ 54 h 69"/>
                <a:gd name="T38" fmla="*/ 12 w 49"/>
                <a:gd name="T39" fmla="*/ 59 h 69"/>
                <a:gd name="T40" fmla="*/ 16 w 49"/>
                <a:gd name="T41" fmla="*/ 59 h 69"/>
                <a:gd name="T42" fmla="*/ 38 w 49"/>
                <a:gd name="T43" fmla="*/ 44 h 69"/>
                <a:gd name="T44" fmla="*/ 38 w 49"/>
                <a:gd name="T45" fmla="*/ 43 h 69"/>
                <a:gd name="T46" fmla="*/ 38 w 49"/>
                <a:gd name="T47" fmla="*/ 28 h 69"/>
                <a:gd name="T48" fmla="*/ 38 w 49"/>
                <a:gd name="T49" fmla="*/ 27 h 69"/>
                <a:gd name="T50" fmla="*/ 16 w 49"/>
                <a:gd name="T51" fmla="*/ 12 h 69"/>
                <a:gd name="T52" fmla="*/ 12 w 49"/>
                <a:gd name="T53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" h="69">
                  <a:moveTo>
                    <a:pt x="14" y="69"/>
                  </a:moveTo>
                  <a:cubicBezTo>
                    <a:pt x="11" y="69"/>
                    <a:pt x="9" y="69"/>
                    <a:pt x="7" y="67"/>
                  </a:cubicBezTo>
                  <a:cubicBezTo>
                    <a:pt x="3" y="65"/>
                    <a:pt x="0" y="60"/>
                    <a:pt x="0" y="5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2" y="5"/>
                    <a:pt x="6" y="3"/>
                  </a:cubicBezTo>
                  <a:cubicBezTo>
                    <a:pt x="10" y="0"/>
                    <a:pt x="17" y="1"/>
                    <a:pt x="21" y="5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8" y="22"/>
                    <a:pt x="49" y="25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4"/>
                    <a:pt x="48" y="44"/>
                    <a:pt x="48" y="45"/>
                  </a:cubicBezTo>
                  <a:cubicBezTo>
                    <a:pt x="49" y="47"/>
                    <a:pt x="48" y="49"/>
                    <a:pt x="46" y="50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19" y="69"/>
                    <a:pt x="16" y="69"/>
                    <a:pt x="14" y="69"/>
                  </a:cubicBezTo>
                  <a:close/>
                  <a:moveTo>
                    <a:pt x="12" y="11"/>
                  </a:moveTo>
                  <a:cubicBezTo>
                    <a:pt x="11" y="11"/>
                    <a:pt x="11" y="11"/>
                    <a:pt x="10" y="11"/>
                  </a:cubicBezTo>
                  <a:cubicBezTo>
                    <a:pt x="10" y="11"/>
                    <a:pt x="9" y="12"/>
                    <a:pt x="9" y="1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7"/>
                    <a:pt x="10" y="59"/>
                    <a:pt x="12" y="59"/>
                  </a:cubicBezTo>
                  <a:cubicBezTo>
                    <a:pt x="13" y="60"/>
                    <a:pt x="15" y="60"/>
                    <a:pt x="16" y="59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3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7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3" y="11"/>
                    <a:pt x="1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3"/>
            <p:cNvSpPr>
              <a:spLocks noEditPoints="1"/>
            </p:cNvSpPr>
            <p:nvPr/>
          </p:nvSpPr>
          <p:spPr bwMode="auto">
            <a:xfrm>
              <a:off x="1398588" y="1903413"/>
              <a:ext cx="136525" cy="190500"/>
            </a:xfrm>
            <a:custGeom>
              <a:avLst/>
              <a:gdLst>
                <a:gd name="T0" fmla="*/ 37 w 49"/>
                <a:gd name="T1" fmla="*/ 68 h 68"/>
                <a:gd name="T2" fmla="*/ 28 w 49"/>
                <a:gd name="T3" fmla="*/ 65 h 68"/>
                <a:gd name="T4" fmla="*/ 3 w 49"/>
                <a:gd name="T5" fmla="*/ 48 h 68"/>
                <a:gd name="T6" fmla="*/ 1 w 49"/>
                <a:gd name="T7" fmla="*/ 43 h 68"/>
                <a:gd name="T8" fmla="*/ 2 w 49"/>
                <a:gd name="T9" fmla="*/ 41 h 68"/>
                <a:gd name="T10" fmla="*/ 2 w 49"/>
                <a:gd name="T11" fmla="*/ 26 h 68"/>
                <a:gd name="T12" fmla="*/ 1 w 49"/>
                <a:gd name="T13" fmla="*/ 25 h 68"/>
                <a:gd name="T14" fmla="*/ 3 w 49"/>
                <a:gd name="T15" fmla="*/ 19 h 68"/>
                <a:gd name="T16" fmla="*/ 28 w 49"/>
                <a:gd name="T17" fmla="*/ 3 h 68"/>
                <a:gd name="T18" fmla="*/ 28 w 49"/>
                <a:gd name="T19" fmla="*/ 2 h 68"/>
                <a:gd name="T20" fmla="*/ 42 w 49"/>
                <a:gd name="T21" fmla="*/ 2 h 68"/>
                <a:gd name="T22" fmla="*/ 49 w 49"/>
                <a:gd name="T23" fmla="*/ 16 h 68"/>
                <a:gd name="T24" fmla="*/ 49 w 49"/>
                <a:gd name="T25" fmla="*/ 56 h 68"/>
                <a:gd name="T26" fmla="*/ 43 w 49"/>
                <a:gd name="T27" fmla="*/ 67 h 68"/>
                <a:gd name="T28" fmla="*/ 37 w 49"/>
                <a:gd name="T29" fmla="*/ 68 h 68"/>
                <a:gd name="T30" fmla="*/ 11 w 49"/>
                <a:gd name="T31" fmla="*/ 42 h 68"/>
                <a:gd name="T32" fmla="*/ 33 w 49"/>
                <a:gd name="T33" fmla="*/ 57 h 68"/>
                <a:gd name="T34" fmla="*/ 39 w 49"/>
                <a:gd name="T35" fmla="*/ 59 h 68"/>
                <a:gd name="T36" fmla="*/ 40 w 49"/>
                <a:gd name="T37" fmla="*/ 56 h 68"/>
                <a:gd name="T38" fmla="*/ 40 w 49"/>
                <a:gd name="T39" fmla="*/ 16 h 68"/>
                <a:gd name="T40" fmla="*/ 38 w 49"/>
                <a:gd name="T41" fmla="*/ 10 h 68"/>
                <a:gd name="T42" fmla="*/ 33 w 49"/>
                <a:gd name="T43" fmla="*/ 10 h 68"/>
                <a:gd name="T44" fmla="*/ 11 w 49"/>
                <a:gd name="T45" fmla="*/ 25 h 68"/>
                <a:gd name="T46" fmla="*/ 11 w 49"/>
                <a:gd name="T47" fmla="*/ 26 h 68"/>
                <a:gd name="T48" fmla="*/ 11 w 49"/>
                <a:gd name="T49" fmla="*/ 41 h 68"/>
                <a:gd name="T50" fmla="*/ 11 w 49"/>
                <a:gd name="T51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68">
                  <a:moveTo>
                    <a:pt x="37" y="68"/>
                  </a:moveTo>
                  <a:cubicBezTo>
                    <a:pt x="34" y="68"/>
                    <a:pt x="31" y="67"/>
                    <a:pt x="28" y="65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1" y="47"/>
                    <a:pt x="0" y="45"/>
                    <a:pt x="1" y="43"/>
                  </a:cubicBezTo>
                  <a:cubicBezTo>
                    <a:pt x="1" y="42"/>
                    <a:pt x="2" y="42"/>
                    <a:pt x="2" y="41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1" y="25"/>
                    <a:pt x="1" y="25"/>
                  </a:cubicBezTo>
                  <a:cubicBezTo>
                    <a:pt x="0" y="23"/>
                    <a:pt x="1" y="20"/>
                    <a:pt x="3" y="19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3" y="0"/>
                    <a:pt x="38" y="0"/>
                    <a:pt x="42" y="2"/>
                  </a:cubicBezTo>
                  <a:cubicBezTo>
                    <a:pt x="47" y="5"/>
                    <a:pt x="49" y="10"/>
                    <a:pt x="49" y="1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61"/>
                    <a:pt x="47" y="65"/>
                    <a:pt x="43" y="67"/>
                  </a:cubicBezTo>
                  <a:cubicBezTo>
                    <a:pt x="41" y="68"/>
                    <a:pt x="39" y="68"/>
                    <a:pt x="37" y="68"/>
                  </a:cubicBezTo>
                  <a:close/>
                  <a:moveTo>
                    <a:pt x="11" y="42"/>
                  </a:moveTo>
                  <a:cubicBezTo>
                    <a:pt x="33" y="57"/>
                    <a:pt x="33" y="57"/>
                    <a:pt x="33" y="57"/>
                  </a:cubicBezTo>
                  <a:cubicBezTo>
                    <a:pt x="35" y="59"/>
                    <a:pt x="38" y="59"/>
                    <a:pt x="39" y="59"/>
                  </a:cubicBezTo>
                  <a:cubicBezTo>
                    <a:pt x="40" y="58"/>
                    <a:pt x="40" y="57"/>
                    <a:pt x="40" y="5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3"/>
                    <a:pt x="39" y="11"/>
                    <a:pt x="38" y="10"/>
                  </a:cubicBezTo>
                  <a:cubicBezTo>
                    <a:pt x="36" y="9"/>
                    <a:pt x="34" y="9"/>
                    <a:pt x="33" y="1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2"/>
                    <a:pt x="11" y="42"/>
                    <a:pt x="1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34"/>
            <p:cNvSpPr/>
            <p:nvPr/>
          </p:nvSpPr>
          <p:spPr bwMode="auto">
            <a:xfrm>
              <a:off x="996950" y="1398588"/>
              <a:ext cx="750888" cy="241300"/>
            </a:xfrm>
            <a:custGeom>
              <a:avLst/>
              <a:gdLst>
                <a:gd name="T0" fmla="*/ 263 w 268"/>
                <a:gd name="T1" fmla="*/ 86 h 86"/>
                <a:gd name="T2" fmla="*/ 259 w 268"/>
                <a:gd name="T3" fmla="*/ 83 h 86"/>
                <a:gd name="T4" fmla="*/ 144 w 268"/>
                <a:gd name="T5" fmla="*/ 10 h 86"/>
                <a:gd name="T6" fmla="*/ 149 w 268"/>
                <a:gd name="T7" fmla="*/ 21 h 86"/>
                <a:gd name="T8" fmla="*/ 144 w 268"/>
                <a:gd name="T9" fmla="*/ 25 h 86"/>
                <a:gd name="T10" fmla="*/ 52 w 268"/>
                <a:gd name="T11" fmla="*/ 12 h 86"/>
                <a:gd name="T12" fmla="*/ 6 w 268"/>
                <a:gd name="T13" fmla="*/ 58 h 86"/>
                <a:gd name="T14" fmla="*/ 1 w 268"/>
                <a:gd name="T15" fmla="*/ 55 h 86"/>
                <a:gd name="T16" fmla="*/ 4 w 268"/>
                <a:gd name="T17" fmla="*/ 49 h 86"/>
                <a:gd name="T18" fmla="*/ 44 w 268"/>
                <a:gd name="T19" fmla="*/ 8 h 86"/>
                <a:gd name="T20" fmla="*/ 46 w 268"/>
                <a:gd name="T21" fmla="*/ 3 h 86"/>
                <a:gd name="T22" fmla="*/ 48 w 268"/>
                <a:gd name="T23" fmla="*/ 0 h 86"/>
                <a:gd name="T24" fmla="*/ 52 w 268"/>
                <a:gd name="T25" fmla="*/ 1 h 86"/>
                <a:gd name="T26" fmla="*/ 137 w 268"/>
                <a:gd name="T27" fmla="*/ 16 h 86"/>
                <a:gd name="T28" fmla="*/ 137 w 268"/>
                <a:gd name="T29" fmla="*/ 16 h 86"/>
                <a:gd name="T30" fmla="*/ 131 w 268"/>
                <a:gd name="T31" fmla="*/ 4 h 86"/>
                <a:gd name="T32" fmla="*/ 136 w 268"/>
                <a:gd name="T33" fmla="*/ 0 h 86"/>
                <a:gd name="T34" fmla="*/ 137 w 268"/>
                <a:gd name="T35" fmla="*/ 0 h 86"/>
                <a:gd name="T36" fmla="*/ 267 w 268"/>
                <a:gd name="T37" fmla="*/ 79 h 86"/>
                <a:gd name="T38" fmla="*/ 265 w 268"/>
                <a:gd name="T39" fmla="*/ 85 h 86"/>
                <a:gd name="T40" fmla="*/ 263 w 268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86">
                  <a:moveTo>
                    <a:pt x="263" y="86"/>
                  </a:moveTo>
                  <a:cubicBezTo>
                    <a:pt x="261" y="86"/>
                    <a:pt x="260" y="85"/>
                    <a:pt x="259" y="83"/>
                  </a:cubicBezTo>
                  <a:cubicBezTo>
                    <a:pt x="259" y="83"/>
                    <a:pt x="224" y="18"/>
                    <a:pt x="144" y="10"/>
                  </a:cubicBezTo>
                  <a:cubicBezTo>
                    <a:pt x="148" y="14"/>
                    <a:pt x="151" y="17"/>
                    <a:pt x="149" y="21"/>
                  </a:cubicBezTo>
                  <a:cubicBezTo>
                    <a:pt x="149" y="22"/>
                    <a:pt x="147" y="24"/>
                    <a:pt x="144" y="25"/>
                  </a:cubicBezTo>
                  <a:cubicBezTo>
                    <a:pt x="112" y="28"/>
                    <a:pt x="79" y="28"/>
                    <a:pt x="52" y="12"/>
                  </a:cubicBezTo>
                  <a:cubicBezTo>
                    <a:pt x="48" y="25"/>
                    <a:pt x="40" y="47"/>
                    <a:pt x="6" y="58"/>
                  </a:cubicBezTo>
                  <a:cubicBezTo>
                    <a:pt x="4" y="59"/>
                    <a:pt x="1" y="58"/>
                    <a:pt x="1" y="55"/>
                  </a:cubicBezTo>
                  <a:cubicBezTo>
                    <a:pt x="0" y="53"/>
                    <a:pt x="1" y="50"/>
                    <a:pt x="4" y="49"/>
                  </a:cubicBezTo>
                  <a:cubicBezTo>
                    <a:pt x="33" y="40"/>
                    <a:pt x="39" y="22"/>
                    <a:pt x="44" y="8"/>
                  </a:cubicBezTo>
                  <a:cubicBezTo>
                    <a:pt x="44" y="6"/>
                    <a:pt x="45" y="5"/>
                    <a:pt x="46" y="3"/>
                  </a:cubicBezTo>
                  <a:cubicBezTo>
                    <a:pt x="46" y="2"/>
                    <a:pt x="47" y="1"/>
                    <a:pt x="48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77" y="18"/>
                    <a:pt x="107" y="18"/>
                    <a:pt x="137" y="16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3" y="11"/>
                    <a:pt x="129" y="8"/>
                    <a:pt x="131" y="4"/>
                  </a:cubicBezTo>
                  <a:cubicBezTo>
                    <a:pt x="131" y="3"/>
                    <a:pt x="132" y="1"/>
                    <a:pt x="136" y="0"/>
                  </a:cubicBezTo>
                  <a:cubicBezTo>
                    <a:pt x="136" y="0"/>
                    <a:pt x="136" y="0"/>
                    <a:pt x="137" y="0"/>
                  </a:cubicBezTo>
                  <a:cubicBezTo>
                    <a:pt x="227" y="5"/>
                    <a:pt x="267" y="78"/>
                    <a:pt x="267" y="79"/>
                  </a:cubicBezTo>
                  <a:cubicBezTo>
                    <a:pt x="268" y="81"/>
                    <a:pt x="267" y="84"/>
                    <a:pt x="265" y="85"/>
                  </a:cubicBezTo>
                  <a:cubicBezTo>
                    <a:pt x="264" y="85"/>
                    <a:pt x="264" y="86"/>
                    <a:pt x="263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5"/>
            <p:cNvSpPr/>
            <p:nvPr/>
          </p:nvSpPr>
          <p:spPr bwMode="auto">
            <a:xfrm>
              <a:off x="1081088" y="1208088"/>
              <a:ext cx="114300" cy="92075"/>
            </a:xfrm>
            <a:custGeom>
              <a:avLst/>
              <a:gdLst>
                <a:gd name="T0" fmla="*/ 31 w 41"/>
                <a:gd name="T1" fmla="*/ 33 h 33"/>
                <a:gd name="T2" fmla="*/ 28 w 41"/>
                <a:gd name="T3" fmla="*/ 32 h 33"/>
                <a:gd name="T4" fmla="*/ 5 w 41"/>
                <a:gd name="T5" fmla="*/ 26 h 33"/>
                <a:gd name="T6" fmla="*/ 0 w 41"/>
                <a:gd name="T7" fmla="*/ 22 h 33"/>
                <a:gd name="T8" fmla="*/ 4 w 41"/>
                <a:gd name="T9" fmla="*/ 16 h 33"/>
                <a:gd name="T10" fmla="*/ 26 w 41"/>
                <a:gd name="T11" fmla="*/ 20 h 33"/>
                <a:gd name="T12" fmla="*/ 32 w 41"/>
                <a:gd name="T13" fmla="*/ 2 h 33"/>
                <a:gd name="T14" fmla="*/ 39 w 41"/>
                <a:gd name="T15" fmla="*/ 1 h 33"/>
                <a:gd name="T16" fmla="*/ 39 w 41"/>
                <a:gd name="T17" fmla="*/ 8 h 33"/>
                <a:gd name="T18" fmla="*/ 36 w 41"/>
                <a:gd name="T19" fmla="*/ 28 h 33"/>
                <a:gd name="T20" fmla="*/ 34 w 41"/>
                <a:gd name="T21" fmla="*/ 33 h 33"/>
                <a:gd name="T22" fmla="*/ 31 w 41"/>
                <a:gd name="T2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3">
                  <a:moveTo>
                    <a:pt x="31" y="33"/>
                  </a:moveTo>
                  <a:cubicBezTo>
                    <a:pt x="30" y="33"/>
                    <a:pt x="29" y="33"/>
                    <a:pt x="28" y="32"/>
                  </a:cubicBezTo>
                  <a:cubicBezTo>
                    <a:pt x="28" y="31"/>
                    <a:pt x="20" y="24"/>
                    <a:pt x="5" y="26"/>
                  </a:cubicBezTo>
                  <a:cubicBezTo>
                    <a:pt x="2" y="26"/>
                    <a:pt x="0" y="24"/>
                    <a:pt x="0" y="22"/>
                  </a:cubicBezTo>
                  <a:cubicBezTo>
                    <a:pt x="0" y="19"/>
                    <a:pt x="1" y="17"/>
                    <a:pt x="4" y="16"/>
                  </a:cubicBezTo>
                  <a:cubicBezTo>
                    <a:pt x="14" y="15"/>
                    <a:pt x="21" y="17"/>
                    <a:pt x="26" y="20"/>
                  </a:cubicBezTo>
                  <a:cubicBezTo>
                    <a:pt x="26" y="14"/>
                    <a:pt x="28" y="7"/>
                    <a:pt x="32" y="2"/>
                  </a:cubicBezTo>
                  <a:cubicBezTo>
                    <a:pt x="34" y="0"/>
                    <a:pt x="37" y="0"/>
                    <a:pt x="39" y="1"/>
                  </a:cubicBezTo>
                  <a:cubicBezTo>
                    <a:pt x="41" y="3"/>
                    <a:pt x="41" y="6"/>
                    <a:pt x="39" y="8"/>
                  </a:cubicBezTo>
                  <a:cubicBezTo>
                    <a:pt x="33" y="15"/>
                    <a:pt x="36" y="27"/>
                    <a:pt x="36" y="28"/>
                  </a:cubicBezTo>
                  <a:cubicBezTo>
                    <a:pt x="36" y="30"/>
                    <a:pt x="35" y="32"/>
                    <a:pt x="34" y="33"/>
                  </a:cubicBezTo>
                  <a:cubicBezTo>
                    <a:pt x="33" y="33"/>
                    <a:pt x="32" y="33"/>
                    <a:pt x="3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6"/>
            <p:cNvSpPr/>
            <p:nvPr/>
          </p:nvSpPr>
          <p:spPr bwMode="auto">
            <a:xfrm>
              <a:off x="1198563" y="1603375"/>
              <a:ext cx="25400" cy="61912"/>
            </a:xfrm>
            <a:custGeom>
              <a:avLst/>
              <a:gdLst>
                <a:gd name="T0" fmla="*/ 4 w 9"/>
                <a:gd name="T1" fmla="*/ 22 h 22"/>
                <a:gd name="T2" fmla="*/ 0 w 9"/>
                <a:gd name="T3" fmla="*/ 17 h 22"/>
                <a:gd name="T4" fmla="*/ 0 w 9"/>
                <a:gd name="T5" fmla="*/ 5 h 22"/>
                <a:gd name="T6" fmla="*/ 4 w 9"/>
                <a:gd name="T7" fmla="*/ 0 h 22"/>
                <a:gd name="T8" fmla="*/ 9 w 9"/>
                <a:gd name="T9" fmla="*/ 5 h 22"/>
                <a:gd name="T10" fmla="*/ 9 w 9"/>
                <a:gd name="T11" fmla="*/ 17 h 22"/>
                <a:gd name="T12" fmla="*/ 4 w 9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2">
                  <a:moveTo>
                    <a:pt x="4" y="22"/>
                  </a:moveTo>
                  <a:cubicBezTo>
                    <a:pt x="2" y="22"/>
                    <a:pt x="0" y="19"/>
                    <a:pt x="0" y="1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9"/>
                    <a:pt x="7" y="22"/>
                    <a:pt x="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7"/>
            <p:cNvSpPr/>
            <p:nvPr/>
          </p:nvSpPr>
          <p:spPr bwMode="auto">
            <a:xfrm>
              <a:off x="1530350" y="1603375"/>
              <a:ext cx="25400" cy="61912"/>
            </a:xfrm>
            <a:custGeom>
              <a:avLst/>
              <a:gdLst>
                <a:gd name="T0" fmla="*/ 5 w 9"/>
                <a:gd name="T1" fmla="*/ 22 h 22"/>
                <a:gd name="T2" fmla="*/ 0 w 9"/>
                <a:gd name="T3" fmla="*/ 17 h 22"/>
                <a:gd name="T4" fmla="*/ 0 w 9"/>
                <a:gd name="T5" fmla="*/ 5 h 22"/>
                <a:gd name="T6" fmla="*/ 5 w 9"/>
                <a:gd name="T7" fmla="*/ 0 h 22"/>
                <a:gd name="T8" fmla="*/ 9 w 9"/>
                <a:gd name="T9" fmla="*/ 5 h 22"/>
                <a:gd name="T10" fmla="*/ 9 w 9"/>
                <a:gd name="T11" fmla="*/ 17 h 22"/>
                <a:gd name="T12" fmla="*/ 5 w 9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2">
                  <a:moveTo>
                    <a:pt x="5" y="22"/>
                  </a:moveTo>
                  <a:cubicBezTo>
                    <a:pt x="2" y="22"/>
                    <a:pt x="0" y="19"/>
                    <a:pt x="0" y="1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9"/>
                    <a:pt x="7" y="22"/>
                    <a:pt x="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2" name="Freeform 38"/>
          <p:cNvSpPr>
            <a:spLocks noEditPoints="1"/>
          </p:cNvSpPr>
          <p:nvPr/>
        </p:nvSpPr>
        <p:spPr bwMode="auto">
          <a:xfrm>
            <a:off x="2738579" y="2270770"/>
            <a:ext cx="865500" cy="863359"/>
          </a:xfrm>
          <a:custGeom>
            <a:avLst/>
            <a:gdLst>
              <a:gd name="T0" fmla="*/ 229 w 458"/>
              <a:gd name="T1" fmla="*/ 457 h 457"/>
              <a:gd name="T2" fmla="*/ 0 w 458"/>
              <a:gd name="T3" fmla="*/ 228 h 457"/>
              <a:gd name="T4" fmla="*/ 229 w 458"/>
              <a:gd name="T5" fmla="*/ 0 h 457"/>
              <a:gd name="T6" fmla="*/ 458 w 458"/>
              <a:gd name="T7" fmla="*/ 228 h 457"/>
              <a:gd name="T8" fmla="*/ 229 w 458"/>
              <a:gd name="T9" fmla="*/ 457 h 457"/>
              <a:gd name="T10" fmla="*/ 229 w 458"/>
              <a:gd name="T11" fmla="*/ 9 h 457"/>
              <a:gd name="T12" fmla="*/ 10 w 458"/>
              <a:gd name="T13" fmla="*/ 228 h 457"/>
              <a:gd name="T14" fmla="*/ 229 w 458"/>
              <a:gd name="T15" fmla="*/ 448 h 457"/>
              <a:gd name="T16" fmla="*/ 448 w 458"/>
              <a:gd name="T17" fmla="*/ 228 h 457"/>
              <a:gd name="T18" fmla="*/ 229 w 458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8" h="457">
                <a:moveTo>
                  <a:pt x="229" y="457"/>
                </a:moveTo>
                <a:cubicBezTo>
                  <a:pt x="103" y="457"/>
                  <a:pt x="0" y="354"/>
                  <a:pt x="0" y="228"/>
                </a:cubicBezTo>
                <a:cubicBezTo>
                  <a:pt x="0" y="102"/>
                  <a:pt x="103" y="0"/>
                  <a:pt x="229" y="0"/>
                </a:cubicBezTo>
                <a:cubicBezTo>
                  <a:pt x="355" y="0"/>
                  <a:pt x="458" y="102"/>
                  <a:pt x="458" y="228"/>
                </a:cubicBezTo>
                <a:cubicBezTo>
                  <a:pt x="458" y="354"/>
                  <a:pt x="355" y="457"/>
                  <a:pt x="229" y="457"/>
                </a:cubicBezTo>
                <a:close/>
                <a:moveTo>
                  <a:pt x="229" y="9"/>
                </a:moveTo>
                <a:cubicBezTo>
                  <a:pt x="108" y="9"/>
                  <a:pt x="10" y="107"/>
                  <a:pt x="10" y="228"/>
                </a:cubicBezTo>
                <a:cubicBezTo>
                  <a:pt x="10" y="349"/>
                  <a:pt x="108" y="448"/>
                  <a:pt x="229" y="448"/>
                </a:cubicBezTo>
                <a:cubicBezTo>
                  <a:pt x="350" y="448"/>
                  <a:pt x="448" y="349"/>
                  <a:pt x="448" y="228"/>
                </a:cubicBezTo>
                <a:cubicBezTo>
                  <a:pt x="448" y="107"/>
                  <a:pt x="350" y="9"/>
                  <a:pt x="229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73" name="组合 72"/>
          <p:cNvGrpSpPr/>
          <p:nvPr/>
        </p:nvGrpSpPr>
        <p:grpSpPr>
          <a:xfrm>
            <a:off x="4012757" y="2367055"/>
            <a:ext cx="633344" cy="593760"/>
            <a:chOff x="2624138" y="1131888"/>
            <a:chExt cx="939800" cy="881062"/>
          </a:xfrm>
          <a:solidFill>
            <a:srgbClr val="FC621E"/>
          </a:solidFill>
        </p:grpSpPr>
        <p:sp>
          <p:nvSpPr>
            <p:cNvPr id="74" name="Freeform 39"/>
            <p:cNvSpPr>
              <a:spLocks noEditPoints="1"/>
            </p:cNvSpPr>
            <p:nvPr/>
          </p:nvSpPr>
          <p:spPr bwMode="auto">
            <a:xfrm>
              <a:off x="2713038" y="1131888"/>
              <a:ext cx="760413" cy="757237"/>
            </a:xfrm>
            <a:custGeom>
              <a:avLst/>
              <a:gdLst>
                <a:gd name="T0" fmla="*/ 133 w 271"/>
                <a:gd name="T1" fmla="*/ 270 h 270"/>
                <a:gd name="T2" fmla="*/ 81 w 271"/>
                <a:gd name="T3" fmla="*/ 260 h 270"/>
                <a:gd name="T4" fmla="*/ 0 w 271"/>
                <a:gd name="T5" fmla="*/ 135 h 270"/>
                <a:gd name="T6" fmla="*/ 136 w 271"/>
                <a:gd name="T7" fmla="*/ 0 h 270"/>
                <a:gd name="T8" fmla="*/ 271 w 271"/>
                <a:gd name="T9" fmla="*/ 135 h 270"/>
                <a:gd name="T10" fmla="*/ 252 w 271"/>
                <a:gd name="T11" fmla="*/ 205 h 270"/>
                <a:gd name="T12" fmla="*/ 189 w 271"/>
                <a:gd name="T13" fmla="*/ 259 h 270"/>
                <a:gd name="T14" fmla="*/ 189 w 271"/>
                <a:gd name="T15" fmla="*/ 259 h 270"/>
                <a:gd name="T16" fmla="*/ 133 w 271"/>
                <a:gd name="T17" fmla="*/ 270 h 270"/>
                <a:gd name="T18" fmla="*/ 136 w 271"/>
                <a:gd name="T19" fmla="*/ 9 h 270"/>
                <a:gd name="T20" fmla="*/ 9 w 271"/>
                <a:gd name="T21" fmla="*/ 135 h 270"/>
                <a:gd name="T22" fmla="*/ 85 w 271"/>
                <a:gd name="T23" fmla="*/ 251 h 270"/>
                <a:gd name="T24" fmla="*/ 186 w 271"/>
                <a:gd name="T25" fmla="*/ 250 h 270"/>
                <a:gd name="T26" fmla="*/ 244 w 271"/>
                <a:gd name="T27" fmla="*/ 200 h 270"/>
                <a:gd name="T28" fmla="*/ 262 w 271"/>
                <a:gd name="T29" fmla="*/ 135 h 270"/>
                <a:gd name="T30" fmla="*/ 136 w 271"/>
                <a:gd name="T31" fmla="*/ 9 h 270"/>
                <a:gd name="T32" fmla="*/ 188 w 271"/>
                <a:gd name="T33" fmla="*/ 254 h 270"/>
                <a:gd name="T34" fmla="*/ 188 w 271"/>
                <a:gd name="T35" fmla="*/ 25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1" h="270">
                  <a:moveTo>
                    <a:pt x="133" y="270"/>
                  </a:moveTo>
                  <a:cubicBezTo>
                    <a:pt x="115" y="270"/>
                    <a:pt x="98" y="267"/>
                    <a:pt x="81" y="260"/>
                  </a:cubicBezTo>
                  <a:cubicBezTo>
                    <a:pt x="32" y="238"/>
                    <a:pt x="0" y="189"/>
                    <a:pt x="0" y="135"/>
                  </a:cubicBezTo>
                  <a:cubicBezTo>
                    <a:pt x="0" y="61"/>
                    <a:pt x="61" y="0"/>
                    <a:pt x="136" y="0"/>
                  </a:cubicBezTo>
                  <a:cubicBezTo>
                    <a:pt x="210" y="0"/>
                    <a:pt x="271" y="61"/>
                    <a:pt x="271" y="135"/>
                  </a:cubicBezTo>
                  <a:cubicBezTo>
                    <a:pt x="271" y="160"/>
                    <a:pt x="265" y="184"/>
                    <a:pt x="252" y="205"/>
                  </a:cubicBezTo>
                  <a:cubicBezTo>
                    <a:pt x="238" y="228"/>
                    <a:pt x="216" y="247"/>
                    <a:pt x="189" y="259"/>
                  </a:cubicBezTo>
                  <a:cubicBezTo>
                    <a:pt x="189" y="259"/>
                    <a:pt x="189" y="259"/>
                    <a:pt x="189" y="259"/>
                  </a:cubicBezTo>
                  <a:cubicBezTo>
                    <a:pt x="171" y="266"/>
                    <a:pt x="152" y="270"/>
                    <a:pt x="133" y="270"/>
                  </a:cubicBezTo>
                  <a:close/>
                  <a:moveTo>
                    <a:pt x="136" y="9"/>
                  </a:moveTo>
                  <a:cubicBezTo>
                    <a:pt x="66" y="9"/>
                    <a:pt x="9" y="66"/>
                    <a:pt x="9" y="135"/>
                  </a:cubicBezTo>
                  <a:cubicBezTo>
                    <a:pt x="9" y="186"/>
                    <a:pt x="39" y="231"/>
                    <a:pt x="85" y="251"/>
                  </a:cubicBezTo>
                  <a:cubicBezTo>
                    <a:pt x="116" y="265"/>
                    <a:pt x="153" y="264"/>
                    <a:pt x="186" y="250"/>
                  </a:cubicBezTo>
                  <a:cubicBezTo>
                    <a:pt x="210" y="240"/>
                    <a:pt x="231" y="222"/>
                    <a:pt x="244" y="200"/>
                  </a:cubicBezTo>
                  <a:cubicBezTo>
                    <a:pt x="256" y="181"/>
                    <a:pt x="262" y="158"/>
                    <a:pt x="262" y="135"/>
                  </a:cubicBezTo>
                  <a:cubicBezTo>
                    <a:pt x="262" y="66"/>
                    <a:pt x="205" y="9"/>
                    <a:pt x="136" y="9"/>
                  </a:cubicBezTo>
                  <a:close/>
                  <a:moveTo>
                    <a:pt x="188" y="254"/>
                  </a:moveTo>
                  <a:cubicBezTo>
                    <a:pt x="188" y="254"/>
                    <a:pt x="188" y="254"/>
                    <a:pt x="188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40"/>
            <p:cNvSpPr/>
            <p:nvPr/>
          </p:nvSpPr>
          <p:spPr bwMode="auto">
            <a:xfrm>
              <a:off x="3055938" y="1589088"/>
              <a:ext cx="80963" cy="50800"/>
            </a:xfrm>
            <a:custGeom>
              <a:avLst/>
              <a:gdLst>
                <a:gd name="T0" fmla="*/ 5 w 29"/>
                <a:gd name="T1" fmla="*/ 17 h 18"/>
                <a:gd name="T2" fmla="*/ 4 w 29"/>
                <a:gd name="T3" fmla="*/ 17 h 18"/>
                <a:gd name="T4" fmla="*/ 0 w 29"/>
                <a:gd name="T5" fmla="*/ 12 h 18"/>
                <a:gd name="T6" fmla="*/ 14 w 29"/>
                <a:gd name="T7" fmla="*/ 0 h 18"/>
                <a:gd name="T8" fmla="*/ 28 w 29"/>
                <a:gd name="T9" fmla="*/ 12 h 18"/>
                <a:gd name="T10" fmla="*/ 24 w 29"/>
                <a:gd name="T11" fmla="*/ 17 h 18"/>
                <a:gd name="T12" fmla="*/ 19 w 29"/>
                <a:gd name="T13" fmla="*/ 13 h 18"/>
                <a:gd name="T14" fmla="*/ 14 w 29"/>
                <a:gd name="T15" fmla="*/ 9 h 18"/>
                <a:gd name="T16" fmla="*/ 9 w 29"/>
                <a:gd name="T17" fmla="*/ 13 h 18"/>
                <a:gd name="T18" fmla="*/ 5 w 29"/>
                <a:gd name="T1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8">
                  <a:moveTo>
                    <a:pt x="5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1" y="17"/>
                    <a:pt x="0" y="14"/>
                    <a:pt x="0" y="12"/>
                  </a:cubicBezTo>
                  <a:cubicBezTo>
                    <a:pt x="1" y="5"/>
                    <a:pt x="7" y="0"/>
                    <a:pt x="14" y="0"/>
                  </a:cubicBezTo>
                  <a:cubicBezTo>
                    <a:pt x="21" y="0"/>
                    <a:pt x="27" y="5"/>
                    <a:pt x="28" y="12"/>
                  </a:cubicBezTo>
                  <a:cubicBezTo>
                    <a:pt x="29" y="14"/>
                    <a:pt x="27" y="17"/>
                    <a:pt x="24" y="17"/>
                  </a:cubicBezTo>
                  <a:cubicBezTo>
                    <a:pt x="22" y="18"/>
                    <a:pt x="19" y="16"/>
                    <a:pt x="19" y="13"/>
                  </a:cubicBezTo>
                  <a:cubicBezTo>
                    <a:pt x="19" y="11"/>
                    <a:pt x="17" y="9"/>
                    <a:pt x="14" y="9"/>
                  </a:cubicBezTo>
                  <a:cubicBezTo>
                    <a:pt x="12" y="9"/>
                    <a:pt x="10" y="11"/>
                    <a:pt x="9" y="13"/>
                  </a:cubicBezTo>
                  <a:cubicBezTo>
                    <a:pt x="9" y="16"/>
                    <a:pt x="7" y="17"/>
                    <a:pt x="5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41"/>
            <p:cNvSpPr/>
            <p:nvPr/>
          </p:nvSpPr>
          <p:spPr bwMode="auto">
            <a:xfrm>
              <a:off x="2674938" y="1560513"/>
              <a:ext cx="96838" cy="131762"/>
            </a:xfrm>
            <a:custGeom>
              <a:avLst/>
              <a:gdLst>
                <a:gd name="T0" fmla="*/ 27 w 35"/>
                <a:gd name="T1" fmla="*/ 47 h 47"/>
                <a:gd name="T2" fmla="*/ 4 w 35"/>
                <a:gd name="T3" fmla="*/ 30 h 47"/>
                <a:gd name="T4" fmla="*/ 17 w 35"/>
                <a:gd name="T5" fmla="*/ 1 h 47"/>
                <a:gd name="T6" fmla="*/ 23 w 35"/>
                <a:gd name="T7" fmla="*/ 3 h 47"/>
                <a:gd name="T8" fmla="*/ 21 w 35"/>
                <a:gd name="T9" fmla="*/ 9 h 47"/>
                <a:gd name="T10" fmla="*/ 13 w 35"/>
                <a:gd name="T11" fmla="*/ 27 h 47"/>
                <a:gd name="T12" fmla="*/ 29 w 35"/>
                <a:gd name="T13" fmla="*/ 37 h 47"/>
                <a:gd name="T14" fmla="*/ 34 w 35"/>
                <a:gd name="T15" fmla="*/ 41 h 47"/>
                <a:gd name="T16" fmla="*/ 30 w 35"/>
                <a:gd name="T17" fmla="*/ 47 h 47"/>
                <a:gd name="T18" fmla="*/ 27 w 35"/>
                <a:gd name="T1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47">
                  <a:moveTo>
                    <a:pt x="27" y="47"/>
                  </a:moveTo>
                  <a:cubicBezTo>
                    <a:pt x="16" y="47"/>
                    <a:pt x="7" y="40"/>
                    <a:pt x="4" y="30"/>
                  </a:cubicBezTo>
                  <a:cubicBezTo>
                    <a:pt x="0" y="18"/>
                    <a:pt x="6" y="6"/>
                    <a:pt x="17" y="1"/>
                  </a:cubicBezTo>
                  <a:cubicBezTo>
                    <a:pt x="19" y="0"/>
                    <a:pt x="22" y="1"/>
                    <a:pt x="23" y="3"/>
                  </a:cubicBezTo>
                  <a:cubicBezTo>
                    <a:pt x="24" y="5"/>
                    <a:pt x="23" y="8"/>
                    <a:pt x="21" y="9"/>
                  </a:cubicBezTo>
                  <a:cubicBezTo>
                    <a:pt x="14" y="12"/>
                    <a:pt x="11" y="20"/>
                    <a:pt x="13" y="27"/>
                  </a:cubicBezTo>
                  <a:cubicBezTo>
                    <a:pt x="15" y="34"/>
                    <a:pt x="22" y="39"/>
                    <a:pt x="29" y="37"/>
                  </a:cubicBezTo>
                  <a:cubicBezTo>
                    <a:pt x="32" y="37"/>
                    <a:pt x="34" y="39"/>
                    <a:pt x="34" y="41"/>
                  </a:cubicBezTo>
                  <a:cubicBezTo>
                    <a:pt x="35" y="44"/>
                    <a:pt x="33" y="46"/>
                    <a:pt x="30" y="47"/>
                  </a:cubicBezTo>
                  <a:cubicBezTo>
                    <a:pt x="29" y="47"/>
                    <a:pt x="28" y="47"/>
                    <a:pt x="2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2"/>
            <p:cNvSpPr/>
            <p:nvPr/>
          </p:nvSpPr>
          <p:spPr bwMode="auto">
            <a:xfrm>
              <a:off x="3417888" y="1558925"/>
              <a:ext cx="92075" cy="133350"/>
            </a:xfrm>
            <a:custGeom>
              <a:avLst/>
              <a:gdLst>
                <a:gd name="T0" fmla="*/ 6 w 33"/>
                <a:gd name="T1" fmla="*/ 48 h 48"/>
                <a:gd name="T2" fmla="*/ 4 w 33"/>
                <a:gd name="T3" fmla="*/ 48 h 48"/>
                <a:gd name="T4" fmla="*/ 0 w 33"/>
                <a:gd name="T5" fmla="*/ 43 h 48"/>
                <a:gd name="T6" fmla="*/ 5 w 33"/>
                <a:gd name="T7" fmla="*/ 39 h 48"/>
                <a:gd name="T8" fmla="*/ 21 w 33"/>
                <a:gd name="T9" fmla="*/ 27 h 48"/>
                <a:gd name="T10" fmla="*/ 12 w 33"/>
                <a:gd name="T11" fmla="*/ 10 h 48"/>
                <a:gd name="T12" fmla="*/ 10 w 33"/>
                <a:gd name="T13" fmla="*/ 4 h 48"/>
                <a:gd name="T14" fmla="*/ 16 w 33"/>
                <a:gd name="T15" fmla="*/ 1 h 48"/>
                <a:gd name="T16" fmla="*/ 30 w 33"/>
                <a:gd name="T17" fmla="*/ 30 h 48"/>
                <a:gd name="T18" fmla="*/ 6 w 33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48">
                  <a:moveTo>
                    <a:pt x="6" y="48"/>
                  </a:moveTo>
                  <a:cubicBezTo>
                    <a:pt x="5" y="48"/>
                    <a:pt x="5" y="48"/>
                    <a:pt x="4" y="48"/>
                  </a:cubicBezTo>
                  <a:cubicBezTo>
                    <a:pt x="1" y="47"/>
                    <a:pt x="0" y="45"/>
                    <a:pt x="0" y="43"/>
                  </a:cubicBezTo>
                  <a:cubicBezTo>
                    <a:pt x="0" y="40"/>
                    <a:pt x="2" y="38"/>
                    <a:pt x="5" y="39"/>
                  </a:cubicBezTo>
                  <a:cubicBezTo>
                    <a:pt x="12" y="39"/>
                    <a:pt x="19" y="35"/>
                    <a:pt x="21" y="27"/>
                  </a:cubicBezTo>
                  <a:cubicBezTo>
                    <a:pt x="23" y="20"/>
                    <a:pt x="19" y="13"/>
                    <a:pt x="12" y="10"/>
                  </a:cubicBezTo>
                  <a:cubicBezTo>
                    <a:pt x="10" y="9"/>
                    <a:pt x="9" y="6"/>
                    <a:pt x="10" y="4"/>
                  </a:cubicBezTo>
                  <a:cubicBezTo>
                    <a:pt x="11" y="1"/>
                    <a:pt x="13" y="0"/>
                    <a:pt x="16" y="1"/>
                  </a:cubicBezTo>
                  <a:cubicBezTo>
                    <a:pt x="27" y="6"/>
                    <a:pt x="33" y="18"/>
                    <a:pt x="30" y="30"/>
                  </a:cubicBezTo>
                  <a:cubicBezTo>
                    <a:pt x="27" y="40"/>
                    <a:pt x="17" y="48"/>
                    <a:pt x="6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3"/>
            <p:cNvSpPr/>
            <p:nvPr/>
          </p:nvSpPr>
          <p:spPr bwMode="auto">
            <a:xfrm>
              <a:off x="3019425" y="1679575"/>
              <a:ext cx="149225" cy="63500"/>
            </a:xfrm>
            <a:custGeom>
              <a:avLst/>
              <a:gdLst>
                <a:gd name="T0" fmla="*/ 27 w 53"/>
                <a:gd name="T1" fmla="*/ 23 h 23"/>
                <a:gd name="T2" fmla="*/ 27 w 53"/>
                <a:gd name="T3" fmla="*/ 23 h 23"/>
                <a:gd name="T4" fmla="*/ 1 w 53"/>
                <a:gd name="T5" fmla="*/ 8 h 23"/>
                <a:gd name="T6" fmla="*/ 3 w 53"/>
                <a:gd name="T7" fmla="*/ 2 h 23"/>
                <a:gd name="T8" fmla="*/ 9 w 53"/>
                <a:gd name="T9" fmla="*/ 4 h 23"/>
                <a:gd name="T10" fmla="*/ 27 w 53"/>
                <a:gd name="T11" fmla="*/ 14 h 23"/>
                <a:gd name="T12" fmla="*/ 44 w 53"/>
                <a:gd name="T13" fmla="*/ 4 h 23"/>
                <a:gd name="T14" fmla="*/ 50 w 53"/>
                <a:gd name="T15" fmla="*/ 2 h 23"/>
                <a:gd name="T16" fmla="*/ 52 w 53"/>
                <a:gd name="T17" fmla="*/ 8 h 23"/>
                <a:gd name="T18" fmla="*/ 27 w 53"/>
                <a:gd name="T1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3">
                  <a:moveTo>
                    <a:pt x="27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16" y="23"/>
                    <a:pt x="6" y="17"/>
                    <a:pt x="1" y="8"/>
                  </a:cubicBezTo>
                  <a:cubicBezTo>
                    <a:pt x="0" y="6"/>
                    <a:pt x="1" y="3"/>
                    <a:pt x="3" y="2"/>
                  </a:cubicBezTo>
                  <a:cubicBezTo>
                    <a:pt x="5" y="0"/>
                    <a:pt x="8" y="1"/>
                    <a:pt x="9" y="4"/>
                  </a:cubicBezTo>
                  <a:cubicBezTo>
                    <a:pt x="13" y="10"/>
                    <a:pt x="19" y="14"/>
                    <a:pt x="27" y="14"/>
                  </a:cubicBezTo>
                  <a:cubicBezTo>
                    <a:pt x="34" y="14"/>
                    <a:pt x="41" y="10"/>
                    <a:pt x="44" y="4"/>
                  </a:cubicBezTo>
                  <a:cubicBezTo>
                    <a:pt x="45" y="1"/>
                    <a:pt x="48" y="0"/>
                    <a:pt x="50" y="2"/>
                  </a:cubicBezTo>
                  <a:cubicBezTo>
                    <a:pt x="52" y="3"/>
                    <a:pt x="53" y="6"/>
                    <a:pt x="52" y="8"/>
                  </a:cubicBezTo>
                  <a:cubicBezTo>
                    <a:pt x="47" y="17"/>
                    <a:pt x="38" y="23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4"/>
            <p:cNvSpPr/>
            <p:nvPr/>
          </p:nvSpPr>
          <p:spPr bwMode="auto">
            <a:xfrm>
              <a:off x="2713038" y="1401763"/>
              <a:ext cx="760413" cy="150812"/>
            </a:xfrm>
            <a:custGeom>
              <a:avLst/>
              <a:gdLst>
                <a:gd name="T0" fmla="*/ 131 w 271"/>
                <a:gd name="T1" fmla="*/ 54 h 54"/>
                <a:gd name="T2" fmla="*/ 119 w 271"/>
                <a:gd name="T3" fmla="*/ 54 h 54"/>
                <a:gd name="T4" fmla="*/ 107 w 271"/>
                <a:gd name="T5" fmla="*/ 28 h 54"/>
                <a:gd name="T6" fmla="*/ 95 w 271"/>
                <a:gd name="T7" fmla="*/ 53 h 54"/>
                <a:gd name="T8" fmla="*/ 63 w 271"/>
                <a:gd name="T9" fmla="*/ 50 h 54"/>
                <a:gd name="T10" fmla="*/ 55 w 271"/>
                <a:gd name="T11" fmla="*/ 28 h 54"/>
                <a:gd name="T12" fmla="*/ 37 w 271"/>
                <a:gd name="T13" fmla="*/ 47 h 54"/>
                <a:gd name="T14" fmla="*/ 4 w 271"/>
                <a:gd name="T15" fmla="*/ 40 h 54"/>
                <a:gd name="T16" fmla="*/ 0 w 271"/>
                <a:gd name="T17" fmla="*/ 35 h 54"/>
                <a:gd name="T18" fmla="*/ 6 w 271"/>
                <a:gd name="T19" fmla="*/ 31 h 54"/>
                <a:gd name="T20" fmla="*/ 37 w 271"/>
                <a:gd name="T21" fmla="*/ 37 h 54"/>
                <a:gd name="T22" fmla="*/ 55 w 271"/>
                <a:gd name="T23" fmla="*/ 10 h 54"/>
                <a:gd name="T24" fmla="*/ 60 w 271"/>
                <a:gd name="T25" fmla="*/ 7 h 54"/>
                <a:gd name="T26" fmla="*/ 63 w 271"/>
                <a:gd name="T27" fmla="*/ 12 h 54"/>
                <a:gd name="T28" fmla="*/ 66 w 271"/>
                <a:gd name="T29" fmla="*/ 41 h 54"/>
                <a:gd name="T30" fmla="*/ 93 w 271"/>
                <a:gd name="T31" fmla="*/ 43 h 54"/>
                <a:gd name="T32" fmla="*/ 102 w 271"/>
                <a:gd name="T33" fmla="*/ 4 h 54"/>
                <a:gd name="T34" fmla="*/ 107 w 271"/>
                <a:gd name="T35" fmla="*/ 0 h 54"/>
                <a:gd name="T36" fmla="*/ 111 w 271"/>
                <a:gd name="T37" fmla="*/ 4 h 54"/>
                <a:gd name="T38" fmla="*/ 121 w 271"/>
                <a:gd name="T39" fmla="*/ 44 h 54"/>
                <a:gd name="T40" fmla="*/ 201 w 271"/>
                <a:gd name="T41" fmla="*/ 41 h 54"/>
                <a:gd name="T42" fmla="*/ 199 w 271"/>
                <a:gd name="T43" fmla="*/ 10 h 54"/>
                <a:gd name="T44" fmla="*/ 203 w 271"/>
                <a:gd name="T45" fmla="*/ 6 h 54"/>
                <a:gd name="T46" fmla="*/ 208 w 271"/>
                <a:gd name="T47" fmla="*/ 8 h 54"/>
                <a:gd name="T48" fmla="*/ 225 w 271"/>
                <a:gd name="T49" fmla="*/ 38 h 54"/>
                <a:gd name="T50" fmla="*/ 265 w 271"/>
                <a:gd name="T51" fmla="*/ 30 h 54"/>
                <a:gd name="T52" fmla="*/ 271 w 271"/>
                <a:gd name="T53" fmla="*/ 33 h 54"/>
                <a:gd name="T54" fmla="*/ 267 w 271"/>
                <a:gd name="T55" fmla="*/ 39 h 54"/>
                <a:gd name="T56" fmla="*/ 225 w 271"/>
                <a:gd name="T57" fmla="*/ 47 h 54"/>
                <a:gd name="T58" fmla="*/ 210 w 271"/>
                <a:gd name="T59" fmla="*/ 31 h 54"/>
                <a:gd name="T60" fmla="*/ 205 w 271"/>
                <a:gd name="T61" fmla="*/ 50 h 54"/>
                <a:gd name="T62" fmla="*/ 131 w 271"/>
                <a:gd name="T6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1" h="54">
                  <a:moveTo>
                    <a:pt x="131" y="54"/>
                  </a:moveTo>
                  <a:cubicBezTo>
                    <a:pt x="127" y="54"/>
                    <a:pt x="123" y="54"/>
                    <a:pt x="119" y="54"/>
                  </a:cubicBezTo>
                  <a:cubicBezTo>
                    <a:pt x="116" y="54"/>
                    <a:pt x="113" y="53"/>
                    <a:pt x="107" y="28"/>
                  </a:cubicBezTo>
                  <a:cubicBezTo>
                    <a:pt x="101" y="53"/>
                    <a:pt x="98" y="53"/>
                    <a:pt x="95" y="53"/>
                  </a:cubicBezTo>
                  <a:cubicBezTo>
                    <a:pt x="84" y="52"/>
                    <a:pt x="73" y="51"/>
                    <a:pt x="63" y="50"/>
                  </a:cubicBezTo>
                  <a:cubicBezTo>
                    <a:pt x="60" y="50"/>
                    <a:pt x="56" y="49"/>
                    <a:pt x="55" y="28"/>
                  </a:cubicBezTo>
                  <a:cubicBezTo>
                    <a:pt x="43" y="48"/>
                    <a:pt x="39" y="47"/>
                    <a:pt x="37" y="47"/>
                  </a:cubicBezTo>
                  <a:cubicBezTo>
                    <a:pt x="25" y="45"/>
                    <a:pt x="14" y="43"/>
                    <a:pt x="4" y="40"/>
                  </a:cubicBezTo>
                  <a:cubicBezTo>
                    <a:pt x="1" y="40"/>
                    <a:pt x="0" y="37"/>
                    <a:pt x="0" y="35"/>
                  </a:cubicBezTo>
                  <a:cubicBezTo>
                    <a:pt x="1" y="32"/>
                    <a:pt x="3" y="31"/>
                    <a:pt x="6" y="31"/>
                  </a:cubicBezTo>
                  <a:cubicBezTo>
                    <a:pt x="16" y="34"/>
                    <a:pt x="26" y="36"/>
                    <a:pt x="37" y="37"/>
                  </a:cubicBezTo>
                  <a:cubicBezTo>
                    <a:pt x="40" y="34"/>
                    <a:pt x="49" y="21"/>
                    <a:pt x="55" y="10"/>
                  </a:cubicBezTo>
                  <a:cubicBezTo>
                    <a:pt x="56" y="8"/>
                    <a:pt x="58" y="7"/>
                    <a:pt x="60" y="7"/>
                  </a:cubicBezTo>
                  <a:cubicBezTo>
                    <a:pt x="62" y="8"/>
                    <a:pt x="63" y="10"/>
                    <a:pt x="63" y="12"/>
                  </a:cubicBezTo>
                  <a:cubicBezTo>
                    <a:pt x="63" y="23"/>
                    <a:pt x="64" y="37"/>
                    <a:pt x="66" y="41"/>
                  </a:cubicBezTo>
                  <a:cubicBezTo>
                    <a:pt x="75" y="42"/>
                    <a:pt x="84" y="43"/>
                    <a:pt x="93" y="43"/>
                  </a:cubicBezTo>
                  <a:cubicBezTo>
                    <a:pt x="95" y="38"/>
                    <a:pt x="99" y="20"/>
                    <a:pt x="102" y="4"/>
                  </a:cubicBezTo>
                  <a:cubicBezTo>
                    <a:pt x="103" y="2"/>
                    <a:pt x="104" y="0"/>
                    <a:pt x="107" y="0"/>
                  </a:cubicBezTo>
                  <a:cubicBezTo>
                    <a:pt x="109" y="0"/>
                    <a:pt x="111" y="2"/>
                    <a:pt x="111" y="4"/>
                  </a:cubicBezTo>
                  <a:cubicBezTo>
                    <a:pt x="114" y="20"/>
                    <a:pt x="119" y="39"/>
                    <a:pt x="121" y="44"/>
                  </a:cubicBezTo>
                  <a:cubicBezTo>
                    <a:pt x="148" y="45"/>
                    <a:pt x="175" y="44"/>
                    <a:pt x="201" y="41"/>
                  </a:cubicBezTo>
                  <a:cubicBezTo>
                    <a:pt x="201" y="35"/>
                    <a:pt x="200" y="22"/>
                    <a:pt x="199" y="10"/>
                  </a:cubicBezTo>
                  <a:cubicBezTo>
                    <a:pt x="199" y="8"/>
                    <a:pt x="201" y="6"/>
                    <a:pt x="203" y="6"/>
                  </a:cubicBezTo>
                  <a:cubicBezTo>
                    <a:pt x="205" y="5"/>
                    <a:pt x="207" y="6"/>
                    <a:pt x="208" y="8"/>
                  </a:cubicBezTo>
                  <a:cubicBezTo>
                    <a:pt x="214" y="20"/>
                    <a:pt x="222" y="34"/>
                    <a:pt x="225" y="38"/>
                  </a:cubicBezTo>
                  <a:cubicBezTo>
                    <a:pt x="239" y="35"/>
                    <a:pt x="252" y="33"/>
                    <a:pt x="265" y="30"/>
                  </a:cubicBezTo>
                  <a:cubicBezTo>
                    <a:pt x="267" y="29"/>
                    <a:pt x="270" y="31"/>
                    <a:pt x="271" y="33"/>
                  </a:cubicBezTo>
                  <a:cubicBezTo>
                    <a:pt x="271" y="36"/>
                    <a:pt x="270" y="38"/>
                    <a:pt x="267" y="39"/>
                  </a:cubicBezTo>
                  <a:cubicBezTo>
                    <a:pt x="253" y="42"/>
                    <a:pt x="239" y="45"/>
                    <a:pt x="225" y="47"/>
                  </a:cubicBezTo>
                  <a:cubicBezTo>
                    <a:pt x="222" y="47"/>
                    <a:pt x="219" y="48"/>
                    <a:pt x="210" y="31"/>
                  </a:cubicBezTo>
                  <a:cubicBezTo>
                    <a:pt x="210" y="49"/>
                    <a:pt x="208" y="49"/>
                    <a:pt x="205" y="50"/>
                  </a:cubicBezTo>
                  <a:cubicBezTo>
                    <a:pt x="180" y="52"/>
                    <a:pt x="156" y="54"/>
                    <a:pt x="13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5"/>
            <p:cNvSpPr/>
            <p:nvPr/>
          </p:nvSpPr>
          <p:spPr bwMode="auto">
            <a:xfrm>
              <a:off x="2916238" y="1555750"/>
              <a:ext cx="23813" cy="58737"/>
            </a:xfrm>
            <a:custGeom>
              <a:avLst/>
              <a:gdLst>
                <a:gd name="T0" fmla="*/ 5 w 9"/>
                <a:gd name="T1" fmla="*/ 21 h 21"/>
                <a:gd name="T2" fmla="*/ 0 w 9"/>
                <a:gd name="T3" fmla="*/ 17 h 21"/>
                <a:gd name="T4" fmla="*/ 0 w 9"/>
                <a:gd name="T5" fmla="*/ 5 h 21"/>
                <a:gd name="T6" fmla="*/ 5 w 9"/>
                <a:gd name="T7" fmla="*/ 0 h 21"/>
                <a:gd name="T8" fmla="*/ 9 w 9"/>
                <a:gd name="T9" fmla="*/ 5 h 21"/>
                <a:gd name="T10" fmla="*/ 9 w 9"/>
                <a:gd name="T11" fmla="*/ 17 h 21"/>
                <a:gd name="T12" fmla="*/ 5 w 9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1">
                  <a:moveTo>
                    <a:pt x="5" y="21"/>
                  </a:moveTo>
                  <a:cubicBezTo>
                    <a:pt x="2" y="21"/>
                    <a:pt x="0" y="19"/>
                    <a:pt x="0" y="1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9"/>
                    <a:pt x="7" y="21"/>
                    <a:pt x="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6"/>
            <p:cNvSpPr/>
            <p:nvPr/>
          </p:nvSpPr>
          <p:spPr bwMode="auto">
            <a:xfrm>
              <a:off x="3246438" y="1555750"/>
              <a:ext cx="28575" cy="58737"/>
            </a:xfrm>
            <a:custGeom>
              <a:avLst/>
              <a:gdLst>
                <a:gd name="T0" fmla="*/ 5 w 10"/>
                <a:gd name="T1" fmla="*/ 21 h 21"/>
                <a:gd name="T2" fmla="*/ 0 w 10"/>
                <a:gd name="T3" fmla="*/ 17 h 21"/>
                <a:gd name="T4" fmla="*/ 0 w 10"/>
                <a:gd name="T5" fmla="*/ 5 h 21"/>
                <a:gd name="T6" fmla="*/ 5 w 10"/>
                <a:gd name="T7" fmla="*/ 0 h 21"/>
                <a:gd name="T8" fmla="*/ 10 w 10"/>
                <a:gd name="T9" fmla="*/ 5 h 21"/>
                <a:gd name="T10" fmla="*/ 10 w 10"/>
                <a:gd name="T11" fmla="*/ 17 h 21"/>
                <a:gd name="T12" fmla="*/ 5 w 10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1">
                  <a:moveTo>
                    <a:pt x="5" y="21"/>
                  </a:moveTo>
                  <a:cubicBezTo>
                    <a:pt x="3" y="21"/>
                    <a:pt x="0" y="19"/>
                    <a:pt x="0" y="1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9"/>
                    <a:pt x="8" y="21"/>
                    <a:pt x="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7"/>
            <p:cNvSpPr>
              <a:spLocks noEditPoints="1"/>
            </p:cNvSpPr>
            <p:nvPr/>
          </p:nvSpPr>
          <p:spPr bwMode="auto">
            <a:xfrm>
              <a:off x="2733675" y="1695450"/>
              <a:ext cx="100013" cy="101600"/>
            </a:xfrm>
            <a:custGeom>
              <a:avLst/>
              <a:gdLst>
                <a:gd name="T0" fmla="*/ 22 w 36"/>
                <a:gd name="T1" fmla="*/ 36 h 36"/>
                <a:gd name="T2" fmla="*/ 20 w 36"/>
                <a:gd name="T3" fmla="*/ 36 h 36"/>
                <a:gd name="T4" fmla="*/ 12 w 36"/>
                <a:gd name="T5" fmla="*/ 31 h 36"/>
                <a:gd name="T6" fmla="*/ 4 w 36"/>
                <a:gd name="T7" fmla="*/ 20 h 36"/>
                <a:gd name="T8" fmla="*/ 6 w 36"/>
                <a:gd name="T9" fmla="*/ 3 h 36"/>
                <a:gd name="T10" fmla="*/ 15 w 36"/>
                <a:gd name="T11" fmla="*/ 1 h 36"/>
                <a:gd name="T12" fmla="*/ 24 w 36"/>
                <a:gd name="T13" fmla="*/ 5 h 36"/>
                <a:gd name="T14" fmla="*/ 32 w 36"/>
                <a:gd name="T15" fmla="*/ 16 h 36"/>
                <a:gd name="T16" fmla="*/ 29 w 36"/>
                <a:gd name="T17" fmla="*/ 34 h 36"/>
                <a:gd name="T18" fmla="*/ 22 w 36"/>
                <a:gd name="T19" fmla="*/ 36 h 36"/>
                <a:gd name="T20" fmla="*/ 14 w 36"/>
                <a:gd name="T21" fmla="*/ 10 h 36"/>
                <a:gd name="T22" fmla="*/ 12 w 36"/>
                <a:gd name="T23" fmla="*/ 10 h 36"/>
                <a:gd name="T24" fmla="*/ 11 w 36"/>
                <a:gd name="T25" fmla="*/ 15 h 36"/>
                <a:gd name="T26" fmla="*/ 19 w 36"/>
                <a:gd name="T27" fmla="*/ 26 h 36"/>
                <a:gd name="T28" fmla="*/ 21 w 36"/>
                <a:gd name="T29" fmla="*/ 27 h 36"/>
                <a:gd name="T30" fmla="*/ 24 w 36"/>
                <a:gd name="T31" fmla="*/ 26 h 36"/>
                <a:gd name="T32" fmla="*/ 25 w 36"/>
                <a:gd name="T33" fmla="*/ 24 h 36"/>
                <a:gd name="T34" fmla="*/ 24 w 36"/>
                <a:gd name="T35" fmla="*/ 22 h 36"/>
                <a:gd name="T36" fmla="*/ 16 w 36"/>
                <a:gd name="T37" fmla="*/ 11 h 36"/>
                <a:gd name="T38" fmla="*/ 14 w 36"/>
                <a:gd name="T39" fmla="*/ 10 h 36"/>
                <a:gd name="T40" fmla="*/ 14 w 36"/>
                <a:gd name="T41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6">
                  <a:moveTo>
                    <a:pt x="22" y="36"/>
                  </a:moveTo>
                  <a:cubicBezTo>
                    <a:pt x="21" y="36"/>
                    <a:pt x="21" y="36"/>
                    <a:pt x="20" y="36"/>
                  </a:cubicBezTo>
                  <a:cubicBezTo>
                    <a:pt x="17" y="35"/>
                    <a:pt x="14" y="34"/>
                    <a:pt x="12" y="3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0" y="15"/>
                    <a:pt x="1" y="7"/>
                    <a:pt x="6" y="3"/>
                  </a:cubicBezTo>
                  <a:cubicBezTo>
                    <a:pt x="9" y="1"/>
                    <a:pt x="12" y="0"/>
                    <a:pt x="15" y="1"/>
                  </a:cubicBezTo>
                  <a:cubicBezTo>
                    <a:pt x="19" y="1"/>
                    <a:pt x="22" y="3"/>
                    <a:pt x="24" y="5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6" y="22"/>
                    <a:pt x="35" y="29"/>
                    <a:pt x="29" y="34"/>
                  </a:cubicBezTo>
                  <a:cubicBezTo>
                    <a:pt x="27" y="35"/>
                    <a:pt x="24" y="36"/>
                    <a:pt x="22" y="36"/>
                  </a:cubicBezTo>
                  <a:close/>
                  <a:moveTo>
                    <a:pt x="14" y="10"/>
                  </a:moveTo>
                  <a:cubicBezTo>
                    <a:pt x="13" y="10"/>
                    <a:pt x="12" y="10"/>
                    <a:pt x="12" y="10"/>
                  </a:cubicBezTo>
                  <a:cubicBezTo>
                    <a:pt x="10" y="11"/>
                    <a:pt x="10" y="13"/>
                    <a:pt x="11" y="1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6"/>
                    <a:pt x="20" y="27"/>
                    <a:pt x="21" y="27"/>
                  </a:cubicBezTo>
                  <a:cubicBezTo>
                    <a:pt x="22" y="27"/>
                    <a:pt x="23" y="27"/>
                    <a:pt x="24" y="26"/>
                  </a:cubicBezTo>
                  <a:cubicBezTo>
                    <a:pt x="24" y="26"/>
                    <a:pt x="25" y="25"/>
                    <a:pt x="25" y="24"/>
                  </a:cubicBezTo>
                  <a:cubicBezTo>
                    <a:pt x="25" y="23"/>
                    <a:pt x="25" y="22"/>
                    <a:pt x="24" y="2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5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8"/>
            <p:cNvSpPr/>
            <p:nvPr/>
          </p:nvSpPr>
          <p:spPr bwMode="auto">
            <a:xfrm>
              <a:off x="2624138" y="1731963"/>
              <a:ext cx="165100" cy="280987"/>
            </a:xfrm>
            <a:custGeom>
              <a:avLst/>
              <a:gdLst>
                <a:gd name="T0" fmla="*/ 21 w 59"/>
                <a:gd name="T1" fmla="*/ 100 h 100"/>
                <a:gd name="T2" fmla="*/ 20 w 59"/>
                <a:gd name="T3" fmla="*/ 100 h 100"/>
                <a:gd name="T4" fmla="*/ 17 w 59"/>
                <a:gd name="T5" fmla="*/ 97 h 100"/>
                <a:gd name="T6" fmla="*/ 1 w 59"/>
                <a:gd name="T7" fmla="*/ 49 h 100"/>
                <a:gd name="T8" fmla="*/ 27 w 59"/>
                <a:gd name="T9" fmla="*/ 4 h 100"/>
                <a:gd name="T10" fmla="*/ 43 w 59"/>
                <a:gd name="T11" fmla="*/ 0 h 100"/>
                <a:gd name="T12" fmla="*/ 48 w 59"/>
                <a:gd name="T13" fmla="*/ 4 h 100"/>
                <a:gd name="T14" fmla="*/ 44 w 59"/>
                <a:gd name="T15" fmla="*/ 9 h 100"/>
                <a:gd name="T16" fmla="*/ 30 w 59"/>
                <a:gd name="T17" fmla="*/ 12 h 100"/>
                <a:gd name="T18" fmla="*/ 10 w 59"/>
                <a:gd name="T19" fmla="*/ 48 h 100"/>
                <a:gd name="T20" fmla="*/ 23 w 59"/>
                <a:gd name="T21" fmla="*/ 89 h 100"/>
                <a:gd name="T22" fmla="*/ 43 w 59"/>
                <a:gd name="T23" fmla="*/ 62 h 100"/>
                <a:gd name="T24" fmla="*/ 43 w 59"/>
                <a:gd name="T25" fmla="*/ 46 h 100"/>
                <a:gd name="T26" fmla="*/ 50 w 59"/>
                <a:gd name="T27" fmla="*/ 13 h 100"/>
                <a:gd name="T28" fmla="*/ 56 w 59"/>
                <a:gd name="T29" fmla="*/ 13 h 100"/>
                <a:gd name="T30" fmla="*/ 57 w 59"/>
                <a:gd name="T31" fmla="*/ 19 h 100"/>
                <a:gd name="T32" fmla="*/ 52 w 59"/>
                <a:gd name="T33" fmla="*/ 45 h 100"/>
                <a:gd name="T34" fmla="*/ 52 w 59"/>
                <a:gd name="T35" fmla="*/ 64 h 100"/>
                <a:gd name="T36" fmla="*/ 24 w 59"/>
                <a:gd name="T37" fmla="*/ 99 h 100"/>
                <a:gd name="T38" fmla="*/ 21 w 59"/>
                <a:gd name="T3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100">
                  <a:moveTo>
                    <a:pt x="21" y="100"/>
                  </a:moveTo>
                  <a:cubicBezTo>
                    <a:pt x="21" y="100"/>
                    <a:pt x="20" y="100"/>
                    <a:pt x="20" y="100"/>
                  </a:cubicBezTo>
                  <a:cubicBezTo>
                    <a:pt x="19" y="99"/>
                    <a:pt x="18" y="98"/>
                    <a:pt x="17" y="97"/>
                  </a:cubicBezTo>
                  <a:cubicBezTo>
                    <a:pt x="10" y="83"/>
                    <a:pt x="2" y="66"/>
                    <a:pt x="1" y="49"/>
                  </a:cubicBezTo>
                  <a:cubicBezTo>
                    <a:pt x="0" y="32"/>
                    <a:pt x="8" y="11"/>
                    <a:pt x="27" y="4"/>
                  </a:cubicBezTo>
                  <a:cubicBezTo>
                    <a:pt x="31" y="2"/>
                    <a:pt x="37" y="1"/>
                    <a:pt x="43" y="0"/>
                  </a:cubicBezTo>
                  <a:cubicBezTo>
                    <a:pt x="46" y="0"/>
                    <a:pt x="48" y="2"/>
                    <a:pt x="48" y="4"/>
                  </a:cubicBezTo>
                  <a:cubicBezTo>
                    <a:pt x="48" y="7"/>
                    <a:pt x="46" y="9"/>
                    <a:pt x="44" y="9"/>
                  </a:cubicBezTo>
                  <a:cubicBezTo>
                    <a:pt x="38" y="10"/>
                    <a:pt x="34" y="11"/>
                    <a:pt x="30" y="12"/>
                  </a:cubicBezTo>
                  <a:cubicBezTo>
                    <a:pt x="15" y="18"/>
                    <a:pt x="9" y="35"/>
                    <a:pt x="10" y="48"/>
                  </a:cubicBezTo>
                  <a:cubicBezTo>
                    <a:pt x="11" y="62"/>
                    <a:pt x="17" y="76"/>
                    <a:pt x="23" y="89"/>
                  </a:cubicBezTo>
                  <a:cubicBezTo>
                    <a:pt x="32" y="83"/>
                    <a:pt x="39" y="73"/>
                    <a:pt x="43" y="62"/>
                  </a:cubicBezTo>
                  <a:cubicBezTo>
                    <a:pt x="44" y="57"/>
                    <a:pt x="44" y="52"/>
                    <a:pt x="43" y="46"/>
                  </a:cubicBezTo>
                  <a:cubicBezTo>
                    <a:pt x="42" y="36"/>
                    <a:pt x="41" y="24"/>
                    <a:pt x="50" y="13"/>
                  </a:cubicBezTo>
                  <a:cubicBezTo>
                    <a:pt x="52" y="11"/>
                    <a:pt x="55" y="11"/>
                    <a:pt x="56" y="13"/>
                  </a:cubicBezTo>
                  <a:cubicBezTo>
                    <a:pt x="58" y="14"/>
                    <a:pt x="59" y="17"/>
                    <a:pt x="57" y="19"/>
                  </a:cubicBezTo>
                  <a:cubicBezTo>
                    <a:pt x="51" y="27"/>
                    <a:pt x="52" y="36"/>
                    <a:pt x="52" y="45"/>
                  </a:cubicBezTo>
                  <a:cubicBezTo>
                    <a:pt x="53" y="52"/>
                    <a:pt x="54" y="58"/>
                    <a:pt x="52" y="64"/>
                  </a:cubicBezTo>
                  <a:cubicBezTo>
                    <a:pt x="47" y="80"/>
                    <a:pt x="37" y="92"/>
                    <a:pt x="24" y="99"/>
                  </a:cubicBezTo>
                  <a:cubicBezTo>
                    <a:pt x="23" y="100"/>
                    <a:pt x="22" y="100"/>
                    <a:pt x="21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9"/>
            <p:cNvSpPr>
              <a:spLocks noEditPoints="1"/>
            </p:cNvSpPr>
            <p:nvPr/>
          </p:nvSpPr>
          <p:spPr bwMode="auto">
            <a:xfrm>
              <a:off x="3352800" y="1695450"/>
              <a:ext cx="101600" cy="101600"/>
            </a:xfrm>
            <a:custGeom>
              <a:avLst/>
              <a:gdLst>
                <a:gd name="T0" fmla="*/ 14 w 36"/>
                <a:gd name="T1" fmla="*/ 36 h 36"/>
                <a:gd name="T2" fmla="*/ 7 w 36"/>
                <a:gd name="T3" fmla="*/ 34 h 36"/>
                <a:gd name="T4" fmla="*/ 4 w 36"/>
                <a:gd name="T5" fmla="*/ 16 h 36"/>
                <a:gd name="T6" fmla="*/ 13 w 36"/>
                <a:gd name="T7" fmla="*/ 5 h 36"/>
                <a:gd name="T8" fmla="*/ 21 w 36"/>
                <a:gd name="T9" fmla="*/ 1 h 36"/>
                <a:gd name="T10" fmla="*/ 30 w 36"/>
                <a:gd name="T11" fmla="*/ 3 h 36"/>
                <a:gd name="T12" fmla="*/ 32 w 36"/>
                <a:gd name="T13" fmla="*/ 20 h 36"/>
                <a:gd name="T14" fmla="*/ 24 w 36"/>
                <a:gd name="T15" fmla="*/ 31 h 36"/>
                <a:gd name="T16" fmla="*/ 14 w 36"/>
                <a:gd name="T17" fmla="*/ 36 h 36"/>
                <a:gd name="T18" fmla="*/ 22 w 36"/>
                <a:gd name="T19" fmla="*/ 10 h 36"/>
                <a:gd name="T20" fmla="*/ 22 w 36"/>
                <a:gd name="T21" fmla="*/ 10 h 36"/>
                <a:gd name="T22" fmla="*/ 20 w 36"/>
                <a:gd name="T23" fmla="*/ 11 h 36"/>
                <a:gd name="T24" fmla="*/ 12 w 36"/>
                <a:gd name="T25" fmla="*/ 22 h 36"/>
                <a:gd name="T26" fmla="*/ 11 w 36"/>
                <a:gd name="T27" fmla="*/ 24 h 36"/>
                <a:gd name="T28" fmla="*/ 12 w 36"/>
                <a:gd name="T29" fmla="*/ 26 h 36"/>
                <a:gd name="T30" fmla="*/ 15 w 36"/>
                <a:gd name="T31" fmla="*/ 27 h 36"/>
                <a:gd name="T32" fmla="*/ 17 w 36"/>
                <a:gd name="T33" fmla="*/ 26 h 36"/>
                <a:gd name="T34" fmla="*/ 25 w 36"/>
                <a:gd name="T35" fmla="*/ 15 h 36"/>
                <a:gd name="T36" fmla="*/ 24 w 36"/>
                <a:gd name="T37" fmla="*/ 10 h 36"/>
                <a:gd name="T38" fmla="*/ 22 w 36"/>
                <a:gd name="T39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" h="36">
                  <a:moveTo>
                    <a:pt x="14" y="36"/>
                  </a:moveTo>
                  <a:cubicBezTo>
                    <a:pt x="12" y="36"/>
                    <a:pt x="9" y="35"/>
                    <a:pt x="7" y="34"/>
                  </a:cubicBezTo>
                  <a:cubicBezTo>
                    <a:pt x="1" y="29"/>
                    <a:pt x="0" y="22"/>
                    <a:pt x="4" y="1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3"/>
                    <a:pt x="17" y="1"/>
                    <a:pt x="21" y="1"/>
                  </a:cubicBezTo>
                  <a:cubicBezTo>
                    <a:pt x="24" y="0"/>
                    <a:pt x="27" y="1"/>
                    <a:pt x="30" y="3"/>
                  </a:cubicBezTo>
                  <a:cubicBezTo>
                    <a:pt x="35" y="7"/>
                    <a:pt x="36" y="15"/>
                    <a:pt x="32" y="2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2" y="34"/>
                    <a:pt x="18" y="36"/>
                    <a:pt x="14" y="36"/>
                  </a:cubicBezTo>
                  <a:close/>
                  <a:moveTo>
                    <a:pt x="22" y="1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0" y="10"/>
                    <a:pt x="20" y="1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2"/>
                    <a:pt x="11" y="23"/>
                    <a:pt x="11" y="24"/>
                  </a:cubicBezTo>
                  <a:cubicBezTo>
                    <a:pt x="11" y="25"/>
                    <a:pt x="12" y="26"/>
                    <a:pt x="12" y="26"/>
                  </a:cubicBezTo>
                  <a:cubicBezTo>
                    <a:pt x="13" y="27"/>
                    <a:pt x="14" y="27"/>
                    <a:pt x="15" y="27"/>
                  </a:cubicBezTo>
                  <a:cubicBezTo>
                    <a:pt x="16" y="27"/>
                    <a:pt x="16" y="26"/>
                    <a:pt x="17" y="2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3"/>
                    <a:pt x="26" y="11"/>
                    <a:pt x="24" y="10"/>
                  </a:cubicBezTo>
                  <a:cubicBezTo>
                    <a:pt x="24" y="10"/>
                    <a:pt x="23" y="10"/>
                    <a:pt x="2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50"/>
            <p:cNvSpPr/>
            <p:nvPr/>
          </p:nvSpPr>
          <p:spPr bwMode="auto">
            <a:xfrm>
              <a:off x="3398838" y="1731963"/>
              <a:ext cx="165100" cy="280987"/>
            </a:xfrm>
            <a:custGeom>
              <a:avLst/>
              <a:gdLst>
                <a:gd name="T0" fmla="*/ 38 w 59"/>
                <a:gd name="T1" fmla="*/ 100 h 100"/>
                <a:gd name="T2" fmla="*/ 36 w 59"/>
                <a:gd name="T3" fmla="*/ 99 h 100"/>
                <a:gd name="T4" fmla="*/ 7 w 59"/>
                <a:gd name="T5" fmla="*/ 64 h 100"/>
                <a:gd name="T6" fmla="*/ 7 w 59"/>
                <a:gd name="T7" fmla="*/ 45 h 100"/>
                <a:gd name="T8" fmla="*/ 2 w 59"/>
                <a:gd name="T9" fmla="*/ 19 h 100"/>
                <a:gd name="T10" fmla="*/ 3 w 59"/>
                <a:gd name="T11" fmla="*/ 13 h 100"/>
                <a:gd name="T12" fmla="*/ 9 w 59"/>
                <a:gd name="T13" fmla="*/ 13 h 100"/>
                <a:gd name="T14" fmla="*/ 16 w 59"/>
                <a:gd name="T15" fmla="*/ 46 h 100"/>
                <a:gd name="T16" fmla="*/ 16 w 59"/>
                <a:gd name="T17" fmla="*/ 62 h 100"/>
                <a:gd name="T18" fmla="*/ 36 w 59"/>
                <a:gd name="T19" fmla="*/ 89 h 100"/>
                <a:gd name="T20" fmla="*/ 49 w 59"/>
                <a:gd name="T21" fmla="*/ 48 h 100"/>
                <a:gd name="T22" fmla="*/ 29 w 59"/>
                <a:gd name="T23" fmla="*/ 12 h 100"/>
                <a:gd name="T24" fmla="*/ 15 w 59"/>
                <a:gd name="T25" fmla="*/ 9 h 100"/>
                <a:gd name="T26" fmla="*/ 11 w 59"/>
                <a:gd name="T27" fmla="*/ 4 h 100"/>
                <a:gd name="T28" fmla="*/ 16 w 59"/>
                <a:gd name="T29" fmla="*/ 0 h 100"/>
                <a:gd name="T30" fmla="*/ 32 w 59"/>
                <a:gd name="T31" fmla="*/ 4 h 100"/>
                <a:gd name="T32" fmla="*/ 58 w 59"/>
                <a:gd name="T33" fmla="*/ 49 h 100"/>
                <a:gd name="T34" fmla="*/ 42 w 59"/>
                <a:gd name="T35" fmla="*/ 97 h 100"/>
                <a:gd name="T36" fmla="*/ 39 w 59"/>
                <a:gd name="T37" fmla="*/ 100 h 100"/>
                <a:gd name="T38" fmla="*/ 38 w 59"/>
                <a:gd name="T3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100">
                  <a:moveTo>
                    <a:pt x="38" y="100"/>
                  </a:moveTo>
                  <a:cubicBezTo>
                    <a:pt x="37" y="100"/>
                    <a:pt x="36" y="100"/>
                    <a:pt x="36" y="99"/>
                  </a:cubicBezTo>
                  <a:cubicBezTo>
                    <a:pt x="22" y="92"/>
                    <a:pt x="12" y="80"/>
                    <a:pt x="7" y="64"/>
                  </a:cubicBezTo>
                  <a:cubicBezTo>
                    <a:pt x="5" y="58"/>
                    <a:pt x="6" y="52"/>
                    <a:pt x="7" y="45"/>
                  </a:cubicBezTo>
                  <a:cubicBezTo>
                    <a:pt x="8" y="36"/>
                    <a:pt x="8" y="27"/>
                    <a:pt x="2" y="19"/>
                  </a:cubicBezTo>
                  <a:cubicBezTo>
                    <a:pt x="0" y="17"/>
                    <a:pt x="1" y="14"/>
                    <a:pt x="3" y="13"/>
                  </a:cubicBezTo>
                  <a:cubicBezTo>
                    <a:pt x="5" y="11"/>
                    <a:pt x="7" y="11"/>
                    <a:pt x="9" y="13"/>
                  </a:cubicBezTo>
                  <a:cubicBezTo>
                    <a:pt x="18" y="24"/>
                    <a:pt x="17" y="36"/>
                    <a:pt x="16" y="46"/>
                  </a:cubicBezTo>
                  <a:cubicBezTo>
                    <a:pt x="15" y="52"/>
                    <a:pt x="15" y="57"/>
                    <a:pt x="16" y="62"/>
                  </a:cubicBezTo>
                  <a:cubicBezTo>
                    <a:pt x="20" y="73"/>
                    <a:pt x="27" y="83"/>
                    <a:pt x="36" y="89"/>
                  </a:cubicBezTo>
                  <a:cubicBezTo>
                    <a:pt x="42" y="76"/>
                    <a:pt x="48" y="62"/>
                    <a:pt x="49" y="48"/>
                  </a:cubicBezTo>
                  <a:cubicBezTo>
                    <a:pt x="50" y="35"/>
                    <a:pt x="44" y="18"/>
                    <a:pt x="29" y="12"/>
                  </a:cubicBezTo>
                  <a:cubicBezTo>
                    <a:pt x="25" y="11"/>
                    <a:pt x="21" y="10"/>
                    <a:pt x="15" y="9"/>
                  </a:cubicBezTo>
                  <a:cubicBezTo>
                    <a:pt x="13" y="9"/>
                    <a:pt x="11" y="7"/>
                    <a:pt x="11" y="4"/>
                  </a:cubicBezTo>
                  <a:cubicBezTo>
                    <a:pt x="11" y="2"/>
                    <a:pt x="14" y="0"/>
                    <a:pt x="16" y="0"/>
                  </a:cubicBezTo>
                  <a:cubicBezTo>
                    <a:pt x="22" y="1"/>
                    <a:pt x="28" y="2"/>
                    <a:pt x="32" y="4"/>
                  </a:cubicBezTo>
                  <a:cubicBezTo>
                    <a:pt x="51" y="11"/>
                    <a:pt x="59" y="32"/>
                    <a:pt x="58" y="49"/>
                  </a:cubicBezTo>
                  <a:cubicBezTo>
                    <a:pt x="57" y="66"/>
                    <a:pt x="49" y="83"/>
                    <a:pt x="42" y="97"/>
                  </a:cubicBezTo>
                  <a:cubicBezTo>
                    <a:pt x="41" y="98"/>
                    <a:pt x="40" y="99"/>
                    <a:pt x="39" y="100"/>
                  </a:cubicBezTo>
                  <a:cubicBezTo>
                    <a:pt x="39" y="100"/>
                    <a:pt x="38" y="100"/>
                    <a:pt x="38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51"/>
            <p:cNvSpPr/>
            <p:nvPr/>
          </p:nvSpPr>
          <p:spPr bwMode="auto">
            <a:xfrm>
              <a:off x="2843213" y="1858963"/>
              <a:ext cx="184150" cy="125412"/>
            </a:xfrm>
            <a:custGeom>
              <a:avLst/>
              <a:gdLst>
                <a:gd name="T0" fmla="*/ 5 w 66"/>
                <a:gd name="T1" fmla="*/ 45 h 45"/>
                <a:gd name="T2" fmla="*/ 1 w 66"/>
                <a:gd name="T3" fmla="*/ 42 h 45"/>
                <a:gd name="T4" fmla="*/ 3 w 66"/>
                <a:gd name="T5" fmla="*/ 36 h 45"/>
                <a:gd name="T6" fmla="*/ 57 w 66"/>
                <a:gd name="T7" fmla="*/ 19 h 45"/>
                <a:gd name="T8" fmla="*/ 57 w 66"/>
                <a:gd name="T9" fmla="*/ 5 h 45"/>
                <a:gd name="T10" fmla="*/ 62 w 66"/>
                <a:gd name="T11" fmla="*/ 0 h 45"/>
                <a:gd name="T12" fmla="*/ 66 w 66"/>
                <a:gd name="T13" fmla="*/ 5 h 45"/>
                <a:gd name="T14" fmla="*/ 66 w 66"/>
                <a:gd name="T15" fmla="*/ 22 h 45"/>
                <a:gd name="T16" fmla="*/ 63 w 66"/>
                <a:gd name="T17" fmla="*/ 26 h 45"/>
                <a:gd name="T18" fmla="*/ 6 w 66"/>
                <a:gd name="T19" fmla="*/ 45 h 45"/>
                <a:gd name="T20" fmla="*/ 5 w 66"/>
                <a:gd name="T2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45">
                  <a:moveTo>
                    <a:pt x="5" y="45"/>
                  </a:moveTo>
                  <a:cubicBezTo>
                    <a:pt x="3" y="45"/>
                    <a:pt x="1" y="44"/>
                    <a:pt x="1" y="42"/>
                  </a:cubicBezTo>
                  <a:cubicBezTo>
                    <a:pt x="0" y="40"/>
                    <a:pt x="1" y="37"/>
                    <a:pt x="3" y="36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2"/>
                    <a:pt x="59" y="0"/>
                    <a:pt x="62" y="0"/>
                  </a:cubicBezTo>
                  <a:cubicBezTo>
                    <a:pt x="64" y="0"/>
                    <a:pt x="66" y="2"/>
                    <a:pt x="66" y="5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4"/>
                    <a:pt x="65" y="26"/>
                    <a:pt x="63" y="26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5" y="45"/>
                    <a:pt x="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52"/>
            <p:cNvSpPr/>
            <p:nvPr/>
          </p:nvSpPr>
          <p:spPr bwMode="auto">
            <a:xfrm>
              <a:off x="3159125" y="1855788"/>
              <a:ext cx="188913" cy="128587"/>
            </a:xfrm>
            <a:custGeom>
              <a:avLst/>
              <a:gdLst>
                <a:gd name="T0" fmla="*/ 62 w 67"/>
                <a:gd name="T1" fmla="*/ 46 h 46"/>
                <a:gd name="T2" fmla="*/ 60 w 67"/>
                <a:gd name="T3" fmla="*/ 46 h 46"/>
                <a:gd name="T4" fmla="*/ 3 w 67"/>
                <a:gd name="T5" fmla="*/ 27 h 46"/>
                <a:gd name="T6" fmla="*/ 0 w 67"/>
                <a:gd name="T7" fmla="*/ 23 h 46"/>
                <a:gd name="T8" fmla="*/ 0 w 67"/>
                <a:gd name="T9" fmla="*/ 5 h 46"/>
                <a:gd name="T10" fmla="*/ 5 w 67"/>
                <a:gd name="T11" fmla="*/ 0 h 46"/>
                <a:gd name="T12" fmla="*/ 9 w 67"/>
                <a:gd name="T13" fmla="*/ 5 h 46"/>
                <a:gd name="T14" fmla="*/ 9 w 67"/>
                <a:gd name="T15" fmla="*/ 20 h 46"/>
                <a:gd name="T16" fmla="*/ 63 w 67"/>
                <a:gd name="T17" fmla="*/ 37 h 46"/>
                <a:gd name="T18" fmla="*/ 66 w 67"/>
                <a:gd name="T19" fmla="*/ 43 h 46"/>
                <a:gd name="T20" fmla="*/ 62 w 67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46">
                  <a:moveTo>
                    <a:pt x="62" y="46"/>
                  </a:moveTo>
                  <a:cubicBezTo>
                    <a:pt x="61" y="46"/>
                    <a:pt x="61" y="46"/>
                    <a:pt x="60" y="4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7"/>
                    <a:pt x="0" y="25"/>
                    <a:pt x="0" y="2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7" y="0"/>
                    <a:pt x="9" y="3"/>
                    <a:pt x="9" y="5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6" y="38"/>
                    <a:pt x="67" y="41"/>
                    <a:pt x="66" y="43"/>
                  </a:cubicBezTo>
                  <a:cubicBezTo>
                    <a:pt x="66" y="45"/>
                    <a:pt x="64" y="46"/>
                    <a:pt x="6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53"/>
            <p:cNvSpPr/>
            <p:nvPr/>
          </p:nvSpPr>
          <p:spPr bwMode="auto">
            <a:xfrm>
              <a:off x="2909888" y="1906588"/>
              <a:ext cx="198438" cy="106362"/>
            </a:xfrm>
            <a:custGeom>
              <a:avLst/>
              <a:gdLst>
                <a:gd name="T0" fmla="*/ 45 w 71"/>
                <a:gd name="T1" fmla="*/ 38 h 38"/>
                <a:gd name="T2" fmla="*/ 3 w 71"/>
                <a:gd name="T3" fmla="*/ 19 h 38"/>
                <a:gd name="T4" fmla="*/ 2 w 71"/>
                <a:gd name="T5" fmla="*/ 13 h 38"/>
                <a:gd name="T6" fmla="*/ 8 w 71"/>
                <a:gd name="T7" fmla="*/ 12 h 38"/>
                <a:gd name="T8" fmla="*/ 53 w 71"/>
                <a:gd name="T9" fmla="*/ 27 h 38"/>
                <a:gd name="T10" fmla="*/ 61 w 71"/>
                <a:gd name="T11" fmla="*/ 18 h 38"/>
                <a:gd name="T12" fmla="*/ 36 w 71"/>
                <a:gd name="T13" fmla="*/ 9 h 38"/>
                <a:gd name="T14" fmla="*/ 34 w 71"/>
                <a:gd name="T15" fmla="*/ 3 h 38"/>
                <a:gd name="T16" fmla="*/ 39 w 71"/>
                <a:gd name="T17" fmla="*/ 1 h 38"/>
                <a:gd name="T18" fmla="*/ 67 w 71"/>
                <a:gd name="T19" fmla="*/ 11 h 38"/>
                <a:gd name="T20" fmla="*/ 70 w 71"/>
                <a:gd name="T21" fmla="*/ 15 h 38"/>
                <a:gd name="T22" fmla="*/ 58 w 71"/>
                <a:gd name="T23" fmla="*/ 35 h 38"/>
                <a:gd name="T24" fmla="*/ 45 w 71"/>
                <a:gd name="T2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38">
                  <a:moveTo>
                    <a:pt x="45" y="38"/>
                  </a:moveTo>
                  <a:cubicBezTo>
                    <a:pt x="35" y="38"/>
                    <a:pt x="21" y="34"/>
                    <a:pt x="3" y="19"/>
                  </a:cubicBezTo>
                  <a:cubicBezTo>
                    <a:pt x="1" y="17"/>
                    <a:pt x="0" y="15"/>
                    <a:pt x="2" y="13"/>
                  </a:cubicBezTo>
                  <a:cubicBezTo>
                    <a:pt x="4" y="11"/>
                    <a:pt x="6" y="10"/>
                    <a:pt x="8" y="12"/>
                  </a:cubicBezTo>
                  <a:cubicBezTo>
                    <a:pt x="34" y="33"/>
                    <a:pt x="49" y="29"/>
                    <a:pt x="53" y="27"/>
                  </a:cubicBezTo>
                  <a:cubicBezTo>
                    <a:pt x="58" y="25"/>
                    <a:pt x="60" y="21"/>
                    <a:pt x="61" y="18"/>
                  </a:cubicBezTo>
                  <a:cubicBezTo>
                    <a:pt x="55" y="16"/>
                    <a:pt x="42" y="11"/>
                    <a:pt x="36" y="9"/>
                  </a:cubicBezTo>
                  <a:cubicBezTo>
                    <a:pt x="34" y="8"/>
                    <a:pt x="33" y="6"/>
                    <a:pt x="34" y="3"/>
                  </a:cubicBezTo>
                  <a:cubicBezTo>
                    <a:pt x="34" y="1"/>
                    <a:pt x="37" y="0"/>
                    <a:pt x="39" y="1"/>
                  </a:cubicBezTo>
                  <a:cubicBezTo>
                    <a:pt x="42" y="1"/>
                    <a:pt x="65" y="10"/>
                    <a:pt x="67" y="11"/>
                  </a:cubicBezTo>
                  <a:cubicBezTo>
                    <a:pt x="69" y="11"/>
                    <a:pt x="70" y="13"/>
                    <a:pt x="70" y="15"/>
                  </a:cubicBezTo>
                  <a:cubicBezTo>
                    <a:pt x="71" y="23"/>
                    <a:pt x="66" y="31"/>
                    <a:pt x="58" y="35"/>
                  </a:cubicBezTo>
                  <a:cubicBezTo>
                    <a:pt x="55" y="37"/>
                    <a:pt x="50" y="38"/>
                    <a:pt x="45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54"/>
            <p:cNvSpPr/>
            <p:nvPr/>
          </p:nvSpPr>
          <p:spPr bwMode="auto">
            <a:xfrm>
              <a:off x="3081338" y="1906588"/>
              <a:ext cx="196850" cy="106362"/>
            </a:xfrm>
            <a:custGeom>
              <a:avLst/>
              <a:gdLst>
                <a:gd name="T0" fmla="*/ 26 w 70"/>
                <a:gd name="T1" fmla="*/ 38 h 38"/>
                <a:gd name="T2" fmla="*/ 13 w 70"/>
                <a:gd name="T3" fmla="*/ 35 h 38"/>
                <a:gd name="T4" fmla="*/ 0 w 70"/>
                <a:gd name="T5" fmla="*/ 15 h 38"/>
                <a:gd name="T6" fmla="*/ 3 w 70"/>
                <a:gd name="T7" fmla="*/ 11 h 38"/>
                <a:gd name="T8" fmla="*/ 31 w 70"/>
                <a:gd name="T9" fmla="*/ 1 h 38"/>
                <a:gd name="T10" fmla="*/ 37 w 70"/>
                <a:gd name="T11" fmla="*/ 3 h 38"/>
                <a:gd name="T12" fmla="*/ 34 w 70"/>
                <a:gd name="T13" fmla="*/ 9 h 38"/>
                <a:gd name="T14" fmla="*/ 10 w 70"/>
                <a:gd name="T15" fmla="*/ 18 h 38"/>
                <a:gd name="T16" fmla="*/ 17 w 70"/>
                <a:gd name="T17" fmla="*/ 27 h 38"/>
                <a:gd name="T18" fmla="*/ 62 w 70"/>
                <a:gd name="T19" fmla="*/ 12 h 38"/>
                <a:gd name="T20" fmla="*/ 68 w 70"/>
                <a:gd name="T21" fmla="*/ 13 h 38"/>
                <a:gd name="T22" fmla="*/ 68 w 70"/>
                <a:gd name="T23" fmla="*/ 19 h 38"/>
                <a:gd name="T24" fmla="*/ 26 w 70"/>
                <a:gd name="T2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38">
                  <a:moveTo>
                    <a:pt x="26" y="38"/>
                  </a:moveTo>
                  <a:cubicBezTo>
                    <a:pt x="20" y="38"/>
                    <a:pt x="16" y="37"/>
                    <a:pt x="13" y="35"/>
                  </a:cubicBezTo>
                  <a:cubicBezTo>
                    <a:pt x="5" y="31"/>
                    <a:pt x="0" y="23"/>
                    <a:pt x="0" y="15"/>
                  </a:cubicBezTo>
                  <a:cubicBezTo>
                    <a:pt x="0" y="13"/>
                    <a:pt x="1" y="11"/>
                    <a:pt x="3" y="11"/>
                  </a:cubicBezTo>
                  <a:cubicBezTo>
                    <a:pt x="5" y="10"/>
                    <a:pt x="28" y="1"/>
                    <a:pt x="31" y="1"/>
                  </a:cubicBezTo>
                  <a:cubicBezTo>
                    <a:pt x="33" y="0"/>
                    <a:pt x="36" y="1"/>
                    <a:pt x="37" y="3"/>
                  </a:cubicBezTo>
                  <a:cubicBezTo>
                    <a:pt x="38" y="6"/>
                    <a:pt x="36" y="8"/>
                    <a:pt x="34" y="9"/>
                  </a:cubicBezTo>
                  <a:cubicBezTo>
                    <a:pt x="28" y="11"/>
                    <a:pt x="16" y="16"/>
                    <a:pt x="10" y="18"/>
                  </a:cubicBezTo>
                  <a:cubicBezTo>
                    <a:pt x="10" y="21"/>
                    <a:pt x="13" y="25"/>
                    <a:pt x="17" y="27"/>
                  </a:cubicBezTo>
                  <a:cubicBezTo>
                    <a:pt x="22" y="29"/>
                    <a:pt x="36" y="33"/>
                    <a:pt x="62" y="12"/>
                  </a:cubicBezTo>
                  <a:cubicBezTo>
                    <a:pt x="64" y="10"/>
                    <a:pt x="67" y="11"/>
                    <a:pt x="68" y="13"/>
                  </a:cubicBezTo>
                  <a:cubicBezTo>
                    <a:pt x="70" y="15"/>
                    <a:pt x="70" y="17"/>
                    <a:pt x="68" y="19"/>
                  </a:cubicBezTo>
                  <a:cubicBezTo>
                    <a:pt x="49" y="34"/>
                    <a:pt x="35" y="38"/>
                    <a:pt x="26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0" name="Freeform 55"/>
          <p:cNvSpPr>
            <a:spLocks noEditPoints="1"/>
          </p:cNvSpPr>
          <p:nvPr/>
        </p:nvSpPr>
        <p:spPr bwMode="auto">
          <a:xfrm>
            <a:off x="3897214" y="2270770"/>
            <a:ext cx="864429" cy="863359"/>
          </a:xfrm>
          <a:custGeom>
            <a:avLst/>
            <a:gdLst>
              <a:gd name="T0" fmla="*/ 229 w 457"/>
              <a:gd name="T1" fmla="*/ 457 h 457"/>
              <a:gd name="T2" fmla="*/ 0 w 457"/>
              <a:gd name="T3" fmla="*/ 228 h 457"/>
              <a:gd name="T4" fmla="*/ 229 w 457"/>
              <a:gd name="T5" fmla="*/ 0 h 457"/>
              <a:gd name="T6" fmla="*/ 457 w 457"/>
              <a:gd name="T7" fmla="*/ 228 h 457"/>
              <a:gd name="T8" fmla="*/ 229 w 457"/>
              <a:gd name="T9" fmla="*/ 457 h 457"/>
              <a:gd name="T10" fmla="*/ 229 w 457"/>
              <a:gd name="T11" fmla="*/ 9 h 457"/>
              <a:gd name="T12" fmla="*/ 9 w 457"/>
              <a:gd name="T13" fmla="*/ 228 h 457"/>
              <a:gd name="T14" fmla="*/ 229 w 457"/>
              <a:gd name="T15" fmla="*/ 448 h 457"/>
              <a:gd name="T16" fmla="*/ 448 w 457"/>
              <a:gd name="T17" fmla="*/ 228 h 457"/>
              <a:gd name="T18" fmla="*/ 229 w 457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7" h="457">
                <a:moveTo>
                  <a:pt x="229" y="457"/>
                </a:moveTo>
                <a:cubicBezTo>
                  <a:pt x="102" y="457"/>
                  <a:pt x="0" y="354"/>
                  <a:pt x="0" y="228"/>
                </a:cubicBezTo>
                <a:cubicBezTo>
                  <a:pt x="0" y="102"/>
                  <a:pt x="102" y="0"/>
                  <a:pt x="229" y="0"/>
                </a:cubicBezTo>
                <a:cubicBezTo>
                  <a:pt x="355" y="0"/>
                  <a:pt x="457" y="102"/>
                  <a:pt x="457" y="228"/>
                </a:cubicBezTo>
                <a:cubicBezTo>
                  <a:pt x="457" y="354"/>
                  <a:pt x="355" y="457"/>
                  <a:pt x="229" y="457"/>
                </a:cubicBezTo>
                <a:close/>
                <a:moveTo>
                  <a:pt x="229" y="9"/>
                </a:moveTo>
                <a:cubicBezTo>
                  <a:pt x="108" y="9"/>
                  <a:pt x="9" y="107"/>
                  <a:pt x="9" y="228"/>
                </a:cubicBezTo>
                <a:cubicBezTo>
                  <a:pt x="9" y="349"/>
                  <a:pt x="108" y="448"/>
                  <a:pt x="229" y="448"/>
                </a:cubicBezTo>
                <a:cubicBezTo>
                  <a:pt x="350" y="448"/>
                  <a:pt x="448" y="349"/>
                  <a:pt x="448" y="228"/>
                </a:cubicBezTo>
                <a:cubicBezTo>
                  <a:pt x="448" y="107"/>
                  <a:pt x="350" y="9"/>
                  <a:pt x="229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91" name="组合 90"/>
          <p:cNvGrpSpPr/>
          <p:nvPr/>
        </p:nvGrpSpPr>
        <p:grpSpPr>
          <a:xfrm>
            <a:off x="5280515" y="2389522"/>
            <a:ext cx="492126" cy="593760"/>
            <a:chOff x="4505325" y="1165225"/>
            <a:chExt cx="730250" cy="881062"/>
          </a:xfrm>
          <a:solidFill>
            <a:srgbClr val="FC621E"/>
          </a:solidFill>
        </p:grpSpPr>
        <p:sp>
          <p:nvSpPr>
            <p:cNvPr id="92" name="Freeform 56"/>
            <p:cNvSpPr>
              <a:spLocks noEditPoints="1"/>
            </p:cNvSpPr>
            <p:nvPr/>
          </p:nvSpPr>
          <p:spPr bwMode="auto">
            <a:xfrm>
              <a:off x="4508500" y="1165225"/>
              <a:ext cx="727075" cy="881062"/>
            </a:xfrm>
            <a:custGeom>
              <a:avLst/>
              <a:gdLst>
                <a:gd name="T0" fmla="*/ 255 w 259"/>
                <a:gd name="T1" fmla="*/ 314 h 314"/>
                <a:gd name="T2" fmla="*/ 4 w 259"/>
                <a:gd name="T3" fmla="*/ 314 h 314"/>
                <a:gd name="T4" fmla="*/ 1 w 259"/>
                <a:gd name="T5" fmla="*/ 313 h 314"/>
                <a:gd name="T6" fmla="*/ 0 w 259"/>
                <a:gd name="T7" fmla="*/ 310 h 314"/>
                <a:gd name="T8" fmla="*/ 59 w 259"/>
                <a:gd name="T9" fmla="*/ 135 h 314"/>
                <a:gd name="T10" fmla="*/ 59 w 259"/>
                <a:gd name="T11" fmla="*/ 109 h 314"/>
                <a:gd name="T12" fmla="*/ 49 w 259"/>
                <a:gd name="T13" fmla="*/ 23 h 314"/>
                <a:gd name="T14" fmla="*/ 49 w 259"/>
                <a:gd name="T15" fmla="*/ 22 h 314"/>
                <a:gd name="T16" fmla="*/ 72 w 259"/>
                <a:gd name="T17" fmla="*/ 0 h 314"/>
                <a:gd name="T18" fmla="*/ 99 w 259"/>
                <a:gd name="T19" fmla="*/ 0 h 314"/>
                <a:gd name="T20" fmla="*/ 104 w 259"/>
                <a:gd name="T21" fmla="*/ 5 h 314"/>
                <a:gd name="T22" fmla="*/ 130 w 259"/>
                <a:gd name="T23" fmla="*/ 30 h 314"/>
                <a:gd name="T24" fmla="*/ 155 w 259"/>
                <a:gd name="T25" fmla="*/ 5 h 314"/>
                <a:gd name="T26" fmla="*/ 160 w 259"/>
                <a:gd name="T27" fmla="*/ 0 h 314"/>
                <a:gd name="T28" fmla="*/ 188 w 259"/>
                <a:gd name="T29" fmla="*/ 0 h 314"/>
                <a:gd name="T30" fmla="*/ 210 w 259"/>
                <a:gd name="T31" fmla="*/ 22 h 314"/>
                <a:gd name="T32" fmla="*/ 210 w 259"/>
                <a:gd name="T33" fmla="*/ 23 h 314"/>
                <a:gd name="T34" fmla="*/ 201 w 259"/>
                <a:gd name="T35" fmla="*/ 110 h 314"/>
                <a:gd name="T36" fmla="*/ 201 w 259"/>
                <a:gd name="T37" fmla="*/ 135 h 314"/>
                <a:gd name="T38" fmla="*/ 259 w 259"/>
                <a:gd name="T39" fmla="*/ 310 h 314"/>
                <a:gd name="T40" fmla="*/ 258 w 259"/>
                <a:gd name="T41" fmla="*/ 313 h 314"/>
                <a:gd name="T42" fmla="*/ 255 w 259"/>
                <a:gd name="T43" fmla="*/ 314 h 314"/>
                <a:gd name="T44" fmla="*/ 9 w 259"/>
                <a:gd name="T45" fmla="*/ 305 h 314"/>
                <a:gd name="T46" fmla="*/ 250 w 259"/>
                <a:gd name="T47" fmla="*/ 305 h 314"/>
                <a:gd name="T48" fmla="*/ 193 w 259"/>
                <a:gd name="T49" fmla="*/ 140 h 314"/>
                <a:gd name="T50" fmla="*/ 191 w 259"/>
                <a:gd name="T51" fmla="*/ 137 h 314"/>
                <a:gd name="T52" fmla="*/ 192 w 259"/>
                <a:gd name="T53" fmla="*/ 110 h 314"/>
                <a:gd name="T54" fmla="*/ 192 w 259"/>
                <a:gd name="T55" fmla="*/ 110 h 314"/>
                <a:gd name="T56" fmla="*/ 201 w 259"/>
                <a:gd name="T57" fmla="*/ 22 h 314"/>
                <a:gd name="T58" fmla="*/ 188 w 259"/>
                <a:gd name="T59" fmla="*/ 9 h 314"/>
                <a:gd name="T60" fmla="*/ 164 w 259"/>
                <a:gd name="T61" fmla="*/ 9 h 314"/>
                <a:gd name="T62" fmla="*/ 130 w 259"/>
                <a:gd name="T63" fmla="*/ 40 h 314"/>
                <a:gd name="T64" fmla="*/ 95 w 259"/>
                <a:gd name="T65" fmla="*/ 9 h 314"/>
                <a:gd name="T66" fmla="*/ 72 w 259"/>
                <a:gd name="T67" fmla="*/ 9 h 314"/>
                <a:gd name="T68" fmla="*/ 59 w 259"/>
                <a:gd name="T69" fmla="*/ 22 h 314"/>
                <a:gd name="T70" fmla="*/ 68 w 259"/>
                <a:gd name="T71" fmla="*/ 108 h 314"/>
                <a:gd name="T72" fmla="*/ 68 w 259"/>
                <a:gd name="T73" fmla="*/ 109 h 314"/>
                <a:gd name="T74" fmla="*/ 68 w 259"/>
                <a:gd name="T75" fmla="*/ 137 h 314"/>
                <a:gd name="T76" fmla="*/ 66 w 259"/>
                <a:gd name="T77" fmla="*/ 140 h 314"/>
                <a:gd name="T78" fmla="*/ 9 w 259"/>
                <a:gd name="T79" fmla="*/ 30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9" h="314">
                  <a:moveTo>
                    <a:pt x="255" y="314"/>
                  </a:moveTo>
                  <a:cubicBezTo>
                    <a:pt x="4" y="314"/>
                    <a:pt x="4" y="314"/>
                    <a:pt x="4" y="314"/>
                  </a:cubicBezTo>
                  <a:cubicBezTo>
                    <a:pt x="3" y="314"/>
                    <a:pt x="2" y="314"/>
                    <a:pt x="1" y="313"/>
                  </a:cubicBezTo>
                  <a:cubicBezTo>
                    <a:pt x="0" y="312"/>
                    <a:pt x="0" y="311"/>
                    <a:pt x="0" y="310"/>
                  </a:cubicBezTo>
                  <a:cubicBezTo>
                    <a:pt x="0" y="239"/>
                    <a:pt x="22" y="173"/>
                    <a:pt x="59" y="135"/>
                  </a:cubicBezTo>
                  <a:cubicBezTo>
                    <a:pt x="59" y="109"/>
                    <a:pt x="59" y="109"/>
                    <a:pt x="59" y="109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9" y="22"/>
                  </a:cubicBezTo>
                  <a:cubicBezTo>
                    <a:pt x="49" y="10"/>
                    <a:pt x="59" y="0"/>
                    <a:pt x="72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2" y="0"/>
                    <a:pt x="104" y="2"/>
                    <a:pt x="104" y="5"/>
                  </a:cubicBezTo>
                  <a:cubicBezTo>
                    <a:pt x="104" y="19"/>
                    <a:pt x="116" y="30"/>
                    <a:pt x="130" y="30"/>
                  </a:cubicBezTo>
                  <a:cubicBezTo>
                    <a:pt x="144" y="30"/>
                    <a:pt x="155" y="19"/>
                    <a:pt x="155" y="5"/>
                  </a:cubicBezTo>
                  <a:cubicBezTo>
                    <a:pt x="155" y="2"/>
                    <a:pt x="157" y="0"/>
                    <a:pt x="160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200" y="0"/>
                    <a:pt x="210" y="10"/>
                    <a:pt x="210" y="22"/>
                  </a:cubicBezTo>
                  <a:cubicBezTo>
                    <a:pt x="210" y="23"/>
                    <a:pt x="210" y="23"/>
                    <a:pt x="210" y="23"/>
                  </a:cubicBezTo>
                  <a:cubicBezTo>
                    <a:pt x="201" y="110"/>
                    <a:pt x="201" y="110"/>
                    <a:pt x="201" y="110"/>
                  </a:cubicBezTo>
                  <a:cubicBezTo>
                    <a:pt x="201" y="135"/>
                    <a:pt x="201" y="135"/>
                    <a:pt x="201" y="135"/>
                  </a:cubicBezTo>
                  <a:cubicBezTo>
                    <a:pt x="237" y="173"/>
                    <a:pt x="259" y="239"/>
                    <a:pt x="259" y="310"/>
                  </a:cubicBezTo>
                  <a:cubicBezTo>
                    <a:pt x="259" y="311"/>
                    <a:pt x="259" y="312"/>
                    <a:pt x="258" y="313"/>
                  </a:cubicBezTo>
                  <a:cubicBezTo>
                    <a:pt x="257" y="314"/>
                    <a:pt x="256" y="314"/>
                    <a:pt x="255" y="314"/>
                  </a:cubicBezTo>
                  <a:close/>
                  <a:moveTo>
                    <a:pt x="9" y="305"/>
                  </a:moveTo>
                  <a:cubicBezTo>
                    <a:pt x="250" y="305"/>
                    <a:pt x="250" y="305"/>
                    <a:pt x="250" y="305"/>
                  </a:cubicBezTo>
                  <a:cubicBezTo>
                    <a:pt x="249" y="237"/>
                    <a:pt x="228" y="176"/>
                    <a:pt x="193" y="140"/>
                  </a:cubicBezTo>
                  <a:cubicBezTo>
                    <a:pt x="192" y="139"/>
                    <a:pt x="191" y="138"/>
                    <a:pt x="191" y="137"/>
                  </a:cubicBezTo>
                  <a:cubicBezTo>
                    <a:pt x="192" y="110"/>
                    <a:pt x="192" y="110"/>
                    <a:pt x="192" y="110"/>
                  </a:cubicBezTo>
                  <a:cubicBezTo>
                    <a:pt x="192" y="110"/>
                    <a:pt x="192" y="110"/>
                    <a:pt x="192" y="110"/>
                  </a:cubicBezTo>
                  <a:cubicBezTo>
                    <a:pt x="201" y="22"/>
                    <a:pt x="201" y="22"/>
                    <a:pt x="201" y="22"/>
                  </a:cubicBezTo>
                  <a:cubicBezTo>
                    <a:pt x="201" y="15"/>
                    <a:pt x="195" y="9"/>
                    <a:pt x="188" y="9"/>
                  </a:cubicBezTo>
                  <a:cubicBezTo>
                    <a:pt x="164" y="9"/>
                    <a:pt x="164" y="9"/>
                    <a:pt x="164" y="9"/>
                  </a:cubicBezTo>
                  <a:cubicBezTo>
                    <a:pt x="162" y="26"/>
                    <a:pt x="147" y="40"/>
                    <a:pt x="130" y="40"/>
                  </a:cubicBezTo>
                  <a:cubicBezTo>
                    <a:pt x="112" y="40"/>
                    <a:pt x="97" y="26"/>
                    <a:pt x="95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65" y="9"/>
                    <a:pt x="59" y="15"/>
                    <a:pt x="59" y="22"/>
                  </a:cubicBezTo>
                  <a:cubicBezTo>
                    <a:pt x="68" y="108"/>
                    <a:pt x="68" y="108"/>
                    <a:pt x="68" y="108"/>
                  </a:cubicBezTo>
                  <a:cubicBezTo>
                    <a:pt x="68" y="108"/>
                    <a:pt x="68" y="108"/>
                    <a:pt x="68" y="109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8"/>
                    <a:pt x="67" y="139"/>
                    <a:pt x="66" y="140"/>
                  </a:cubicBezTo>
                  <a:cubicBezTo>
                    <a:pt x="32" y="176"/>
                    <a:pt x="10" y="237"/>
                    <a:pt x="9" y="3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57"/>
            <p:cNvSpPr/>
            <p:nvPr/>
          </p:nvSpPr>
          <p:spPr bwMode="auto">
            <a:xfrm>
              <a:off x="4675188" y="1530350"/>
              <a:ext cx="396875" cy="28575"/>
            </a:xfrm>
            <a:custGeom>
              <a:avLst/>
              <a:gdLst>
                <a:gd name="T0" fmla="*/ 137 w 142"/>
                <a:gd name="T1" fmla="*/ 10 h 10"/>
                <a:gd name="T2" fmla="*/ 4 w 142"/>
                <a:gd name="T3" fmla="*/ 10 h 10"/>
                <a:gd name="T4" fmla="*/ 0 w 142"/>
                <a:gd name="T5" fmla="*/ 5 h 10"/>
                <a:gd name="T6" fmla="*/ 4 w 142"/>
                <a:gd name="T7" fmla="*/ 0 h 10"/>
                <a:gd name="T8" fmla="*/ 137 w 142"/>
                <a:gd name="T9" fmla="*/ 0 h 10"/>
                <a:gd name="T10" fmla="*/ 142 w 142"/>
                <a:gd name="T11" fmla="*/ 5 h 10"/>
                <a:gd name="T12" fmla="*/ 137 w 142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10">
                  <a:moveTo>
                    <a:pt x="137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0" y="0"/>
                    <a:pt x="142" y="2"/>
                    <a:pt x="142" y="5"/>
                  </a:cubicBezTo>
                  <a:cubicBezTo>
                    <a:pt x="142" y="8"/>
                    <a:pt x="140" y="10"/>
                    <a:pt x="13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58"/>
            <p:cNvSpPr/>
            <p:nvPr/>
          </p:nvSpPr>
          <p:spPr bwMode="auto">
            <a:xfrm>
              <a:off x="4675188" y="1462088"/>
              <a:ext cx="396875" cy="25400"/>
            </a:xfrm>
            <a:custGeom>
              <a:avLst/>
              <a:gdLst>
                <a:gd name="T0" fmla="*/ 137 w 142"/>
                <a:gd name="T1" fmla="*/ 9 h 9"/>
                <a:gd name="T2" fmla="*/ 4 w 142"/>
                <a:gd name="T3" fmla="*/ 9 h 9"/>
                <a:gd name="T4" fmla="*/ 0 w 142"/>
                <a:gd name="T5" fmla="*/ 4 h 9"/>
                <a:gd name="T6" fmla="*/ 4 w 142"/>
                <a:gd name="T7" fmla="*/ 0 h 9"/>
                <a:gd name="T8" fmla="*/ 137 w 142"/>
                <a:gd name="T9" fmla="*/ 0 h 9"/>
                <a:gd name="T10" fmla="*/ 142 w 142"/>
                <a:gd name="T11" fmla="*/ 4 h 9"/>
                <a:gd name="T12" fmla="*/ 137 w 142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9">
                  <a:moveTo>
                    <a:pt x="137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0" y="0"/>
                    <a:pt x="142" y="2"/>
                    <a:pt x="142" y="4"/>
                  </a:cubicBezTo>
                  <a:cubicBezTo>
                    <a:pt x="142" y="7"/>
                    <a:pt x="140" y="9"/>
                    <a:pt x="13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59"/>
            <p:cNvSpPr>
              <a:spLocks noEditPoints="1"/>
            </p:cNvSpPr>
            <p:nvPr/>
          </p:nvSpPr>
          <p:spPr bwMode="auto">
            <a:xfrm>
              <a:off x="4529138" y="1800225"/>
              <a:ext cx="109538" cy="80962"/>
            </a:xfrm>
            <a:custGeom>
              <a:avLst/>
              <a:gdLst>
                <a:gd name="T0" fmla="*/ 34 w 39"/>
                <a:gd name="T1" fmla="*/ 29 h 29"/>
                <a:gd name="T2" fmla="*/ 5 w 39"/>
                <a:gd name="T3" fmla="*/ 29 h 29"/>
                <a:gd name="T4" fmla="*/ 1 w 39"/>
                <a:gd name="T5" fmla="*/ 28 h 29"/>
                <a:gd name="T6" fmla="*/ 0 w 39"/>
                <a:gd name="T7" fmla="*/ 25 h 29"/>
                <a:gd name="T8" fmla="*/ 19 w 39"/>
                <a:gd name="T9" fmla="*/ 0 h 29"/>
                <a:gd name="T10" fmla="*/ 39 w 39"/>
                <a:gd name="T11" fmla="*/ 25 h 29"/>
                <a:gd name="T12" fmla="*/ 37 w 39"/>
                <a:gd name="T13" fmla="*/ 28 h 29"/>
                <a:gd name="T14" fmla="*/ 34 w 39"/>
                <a:gd name="T15" fmla="*/ 29 h 29"/>
                <a:gd name="T16" fmla="*/ 10 w 39"/>
                <a:gd name="T17" fmla="*/ 20 h 29"/>
                <a:gd name="T18" fmla="*/ 29 w 39"/>
                <a:gd name="T19" fmla="*/ 20 h 29"/>
                <a:gd name="T20" fmla="*/ 19 w 39"/>
                <a:gd name="T21" fmla="*/ 9 h 29"/>
                <a:gd name="T22" fmla="*/ 10 w 39"/>
                <a:gd name="T2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29">
                  <a:moveTo>
                    <a:pt x="34" y="29"/>
                  </a:moveTo>
                  <a:cubicBezTo>
                    <a:pt x="5" y="29"/>
                    <a:pt x="5" y="29"/>
                    <a:pt x="5" y="29"/>
                  </a:cubicBezTo>
                  <a:cubicBezTo>
                    <a:pt x="3" y="29"/>
                    <a:pt x="2" y="29"/>
                    <a:pt x="1" y="28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11"/>
                    <a:pt x="9" y="0"/>
                    <a:pt x="19" y="0"/>
                  </a:cubicBezTo>
                  <a:cubicBezTo>
                    <a:pt x="30" y="0"/>
                    <a:pt x="39" y="11"/>
                    <a:pt x="39" y="25"/>
                  </a:cubicBezTo>
                  <a:cubicBezTo>
                    <a:pt x="39" y="26"/>
                    <a:pt x="38" y="27"/>
                    <a:pt x="37" y="28"/>
                  </a:cubicBezTo>
                  <a:cubicBezTo>
                    <a:pt x="37" y="29"/>
                    <a:pt x="35" y="29"/>
                    <a:pt x="34" y="29"/>
                  </a:cubicBezTo>
                  <a:close/>
                  <a:moveTo>
                    <a:pt x="10" y="20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14"/>
                    <a:pt x="24" y="9"/>
                    <a:pt x="19" y="9"/>
                  </a:cubicBezTo>
                  <a:cubicBezTo>
                    <a:pt x="15" y="9"/>
                    <a:pt x="11" y="14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60"/>
            <p:cNvSpPr>
              <a:spLocks noEditPoints="1"/>
            </p:cNvSpPr>
            <p:nvPr/>
          </p:nvSpPr>
          <p:spPr bwMode="auto">
            <a:xfrm>
              <a:off x="4613275" y="1800225"/>
              <a:ext cx="106363" cy="80962"/>
            </a:xfrm>
            <a:custGeom>
              <a:avLst/>
              <a:gdLst>
                <a:gd name="T0" fmla="*/ 34 w 38"/>
                <a:gd name="T1" fmla="*/ 29 h 29"/>
                <a:gd name="T2" fmla="*/ 4 w 38"/>
                <a:gd name="T3" fmla="*/ 29 h 29"/>
                <a:gd name="T4" fmla="*/ 1 w 38"/>
                <a:gd name="T5" fmla="*/ 28 h 29"/>
                <a:gd name="T6" fmla="*/ 0 w 38"/>
                <a:gd name="T7" fmla="*/ 25 h 29"/>
                <a:gd name="T8" fmla="*/ 19 w 38"/>
                <a:gd name="T9" fmla="*/ 0 h 29"/>
                <a:gd name="T10" fmla="*/ 38 w 38"/>
                <a:gd name="T11" fmla="*/ 25 h 29"/>
                <a:gd name="T12" fmla="*/ 37 w 38"/>
                <a:gd name="T13" fmla="*/ 28 h 29"/>
                <a:gd name="T14" fmla="*/ 34 w 38"/>
                <a:gd name="T15" fmla="*/ 29 h 29"/>
                <a:gd name="T16" fmla="*/ 9 w 38"/>
                <a:gd name="T17" fmla="*/ 20 h 29"/>
                <a:gd name="T18" fmla="*/ 28 w 38"/>
                <a:gd name="T19" fmla="*/ 20 h 29"/>
                <a:gd name="T20" fmla="*/ 19 w 38"/>
                <a:gd name="T21" fmla="*/ 9 h 29"/>
                <a:gd name="T22" fmla="*/ 9 w 38"/>
                <a:gd name="T2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9">
                  <a:moveTo>
                    <a:pt x="3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3" y="29"/>
                    <a:pt x="2" y="29"/>
                    <a:pt x="1" y="28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0" y="11"/>
                    <a:pt x="8" y="0"/>
                    <a:pt x="19" y="0"/>
                  </a:cubicBezTo>
                  <a:cubicBezTo>
                    <a:pt x="30" y="0"/>
                    <a:pt x="38" y="11"/>
                    <a:pt x="38" y="25"/>
                  </a:cubicBezTo>
                  <a:cubicBezTo>
                    <a:pt x="38" y="26"/>
                    <a:pt x="38" y="27"/>
                    <a:pt x="37" y="28"/>
                  </a:cubicBezTo>
                  <a:cubicBezTo>
                    <a:pt x="36" y="29"/>
                    <a:pt x="35" y="29"/>
                    <a:pt x="34" y="29"/>
                  </a:cubicBezTo>
                  <a:close/>
                  <a:moveTo>
                    <a:pt x="9" y="20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27" y="14"/>
                    <a:pt x="23" y="9"/>
                    <a:pt x="19" y="9"/>
                  </a:cubicBezTo>
                  <a:cubicBezTo>
                    <a:pt x="14" y="9"/>
                    <a:pt x="11" y="14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61"/>
            <p:cNvSpPr>
              <a:spLocks noEditPoints="1"/>
            </p:cNvSpPr>
            <p:nvPr/>
          </p:nvSpPr>
          <p:spPr bwMode="auto">
            <a:xfrm>
              <a:off x="4694238" y="1800225"/>
              <a:ext cx="109538" cy="80962"/>
            </a:xfrm>
            <a:custGeom>
              <a:avLst/>
              <a:gdLst>
                <a:gd name="T0" fmla="*/ 34 w 39"/>
                <a:gd name="T1" fmla="*/ 29 h 29"/>
                <a:gd name="T2" fmla="*/ 5 w 39"/>
                <a:gd name="T3" fmla="*/ 29 h 29"/>
                <a:gd name="T4" fmla="*/ 1 w 39"/>
                <a:gd name="T5" fmla="*/ 28 h 29"/>
                <a:gd name="T6" fmla="*/ 0 w 39"/>
                <a:gd name="T7" fmla="*/ 25 h 29"/>
                <a:gd name="T8" fmla="*/ 19 w 39"/>
                <a:gd name="T9" fmla="*/ 0 h 29"/>
                <a:gd name="T10" fmla="*/ 39 w 39"/>
                <a:gd name="T11" fmla="*/ 25 h 29"/>
                <a:gd name="T12" fmla="*/ 37 w 39"/>
                <a:gd name="T13" fmla="*/ 28 h 29"/>
                <a:gd name="T14" fmla="*/ 34 w 39"/>
                <a:gd name="T15" fmla="*/ 29 h 29"/>
                <a:gd name="T16" fmla="*/ 10 w 39"/>
                <a:gd name="T17" fmla="*/ 20 h 29"/>
                <a:gd name="T18" fmla="*/ 29 w 39"/>
                <a:gd name="T19" fmla="*/ 20 h 29"/>
                <a:gd name="T20" fmla="*/ 19 w 39"/>
                <a:gd name="T21" fmla="*/ 9 h 29"/>
                <a:gd name="T22" fmla="*/ 10 w 39"/>
                <a:gd name="T2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29">
                  <a:moveTo>
                    <a:pt x="34" y="29"/>
                  </a:moveTo>
                  <a:cubicBezTo>
                    <a:pt x="5" y="29"/>
                    <a:pt x="5" y="29"/>
                    <a:pt x="5" y="29"/>
                  </a:cubicBezTo>
                  <a:cubicBezTo>
                    <a:pt x="3" y="29"/>
                    <a:pt x="2" y="29"/>
                    <a:pt x="1" y="28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11"/>
                    <a:pt x="9" y="0"/>
                    <a:pt x="19" y="0"/>
                  </a:cubicBezTo>
                  <a:cubicBezTo>
                    <a:pt x="30" y="0"/>
                    <a:pt x="39" y="11"/>
                    <a:pt x="39" y="25"/>
                  </a:cubicBezTo>
                  <a:cubicBezTo>
                    <a:pt x="39" y="26"/>
                    <a:pt x="38" y="27"/>
                    <a:pt x="37" y="28"/>
                  </a:cubicBezTo>
                  <a:cubicBezTo>
                    <a:pt x="36" y="29"/>
                    <a:pt x="35" y="29"/>
                    <a:pt x="34" y="29"/>
                  </a:cubicBezTo>
                  <a:close/>
                  <a:moveTo>
                    <a:pt x="10" y="20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14"/>
                    <a:pt x="24" y="9"/>
                    <a:pt x="19" y="9"/>
                  </a:cubicBezTo>
                  <a:cubicBezTo>
                    <a:pt x="15" y="9"/>
                    <a:pt x="11" y="14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62"/>
            <p:cNvSpPr>
              <a:spLocks noEditPoints="1"/>
            </p:cNvSpPr>
            <p:nvPr/>
          </p:nvSpPr>
          <p:spPr bwMode="auto">
            <a:xfrm>
              <a:off x="4778375" y="1800225"/>
              <a:ext cx="106363" cy="80962"/>
            </a:xfrm>
            <a:custGeom>
              <a:avLst/>
              <a:gdLst>
                <a:gd name="T0" fmla="*/ 34 w 38"/>
                <a:gd name="T1" fmla="*/ 29 h 29"/>
                <a:gd name="T2" fmla="*/ 4 w 38"/>
                <a:gd name="T3" fmla="*/ 29 h 29"/>
                <a:gd name="T4" fmla="*/ 1 w 38"/>
                <a:gd name="T5" fmla="*/ 28 h 29"/>
                <a:gd name="T6" fmla="*/ 0 w 38"/>
                <a:gd name="T7" fmla="*/ 25 h 29"/>
                <a:gd name="T8" fmla="*/ 19 w 38"/>
                <a:gd name="T9" fmla="*/ 0 h 29"/>
                <a:gd name="T10" fmla="*/ 38 w 38"/>
                <a:gd name="T11" fmla="*/ 25 h 29"/>
                <a:gd name="T12" fmla="*/ 37 w 38"/>
                <a:gd name="T13" fmla="*/ 28 h 29"/>
                <a:gd name="T14" fmla="*/ 34 w 38"/>
                <a:gd name="T15" fmla="*/ 29 h 29"/>
                <a:gd name="T16" fmla="*/ 9 w 38"/>
                <a:gd name="T17" fmla="*/ 20 h 29"/>
                <a:gd name="T18" fmla="*/ 28 w 38"/>
                <a:gd name="T19" fmla="*/ 20 h 29"/>
                <a:gd name="T20" fmla="*/ 19 w 38"/>
                <a:gd name="T21" fmla="*/ 9 h 29"/>
                <a:gd name="T22" fmla="*/ 9 w 38"/>
                <a:gd name="T2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9">
                  <a:moveTo>
                    <a:pt x="3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3" y="29"/>
                    <a:pt x="2" y="29"/>
                    <a:pt x="1" y="28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0" y="11"/>
                    <a:pt x="8" y="0"/>
                    <a:pt x="19" y="0"/>
                  </a:cubicBezTo>
                  <a:cubicBezTo>
                    <a:pt x="30" y="0"/>
                    <a:pt x="38" y="11"/>
                    <a:pt x="38" y="25"/>
                  </a:cubicBezTo>
                  <a:cubicBezTo>
                    <a:pt x="38" y="26"/>
                    <a:pt x="38" y="27"/>
                    <a:pt x="37" y="28"/>
                  </a:cubicBezTo>
                  <a:cubicBezTo>
                    <a:pt x="36" y="29"/>
                    <a:pt x="35" y="29"/>
                    <a:pt x="34" y="29"/>
                  </a:cubicBezTo>
                  <a:close/>
                  <a:moveTo>
                    <a:pt x="9" y="20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27" y="14"/>
                    <a:pt x="23" y="9"/>
                    <a:pt x="19" y="9"/>
                  </a:cubicBezTo>
                  <a:cubicBezTo>
                    <a:pt x="14" y="9"/>
                    <a:pt x="11" y="14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63"/>
            <p:cNvSpPr>
              <a:spLocks noEditPoints="1"/>
            </p:cNvSpPr>
            <p:nvPr/>
          </p:nvSpPr>
          <p:spPr bwMode="auto">
            <a:xfrm>
              <a:off x="4859338" y="1800225"/>
              <a:ext cx="109538" cy="80962"/>
            </a:xfrm>
            <a:custGeom>
              <a:avLst/>
              <a:gdLst>
                <a:gd name="T0" fmla="*/ 34 w 39"/>
                <a:gd name="T1" fmla="*/ 29 h 29"/>
                <a:gd name="T2" fmla="*/ 5 w 39"/>
                <a:gd name="T3" fmla="*/ 29 h 29"/>
                <a:gd name="T4" fmla="*/ 1 w 39"/>
                <a:gd name="T5" fmla="*/ 28 h 29"/>
                <a:gd name="T6" fmla="*/ 0 w 39"/>
                <a:gd name="T7" fmla="*/ 25 h 29"/>
                <a:gd name="T8" fmla="*/ 19 w 39"/>
                <a:gd name="T9" fmla="*/ 0 h 29"/>
                <a:gd name="T10" fmla="*/ 39 w 39"/>
                <a:gd name="T11" fmla="*/ 25 h 29"/>
                <a:gd name="T12" fmla="*/ 37 w 39"/>
                <a:gd name="T13" fmla="*/ 28 h 29"/>
                <a:gd name="T14" fmla="*/ 34 w 39"/>
                <a:gd name="T15" fmla="*/ 29 h 29"/>
                <a:gd name="T16" fmla="*/ 10 w 39"/>
                <a:gd name="T17" fmla="*/ 20 h 29"/>
                <a:gd name="T18" fmla="*/ 29 w 39"/>
                <a:gd name="T19" fmla="*/ 20 h 29"/>
                <a:gd name="T20" fmla="*/ 19 w 39"/>
                <a:gd name="T21" fmla="*/ 9 h 29"/>
                <a:gd name="T22" fmla="*/ 10 w 39"/>
                <a:gd name="T2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29">
                  <a:moveTo>
                    <a:pt x="34" y="29"/>
                  </a:moveTo>
                  <a:cubicBezTo>
                    <a:pt x="5" y="29"/>
                    <a:pt x="5" y="29"/>
                    <a:pt x="5" y="29"/>
                  </a:cubicBezTo>
                  <a:cubicBezTo>
                    <a:pt x="3" y="29"/>
                    <a:pt x="2" y="29"/>
                    <a:pt x="1" y="28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0" y="11"/>
                    <a:pt x="9" y="0"/>
                    <a:pt x="19" y="0"/>
                  </a:cubicBezTo>
                  <a:cubicBezTo>
                    <a:pt x="30" y="0"/>
                    <a:pt x="39" y="11"/>
                    <a:pt x="39" y="25"/>
                  </a:cubicBezTo>
                  <a:cubicBezTo>
                    <a:pt x="39" y="26"/>
                    <a:pt x="38" y="27"/>
                    <a:pt x="37" y="28"/>
                  </a:cubicBezTo>
                  <a:cubicBezTo>
                    <a:pt x="36" y="29"/>
                    <a:pt x="35" y="29"/>
                    <a:pt x="34" y="29"/>
                  </a:cubicBezTo>
                  <a:close/>
                  <a:moveTo>
                    <a:pt x="10" y="20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14"/>
                    <a:pt x="24" y="9"/>
                    <a:pt x="19" y="9"/>
                  </a:cubicBezTo>
                  <a:cubicBezTo>
                    <a:pt x="15" y="9"/>
                    <a:pt x="11" y="14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64"/>
            <p:cNvSpPr>
              <a:spLocks noEditPoints="1"/>
            </p:cNvSpPr>
            <p:nvPr/>
          </p:nvSpPr>
          <p:spPr bwMode="auto">
            <a:xfrm>
              <a:off x="4943475" y="1800225"/>
              <a:ext cx="106363" cy="80962"/>
            </a:xfrm>
            <a:custGeom>
              <a:avLst/>
              <a:gdLst>
                <a:gd name="T0" fmla="*/ 34 w 38"/>
                <a:gd name="T1" fmla="*/ 29 h 29"/>
                <a:gd name="T2" fmla="*/ 4 w 38"/>
                <a:gd name="T3" fmla="*/ 29 h 29"/>
                <a:gd name="T4" fmla="*/ 1 w 38"/>
                <a:gd name="T5" fmla="*/ 28 h 29"/>
                <a:gd name="T6" fmla="*/ 0 w 38"/>
                <a:gd name="T7" fmla="*/ 25 h 29"/>
                <a:gd name="T8" fmla="*/ 19 w 38"/>
                <a:gd name="T9" fmla="*/ 0 h 29"/>
                <a:gd name="T10" fmla="*/ 38 w 38"/>
                <a:gd name="T11" fmla="*/ 25 h 29"/>
                <a:gd name="T12" fmla="*/ 37 w 38"/>
                <a:gd name="T13" fmla="*/ 28 h 29"/>
                <a:gd name="T14" fmla="*/ 34 w 38"/>
                <a:gd name="T15" fmla="*/ 29 h 29"/>
                <a:gd name="T16" fmla="*/ 9 w 38"/>
                <a:gd name="T17" fmla="*/ 20 h 29"/>
                <a:gd name="T18" fmla="*/ 28 w 38"/>
                <a:gd name="T19" fmla="*/ 20 h 29"/>
                <a:gd name="T20" fmla="*/ 19 w 38"/>
                <a:gd name="T21" fmla="*/ 9 h 29"/>
                <a:gd name="T22" fmla="*/ 9 w 38"/>
                <a:gd name="T2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9">
                  <a:moveTo>
                    <a:pt x="3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3" y="29"/>
                    <a:pt x="2" y="29"/>
                    <a:pt x="1" y="28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0" y="11"/>
                    <a:pt x="8" y="0"/>
                    <a:pt x="19" y="0"/>
                  </a:cubicBezTo>
                  <a:cubicBezTo>
                    <a:pt x="30" y="0"/>
                    <a:pt x="38" y="11"/>
                    <a:pt x="38" y="25"/>
                  </a:cubicBezTo>
                  <a:cubicBezTo>
                    <a:pt x="38" y="26"/>
                    <a:pt x="38" y="27"/>
                    <a:pt x="37" y="28"/>
                  </a:cubicBezTo>
                  <a:cubicBezTo>
                    <a:pt x="36" y="29"/>
                    <a:pt x="35" y="29"/>
                    <a:pt x="34" y="29"/>
                  </a:cubicBezTo>
                  <a:close/>
                  <a:moveTo>
                    <a:pt x="9" y="20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27" y="14"/>
                    <a:pt x="23" y="9"/>
                    <a:pt x="19" y="9"/>
                  </a:cubicBezTo>
                  <a:cubicBezTo>
                    <a:pt x="14" y="9"/>
                    <a:pt x="11" y="14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65"/>
            <p:cNvSpPr>
              <a:spLocks noEditPoints="1"/>
            </p:cNvSpPr>
            <p:nvPr/>
          </p:nvSpPr>
          <p:spPr bwMode="auto">
            <a:xfrm>
              <a:off x="5024438" y="1800225"/>
              <a:ext cx="109538" cy="80962"/>
            </a:xfrm>
            <a:custGeom>
              <a:avLst/>
              <a:gdLst>
                <a:gd name="T0" fmla="*/ 34 w 39"/>
                <a:gd name="T1" fmla="*/ 29 h 29"/>
                <a:gd name="T2" fmla="*/ 5 w 39"/>
                <a:gd name="T3" fmla="*/ 29 h 29"/>
                <a:gd name="T4" fmla="*/ 1 w 39"/>
                <a:gd name="T5" fmla="*/ 28 h 29"/>
                <a:gd name="T6" fmla="*/ 0 w 39"/>
                <a:gd name="T7" fmla="*/ 25 h 29"/>
                <a:gd name="T8" fmla="*/ 19 w 39"/>
                <a:gd name="T9" fmla="*/ 0 h 29"/>
                <a:gd name="T10" fmla="*/ 39 w 39"/>
                <a:gd name="T11" fmla="*/ 25 h 29"/>
                <a:gd name="T12" fmla="*/ 37 w 39"/>
                <a:gd name="T13" fmla="*/ 28 h 29"/>
                <a:gd name="T14" fmla="*/ 34 w 39"/>
                <a:gd name="T15" fmla="*/ 29 h 29"/>
                <a:gd name="T16" fmla="*/ 10 w 39"/>
                <a:gd name="T17" fmla="*/ 20 h 29"/>
                <a:gd name="T18" fmla="*/ 29 w 39"/>
                <a:gd name="T19" fmla="*/ 20 h 29"/>
                <a:gd name="T20" fmla="*/ 19 w 39"/>
                <a:gd name="T21" fmla="*/ 9 h 29"/>
                <a:gd name="T22" fmla="*/ 10 w 39"/>
                <a:gd name="T2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29">
                  <a:moveTo>
                    <a:pt x="34" y="29"/>
                  </a:moveTo>
                  <a:cubicBezTo>
                    <a:pt x="5" y="29"/>
                    <a:pt x="5" y="29"/>
                    <a:pt x="5" y="29"/>
                  </a:cubicBezTo>
                  <a:cubicBezTo>
                    <a:pt x="3" y="29"/>
                    <a:pt x="2" y="29"/>
                    <a:pt x="1" y="28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0" y="11"/>
                    <a:pt x="9" y="0"/>
                    <a:pt x="19" y="0"/>
                  </a:cubicBezTo>
                  <a:cubicBezTo>
                    <a:pt x="30" y="0"/>
                    <a:pt x="39" y="11"/>
                    <a:pt x="39" y="25"/>
                  </a:cubicBezTo>
                  <a:cubicBezTo>
                    <a:pt x="39" y="26"/>
                    <a:pt x="38" y="27"/>
                    <a:pt x="37" y="28"/>
                  </a:cubicBezTo>
                  <a:cubicBezTo>
                    <a:pt x="36" y="29"/>
                    <a:pt x="35" y="29"/>
                    <a:pt x="34" y="29"/>
                  </a:cubicBezTo>
                  <a:close/>
                  <a:moveTo>
                    <a:pt x="10" y="20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14"/>
                    <a:pt x="24" y="9"/>
                    <a:pt x="19" y="9"/>
                  </a:cubicBezTo>
                  <a:cubicBezTo>
                    <a:pt x="15" y="9"/>
                    <a:pt x="11" y="14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66"/>
            <p:cNvSpPr>
              <a:spLocks noEditPoints="1"/>
            </p:cNvSpPr>
            <p:nvPr/>
          </p:nvSpPr>
          <p:spPr bwMode="auto">
            <a:xfrm>
              <a:off x="5108575" y="1800225"/>
              <a:ext cx="107950" cy="80962"/>
            </a:xfrm>
            <a:custGeom>
              <a:avLst/>
              <a:gdLst>
                <a:gd name="T0" fmla="*/ 34 w 38"/>
                <a:gd name="T1" fmla="*/ 29 h 29"/>
                <a:gd name="T2" fmla="*/ 4 w 38"/>
                <a:gd name="T3" fmla="*/ 29 h 29"/>
                <a:gd name="T4" fmla="*/ 1 w 38"/>
                <a:gd name="T5" fmla="*/ 28 h 29"/>
                <a:gd name="T6" fmla="*/ 0 w 38"/>
                <a:gd name="T7" fmla="*/ 25 h 29"/>
                <a:gd name="T8" fmla="*/ 19 w 38"/>
                <a:gd name="T9" fmla="*/ 0 h 29"/>
                <a:gd name="T10" fmla="*/ 38 w 38"/>
                <a:gd name="T11" fmla="*/ 25 h 29"/>
                <a:gd name="T12" fmla="*/ 37 w 38"/>
                <a:gd name="T13" fmla="*/ 28 h 29"/>
                <a:gd name="T14" fmla="*/ 34 w 38"/>
                <a:gd name="T15" fmla="*/ 29 h 29"/>
                <a:gd name="T16" fmla="*/ 9 w 38"/>
                <a:gd name="T17" fmla="*/ 20 h 29"/>
                <a:gd name="T18" fmla="*/ 28 w 38"/>
                <a:gd name="T19" fmla="*/ 20 h 29"/>
                <a:gd name="T20" fmla="*/ 19 w 38"/>
                <a:gd name="T21" fmla="*/ 9 h 29"/>
                <a:gd name="T22" fmla="*/ 9 w 38"/>
                <a:gd name="T2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9">
                  <a:moveTo>
                    <a:pt x="3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3" y="29"/>
                    <a:pt x="2" y="29"/>
                    <a:pt x="1" y="28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0" y="11"/>
                    <a:pt x="8" y="0"/>
                    <a:pt x="19" y="0"/>
                  </a:cubicBezTo>
                  <a:cubicBezTo>
                    <a:pt x="30" y="0"/>
                    <a:pt x="38" y="11"/>
                    <a:pt x="38" y="25"/>
                  </a:cubicBezTo>
                  <a:cubicBezTo>
                    <a:pt x="38" y="26"/>
                    <a:pt x="38" y="27"/>
                    <a:pt x="37" y="28"/>
                  </a:cubicBezTo>
                  <a:cubicBezTo>
                    <a:pt x="36" y="29"/>
                    <a:pt x="35" y="29"/>
                    <a:pt x="34" y="29"/>
                  </a:cubicBezTo>
                  <a:close/>
                  <a:moveTo>
                    <a:pt x="9" y="20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27" y="14"/>
                    <a:pt x="23" y="9"/>
                    <a:pt x="19" y="9"/>
                  </a:cubicBezTo>
                  <a:cubicBezTo>
                    <a:pt x="14" y="9"/>
                    <a:pt x="11" y="14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67"/>
            <p:cNvSpPr/>
            <p:nvPr/>
          </p:nvSpPr>
          <p:spPr bwMode="auto">
            <a:xfrm>
              <a:off x="4514850" y="1925638"/>
              <a:ext cx="717550" cy="25400"/>
            </a:xfrm>
            <a:custGeom>
              <a:avLst/>
              <a:gdLst>
                <a:gd name="T0" fmla="*/ 251 w 256"/>
                <a:gd name="T1" fmla="*/ 9 h 9"/>
                <a:gd name="T2" fmla="*/ 4 w 256"/>
                <a:gd name="T3" fmla="*/ 9 h 9"/>
                <a:gd name="T4" fmla="*/ 0 w 256"/>
                <a:gd name="T5" fmla="*/ 4 h 9"/>
                <a:gd name="T6" fmla="*/ 4 w 256"/>
                <a:gd name="T7" fmla="*/ 0 h 9"/>
                <a:gd name="T8" fmla="*/ 251 w 256"/>
                <a:gd name="T9" fmla="*/ 0 h 9"/>
                <a:gd name="T10" fmla="*/ 256 w 256"/>
                <a:gd name="T11" fmla="*/ 4 h 9"/>
                <a:gd name="T12" fmla="*/ 251 w 256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9">
                  <a:moveTo>
                    <a:pt x="251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54" y="0"/>
                    <a:pt x="256" y="2"/>
                    <a:pt x="256" y="4"/>
                  </a:cubicBezTo>
                  <a:cubicBezTo>
                    <a:pt x="256" y="7"/>
                    <a:pt x="254" y="9"/>
                    <a:pt x="25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68"/>
            <p:cNvSpPr/>
            <p:nvPr/>
          </p:nvSpPr>
          <p:spPr bwMode="auto">
            <a:xfrm>
              <a:off x="4505325" y="1193800"/>
              <a:ext cx="188913" cy="230187"/>
            </a:xfrm>
            <a:custGeom>
              <a:avLst/>
              <a:gdLst>
                <a:gd name="T0" fmla="*/ 62 w 67"/>
                <a:gd name="T1" fmla="*/ 82 h 82"/>
                <a:gd name="T2" fmla="*/ 61 w 67"/>
                <a:gd name="T3" fmla="*/ 82 h 82"/>
                <a:gd name="T4" fmla="*/ 4 w 67"/>
                <a:gd name="T5" fmla="*/ 66 h 82"/>
                <a:gd name="T6" fmla="*/ 1 w 67"/>
                <a:gd name="T7" fmla="*/ 62 h 82"/>
                <a:gd name="T8" fmla="*/ 2 w 67"/>
                <a:gd name="T9" fmla="*/ 58 h 82"/>
                <a:gd name="T10" fmla="*/ 53 w 67"/>
                <a:gd name="T11" fmla="*/ 2 h 82"/>
                <a:gd name="T12" fmla="*/ 60 w 67"/>
                <a:gd name="T13" fmla="*/ 2 h 82"/>
                <a:gd name="T14" fmla="*/ 60 w 67"/>
                <a:gd name="T15" fmla="*/ 8 h 82"/>
                <a:gd name="T16" fmla="*/ 14 w 67"/>
                <a:gd name="T17" fmla="*/ 59 h 82"/>
                <a:gd name="T18" fmla="*/ 63 w 67"/>
                <a:gd name="T19" fmla="*/ 73 h 82"/>
                <a:gd name="T20" fmla="*/ 67 w 67"/>
                <a:gd name="T21" fmla="*/ 78 h 82"/>
                <a:gd name="T22" fmla="*/ 62 w 67"/>
                <a:gd name="T23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82">
                  <a:moveTo>
                    <a:pt x="62" y="82"/>
                  </a:moveTo>
                  <a:cubicBezTo>
                    <a:pt x="62" y="82"/>
                    <a:pt x="61" y="82"/>
                    <a:pt x="61" y="82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3" y="65"/>
                    <a:pt x="1" y="64"/>
                    <a:pt x="1" y="62"/>
                  </a:cubicBezTo>
                  <a:cubicBezTo>
                    <a:pt x="0" y="61"/>
                    <a:pt x="1" y="59"/>
                    <a:pt x="2" y="58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0"/>
                    <a:pt x="58" y="0"/>
                    <a:pt x="60" y="2"/>
                  </a:cubicBezTo>
                  <a:cubicBezTo>
                    <a:pt x="62" y="3"/>
                    <a:pt x="62" y="6"/>
                    <a:pt x="60" y="8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6" y="73"/>
                    <a:pt x="67" y="76"/>
                    <a:pt x="67" y="78"/>
                  </a:cubicBezTo>
                  <a:cubicBezTo>
                    <a:pt x="66" y="80"/>
                    <a:pt x="64" y="82"/>
                    <a:pt x="62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69"/>
            <p:cNvSpPr/>
            <p:nvPr/>
          </p:nvSpPr>
          <p:spPr bwMode="auto">
            <a:xfrm>
              <a:off x="5049838" y="1193800"/>
              <a:ext cx="182563" cy="230187"/>
            </a:xfrm>
            <a:custGeom>
              <a:avLst/>
              <a:gdLst>
                <a:gd name="T0" fmla="*/ 5 w 65"/>
                <a:gd name="T1" fmla="*/ 82 h 82"/>
                <a:gd name="T2" fmla="*/ 1 w 65"/>
                <a:gd name="T3" fmla="*/ 79 h 82"/>
                <a:gd name="T4" fmla="*/ 4 w 65"/>
                <a:gd name="T5" fmla="*/ 73 h 82"/>
                <a:gd name="T6" fmla="*/ 52 w 65"/>
                <a:gd name="T7" fmla="*/ 55 h 82"/>
                <a:gd name="T8" fmla="*/ 7 w 65"/>
                <a:gd name="T9" fmla="*/ 8 h 82"/>
                <a:gd name="T10" fmla="*/ 7 w 65"/>
                <a:gd name="T11" fmla="*/ 2 h 82"/>
                <a:gd name="T12" fmla="*/ 14 w 65"/>
                <a:gd name="T13" fmla="*/ 2 h 82"/>
                <a:gd name="T14" fmla="*/ 64 w 65"/>
                <a:gd name="T15" fmla="*/ 54 h 82"/>
                <a:gd name="T16" fmla="*/ 65 w 65"/>
                <a:gd name="T17" fmla="*/ 58 h 82"/>
                <a:gd name="T18" fmla="*/ 62 w 65"/>
                <a:gd name="T19" fmla="*/ 61 h 82"/>
                <a:gd name="T20" fmla="*/ 7 w 65"/>
                <a:gd name="T21" fmla="*/ 81 h 82"/>
                <a:gd name="T22" fmla="*/ 5 w 65"/>
                <a:gd name="T23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82">
                  <a:moveTo>
                    <a:pt x="5" y="82"/>
                  </a:moveTo>
                  <a:cubicBezTo>
                    <a:pt x="3" y="82"/>
                    <a:pt x="2" y="81"/>
                    <a:pt x="1" y="79"/>
                  </a:cubicBezTo>
                  <a:cubicBezTo>
                    <a:pt x="0" y="76"/>
                    <a:pt x="1" y="74"/>
                    <a:pt x="4" y="7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6"/>
                    <a:pt x="6" y="3"/>
                    <a:pt x="7" y="2"/>
                  </a:cubicBezTo>
                  <a:cubicBezTo>
                    <a:pt x="9" y="0"/>
                    <a:pt x="12" y="0"/>
                    <a:pt x="14" y="2"/>
                  </a:cubicBezTo>
                  <a:cubicBezTo>
                    <a:pt x="64" y="54"/>
                    <a:pt x="64" y="54"/>
                    <a:pt x="64" y="54"/>
                  </a:cubicBezTo>
                  <a:cubicBezTo>
                    <a:pt x="65" y="55"/>
                    <a:pt x="65" y="57"/>
                    <a:pt x="65" y="58"/>
                  </a:cubicBezTo>
                  <a:cubicBezTo>
                    <a:pt x="65" y="60"/>
                    <a:pt x="63" y="61"/>
                    <a:pt x="62" y="6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6" y="82"/>
                    <a:pt x="6" y="82"/>
                    <a:pt x="5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70"/>
            <p:cNvSpPr/>
            <p:nvPr/>
          </p:nvSpPr>
          <p:spPr bwMode="auto">
            <a:xfrm>
              <a:off x="4724400" y="1168400"/>
              <a:ext cx="163513" cy="150812"/>
            </a:xfrm>
            <a:custGeom>
              <a:avLst/>
              <a:gdLst>
                <a:gd name="T0" fmla="*/ 31 w 58"/>
                <a:gd name="T1" fmla="*/ 54 h 54"/>
                <a:gd name="T2" fmla="*/ 25 w 58"/>
                <a:gd name="T3" fmla="*/ 53 h 54"/>
                <a:gd name="T4" fmla="*/ 0 w 58"/>
                <a:gd name="T5" fmla="*/ 5 h 54"/>
                <a:gd name="T6" fmla="*/ 4 w 58"/>
                <a:gd name="T7" fmla="*/ 0 h 54"/>
                <a:gd name="T8" fmla="*/ 9 w 58"/>
                <a:gd name="T9" fmla="*/ 5 h 54"/>
                <a:gd name="T10" fmla="*/ 27 w 58"/>
                <a:gd name="T11" fmla="*/ 44 h 54"/>
                <a:gd name="T12" fmla="*/ 49 w 58"/>
                <a:gd name="T13" fmla="*/ 31 h 54"/>
                <a:gd name="T14" fmla="*/ 55 w 58"/>
                <a:gd name="T15" fmla="*/ 30 h 54"/>
                <a:gd name="T16" fmla="*/ 56 w 58"/>
                <a:gd name="T17" fmla="*/ 37 h 54"/>
                <a:gd name="T18" fmla="*/ 31 w 58"/>
                <a:gd name="T1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4">
                  <a:moveTo>
                    <a:pt x="31" y="54"/>
                  </a:moveTo>
                  <a:cubicBezTo>
                    <a:pt x="28" y="54"/>
                    <a:pt x="26" y="53"/>
                    <a:pt x="25" y="53"/>
                  </a:cubicBezTo>
                  <a:cubicBezTo>
                    <a:pt x="9" y="48"/>
                    <a:pt x="0" y="24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23"/>
                    <a:pt x="17" y="41"/>
                    <a:pt x="27" y="44"/>
                  </a:cubicBezTo>
                  <a:cubicBezTo>
                    <a:pt x="36" y="47"/>
                    <a:pt x="43" y="39"/>
                    <a:pt x="49" y="31"/>
                  </a:cubicBezTo>
                  <a:cubicBezTo>
                    <a:pt x="50" y="29"/>
                    <a:pt x="53" y="29"/>
                    <a:pt x="55" y="30"/>
                  </a:cubicBezTo>
                  <a:cubicBezTo>
                    <a:pt x="57" y="32"/>
                    <a:pt x="58" y="35"/>
                    <a:pt x="56" y="37"/>
                  </a:cubicBezTo>
                  <a:cubicBezTo>
                    <a:pt x="47" y="50"/>
                    <a:pt x="38" y="54"/>
                    <a:pt x="3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71"/>
            <p:cNvSpPr/>
            <p:nvPr/>
          </p:nvSpPr>
          <p:spPr bwMode="auto">
            <a:xfrm>
              <a:off x="4856163" y="1168400"/>
              <a:ext cx="163513" cy="150812"/>
            </a:xfrm>
            <a:custGeom>
              <a:avLst/>
              <a:gdLst>
                <a:gd name="T0" fmla="*/ 27 w 58"/>
                <a:gd name="T1" fmla="*/ 54 h 54"/>
                <a:gd name="T2" fmla="*/ 2 w 58"/>
                <a:gd name="T3" fmla="*/ 37 h 54"/>
                <a:gd name="T4" fmla="*/ 3 w 58"/>
                <a:gd name="T5" fmla="*/ 30 h 54"/>
                <a:gd name="T6" fmla="*/ 9 w 58"/>
                <a:gd name="T7" fmla="*/ 31 h 54"/>
                <a:gd name="T8" fmla="*/ 31 w 58"/>
                <a:gd name="T9" fmla="*/ 44 h 54"/>
                <a:gd name="T10" fmla="*/ 49 w 58"/>
                <a:gd name="T11" fmla="*/ 5 h 54"/>
                <a:gd name="T12" fmla="*/ 54 w 58"/>
                <a:gd name="T13" fmla="*/ 0 h 54"/>
                <a:gd name="T14" fmla="*/ 58 w 58"/>
                <a:gd name="T15" fmla="*/ 5 h 54"/>
                <a:gd name="T16" fmla="*/ 33 w 58"/>
                <a:gd name="T17" fmla="*/ 53 h 54"/>
                <a:gd name="T18" fmla="*/ 27 w 58"/>
                <a:gd name="T1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4">
                  <a:moveTo>
                    <a:pt x="27" y="54"/>
                  </a:moveTo>
                  <a:cubicBezTo>
                    <a:pt x="20" y="54"/>
                    <a:pt x="11" y="50"/>
                    <a:pt x="2" y="37"/>
                  </a:cubicBezTo>
                  <a:cubicBezTo>
                    <a:pt x="0" y="35"/>
                    <a:pt x="1" y="32"/>
                    <a:pt x="3" y="30"/>
                  </a:cubicBezTo>
                  <a:cubicBezTo>
                    <a:pt x="5" y="29"/>
                    <a:pt x="8" y="29"/>
                    <a:pt x="9" y="31"/>
                  </a:cubicBezTo>
                  <a:cubicBezTo>
                    <a:pt x="15" y="39"/>
                    <a:pt x="22" y="47"/>
                    <a:pt x="31" y="44"/>
                  </a:cubicBezTo>
                  <a:cubicBezTo>
                    <a:pt x="41" y="41"/>
                    <a:pt x="49" y="23"/>
                    <a:pt x="49" y="5"/>
                  </a:cubicBezTo>
                  <a:cubicBezTo>
                    <a:pt x="49" y="2"/>
                    <a:pt x="51" y="0"/>
                    <a:pt x="54" y="0"/>
                  </a:cubicBezTo>
                  <a:cubicBezTo>
                    <a:pt x="56" y="0"/>
                    <a:pt x="58" y="2"/>
                    <a:pt x="58" y="5"/>
                  </a:cubicBezTo>
                  <a:cubicBezTo>
                    <a:pt x="58" y="24"/>
                    <a:pt x="49" y="48"/>
                    <a:pt x="33" y="53"/>
                  </a:cubicBezTo>
                  <a:cubicBezTo>
                    <a:pt x="32" y="53"/>
                    <a:pt x="30" y="54"/>
                    <a:pt x="2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8" name="Freeform 72"/>
          <p:cNvSpPr>
            <a:spLocks noEditPoints="1"/>
          </p:cNvSpPr>
          <p:nvPr/>
        </p:nvSpPr>
        <p:spPr bwMode="auto">
          <a:xfrm>
            <a:off x="5095433" y="2270770"/>
            <a:ext cx="864429" cy="863359"/>
          </a:xfrm>
          <a:custGeom>
            <a:avLst/>
            <a:gdLst>
              <a:gd name="T0" fmla="*/ 229 w 457"/>
              <a:gd name="T1" fmla="*/ 457 h 457"/>
              <a:gd name="T2" fmla="*/ 0 w 457"/>
              <a:gd name="T3" fmla="*/ 228 h 457"/>
              <a:gd name="T4" fmla="*/ 229 w 457"/>
              <a:gd name="T5" fmla="*/ 0 h 457"/>
              <a:gd name="T6" fmla="*/ 457 w 457"/>
              <a:gd name="T7" fmla="*/ 228 h 457"/>
              <a:gd name="T8" fmla="*/ 229 w 457"/>
              <a:gd name="T9" fmla="*/ 457 h 457"/>
              <a:gd name="T10" fmla="*/ 229 w 457"/>
              <a:gd name="T11" fmla="*/ 9 h 457"/>
              <a:gd name="T12" fmla="*/ 9 w 457"/>
              <a:gd name="T13" fmla="*/ 228 h 457"/>
              <a:gd name="T14" fmla="*/ 229 w 457"/>
              <a:gd name="T15" fmla="*/ 448 h 457"/>
              <a:gd name="T16" fmla="*/ 448 w 457"/>
              <a:gd name="T17" fmla="*/ 228 h 457"/>
              <a:gd name="T18" fmla="*/ 229 w 457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7" h="457">
                <a:moveTo>
                  <a:pt x="229" y="457"/>
                </a:moveTo>
                <a:cubicBezTo>
                  <a:pt x="103" y="457"/>
                  <a:pt x="0" y="354"/>
                  <a:pt x="0" y="228"/>
                </a:cubicBezTo>
                <a:cubicBezTo>
                  <a:pt x="0" y="102"/>
                  <a:pt x="103" y="0"/>
                  <a:pt x="229" y="0"/>
                </a:cubicBezTo>
                <a:cubicBezTo>
                  <a:pt x="355" y="0"/>
                  <a:pt x="457" y="102"/>
                  <a:pt x="457" y="228"/>
                </a:cubicBezTo>
                <a:cubicBezTo>
                  <a:pt x="457" y="354"/>
                  <a:pt x="355" y="457"/>
                  <a:pt x="229" y="457"/>
                </a:cubicBezTo>
                <a:close/>
                <a:moveTo>
                  <a:pt x="229" y="9"/>
                </a:moveTo>
                <a:cubicBezTo>
                  <a:pt x="108" y="9"/>
                  <a:pt x="9" y="107"/>
                  <a:pt x="9" y="228"/>
                </a:cubicBezTo>
                <a:cubicBezTo>
                  <a:pt x="9" y="349"/>
                  <a:pt x="108" y="448"/>
                  <a:pt x="229" y="448"/>
                </a:cubicBezTo>
                <a:cubicBezTo>
                  <a:pt x="350" y="448"/>
                  <a:pt x="448" y="349"/>
                  <a:pt x="448" y="228"/>
                </a:cubicBezTo>
                <a:cubicBezTo>
                  <a:pt x="448" y="107"/>
                  <a:pt x="350" y="9"/>
                  <a:pt x="229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09" name="组合 108"/>
          <p:cNvGrpSpPr/>
          <p:nvPr/>
        </p:nvGrpSpPr>
        <p:grpSpPr>
          <a:xfrm>
            <a:off x="6455197" y="2386313"/>
            <a:ext cx="487847" cy="604458"/>
            <a:chOff x="6248400" y="1160463"/>
            <a:chExt cx="723901" cy="896937"/>
          </a:xfrm>
          <a:solidFill>
            <a:srgbClr val="FC621E"/>
          </a:solidFill>
        </p:grpSpPr>
        <p:sp>
          <p:nvSpPr>
            <p:cNvPr id="110" name="Freeform 73"/>
            <p:cNvSpPr>
              <a:spLocks noEditPoints="1"/>
            </p:cNvSpPr>
            <p:nvPr/>
          </p:nvSpPr>
          <p:spPr bwMode="auto">
            <a:xfrm>
              <a:off x="6383338" y="1160463"/>
              <a:ext cx="241300" cy="363537"/>
            </a:xfrm>
            <a:custGeom>
              <a:avLst/>
              <a:gdLst>
                <a:gd name="T0" fmla="*/ 30 w 86"/>
                <a:gd name="T1" fmla="*/ 130 h 130"/>
                <a:gd name="T2" fmla="*/ 28 w 86"/>
                <a:gd name="T3" fmla="*/ 129 h 130"/>
                <a:gd name="T4" fmla="*/ 26 w 86"/>
                <a:gd name="T5" fmla="*/ 127 h 130"/>
                <a:gd name="T6" fmla="*/ 4 w 86"/>
                <a:gd name="T7" fmla="*/ 57 h 130"/>
                <a:gd name="T8" fmla="*/ 16 w 86"/>
                <a:gd name="T9" fmla="*/ 15 h 130"/>
                <a:gd name="T10" fmla="*/ 33 w 86"/>
                <a:gd name="T11" fmla="*/ 2 h 130"/>
                <a:gd name="T12" fmla="*/ 74 w 86"/>
                <a:gd name="T13" fmla="*/ 1 h 130"/>
                <a:gd name="T14" fmla="*/ 82 w 86"/>
                <a:gd name="T15" fmla="*/ 1 h 130"/>
                <a:gd name="T16" fmla="*/ 86 w 86"/>
                <a:gd name="T17" fmla="*/ 5 h 130"/>
                <a:gd name="T18" fmla="*/ 82 w 86"/>
                <a:gd name="T19" fmla="*/ 10 h 130"/>
                <a:gd name="T20" fmla="*/ 74 w 86"/>
                <a:gd name="T21" fmla="*/ 10 h 130"/>
                <a:gd name="T22" fmla="*/ 36 w 86"/>
                <a:gd name="T23" fmla="*/ 11 h 130"/>
                <a:gd name="T24" fmla="*/ 25 w 86"/>
                <a:gd name="T25" fmla="*/ 18 h 130"/>
                <a:gd name="T26" fmla="*/ 24 w 86"/>
                <a:gd name="T27" fmla="*/ 18 h 130"/>
                <a:gd name="T28" fmla="*/ 24 w 86"/>
                <a:gd name="T29" fmla="*/ 20 h 130"/>
                <a:gd name="T30" fmla="*/ 30 w 86"/>
                <a:gd name="T31" fmla="*/ 37 h 130"/>
                <a:gd name="T32" fmla="*/ 41 w 86"/>
                <a:gd name="T33" fmla="*/ 50 h 130"/>
                <a:gd name="T34" fmla="*/ 83 w 86"/>
                <a:gd name="T35" fmla="*/ 100 h 130"/>
                <a:gd name="T36" fmla="*/ 83 w 86"/>
                <a:gd name="T37" fmla="*/ 103 h 130"/>
                <a:gd name="T38" fmla="*/ 81 w 86"/>
                <a:gd name="T39" fmla="*/ 107 h 130"/>
                <a:gd name="T40" fmla="*/ 32 w 86"/>
                <a:gd name="T41" fmla="*/ 129 h 130"/>
                <a:gd name="T42" fmla="*/ 30 w 86"/>
                <a:gd name="T43" fmla="*/ 130 h 130"/>
                <a:gd name="T44" fmla="*/ 17 w 86"/>
                <a:gd name="T45" fmla="*/ 34 h 130"/>
                <a:gd name="T46" fmla="*/ 13 w 86"/>
                <a:gd name="T47" fmla="*/ 54 h 130"/>
                <a:gd name="T48" fmla="*/ 33 w 86"/>
                <a:gd name="T49" fmla="*/ 119 h 130"/>
                <a:gd name="T50" fmla="*/ 72 w 86"/>
                <a:gd name="T51" fmla="*/ 101 h 130"/>
                <a:gd name="T52" fmla="*/ 34 w 86"/>
                <a:gd name="T53" fmla="*/ 56 h 130"/>
                <a:gd name="T54" fmla="*/ 23 w 86"/>
                <a:gd name="T55" fmla="*/ 42 h 130"/>
                <a:gd name="T56" fmla="*/ 17 w 86"/>
                <a:gd name="T57" fmla="*/ 3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6" h="130">
                  <a:moveTo>
                    <a:pt x="30" y="130"/>
                  </a:moveTo>
                  <a:cubicBezTo>
                    <a:pt x="30" y="130"/>
                    <a:pt x="29" y="130"/>
                    <a:pt x="28" y="129"/>
                  </a:cubicBezTo>
                  <a:cubicBezTo>
                    <a:pt x="27" y="129"/>
                    <a:pt x="26" y="128"/>
                    <a:pt x="26" y="127"/>
                  </a:cubicBezTo>
                  <a:cubicBezTo>
                    <a:pt x="26" y="126"/>
                    <a:pt x="7" y="66"/>
                    <a:pt x="4" y="57"/>
                  </a:cubicBezTo>
                  <a:cubicBezTo>
                    <a:pt x="0" y="48"/>
                    <a:pt x="11" y="24"/>
                    <a:pt x="16" y="15"/>
                  </a:cubicBezTo>
                  <a:cubicBezTo>
                    <a:pt x="18" y="9"/>
                    <a:pt x="24" y="4"/>
                    <a:pt x="33" y="2"/>
                  </a:cubicBezTo>
                  <a:cubicBezTo>
                    <a:pt x="39" y="0"/>
                    <a:pt x="57" y="0"/>
                    <a:pt x="74" y="1"/>
                  </a:cubicBezTo>
                  <a:cubicBezTo>
                    <a:pt x="77" y="1"/>
                    <a:pt x="80" y="1"/>
                    <a:pt x="82" y="1"/>
                  </a:cubicBezTo>
                  <a:cubicBezTo>
                    <a:pt x="84" y="1"/>
                    <a:pt x="86" y="3"/>
                    <a:pt x="86" y="5"/>
                  </a:cubicBezTo>
                  <a:cubicBezTo>
                    <a:pt x="86" y="8"/>
                    <a:pt x="84" y="10"/>
                    <a:pt x="82" y="10"/>
                  </a:cubicBezTo>
                  <a:cubicBezTo>
                    <a:pt x="80" y="10"/>
                    <a:pt x="77" y="10"/>
                    <a:pt x="74" y="10"/>
                  </a:cubicBezTo>
                  <a:cubicBezTo>
                    <a:pt x="63" y="10"/>
                    <a:pt x="41" y="9"/>
                    <a:pt x="36" y="11"/>
                  </a:cubicBezTo>
                  <a:cubicBezTo>
                    <a:pt x="30" y="12"/>
                    <a:pt x="26" y="15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20"/>
                  </a:cubicBezTo>
                  <a:cubicBezTo>
                    <a:pt x="23" y="24"/>
                    <a:pt x="25" y="30"/>
                    <a:pt x="30" y="37"/>
                  </a:cubicBezTo>
                  <a:cubicBezTo>
                    <a:pt x="33" y="41"/>
                    <a:pt x="37" y="46"/>
                    <a:pt x="41" y="50"/>
                  </a:cubicBezTo>
                  <a:cubicBezTo>
                    <a:pt x="83" y="100"/>
                    <a:pt x="83" y="100"/>
                    <a:pt x="83" y="100"/>
                  </a:cubicBezTo>
                  <a:cubicBezTo>
                    <a:pt x="83" y="101"/>
                    <a:pt x="84" y="102"/>
                    <a:pt x="83" y="103"/>
                  </a:cubicBezTo>
                  <a:cubicBezTo>
                    <a:pt x="83" y="105"/>
                    <a:pt x="82" y="106"/>
                    <a:pt x="81" y="107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1" y="130"/>
                    <a:pt x="31" y="130"/>
                    <a:pt x="30" y="130"/>
                  </a:cubicBezTo>
                  <a:close/>
                  <a:moveTo>
                    <a:pt x="17" y="34"/>
                  </a:moveTo>
                  <a:cubicBezTo>
                    <a:pt x="14" y="43"/>
                    <a:pt x="12" y="52"/>
                    <a:pt x="13" y="54"/>
                  </a:cubicBezTo>
                  <a:cubicBezTo>
                    <a:pt x="15" y="62"/>
                    <a:pt x="28" y="104"/>
                    <a:pt x="33" y="119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0" y="51"/>
                    <a:pt x="26" y="47"/>
                    <a:pt x="23" y="42"/>
                  </a:cubicBezTo>
                  <a:cubicBezTo>
                    <a:pt x="21" y="40"/>
                    <a:pt x="19" y="37"/>
                    <a:pt x="1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74"/>
            <p:cNvSpPr>
              <a:spLocks noEditPoints="1"/>
            </p:cNvSpPr>
            <p:nvPr/>
          </p:nvSpPr>
          <p:spPr bwMode="auto">
            <a:xfrm>
              <a:off x="6592888" y="1160463"/>
              <a:ext cx="238125" cy="363537"/>
            </a:xfrm>
            <a:custGeom>
              <a:avLst/>
              <a:gdLst>
                <a:gd name="T0" fmla="*/ 56 w 85"/>
                <a:gd name="T1" fmla="*/ 130 h 130"/>
                <a:gd name="T2" fmla="*/ 54 w 85"/>
                <a:gd name="T3" fmla="*/ 129 h 130"/>
                <a:gd name="T4" fmla="*/ 5 w 85"/>
                <a:gd name="T5" fmla="*/ 107 h 130"/>
                <a:gd name="T6" fmla="*/ 2 w 85"/>
                <a:gd name="T7" fmla="*/ 103 h 130"/>
                <a:gd name="T8" fmla="*/ 3 w 85"/>
                <a:gd name="T9" fmla="*/ 100 h 130"/>
                <a:gd name="T10" fmla="*/ 45 w 85"/>
                <a:gd name="T11" fmla="*/ 50 h 130"/>
                <a:gd name="T12" fmla="*/ 56 w 85"/>
                <a:gd name="T13" fmla="*/ 37 h 130"/>
                <a:gd name="T14" fmla="*/ 62 w 85"/>
                <a:gd name="T15" fmla="*/ 20 h 130"/>
                <a:gd name="T16" fmla="*/ 62 w 85"/>
                <a:gd name="T17" fmla="*/ 18 h 130"/>
                <a:gd name="T18" fmla="*/ 61 w 85"/>
                <a:gd name="T19" fmla="*/ 18 h 130"/>
                <a:gd name="T20" fmla="*/ 50 w 85"/>
                <a:gd name="T21" fmla="*/ 11 h 130"/>
                <a:gd name="T22" fmla="*/ 12 w 85"/>
                <a:gd name="T23" fmla="*/ 10 h 130"/>
                <a:gd name="T24" fmla="*/ 4 w 85"/>
                <a:gd name="T25" fmla="*/ 10 h 130"/>
                <a:gd name="T26" fmla="*/ 0 w 85"/>
                <a:gd name="T27" fmla="*/ 5 h 130"/>
                <a:gd name="T28" fmla="*/ 4 w 85"/>
                <a:gd name="T29" fmla="*/ 1 h 130"/>
                <a:gd name="T30" fmla="*/ 12 w 85"/>
                <a:gd name="T31" fmla="*/ 1 h 130"/>
                <a:gd name="T32" fmla="*/ 53 w 85"/>
                <a:gd name="T33" fmla="*/ 2 h 130"/>
                <a:gd name="T34" fmla="*/ 70 w 85"/>
                <a:gd name="T35" fmla="*/ 15 h 130"/>
                <a:gd name="T36" fmla="*/ 82 w 85"/>
                <a:gd name="T37" fmla="*/ 57 h 130"/>
                <a:gd name="T38" fmla="*/ 60 w 85"/>
                <a:gd name="T39" fmla="*/ 127 h 130"/>
                <a:gd name="T40" fmla="*/ 57 w 85"/>
                <a:gd name="T41" fmla="*/ 129 h 130"/>
                <a:gd name="T42" fmla="*/ 56 w 85"/>
                <a:gd name="T43" fmla="*/ 130 h 130"/>
                <a:gd name="T44" fmla="*/ 14 w 85"/>
                <a:gd name="T45" fmla="*/ 101 h 130"/>
                <a:gd name="T46" fmla="*/ 53 w 85"/>
                <a:gd name="T47" fmla="*/ 119 h 130"/>
                <a:gd name="T48" fmla="*/ 73 w 85"/>
                <a:gd name="T49" fmla="*/ 54 h 130"/>
                <a:gd name="T50" fmla="*/ 68 w 85"/>
                <a:gd name="T51" fmla="*/ 34 h 130"/>
                <a:gd name="T52" fmla="*/ 63 w 85"/>
                <a:gd name="T53" fmla="*/ 42 h 130"/>
                <a:gd name="T54" fmla="*/ 52 w 85"/>
                <a:gd name="T55" fmla="*/ 56 h 130"/>
                <a:gd name="T56" fmla="*/ 14 w 85"/>
                <a:gd name="T57" fmla="*/ 10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5" h="130">
                  <a:moveTo>
                    <a:pt x="56" y="130"/>
                  </a:moveTo>
                  <a:cubicBezTo>
                    <a:pt x="55" y="130"/>
                    <a:pt x="54" y="130"/>
                    <a:pt x="54" y="129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3" y="106"/>
                    <a:pt x="3" y="105"/>
                    <a:pt x="2" y="103"/>
                  </a:cubicBezTo>
                  <a:cubicBezTo>
                    <a:pt x="2" y="102"/>
                    <a:pt x="2" y="101"/>
                    <a:pt x="3" y="10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9" y="46"/>
                    <a:pt x="52" y="41"/>
                    <a:pt x="56" y="37"/>
                  </a:cubicBezTo>
                  <a:cubicBezTo>
                    <a:pt x="61" y="30"/>
                    <a:pt x="63" y="24"/>
                    <a:pt x="62" y="20"/>
                  </a:cubicBezTo>
                  <a:cubicBezTo>
                    <a:pt x="62" y="19"/>
                    <a:pt x="62" y="19"/>
                    <a:pt x="62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59" y="15"/>
                    <a:pt x="56" y="12"/>
                    <a:pt x="50" y="11"/>
                  </a:cubicBezTo>
                  <a:cubicBezTo>
                    <a:pt x="45" y="9"/>
                    <a:pt x="23" y="10"/>
                    <a:pt x="12" y="10"/>
                  </a:cubicBezTo>
                  <a:cubicBezTo>
                    <a:pt x="9" y="10"/>
                    <a:pt x="6" y="10"/>
                    <a:pt x="4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3"/>
                    <a:pt x="2" y="1"/>
                    <a:pt x="4" y="1"/>
                  </a:cubicBezTo>
                  <a:cubicBezTo>
                    <a:pt x="6" y="1"/>
                    <a:pt x="8" y="1"/>
                    <a:pt x="12" y="1"/>
                  </a:cubicBezTo>
                  <a:cubicBezTo>
                    <a:pt x="29" y="0"/>
                    <a:pt x="47" y="0"/>
                    <a:pt x="53" y="2"/>
                  </a:cubicBezTo>
                  <a:cubicBezTo>
                    <a:pt x="62" y="4"/>
                    <a:pt x="67" y="9"/>
                    <a:pt x="70" y="15"/>
                  </a:cubicBezTo>
                  <a:cubicBezTo>
                    <a:pt x="74" y="24"/>
                    <a:pt x="85" y="48"/>
                    <a:pt x="82" y="57"/>
                  </a:cubicBezTo>
                  <a:cubicBezTo>
                    <a:pt x="79" y="66"/>
                    <a:pt x="60" y="126"/>
                    <a:pt x="60" y="127"/>
                  </a:cubicBezTo>
                  <a:cubicBezTo>
                    <a:pt x="60" y="128"/>
                    <a:pt x="59" y="129"/>
                    <a:pt x="57" y="129"/>
                  </a:cubicBezTo>
                  <a:cubicBezTo>
                    <a:pt x="57" y="130"/>
                    <a:pt x="56" y="130"/>
                    <a:pt x="56" y="130"/>
                  </a:cubicBezTo>
                  <a:close/>
                  <a:moveTo>
                    <a:pt x="14" y="101"/>
                  </a:moveTo>
                  <a:cubicBezTo>
                    <a:pt x="53" y="119"/>
                    <a:pt x="53" y="119"/>
                    <a:pt x="53" y="119"/>
                  </a:cubicBezTo>
                  <a:cubicBezTo>
                    <a:pt x="57" y="104"/>
                    <a:pt x="71" y="62"/>
                    <a:pt x="73" y="54"/>
                  </a:cubicBezTo>
                  <a:cubicBezTo>
                    <a:pt x="74" y="52"/>
                    <a:pt x="72" y="43"/>
                    <a:pt x="68" y="34"/>
                  </a:cubicBezTo>
                  <a:cubicBezTo>
                    <a:pt x="67" y="37"/>
                    <a:pt x="65" y="40"/>
                    <a:pt x="63" y="42"/>
                  </a:cubicBezTo>
                  <a:cubicBezTo>
                    <a:pt x="60" y="47"/>
                    <a:pt x="56" y="51"/>
                    <a:pt x="52" y="56"/>
                  </a:cubicBezTo>
                  <a:lnTo>
                    <a:pt x="14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75"/>
            <p:cNvSpPr/>
            <p:nvPr/>
          </p:nvSpPr>
          <p:spPr bwMode="auto">
            <a:xfrm>
              <a:off x="6248400" y="1220788"/>
              <a:ext cx="377825" cy="836612"/>
            </a:xfrm>
            <a:custGeom>
              <a:avLst/>
              <a:gdLst>
                <a:gd name="T0" fmla="*/ 131 w 135"/>
                <a:gd name="T1" fmla="*/ 298 h 298"/>
                <a:gd name="T2" fmla="*/ 27 w 135"/>
                <a:gd name="T3" fmla="*/ 298 h 298"/>
                <a:gd name="T4" fmla="*/ 0 w 135"/>
                <a:gd name="T5" fmla="*/ 273 h 298"/>
                <a:gd name="T6" fmla="*/ 0 w 135"/>
                <a:gd name="T7" fmla="*/ 32 h 298"/>
                <a:gd name="T8" fmla="*/ 65 w 135"/>
                <a:gd name="T9" fmla="*/ 0 h 298"/>
                <a:gd name="T10" fmla="*/ 70 w 135"/>
                <a:gd name="T11" fmla="*/ 4 h 298"/>
                <a:gd name="T12" fmla="*/ 65 w 135"/>
                <a:gd name="T13" fmla="*/ 9 h 298"/>
                <a:gd name="T14" fmla="*/ 9 w 135"/>
                <a:gd name="T15" fmla="*/ 32 h 298"/>
                <a:gd name="T16" fmla="*/ 9 w 135"/>
                <a:gd name="T17" fmla="*/ 273 h 298"/>
                <a:gd name="T18" fmla="*/ 27 w 135"/>
                <a:gd name="T19" fmla="*/ 289 h 298"/>
                <a:gd name="T20" fmla="*/ 131 w 135"/>
                <a:gd name="T21" fmla="*/ 289 h 298"/>
                <a:gd name="T22" fmla="*/ 135 w 135"/>
                <a:gd name="T23" fmla="*/ 293 h 298"/>
                <a:gd name="T24" fmla="*/ 131 w 135"/>
                <a:gd name="T25" fmla="*/ 298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298">
                  <a:moveTo>
                    <a:pt x="131" y="298"/>
                  </a:moveTo>
                  <a:cubicBezTo>
                    <a:pt x="27" y="298"/>
                    <a:pt x="27" y="298"/>
                    <a:pt x="27" y="298"/>
                  </a:cubicBezTo>
                  <a:cubicBezTo>
                    <a:pt x="12" y="298"/>
                    <a:pt x="0" y="287"/>
                    <a:pt x="0" y="273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5"/>
                    <a:pt x="54" y="0"/>
                    <a:pt x="65" y="0"/>
                  </a:cubicBezTo>
                  <a:cubicBezTo>
                    <a:pt x="68" y="0"/>
                    <a:pt x="70" y="2"/>
                    <a:pt x="70" y="4"/>
                  </a:cubicBezTo>
                  <a:cubicBezTo>
                    <a:pt x="70" y="7"/>
                    <a:pt x="68" y="9"/>
                    <a:pt x="65" y="9"/>
                  </a:cubicBezTo>
                  <a:cubicBezTo>
                    <a:pt x="50" y="9"/>
                    <a:pt x="11" y="26"/>
                    <a:pt x="9" y="32"/>
                  </a:cubicBezTo>
                  <a:cubicBezTo>
                    <a:pt x="9" y="273"/>
                    <a:pt x="9" y="273"/>
                    <a:pt x="9" y="273"/>
                  </a:cubicBezTo>
                  <a:cubicBezTo>
                    <a:pt x="9" y="282"/>
                    <a:pt x="17" y="289"/>
                    <a:pt x="27" y="289"/>
                  </a:cubicBezTo>
                  <a:cubicBezTo>
                    <a:pt x="131" y="289"/>
                    <a:pt x="131" y="289"/>
                    <a:pt x="131" y="289"/>
                  </a:cubicBezTo>
                  <a:cubicBezTo>
                    <a:pt x="133" y="289"/>
                    <a:pt x="135" y="291"/>
                    <a:pt x="135" y="293"/>
                  </a:cubicBezTo>
                  <a:cubicBezTo>
                    <a:pt x="135" y="296"/>
                    <a:pt x="133" y="298"/>
                    <a:pt x="131" y="2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76"/>
            <p:cNvSpPr/>
            <p:nvPr/>
          </p:nvSpPr>
          <p:spPr bwMode="auto">
            <a:xfrm>
              <a:off x="6592888" y="1220788"/>
              <a:ext cx="379413" cy="836612"/>
            </a:xfrm>
            <a:custGeom>
              <a:avLst/>
              <a:gdLst>
                <a:gd name="T0" fmla="*/ 108 w 135"/>
                <a:gd name="T1" fmla="*/ 298 h 298"/>
                <a:gd name="T2" fmla="*/ 4 w 135"/>
                <a:gd name="T3" fmla="*/ 298 h 298"/>
                <a:gd name="T4" fmla="*/ 0 w 135"/>
                <a:gd name="T5" fmla="*/ 293 h 298"/>
                <a:gd name="T6" fmla="*/ 4 w 135"/>
                <a:gd name="T7" fmla="*/ 289 h 298"/>
                <a:gd name="T8" fmla="*/ 108 w 135"/>
                <a:gd name="T9" fmla="*/ 289 h 298"/>
                <a:gd name="T10" fmla="*/ 126 w 135"/>
                <a:gd name="T11" fmla="*/ 273 h 298"/>
                <a:gd name="T12" fmla="*/ 126 w 135"/>
                <a:gd name="T13" fmla="*/ 32 h 298"/>
                <a:gd name="T14" fmla="*/ 70 w 135"/>
                <a:gd name="T15" fmla="*/ 9 h 298"/>
                <a:gd name="T16" fmla="*/ 65 w 135"/>
                <a:gd name="T17" fmla="*/ 4 h 298"/>
                <a:gd name="T18" fmla="*/ 70 w 135"/>
                <a:gd name="T19" fmla="*/ 0 h 298"/>
                <a:gd name="T20" fmla="*/ 135 w 135"/>
                <a:gd name="T21" fmla="*/ 32 h 298"/>
                <a:gd name="T22" fmla="*/ 135 w 135"/>
                <a:gd name="T23" fmla="*/ 273 h 298"/>
                <a:gd name="T24" fmla="*/ 108 w 135"/>
                <a:gd name="T25" fmla="*/ 298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298">
                  <a:moveTo>
                    <a:pt x="108" y="298"/>
                  </a:moveTo>
                  <a:cubicBezTo>
                    <a:pt x="4" y="298"/>
                    <a:pt x="4" y="298"/>
                    <a:pt x="4" y="298"/>
                  </a:cubicBezTo>
                  <a:cubicBezTo>
                    <a:pt x="2" y="298"/>
                    <a:pt x="0" y="296"/>
                    <a:pt x="0" y="293"/>
                  </a:cubicBezTo>
                  <a:cubicBezTo>
                    <a:pt x="0" y="291"/>
                    <a:pt x="2" y="289"/>
                    <a:pt x="4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118" y="289"/>
                    <a:pt x="126" y="282"/>
                    <a:pt x="126" y="273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4" y="26"/>
                    <a:pt x="85" y="9"/>
                    <a:pt x="70" y="9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5" y="2"/>
                    <a:pt x="67" y="0"/>
                    <a:pt x="70" y="0"/>
                  </a:cubicBezTo>
                  <a:cubicBezTo>
                    <a:pt x="81" y="0"/>
                    <a:pt x="135" y="15"/>
                    <a:pt x="135" y="32"/>
                  </a:cubicBezTo>
                  <a:cubicBezTo>
                    <a:pt x="135" y="273"/>
                    <a:pt x="135" y="273"/>
                    <a:pt x="135" y="273"/>
                  </a:cubicBezTo>
                  <a:cubicBezTo>
                    <a:pt x="135" y="287"/>
                    <a:pt x="123" y="298"/>
                    <a:pt x="108" y="2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77"/>
            <p:cNvSpPr/>
            <p:nvPr/>
          </p:nvSpPr>
          <p:spPr bwMode="auto">
            <a:xfrm>
              <a:off x="6553200" y="1460500"/>
              <a:ext cx="25400" cy="596900"/>
            </a:xfrm>
            <a:custGeom>
              <a:avLst/>
              <a:gdLst>
                <a:gd name="T0" fmla="*/ 4 w 9"/>
                <a:gd name="T1" fmla="*/ 213 h 213"/>
                <a:gd name="T2" fmla="*/ 0 w 9"/>
                <a:gd name="T3" fmla="*/ 208 h 213"/>
                <a:gd name="T4" fmla="*/ 0 w 9"/>
                <a:gd name="T5" fmla="*/ 4 h 213"/>
                <a:gd name="T6" fmla="*/ 4 w 9"/>
                <a:gd name="T7" fmla="*/ 0 h 213"/>
                <a:gd name="T8" fmla="*/ 9 w 9"/>
                <a:gd name="T9" fmla="*/ 4 h 213"/>
                <a:gd name="T10" fmla="*/ 9 w 9"/>
                <a:gd name="T11" fmla="*/ 208 h 213"/>
                <a:gd name="T12" fmla="*/ 4 w 9"/>
                <a:gd name="T13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13">
                  <a:moveTo>
                    <a:pt x="4" y="213"/>
                  </a:moveTo>
                  <a:cubicBezTo>
                    <a:pt x="2" y="213"/>
                    <a:pt x="0" y="211"/>
                    <a:pt x="0" y="20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208"/>
                    <a:pt x="9" y="208"/>
                    <a:pt x="9" y="208"/>
                  </a:cubicBezTo>
                  <a:cubicBezTo>
                    <a:pt x="9" y="211"/>
                    <a:pt x="7" y="213"/>
                    <a:pt x="4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8"/>
            <p:cNvSpPr/>
            <p:nvPr/>
          </p:nvSpPr>
          <p:spPr bwMode="auto">
            <a:xfrm>
              <a:off x="6637338" y="1460500"/>
              <a:ext cx="28575" cy="596900"/>
            </a:xfrm>
            <a:custGeom>
              <a:avLst/>
              <a:gdLst>
                <a:gd name="T0" fmla="*/ 5 w 10"/>
                <a:gd name="T1" fmla="*/ 213 h 213"/>
                <a:gd name="T2" fmla="*/ 0 w 10"/>
                <a:gd name="T3" fmla="*/ 208 h 213"/>
                <a:gd name="T4" fmla="*/ 0 w 10"/>
                <a:gd name="T5" fmla="*/ 4 h 213"/>
                <a:gd name="T6" fmla="*/ 5 w 10"/>
                <a:gd name="T7" fmla="*/ 0 h 213"/>
                <a:gd name="T8" fmla="*/ 10 w 10"/>
                <a:gd name="T9" fmla="*/ 4 h 213"/>
                <a:gd name="T10" fmla="*/ 10 w 10"/>
                <a:gd name="T11" fmla="*/ 208 h 213"/>
                <a:gd name="T12" fmla="*/ 5 w 10"/>
                <a:gd name="T13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13">
                  <a:moveTo>
                    <a:pt x="5" y="213"/>
                  </a:moveTo>
                  <a:cubicBezTo>
                    <a:pt x="3" y="213"/>
                    <a:pt x="0" y="211"/>
                    <a:pt x="0" y="20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10" y="211"/>
                    <a:pt x="8" y="213"/>
                    <a:pt x="5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79"/>
            <p:cNvSpPr>
              <a:spLocks noEditPoints="1"/>
            </p:cNvSpPr>
            <p:nvPr/>
          </p:nvSpPr>
          <p:spPr bwMode="auto">
            <a:xfrm>
              <a:off x="6248400" y="1577975"/>
              <a:ext cx="215900" cy="80962"/>
            </a:xfrm>
            <a:custGeom>
              <a:avLst/>
              <a:gdLst>
                <a:gd name="T0" fmla="*/ 72 w 77"/>
                <a:gd name="T1" fmla="*/ 29 h 29"/>
                <a:gd name="T2" fmla="*/ 5 w 77"/>
                <a:gd name="T3" fmla="*/ 29 h 29"/>
                <a:gd name="T4" fmla="*/ 0 w 77"/>
                <a:gd name="T5" fmla="*/ 25 h 29"/>
                <a:gd name="T6" fmla="*/ 0 w 77"/>
                <a:gd name="T7" fmla="*/ 5 h 29"/>
                <a:gd name="T8" fmla="*/ 5 w 77"/>
                <a:gd name="T9" fmla="*/ 0 h 29"/>
                <a:gd name="T10" fmla="*/ 72 w 77"/>
                <a:gd name="T11" fmla="*/ 0 h 29"/>
                <a:gd name="T12" fmla="*/ 77 w 77"/>
                <a:gd name="T13" fmla="*/ 5 h 29"/>
                <a:gd name="T14" fmla="*/ 77 w 77"/>
                <a:gd name="T15" fmla="*/ 25 h 29"/>
                <a:gd name="T16" fmla="*/ 72 w 77"/>
                <a:gd name="T17" fmla="*/ 29 h 29"/>
                <a:gd name="T18" fmla="*/ 9 w 77"/>
                <a:gd name="T19" fmla="*/ 20 h 29"/>
                <a:gd name="T20" fmla="*/ 67 w 77"/>
                <a:gd name="T21" fmla="*/ 20 h 29"/>
                <a:gd name="T22" fmla="*/ 67 w 77"/>
                <a:gd name="T23" fmla="*/ 10 h 29"/>
                <a:gd name="T24" fmla="*/ 9 w 77"/>
                <a:gd name="T25" fmla="*/ 10 h 29"/>
                <a:gd name="T26" fmla="*/ 9 w 77"/>
                <a:gd name="T27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29">
                  <a:moveTo>
                    <a:pt x="72" y="29"/>
                  </a:moveTo>
                  <a:cubicBezTo>
                    <a:pt x="5" y="29"/>
                    <a:pt x="5" y="29"/>
                    <a:pt x="5" y="29"/>
                  </a:cubicBezTo>
                  <a:cubicBezTo>
                    <a:pt x="2" y="29"/>
                    <a:pt x="0" y="27"/>
                    <a:pt x="0" y="2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4" y="0"/>
                    <a:pt x="77" y="2"/>
                    <a:pt x="77" y="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7"/>
                    <a:pt x="74" y="29"/>
                    <a:pt x="72" y="29"/>
                  </a:cubicBezTo>
                  <a:close/>
                  <a:moveTo>
                    <a:pt x="9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9" y="10"/>
                    <a:pt x="9" y="10"/>
                    <a:pt x="9" y="10"/>
                  </a:cubicBezTo>
                  <a:lnTo>
                    <a:pt x="9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Oval 80"/>
            <p:cNvSpPr>
              <a:spLocks noChangeArrowheads="1"/>
            </p:cNvSpPr>
            <p:nvPr/>
          </p:nvSpPr>
          <p:spPr bwMode="auto">
            <a:xfrm>
              <a:off x="6592888" y="1611313"/>
              <a:ext cx="31750" cy="285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Oval 81"/>
            <p:cNvSpPr>
              <a:spLocks noChangeArrowheads="1"/>
            </p:cNvSpPr>
            <p:nvPr/>
          </p:nvSpPr>
          <p:spPr bwMode="auto">
            <a:xfrm>
              <a:off x="6592888" y="1793875"/>
              <a:ext cx="31750" cy="285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Oval 82"/>
            <p:cNvSpPr>
              <a:spLocks noChangeArrowheads="1"/>
            </p:cNvSpPr>
            <p:nvPr/>
          </p:nvSpPr>
          <p:spPr bwMode="auto">
            <a:xfrm>
              <a:off x="6592888" y="1979613"/>
              <a:ext cx="31750" cy="2698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0" name="Freeform 83"/>
          <p:cNvSpPr>
            <a:spLocks noEditPoints="1"/>
          </p:cNvSpPr>
          <p:nvPr/>
        </p:nvSpPr>
        <p:spPr bwMode="auto">
          <a:xfrm>
            <a:off x="6265836" y="2270770"/>
            <a:ext cx="865500" cy="863359"/>
          </a:xfrm>
          <a:custGeom>
            <a:avLst/>
            <a:gdLst>
              <a:gd name="T0" fmla="*/ 229 w 458"/>
              <a:gd name="T1" fmla="*/ 457 h 457"/>
              <a:gd name="T2" fmla="*/ 0 w 458"/>
              <a:gd name="T3" fmla="*/ 228 h 457"/>
              <a:gd name="T4" fmla="*/ 229 w 458"/>
              <a:gd name="T5" fmla="*/ 0 h 457"/>
              <a:gd name="T6" fmla="*/ 458 w 458"/>
              <a:gd name="T7" fmla="*/ 228 h 457"/>
              <a:gd name="T8" fmla="*/ 229 w 458"/>
              <a:gd name="T9" fmla="*/ 457 h 457"/>
              <a:gd name="T10" fmla="*/ 229 w 458"/>
              <a:gd name="T11" fmla="*/ 9 h 457"/>
              <a:gd name="T12" fmla="*/ 10 w 458"/>
              <a:gd name="T13" fmla="*/ 228 h 457"/>
              <a:gd name="T14" fmla="*/ 229 w 458"/>
              <a:gd name="T15" fmla="*/ 448 h 457"/>
              <a:gd name="T16" fmla="*/ 448 w 458"/>
              <a:gd name="T17" fmla="*/ 228 h 457"/>
              <a:gd name="T18" fmla="*/ 229 w 458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8" h="457">
                <a:moveTo>
                  <a:pt x="229" y="457"/>
                </a:moveTo>
                <a:cubicBezTo>
                  <a:pt x="103" y="457"/>
                  <a:pt x="0" y="354"/>
                  <a:pt x="0" y="228"/>
                </a:cubicBezTo>
                <a:cubicBezTo>
                  <a:pt x="0" y="102"/>
                  <a:pt x="103" y="0"/>
                  <a:pt x="229" y="0"/>
                </a:cubicBezTo>
                <a:cubicBezTo>
                  <a:pt x="355" y="0"/>
                  <a:pt x="458" y="102"/>
                  <a:pt x="458" y="228"/>
                </a:cubicBezTo>
                <a:cubicBezTo>
                  <a:pt x="458" y="354"/>
                  <a:pt x="355" y="457"/>
                  <a:pt x="229" y="457"/>
                </a:cubicBezTo>
                <a:close/>
                <a:moveTo>
                  <a:pt x="229" y="9"/>
                </a:moveTo>
                <a:cubicBezTo>
                  <a:pt x="108" y="9"/>
                  <a:pt x="10" y="107"/>
                  <a:pt x="10" y="228"/>
                </a:cubicBezTo>
                <a:cubicBezTo>
                  <a:pt x="10" y="349"/>
                  <a:pt x="108" y="448"/>
                  <a:pt x="229" y="448"/>
                </a:cubicBezTo>
                <a:cubicBezTo>
                  <a:pt x="350" y="448"/>
                  <a:pt x="448" y="349"/>
                  <a:pt x="448" y="228"/>
                </a:cubicBezTo>
                <a:cubicBezTo>
                  <a:pt x="448" y="107"/>
                  <a:pt x="350" y="9"/>
                  <a:pt x="229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1" name="组合 120"/>
          <p:cNvGrpSpPr/>
          <p:nvPr/>
        </p:nvGrpSpPr>
        <p:grpSpPr>
          <a:xfrm>
            <a:off x="7613833" y="2387382"/>
            <a:ext cx="561665" cy="561665"/>
            <a:chOff x="7967663" y="1162050"/>
            <a:chExt cx="833437" cy="833437"/>
          </a:xfrm>
          <a:solidFill>
            <a:srgbClr val="FC621E"/>
          </a:solidFill>
        </p:grpSpPr>
        <p:sp>
          <p:nvSpPr>
            <p:cNvPr id="122" name="Freeform 84"/>
            <p:cNvSpPr>
              <a:spLocks noEditPoints="1"/>
            </p:cNvSpPr>
            <p:nvPr/>
          </p:nvSpPr>
          <p:spPr bwMode="auto">
            <a:xfrm>
              <a:off x="7967663" y="1701800"/>
              <a:ext cx="295275" cy="293687"/>
            </a:xfrm>
            <a:custGeom>
              <a:avLst/>
              <a:gdLst>
                <a:gd name="T0" fmla="*/ 76 w 105"/>
                <a:gd name="T1" fmla="*/ 105 h 105"/>
                <a:gd name="T2" fmla="*/ 28 w 105"/>
                <a:gd name="T3" fmla="*/ 105 h 105"/>
                <a:gd name="T4" fmla="*/ 0 w 105"/>
                <a:gd name="T5" fmla="*/ 76 h 105"/>
                <a:gd name="T6" fmla="*/ 0 w 105"/>
                <a:gd name="T7" fmla="*/ 28 h 105"/>
                <a:gd name="T8" fmla="*/ 28 w 105"/>
                <a:gd name="T9" fmla="*/ 0 h 105"/>
                <a:gd name="T10" fmla="*/ 76 w 105"/>
                <a:gd name="T11" fmla="*/ 0 h 105"/>
                <a:gd name="T12" fmla="*/ 105 w 105"/>
                <a:gd name="T13" fmla="*/ 28 h 105"/>
                <a:gd name="T14" fmla="*/ 105 w 105"/>
                <a:gd name="T15" fmla="*/ 76 h 105"/>
                <a:gd name="T16" fmla="*/ 76 w 105"/>
                <a:gd name="T17" fmla="*/ 105 h 105"/>
                <a:gd name="T18" fmla="*/ 28 w 105"/>
                <a:gd name="T19" fmla="*/ 9 h 105"/>
                <a:gd name="T20" fmla="*/ 9 w 105"/>
                <a:gd name="T21" fmla="*/ 28 h 105"/>
                <a:gd name="T22" fmla="*/ 9 w 105"/>
                <a:gd name="T23" fmla="*/ 76 h 105"/>
                <a:gd name="T24" fmla="*/ 28 w 105"/>
                <a:gd name="T25" fmla="*/ 95 h 105"/>
                <a:gd name="T26" fmla="*/ 76 w 105"/>
                <a:gd name="T27" fmla="*/ 95 h 105"/>
                <a:gd name="T28" fmla="*/ 96 w 105"/>
                <a:gd name="T29" fmla="*/ 76 h 105"/>
                <a:gd name="T30" fmla="*/ 96 w 105"/>
                <a:gd name="T31" fmla="*/ 28 h 105"/>
                <a:gd name="T32" fmla="*/ 76 w 105"/>
                <a:gd name="T33" fmla="*/ 9 h 105"/>
                <a:gd name="T34" fmla="*/ 28 w 105"/>
                <a:gd name="T35" fmla="*/ 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5" h="105">
                  <a:moveTo>
                    <a:pt x="76" y="105"/>
                  </a:moveTo>
                  <a:cubicBezTo>
                    <a:pt x="28" y="105"/>
                    <a:pt x="28" y="105"/>
                    <a:pt x="28" y="105"/>
                  </a:cubicBezTo>
                  <a:cubicBezTo>
                    <a:pt x="13" y="105"/>
                    <a:pt x="0" y="92"/>
                    <a:pt x="0" y="7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3" y="0"/>
                    <a:pt x="2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2" y="0"/>
                    <a:pt x="105" y="12"/>
                    <a:pt x="105" y="28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5" y="92"/>
                    <a:pt x="92" y="105"/>
                    <a:pt x="76" y="105"/>
                  </a:cubicBezTo>
                  <a:close/>
                  <a:moveTo>
                    <a:pt x="28" y="9"/>
                  </a:moveTo>
                  <a:cubicBezTo>
                    <a:pt x="18" y="9"/>
                    <a:pt x="9" y="18"/>
                    <a:pt x="9" y="28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9" y="87"/>
                    <a:pt x="18" y="95"/>
                    <a:pt x="28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87" y="95"/>
                    <a:pt x="96" y="87"/>
                    <a:pt x="96" y="76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6" y="18"/>
                    <a:pt x="87" y="9"/>
                    <a:pt x="76" y="9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85"/>
            <p:cNvSpPr>
              <a:spLocks noEditPoints="1"/>
            </p:cNvSpPr>
            <p:nvPr/>
          </p:nvSpPr>
          <p:spPr bwMode="auto">
            <a:xfrm>
              <a:off x="8237538" y="1701800"/>
              <a:ext cx="293688" cy="293687"/>
            </a:xfrm>
            <a:custGeom>
              <a:avLst/>
              <a:gdLst>
                <a:gd name="T0" fmla="*/ 76 w 105"/>
                <a:gd name="T1" fmla="*/ 105 h 105"/>
                <a:gd name="T2" fmla="*/ 28 w 105"/>
                <a:gd name="T3" fmla="*/ 105 h 105"/>
                <a:gd name="T4" fmla="*/ 0 w 105"/>
                <a:gd name="T5" fmla="*/ 76 h 105"/>
                <a:gd name="T6" fmla="*/ 0 w 105"/>
                <a:gd name="T7" fmla="*/ 28 h 105"/>
                <a:gd name="T8" fmla="*/ 28 w 105"/>
                <a:gd name="T9" fmla="*/ 0 h 105"/>
                <a:gd name="T10" fmla="*/ 76 w 105"/>
                <a:gd name="T11" fmla="*/ 0 h 105"/>
                <a:gd name="T12" fmla="*/ 105 w 105"/>
                <a:gd name="T13" fmla="*/ 28 h 105"/>
                <a:gd name="T14" fmla="*/ 105 w 105"/>
                <a:gd name="T15" fmla="*/ 76 h 105"/>
                <a:gd name="T16" fmla="*/ 76 w 105"/>
                <a:gd name="T17" fmla="*/ 105 h 105"/>
                <a:gd name="T18" fmla="*/ 28 w 105"/>
                <a:gd name="T19" fmla="*/ 9 h 105"/>
                <a:gd name="T20" fmla="*/ 9 w 105"/>
                <a:gd name="T21" fmla="*/ 28 h 105"/>
                <a:gd name="T22" fmla="*/ 9 w 105"/>
                <a:gd name="T23" fmla="*/ 76 h 105"/>
                <a:gd name="T24" fmla="*/ 28 w 105"/>
                <a:gd name="T25" fmla="*/ 95 h 105"/>
                <a:gd name="T26" fmla="*/ 76 w 105"/>
                <a:gd name="T27" fmla="*/ 95 h 105"/>
                <a:gd name="T28" fmla="*/ 96 w 105"/>
                <a:gd name="T29" fmla="*/ 76 h 105"/>
                <a:gd name="T30" fmla="*/ 96 w 105"/>
                <a:gd name="T31" fmla="*/ 28 h 105"/>
                <a:gd name="T32" fmla="*/ 76 w 105"/>
                <a:gd name="T33" fmla="*/ 9 h 105"/>
                <a:gd name="T34" fmla="*/ 28 w 105"/>
                <a:gd name="T35" fmla="*/ 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5" h="105">
                  <a:moveTo>
                    <a:pt x="76" y="105"/>
                  </a:moveTo>
                  <a:cubicBezTo>
                    <a:pt x="28" y="105"/>
                    <a:pt x="28" y="105"/>
                    <a:pt x="28" y="105"/>
                  </a:cubicBezTo>
                  <a:cubicBezTo>
                    <a:pt x="13" y="105"/>
                    <a:pt x="0" y="92"/>
                    <a:pt x="0" y="7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3" y="0"/>
                    <a:pt x="2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2" y="0"/>
                    <a:pt x="105" y="12"/>
                    <a:pt x="105" y="28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5" y="92"/>
                    <a:pt x="92" y="105"/>
                    <a:pt x="76" y="105"/>
                  </a:cubicBezTo>
                  <a:close/>
                  <a:moveTo>
                    <a:pt x="28" y="9"/>
                  </a:moveTo>
                  <a:cubicBezTo>
                    <a:pt x="18" y="9"/>
                    <a:pt x="9" y="18"/>
                    <a:pt x="9" y="28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9" y="87"/>
                    <a:pt x="18" y="95"/>
                    <a:pt x="28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87" y="95"/>
                    <a:pt x="96" y="87"/>
                    <a:pt x="96" y="76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6" y="18"/>
                    <a:pt x="87" y="9"/>
                    <a:pt x="76" y="9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86"/>
            <p:cNvSpPr>
              <a:spLocks noEditPoints="1"/>
            </p:cNvSpPr>
            <p:nvPr/>
          </p:nvSpPr>
          <p:spPr bwMode="auto">
            <a:xfrm>
              <a:off x="8505825" y="1701800"/>
              <a:ext cx="295275" cy="293687"/>
            </a:xfrm>
            <a:custGeom>
              <a:avLst/>
              <a:gdLst>
                <a:gd name="T0" fmla="*/ 76 w 105"/>
                <a:gd name="T1" fmla="*/ 105 h 105"/>
                <a:gd name="T2" fmla="*/ 28 w 105"/>
                <a:gd name="T3" fmla="*/ 105 h 105"/>
                <a:gd name="T4" fmla="*/ 0 w 105"/>
                <a:gd name="T5" fmla="*/ 76 h 105"/>
                <a:gd name="T6" fmla="*/ 0 w 105"/>
                <a:gd name="T7" fmla="*/ 28 h 105"/>
                <a:gd name="T8" fmla="*/ 28 w 105"/>
                <a:gd name="T9" fmla="*/ 0 h 105"/>
                <a:gd name="T10" fmla="*/ 76 w 105"/>
                <a:gd name="T11" fmla="*/ 0 h 105"/>
                <a:gd name="T12" fmla="*/ 105 w 105"/>
                <a:gd name="T13" fmla="*/ 28 h 105"/>
                <a:gd name="T14" fmla="*/ 105 w 105"/>
                <a:gd name="T15" fmla="*/ 76 h 105"/>
                <a:gd name="T16" fmla="*/ 76 w 105"/>
                <a:gd name="T17" fmla="*/ 105 h 105"/>
                <a:gd name="T18" fmla="*/ 28 w 105"/>
                <a:gd name="T19" fmla="*/ 9 h 105"/>
                <a:gd name="T20" fmla="*/ 9 w 105"/>
                <a:gd name="T21" fmla="*/ 28 h 105"/>
                <a:gd name="T22" fmla="*/ 9 w 105"/>
                <a:gd name="T23" fmla="*/ 76 h 105"/>
                <a:gd name="T24" fmla="*/ 28 w 105"/>
                <a:gd name="T25" fmla="*/ 95 h 105"/>
                <a:gd name="T26" fmla="*/ 76 w 105"/>
                <a:gd name="T27" fmla="*/ 95 h 105"/>
                <a:gd name="T28" fmla="*/ 95 w 105"/>
                <a:gd name="T29" fmla="*/ 76 h 105"/>
                <a:gd name="T30" fmla="*/ 95 w 105"/>
                <a:gd name="T31" fmla="*/ 28 h 105"/>
                <a:gd name="T32" fmla="*/ 76 w 105"/>
                <a:gd name="T33" fmla="*/ 9 h 105"/>
                <a:gd name="T34" fmla="*/ 28 w 105"/>
                <a:gd name="T35" fmla="*/ 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5" h="105">
                  <a:moveTo>
                    <a:pt x="76" y="105"/>
                  </a:moveTo>
                  <a:cubicBezTo>
                    <a:pt x="28" y="105"/>
                    <a:pt x="28" y="105"/>
                    <a:pt x="28" y="105"/>
                  </a:cubicBezTo>
                  <a:cubicBezTo>
                    <a:pt x="12" y="105"/>
                    <a:pt x="0" y="92"/>
                    <a:pt x="0" y="7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2" y="0"/>
                    <a:pt x="2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2" y="0"/>
                    <a:pt x="105" y="12"/>
                    <a:pt x="105" y="28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5" y="92"/>
                    <a:pt x="92" y="105"/>
                    <a:pt x="76" y="105"/>
                  </a:cubicBezTo>
                  <a:close/>
                  <a:moveTo>
                    <a:pt x="28" y="9"/>
                  </a:moveTo>
                  <a:cubicBezTo>
                    <a:pt x="18" y="9"/>
                    <a:pt x="9" y="18"/>
                    <a:pt x="9" y="28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9" y="87"/>
                    <a:pt x="18" y="95"/>
                    <a:pt x="28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87" y="95"/>
                    <a:pt x="95" y="87"/>
                    <a:pt x="95" y="76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5" y="18"/>
                    <a:pt x="87" y="9"/>
                    <a:pt x="76" y="9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87"/>
            <p:cNvSpPr>
              <a:spLocks noEditPoints="1"/>
            </p:cNvSpPr>
            <p:nvPr/>
          </p:nvSpPr>
          <p:spPr bwMode="auto">
            <a:xfrm>
              <a:off x="8102600" y="1431925"/>
              <a:ext cx="293688" cy="295275"/>
            </a:xfrm>
            <a:custGeom>
              <a:avLst/>
              <a:gdLst>
                <a:gd name="T0" fmla="*/ 76 w 105"/>
                <a:gd name="T1" fmla="*/ 105 h 105"/>
                <a:gd name="T2" fmla="*/ 28 w 105"/>
                <a:gd name="T3" fmla="*/ 105 h 105"/>
                <a:gd name="T4" fmla="*/ 0 w 105"/>
                <a:gd name="T5" fmla="*/ 76 h 105"/>
                <a:gd name="T6" fmla="*/ 0 w 105"/>
                <a:gd name="T7" fmla="*/ 28 h 105"/>
                <a:gd name="T8" fmla="*/ 28 w 105"/>
                <a:gd name="T9" fmla="*/ 0 h 105"/>
                <a:gd name="T10" fmla="*/ 76 w 105"/>
                <a:gd name="T11" fmla="*/ 0 h 105"/>
                <a:gd name="T12" fmla="*/ 105 w 105"/>
                <a:gd name="T13" fmla="*/ 28 h 105"/>
                <a:gd name="T14" fmla="*/ 105 w 105"/>
                <a:gd name="T15" fmla="*/ 76 h 105"/>
                <a:gd name="T16" fmla="*/ 76 w 105"/>
                <a:gd name="T17" fmla="*/ 105 h 105"/>
                <a:gd name="T18" fmla="*/ 28 w 105"/>
                <a:gd name="T19" fmla="*/ 9 h 105"/>
                <a:gd name="T20" fmla="*/ 9 w 105"/>
                <a:gd name="T21" fmla="*/ 28 h 105"/>
                <a:gd name="T22" fmla="*/ 9 w 105"/>
                <a:gd name="T23" fmla="*/ 76 h 105"/>
                <a:gd name="T24" fmla="*/ 28 w 105"/>
                <a:gd name="T25" fmla="*/ 96 h 105"/>
                <a:gd name="T26" fmla="*/ 76 w 105"/>
                <a:gd name="T27" fmla="*/ 96 h 105"/>
                <a:gd name="T28" fmla="*/ 96 w 105"/>
                <a:gd name="T29" fmla="*/ 76 h 105"/>
                <a:gd name="T30" fmla="*/ 96 w 105"/>
                <a:gd name="T31" fmla="*/ 28 h 105"/>
                <a:gd name="T32" fmla="*/ 76 w 105"/>
                <a:gd name="T33" fmla="*/ 9 h 105"/>
                <a:gd name="T34" fmla="*/ 28 w 105"/>
                <a:gd name="T35" fmla="*/ 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5" h="105">
                  <a:moveTo>
                    <a:pt x="76" y="105"/>
                  </a:moveTo>
                  <a:cubicBezTo>
                    <a:pt x="28" y="105"/>
                    <a:pt x="28" y="105"/>
                    <a:pt x="28" y="105"/>
                  </a:cubicBezTo>
                  <a:cubicBezTo>
                    <a:pt x="13" y="105"/>
                    <a:pt x="0" y="92"/>
                    <a:pt x="0" y="7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2" y="0"/>
                    <a:pt x="105" y="13"/>
                    <a:pt x="105" y="28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5" y="92"/>
                    <a:pt x="92" y="105"/>
                    <a:pt x="76" y="105"/>
                  </a:cubicBezTo>
                  <a:close/>
                  <a:moveTo>
                    <a:pt x="28" y="9"/>
                  </a:moveTo>
                  <a:cubicBezTo>
                    <a:pt x="18" y="9"/>
                    <a:pt x="9" y="18"/>
                    <a:pt x="9" y="28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9" y="87"/>
                    <a:pt x="18" y="96"/>
                    <a:pt x="28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87" y="96"/>
                    <a:pt x="96" y="87"/>
                    <a:pt x="96" y="76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6" y="18"/>
                    <a:pt x="87" y="9"/>
                    <a:pt x="76" y="9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88"/>
            <p:cNvSpPr>
              <a:spLocks noEditPoints="1"/>
            </p:cNvSpPr>
            <p:nvPr/>
          </p:nvSpPr>
          <p:spPr bwMode="auto">
            <a:xfrm>
              <a:off x="8370888" y="1431925"/>
              <a:ext cx="295275" cy="295275"/>
            </a:xfrm>
            <a:custGeom>
              <a:avLst/>
              <a:gdLst>
                <a:gd name="T0" fmla="*/ 76 w 105"/>
                <a:gd name="T1" fmla="*/ 105 h 105"/>
                <a:gd name="T2" fmla="*/ 28 w 105"/>
                <a:gd name="T3" fmla="*/ 105 h 105"/>
                <a:gd name="T4" fmla="*/ 0 w 105"/>
                <a:gd name="T5" fmla="*/ 76 h 105"/>
                <a:gd name="T6" fmla="*/ 0 w 105"/>
                <a:gd name="T7" fmla="*/ 28 h 105"/>
                <a:gd name="T8" fmla="*/ 28 w 105"/>
                <a:gd name="T9" fmla="*/ 0 h 105"/>
                <a:gd name="T10" fmla="*/ 76 w 105"/>
                <a:gd name="T11" fmla="*/ 0 h 105"/>
                <a:gd name="T12" fmla="*/ 105 w 105"/>
                <a:gd name="T13" fmla="*/ 28 h 105"/>
                <a:gd name="T14" fmla="*/ 105 w 105"/>
                <a:gd name="T15" fmla="*/ 76 h 105"/>
                <a:gd name="T16" fmla="*/ 76 w 105"/>
                <a:gd name="T17" fmla="*/ 105 h 105"/>
                <a:gd name="T18" fmla="*/ 28 w 105"/>
                <a:gd name="T19" fmla="*/ 9 h 105"/>
                <a:gd name="T20" fmla="*/ 9 w 105"/>
                <a:gd name="T21" fmla="*/ 28 h 105"/>
                <a:gd name="T22" fmla="*/ 9 w 105"/>
                <a:gd name="T23" fmla="*/ 76 h 105"/>
                <a:gd name="T24" fmla="*/ 28 w 105"/>
                <a:gd name="T25" fmla="*/ 96 h 105"/>
                <a:gd name="T26" fmla="*/ 76 w 105"/>
                <a:gd name="T27" fmla="*/ 96 h 105"/>
                <a:gd name="T28" fmla="*/ 96 w 105"/>
                <a:gd name="T29" fmla="*/ 76 h 105"/>
                <a:gd name="T30" fmla="*/ 96 w 105"/>
                <a:gd name="T31" fmla="*/ 28 h 105"/>
                <a:gd name="T32" fmla="*/ 76 w 105"/>
                <a:gd name="T33" fmla="*/ 9 h 105"/>
                <a:gd name="T34" fmla="*/ 28 w 105"/>
                <a:gd name="T35" fmla="*/ 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5" h="105">
                  <a:moveTo>
                    <a:pt x="76" y="105"/>
                  </a:moveTo>
                  <a:cubicBezTo>
                    <a:pt x="28" y="105"/>
                    <a:pt x="28" y="105"/>
                    <a:pt x="28" y="105"/>
                  </a:cubicBezTo>
                  <a:cubicBezTo>
                    <a:pt x="13" y="105"/>
                    <a:pt x="0" y="92"/>
                    <a:pt x="0" y="7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2" y="0"/>
                    <a:pt x="105" y="13"/>
                    <a:pt x="105" y="28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5" y="92"/>
                    <a:pt x="92" y="105"/>
                    <a:pt x="76" y="105"/>
                  </a:cubicBezTo>
                  <a:close/>
                  <a:moveTo>
                    <a:pt x="28" y="9"/>
                  </a:moveTo>
                  <a:cubicBezTo>
                    <a:pt x="18" y="9"/>
                    <a:pt x="9" y="18"/>
                    <a:pt x="9" y="28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9" y="87"/>
                    <a:pt x="18" y="96"/>
                    <a:pt x="28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87" y="96"/>
                    <a:pt x="96" y="87"/>
                    <a:pt x="96" y="76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6" y="18"/>
                    <a:pt x="87" y="9"/>
                    <a:pt x="76" y="9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89"/>
            <p:cNvSpPr>
              <a:spLocks noEditPoints="1"/>
            </p:cNvSpPr>
            <p:nvPr/>
          </p:nvSpPr>
          <p:spPr bwMode="auto">
            <a:xfrm>
              <a:off x="8237538" y="1162050"/>
              <a:ext cx="293688" cy="295275"/>
            </a:xfrm>
            <a:custGeom>
              <a:avLst/>
              <a:gdLst>
                <a:gd name="T0" fmla="*/ 76 w 105"/>
                <a:gd name="T1" fmla="*/ 105 h 105"/>
                <a:gd name="T2" fmla="*/ 28 w 105"/>
                <a:gd name="T3" fmla="*/ 105 h 105"/>
                <a:gd name="T4" fmla="*/ 0 w 105"/>
                <a:gd name="T5" fmla="*/ 76 h 105"/>
                <a:gd name="T6" fmla="*/ 0 w 105"/>
                <a:gd name="T7" fmla="*/ 28 h 105"/>
                <a:gd name="T8" fmla="*/ 28 w 105"/>
                <a:gd name="T9" fmla="*/ 0 h 105"/>
                <a:gd name="T10" fmla="*/ 76 w 105"/>
                <a:gd name="T11" fmla="*/ 0 h 105"/>
                <a:gd name="T12" fmla="*/ 105 w 105"/>
                <a:gd name="T13" fmla="*/ 28 h 105"/>
                <a:gd name="T14" fmla="*/ 105 w 105"/>
                <a:gd name="T15" fmla="*/ 76 h 105"/>
                <a:gd name="T16" fmla="*/ 76 w 105"/>
                <a:gd name="T17" fmla="*/ 105 h 105"/>
                <a:gd name="T18" fmla="*/ 28 w 105"/>
                <a:gd name="T19" fmla="*/ 9 h 105"/>
                <a:gd name="T20" fmla="*/ 9 w 105"/>
                <a:gd name="T21" fmla="*/ 28 h 105"/>
                <a:gd name="T22" fmla="*/ 9 w 105"/>
                <a:gd name="T23" fmla="*/ 76 h 105"/>
                <a:gd name="T24" fmla="*/ 28 w 105"/>
                <a:gd name="T25" fmla="*/ 96 h 105"/>
                <a:gd name="T26" fmla="*/ 76 w 105"/>
                <a:gd name="T27" fmla="*/ 96 h 105"/>
                <a:gd name="T28" fmla="*/ 96 w 105"/>
                <a:gd name="T29" fmla="*/ 76 h 105"/>
                <a:gd name="T30" fmla="*/ 96 w 105"/>
                <a:gd name="T31" fmla="*/ 28 h 105"/>
                <a:gd name="T32" fmla="*/ 76 w 105"/>
                <a:gd name="T33" fmla="*/ 9 h 105"/>
                <a:gd name="T34" fmla="*/ 28 w 105"/>
                <a:gd name="T35" fmla="*/ 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5" h="105">
                  <a:moveTo>
                    <a:pt x="76" y="105"/>
                  </a:moveTo>
                  <a:cubicBezTo>
                    <a:pt x="28" y="105"/>
                    <a:pt x="28" y="105"/>
                    <a:pt x="28" y="105"/>
                  </a:cubicBezTo>
                  <a:cubicBezTo>
                    <a:pt x="13" y="105"/>
                    <a:pt x="0" y="92"/>
                    <a:pt x="0" y="7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2" y="0"/>
                    <a:pt x="105" y="13"/>
                    <a:pt x="105" y="28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5" y="92"/>
                    <a:pt x="92" y="105"/>
                    <a:pt x="76" y="105"/>
                  </a:cubicBezTo>
                  <a:close/>
                  <a:moveTo>
                    <a:pt x="28" y="9"/>
                  </a:moveTo>
                  <a:cubicBezTo>
                    <a:pt x="18" y="9"/>
                    <a:pt x="9" y="18"/>
                    <a:pt x="9" y="28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9" y="87"/>
                    <a:pt x="18" y="96"/>
                    <a:pt x="28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87" y="96"/>
                    <a:pt x="96" y="87"/>
                    <a:pt x="96" y="76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6" y="18"/>
                    <a:pt x="87" y="9"/>
                    <a:pt x="76" y="9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90"/>
            <p:cNvSpPr>
              <a:spLocks noEditPoints="1"/>
            </p:cNvSpPr>
            <p:nvPr/>
          </p:nvSpPr>
          <p:spPr bwMode="auto">
            <a:xfrm>
              <a:off x="8318500" y="1235075"/>
              <a:ext cx="134938" cy="152400"/>
            </a:xfrm>
            <a:custGeom>
              <a:avLst/>
              <a:gdLst>
                <a:gd name="T0" fmla="*/ 15 w 48"/>
                <a:gd name="T1" fmla="*/ 41 h 54"/>
                <a:gd name="T2" fmla="*/ 11 w 48"/>
                <a:gd name="T3" fmla="*/ 50 h 54"/>
                <a:gd name="T4" fmla="*/ 4 w 48"/>
                <a:gd name="T5" fmla="*/ 53 h 54"/>
                <a:gd name="T6" fmla="*/ 1 w 48"/>
                <a:gd name="T7" fmla="*/ 46 h 54"/>
                <a:gd name="T8" fmla="*/ 16 w 48"/>
                <a:gd name="T9" fmla="*/ 5 h 54"/>
                <a:gd name="T10" fmla="*/ 24 w 48"/>
                <a:gd name="T11" fmla="*/ 0 h 54"/>
                <a:gd name="T12" fmla="*/ 24 w 48"/>
                <a:gd name="T13" fmla="*/ 0 h 54"/>
                <a:gd name="T14" fmla="*/ 32 w 48"/>
                <a:gd name="T15" fmla="*/ 5 h 54"/>
                <a:gd name="T16" fmla="*/ 47 w 48"/>
                <a:gd name="T17" fmla="*/ 46 h 54"/>
                <a:gd name="T18" fmla="*/ 43 w 48"/>
                <a:gd name="T19" fmla="*/ 53 h 54"/>
                <a:gd name="T20" fmla="*/ 36 w 48"/>
                <a:gd name="T21" fmla="*/ 50 h 54"/>
                <a:gd name="T22" fmla="*/ 33 w 48"/>
                <a:gd name="T23" fmla="*/ 41 h 54"/>
                <a:gd name="T24" fmla="*/ 15 w 48"/>
                <a:gd name="T25" fmla="*/ 41 h 54"/>
                <a:gd name="T26" fmla="*/ 29 w 48"/>
                <a:gd name="T27" fmla="*/ 31 h 54"/>
                <a:gd name="T28" fmla="*/ 24 w 48"/>
                <a:gd name="T29" fmla="*/ 12 h 54"/>
                <a:gd name="T30" fmla="*/ 18 w 48"/>
                <a:gd name="T31" fmla="*/ 31 h 54"/>
                <a:gd name="T32" fmla="*/ 29 w 48"/>
                <a:gd name="T33" fmla="*/ 3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54">
                  <a:moveTo>
                    <a:pt x="15" y="41"/>
                  </a:moveTo>
                  <a:cubicBezTo>
                    <a:pt x="11" y="50"/>
                    <a:pt x="11" y="50"/>
                    <a:pt x="11" y="50"/>
                  </a:cubicBezTo>
                  <a:cubicBezTo>
                    <a:pt x="10" y="53"/>
                    <a:pt x="7" y="54"/>
                    <a:pt x="4" y="53"/>
                  </a:cubicBezTo>
                  <a:cubicBezTo>
                    <a:pt x="1" y="52"/>
                    <a:pt x="0" y="49"/>
                    <a:pt x="1" y="4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2"/>
                    <a:pt x="20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8" y="0"/>
                    <a:pt x="30" y="2"/>
                    <a:pt x="32" y="5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8" y="49"/>
                    <a:pt x="46" y="52"/>
                    <a:pt x="43" y="53"/>
                  </a:cubicBezTo>
                  <a:cubicBezTo>
                    <a:pt x="41" y="54"/>
                    <a:pt x="37" y="53"/>
                    <a:pt x="36" y="50"/>
                  </a:cubicBezTo>
                  <a:cubicBezTo>
                    <a:pt x="33" y="41"/>
                    <a:pt x="33" y="41"/>
                    <a:pt x="33" y="41"/>
                  </a:cubicBezTo>
                  <a:lnTo>
                    <a:pt x="15" y="41"/>
                  </a:lnTo>
                  <a:close/>
                  <a:moveTo>
                    <a:pt x="29" y="31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18" y="31"/>
                    <a:pt x="18" y="31"/>
                    <a:pt x="18" y="31"/>
                  </a:cubicBezTo>
                  <a:lnTo>
                    <a:pt x="29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91"/>
            <p:cNvSpPr>
              <a:spLocks noEditPoints="1"/>
            </p:cNvSpPr>
            <p:nvPr/>
          </p:nvSpPr>
          <p:spPr bwMode="auto">
            <a:xfrm>
              <a:off x="8186738" y="1504950"/>
              <a:ext cx="112713" cy="149225"/>
            </a:xfrm>
            <a:custGeom>
              <a:avLst/>
              <a:gdLst>
                <a:gd name="T0" fmla="*/ 5 w 40"/>
                <a:gd name="T1" fmla="*/ 53 h 53"/>
                <a:gd name="T2" fmla="*/ 0 w 40"/>
                <a:gd name="T3" fmla="*/ 48 h 53"/>
                <a:gd name="T4" fmla="*/ 0 w 40"/>
                <a:gd name="T5" fmla="*/ 5 h 53"/>
                <a:gd name="T6" fmla="*/ 5 w 40"/>
                <a:gd name="T7" fmla="*/ 0 h 53"/>
                <a:gd name="T8" fmla="*/ 21 w 40"/>
                <a:gd name="T9" fmla="*/ 0 h 53"/>
                <a:gd name="T10" fmla="*/ 37 w 40"/>
                <a:gd name="T11" fmla="*/ 15 h 53"/>
                <a:gd name="T12" fmla="*/ 30 w 40"/>
                <a:gd name="T13" fmla="*/ 25 h 53"/>
                <a:gd name="T14" fmla="*/ 40 w 40"/>
                <a:gd name="T15" fmla="*/ 37 h 53"/>
                <a:gd name="T16" fmla="*/ 23 w 40"/>
                <a:gd name="T17" fmla="*/ 53 h 53"/>
                <a:gd name="T18" fmla="*/ 5 w 40"/>
                <a:gd name="T19" fmla="*/ 53 h 53"/>
                <a:gd name="T20" fmla="*/ 20 w 40"/>
                <a:gd name="T21" fmla="*/ 21 h 53"/>
                <a:gd name="T22" fmla="*/ 25 w 40"/>
                <a:gd name="T23" fmla="*/ 16 h 53"/>
                <a:gd name="T24" fmla="*/ 20 w 40"/>
                <a:gd name="T25" fmla="*/ 10 h 53"/>
                <a:gd name="T26" fmla="*/ 12 w 40"/>
                <a:gd name="T27" fmla="*/ 10 h 53"/>
                <a:gd name="T28" fmla="*/ 12 w 40"/>
                <a:gd name="T29" fmla="*/ 21 h 53"/>
                <a:gd name="T30" fmla="*/ 20 w 40"/>
                <a:gd name="T31" fmla="*/ 21 h 53"/>
                <a:gd name="T32" fmla="*/ 12 w 40"/>
                <a:gd name="T33" fmla="*/ 30 h 53"/>
                <a:gd name="T34" fmla="*/ 12 w 40"/>
                <a:gd name="T35" fmla="*/ 43 h 53"/>
                <a:gd name="T36" fmla="*/ 22 w 40"/>
                <a:gd name="T37" fmla="*/ 43 h 53"/>
                <a:gd name="T38" fmla="*/ 28 w 40"/>
                <a:gd name="T39" fmla="*/ 36 h 53"/>
                <a:gd name="T40" fmla="*/ 22 w 40"/>
                <a:gd name="T41" fmla="*/ 30 h 53"/>
                <a:gd name="T42" fmla="*/ 12 w 40"/>
                <a:gd name="T43" fmla="*/ 3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53">
                  <a:moveTo>
                    <a:pt x="5" y="53"/>
                  </a:moveTo>
                  <a:cubicBezTo>
                    <a:pt x="2" y="53"/>
                    <a:pt x="0" y="51"/>
                    <a:pt x="0" y="4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31" y="0"/>
                    <a:pt x="37" y="6"/>
                    <a:pt x="37" y="15"/>
                  </a:cubicBezTo>
                  <a:cubicBezTo>
                    <a:pt x="37" y="18"/>
                    <a:pt x="35" y="23"/>
                    <a:pt x="30" y="25"/>
                  </a:cubicBezTo>
                  <a:cubicBezTo>
                    <a:pt x="37" y="26"/>
                    <a:pt x="40" y="32"/>
                    <a:pt x="40" y="37"/>
                  </a:cubicBezTo>
                  <a:cubicBezTo>
                    <a:pt x="40" y="45"/>
                    <a:pt x="33" y="53"/>
                    <a:pt x="23" y="53"/>
                  </a:cubicBezTo>
                  <a:lnTo>
                    <a:pt x="5" y="53"/>
                  </a:lnTo>
                  <a:close/>
                  <a:moveTo>
                    <a:pt x="20" y="21"/>
                  </a:moveTo>
                  <a:cubicBezTo>
                    <a:pt x="23" y="21"/>
                    <a:pt x="25" y="19"/>
                    <a:pt x="25" y="16"/>
                  </a:cubicBezTo>
                  <a:cubicBezTo>
                    <a:pt x="25" y="12"/>
                    <a:pt x="24" y="10"/>
                    <a:pt x="20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21"/>
                    <a:pt x="12" y="21"/>
                    <a:pt x="12" y="21"/>
                  </a:cubicBezTo>
                  <a:lnTo>
                    <a:pt x="20" y="21"/>
                  </a:lnTo>
                  <a:close/>
                  <a:moveTo>
                    <a:pt x="12" y="30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6" y="43"/>
                    <a:pt x="28" y="40"/>
                    <a:pt x="28" y="36"/>
                  </a:cubicBezTo>
                  <a:cubicBezTo>
                    <a:pt x="28" y="33"/>
                    <a:pt x="26" y="30"/>
                    <a:pt x="22" y="30"/>
                  </a:cubicBezTo>
                  <a:lnTo>
                    <a:pt x="12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92"/>
            <p:cNvSpPr/>
            <p:nvPr/>
          </p:nvSpPr>
          <p:spPr bwMode="auto">
            <a:xfrm>
              <a:off x="8464550" y="1501775"/>
              <a:ext cx="134938" cy="153987"/>
            </a:xfrm>
            <a:custGeom>
              <a:avLst/>
              <a:gdLst>
                <a:gd name="T0" fmla="*/ 27 w 48"/>
                <a:gd name="T1" fmla="*/ 0 h 55"/>
                <a:gd name="T2" fmla="*/ 46 w 48"/>
                <a:gd name="T3" fmla="*/ 8 h 55"/>
                <a:gd name="T4" fmla="*/ 45 w 48"/>
                <a:gd name="T5" fmla="*/ 15 h 55"/>
                <a:gd name="T6" fmla="*/ 38 w 48"/>
                <a:gd name="T7" fmla="*/ 15 h 55"/>
                <a:gd name="T8" fmla="*/ 27 w 48"/>
                <a:gd name="T9" fmla="*/ 11 h 55"/>
                <a:gd name="T10" fmla="*/ 12 w 48"/>
                <a:gd name="T11" fmla="*/ 27 h 55"/>
                <a:gd name="T12" fmla="*/ 27 w 48"/>
                <a:gd name="T13" fmla="*/ 44 h 55"/>
                <a:gd name="T14" fmla="*/ 38 w 48"/>
                <a:gd name="T15" fmla="*/ 40 h 55"/>
                <a:gd name="T16" fmla="*/ 45 w 48"/>
                <a:gd name="T17" fmla="*/ 40 h 55"/>
                <a:gd name="T18" fmla="*/ 46 w 48"/>
                <a:gd name="T19" fmla="*/ 47 h 55"/>
                <a:gd name="T20" fmla="*/ 27 w 48"/>
                <a:gd name="T21" fmla="*/ 55 h 55"/>
                <a:gd name="T22" fmla="*/ 0 w 48"/>
                <a:gd name="T23" fmla="*/ 27 h 55"/>
                <a:gd name="T24" fmla="*/ 27 w 48"/>
                <a:gd name="T2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55">
                  <a:moveTo>
                    <a:pt x="27" y="0"/>
                  </a:moveTo>
                  <a:cubicBezTo>
                    <a:pt x="34" y="0"/>
                    <a:pt x="41" y="3"/>
                    <a:pt x="46" y="8"/>
                  </a:cubicBezTo>
                  <a:cubicBezTo>
                    <a:pt x="48" y="10"/>
                    <a:pt x="47" y="13"/>
                    <a:pt x="45" y="15"/>
                  </a:cubicBezTo>
                  <a:cubicBezTo>
                    <a:pt x="43" y="17"/>
                    <a:pt x="40" y="17"/>
                    <a:pt x="38" y="15"/>
                  </a:cubicBezTo>
                  <a:cubicBezTo>
                    <a:pt x="35" y="13"/>
                    <a:pt x="31" y="11"/>
                    <a:pt x="27" y="11"/>
                  </a:cubicBezTo>
                  <a:cubicBezTo>
                    <a:pt x="18" y="11"/>
                    <a:pt x="12" y="19"/>
                    <a:pt x="12" y="27"/>
                  </a:cubicBezTo>
                  <a:cubicBezTo>
                    <a:pt x="12" y="36"/>
                    <a:pt x="18" y="44"/>
                    <a:pt x="27" y="44"/>
                  </a:cubicBezTo>
                  <a:cubicBezTo>
                    <a:pt x="31" y="44"/>
                    <a:pt x="35" y="42"/>
                    <a:pt x="38" y="40"/>
                  </a:cubicBezTo>
                  <a:cubicBezTo>
                    <a:pt x="40" y="38"/>
                    <a:pt x="43" y="38"/>
                    <a:pt x="45" y="40"/>
                  </a:cubicBezTo>
                  <a:cubicBezTo>
                    <a:pt x="47" y="41"/>
                    <a:pt x="48" y="45"/>
                    <a:pt x="46" y="47"/>
                  </a:cubicBezTo>
                  <a:cubicBezTo>
                    <a:pt x="41" y="52"/>
                    <a:pt x="34" y="55"/>
                    <a:pt x="27" y="55"/>
                  </a:cubicBezTo>
                  <a:cubicBezTo>
                    <a:pt x="12" y="55"/>
                    <a:pt x="0" y="42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93"/>
            <p:cNvSpPr>
              <a:spLocks noEditPoints="1"/>
            </p:cNvSpPr>
            <p:nvPr/>
          </p:nvSpPr>
          <p:spPr bwMode="auto">
            <a:xfrm>
              <a:off x="8051800" y="1776413"/>
              <a:ext cx="127000" cy="146050"/>
            </a:xfrm>
            <a:custGeom>
              <a:avLst/>
              <a:gdLst>
                <a:gd name="T0" fmla="*/ 5 w 45"/>
                <a:gd name="T1" fmla="*/ 52 h 52"/>
                <a:gd name="T2" fmla="*/ 0 w 45"/>
                <a:gd name="T3" fmla="*/ 48 h 52"/>
                <a:gd name="T4" fmla="*/ 0 w 45"/>
                <a:gd name="T5" fmla="*/ 4 h 52"/>
                <a:gd name="T6" fmla="*/ 5 w 45"/>
                <a:gd name="T7" fmla="*/ 0 h 52"/>
                <a:gd name="T8" fmla="*/ 21 w 45"/>
                <a:gd name="T9" fmla="*/ 0 h 52"/>
                <a:gd name="T10" fmla="*/ 45 w 45"/>
                <a:gd name="T11" fmla="*/ 26 h 52"/>
                <a:gd name="T12" fmla="*/ 21 w 45"/>
                <a:gd name="T13" fmla="*/ 52 h 52"/>
                <a:gd name="T14" fmla="*/ 5 w 45"/>
                <a:gd name="T15" fmla="*/ 52 h 52"/>
                <a:gd name="T16" fmla="*/ 12 w 45"/>
                <a:gd name="T17" fmla="*/ 43 h 52"/>
                <a:gd name="T18" fmla="*/ 21 w 45"/>
                <a:gd name="T19" fmla="*/ 43 h 52"/>
                <a:gd name="T20" fmla="*/ 34 w 45"/>
                <a:gd name="T21" fmla="*/ 26 h 52"/>
                <a:gd name="T22" fmla="*/ 21 w 45"/>
                <a:gd name="T23" fmla="*/ 9 h 52"/>
                <a:gd name="T24" fmla="*/ 12 w 45"/>
                <a:gd name="T25" fmla="*/ 9 h 52"/>
                <a:gd name="T26" fmla="*/ 12 w 45"/>
                <a:gd name="T27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52">
                  <a:moveTo>
                    <a:pt x="5" y="52"/>
                  </a:moveTo>
                  <a:cubicBezTo>
                    <a:pt x="2" y="52"/>
                    <a:pt x="0" y="50"/>
                    <a:pt x="0" y="4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36" y="0"/>
                    <a:pt x="45" y="11"/>
                    <a:pt x="45" y="26"/>
                  </a:cubicBezTo>
                  <a:cubicBezTo>
                    <a:pt x="45" y="41"/>
                    <a:pt x="36" y="52"/>
                    <a:pt x="21" y="52"/>
                  </a:cubicBezTo>
                  <a:lnTo>
                    <a:pt x="5" y="52"/>
                  </a:lnTo>
                  <a:close/>
                  <a:moveTo>
                    <a:pt x="12" y="43"/>
                  </a:moveTo>
                  <a:cubicBezTo>
                    <a:pt x="21" y="43"/>
                    <a:pt x="21" y="43"/>
                    <a:pt x="21" y="43"/>
                  </a:cubicBezTo>
                  <a:cubicBezTo>
                    <a:pt x="30" y="43"/>
                    <a:pt x="34" y="35"/>
                    <a:pt x="34" y="26"/>
                  </a:cubicBezTo>
                  <a:cubicBezTo>
                    <a:pt x="34" y="17"/>
                    <a:pt x="30" y="9"/>
                    <a:pt x="21" y="9"/>
                  </a:cubicBezTo>
                  <a:cubicBezTo>
                    <a:pt x="12" y="9"/>
                    <a:pt x="12" y="9"/>
                    <a:pt x="12" y="9"/>
                  </a:cubicBezTo>
                  <a:lnTo>
                    <a:pt x="12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94"/>
            <p:cNvSpPr/>
            <p:nvPr/>
          </p:nvSpPr>
          <p:spPr bwMode="auto">
            <a:xfrm>
              <a:off x="8337550" y="1776413"/>
              <a:ext cx="95250" cy="146050"/>
            </a:xfrm>
            <a:custGeom>
              <a:avLst/>
              <a:gdLst>
                <a:gd name="T0" fmla="*/ 28 w 34"/>
                <a:gd name="T1" fmla="*/ 0 h 52"/>
                <a:gd name="T2" fmla="*/ 33 w 34"/>
                <a:gd name="T3" fmla="*/ 5 h 52"/>
                <a:gd name="T4" fmla="*/ 28 w 34"/>
                <a:gd name="T5" fmla="*/ 9 h 52"/>
                <a:gd name="T6" fmla="*/ 11 w 34"/>
                <a:gd name="T7" fmla="*/ 9 h 52"/>
                <a:gd name="T8" fmla="*/ 11 w 34"/>
                <a:gd name="T9" fmla="*/ 22 h 52"/>
                <a:gd name="T10" fmla="*/ 26 w 34"/>
                <a:gd name="T11" fmla="*/ 22 h 52"/>
                <a:gd name="T12" fmla="*/ 31 w 34"/>
                <a:gd name="T13" fmla="*/ 26 h 52"/>
                <a:gd name="T14" fmla="*/ 26 w 34"/>
                <a:gd name="T15" fmla="*/ 31 h 52"/>
                <a:gd name="T16" fmla="*/ 11 w 34"/>
                <a:gd name="T17" fmla="*/ 31 h 52"/>
                <a:gd name="T18" fmla="*/ 11 w 34"/>
                <a:gd name="T19" fmla="*/ 43 h 52"/>
                <a:gd name="T20" fmla="*/ 29 w 34"/>
                <a:gd name="T21" fmla="*/ 43 h 52"/>
                <a:gd name="T22" fmla="*/ 34 w 34"/>
                <a:gd name="T23" fmla="*/ 47 h 52"/>
                <a:gd name="T24" fmla="*/ 29 w 34"/>
                <a:gd name="T25" fmla="*/ 52 h 52"/>
                <a:gd name="T26" fmla="*/ 4 w 34"/>
                <a:gd name="T27" fmla="*/ 52 h 52"/>
                <a:gd name="T28" fmla="*/ 0 w 34"/>
                <a:gd name="T29" fmla="*/ 48 h 52"/>
                <a:gd name="T30" fmla="*/ 0 w 34"/>
                <a:gd name="T31" fmla="*/ 4 h 52"/>
                <a:gd name="T32" fmla="*/ 4 w 34"/>
                <a:gd name="T33" fmla="*/ 0 h 52"/>
                <a:gd name="T34" fmla="*/ 28 w 34"/>
                <a:gd name="T3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52">
                  <a:moveTo>
                    <a:pt x="28" y="0"/>
                  </a:moveTo>
                  <a:cubicBezTo>
                    <a:pt x="31" y="0"/>
                    <a:pt x="33" y="2"/>
                    <a:pt x="33" y="5"/>
                  </a:cubicBezTo>
                  <a:cubicBezTo>
                    <a:pt x="33" y="7"/>
                    <a:pt x="31" y="9"/>
                    <a:pt x="28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9" y="22"/>
                    <a:pt x="31" y="24"/>
                    <a:pt x="31" y="26"/>
                  </a:cubicBezTo>
                  <a:cubicBezTo>
                    <a:pt x="31" y="29"/>
                    <a:pt x="28" y="31"/>
                    <a:pt x="26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2" y="43"/>
                    <a:pt x="34" y="45"/>
                    <a:pt x="34" y="47"/>
                  </a:cubicBezTo>
                  <a:cubicBezTo>
                    <a:pt x="34" y="50"/>
                    <a:pt x="32" y="52"/>
                    <a:pt x="29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1" y="52"/>
                    <a:pt x="0" y="50"/>
                    <a:pt x="0" y="4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95"/>
            <p:cNvSpPr/>
            <p:nvPr/>
          </p:nvSpPr>
          <p:spPr bwMode="auto">
            <a:xfrm>
              <a:off x="8612188" y="1776413"/>
              <a:ext cx="93663" cy="149225"/>
            </a:xfrm>
            <a:custGeom>
              <a:avLst/>
              <a:gdLst>
                <a:gd name="T0" fmla="*/ 29 w 33"/>
                <a:gd name="T1" fmla="*/ 0 h 53"/>
                <a:gd name="T2" fmla="*/ 33 w 33"/>
                <a:gd name="T3" fmla="*/ 5 h 53"/>
                <a:gd name="T4" fmla="*/ 29 w 33"/>
                <a:gd name="T5" fmla="*/ 9 h 53"/>
                <a:gd name="T6" fmla="*/ 11 w 33"/>
                <a:gd name="T7" fmla="*/ 9 h 53"/>
                <a:gd name="T8" fmla="*/ 11 w 33"/>
                <a:gd name="T9" fmla="*/ 22 h 53"/>
                <a:gd name="T10" fmla="*/ 24 w 33"/>
                <a:gd name="T11" fmla="*/ 22 h 53"/>
                <a:gd name="T12" fmla="*/ 29 w 33"/>
                <a:gd name="T13" fmla="*/ 26 h 53"/>
                <a:gd name="T14" fmla="*/ 24 w 33"/>
                <a:gd name="T15" fmla="*/ 31 h 53"/>
                <a:gd name="T16" fmla="*/ 11 w 33"/>
                <a:gd name="T17" fmla="*/ 31 h 53"/>
                <a:gd name="T18" fmla="*/ 11 w 33"/>
                <a:gd name="T19" fmla="*/ 47 h 53"/>
                <a:gd name="T20" fmla="*/ 6 w 33"/>
                <a:gd name="T21" fmla="*/ 53 h 53"/>
                <a:gd name="T22" fmla="*/ 0 w 33"/>
                <a:gd name="T23" fmla="*/ 47 h 53"/>
                <a:gd name="T24" fmla="*/ 0 w 33"/>
                <a:gd name="T25" fmla="*/ 4 h 53"/>
                <a:gd name="T26" fmla="*/ 5 w 33"/>
                <a:gd name="T27" fmla="*/ 0 h 53"/>
                <a:gd name="T28" fmla="*/ 29 w 33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53">
                  <a:moveTo>
                    <a:pt x="29" y="0"/>
                  </a:moveTo>
                  <a:cubicBezTo>
                    <a:pt x="31" y="0"/>
                    <a:pt x="33" y="2"/>
                    <a:pt x="33" y="5"/>
                  </a:cubicBezTo>
                  <a:cubicBezTo>
                    <a:pt x="33" y="7"/>
                    <a:pt x="31" y="9"/>
                    <a:pt x="29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7" y="22"/>
                    <a:pt x="29" y="24"/>
                    <a:pt x="29" y="26"/>
                  </a:cubicBezTo>
                  <a:cubicBezTo>
                    <a:pt x="29" y="29"/>
                    <a:pt x="27" y="31"/>
                    <a:pt x="24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50"/>
                    <a:pt x="9" y="53"/>
                    <a:pt x="6" y="53"/>
                  </a:cubicBezTo>
                  <a:cubicBezTo>
                    <a:pt x="3" y="53"/>
                    <a:pt x="0" y="50"/>
                    <a:pt x="0" y="4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34" name="Freeform 96"/>
          <p:cNvSpPr>
            <a:spLocks noEditPoints="1"/>
          </p:cNvSpPr>
          <p:nvPr/>
        </p:nvSpPr>
        <p:spPr bwMode="auto">
          <a:xfrm>
            <a:off x="7462985" y="2270770"/>
            <a:ext cx="863360" cy="863359"/>
          </a:xfrm>
          <a:custGeom>
            <a:avLst/>
            <a:gdLst>
              <a:gd name="T0" fmla="*/ 228 w 457"/>
              <a:gd name="T1" fmla="*/ 457 h 457"/>
              <a:gd name="T2" fmla="*/ 0 w 457"/>
              <a:gd name="T3" fmla="*/ 228 h 457"/>
              <a:gd name="T4" fmla="*/ 228 w 457"/>
              <a:gd name="T5" fmla="*/ 0 h 457"/>
              <a:gd name="T6" fmla="*/ 457 w 457"/>
              <a:gd name="T7" fmla="*/ 228 h 457"/>
              <a:gd name="T8" fmla="*/ 228 w 457"/>
              <a:gd name="T9" fmla="*/ 457 h 457"/>
              <a:gd name="T10" fmla="*/ 228 w 457"/>
              <a:gd name="T11" fmla="*/ 9 h 457"/>
              <a:gd name="T12" fmla="*/ 9 w 457"/>
              <a:gd name="T13" fmla="*/ 228 h 457"/>
              <a:gd name="T14" fmla="*/ 228 w 457"/>
              <a:gd name="T15" fmla="*/ 448 h 457"/>
              <a:gd name="T16" fmla="*/ 448 w 457"/>
              <a:gd name="T17" fmla="*/ 228 h 457"/>
              <a:gd name="T18" fmla="*/ 228 w 457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7" h="457">
                <a:moveTo>
                  <a:pt x="228" y="457"/>
                </a:moveTo>
                <a:cubicBezTo>
                  <a:pt x="102" y="457"/>
                  <a:pt x="0" y="354"/>
                  <a:pt x="0" y="228"/>
                </a:cubicBezTo>
                <a:cubicBezTo>
                  <a:pt x="0" y="102"/>
                  <a:pt x="102" y="0"/>
                  <a:pt x="228" y="0"/>
                </a:cubicBezTo>
                <a:cubicBezTo>
                  <a:pt x="354" y="0"/>
                  <a:pt x="457" y="102"/>
                  <a:pt x="457" y="228"/>
                </a:cubicBezTo>
                <a:cubicBezTo>
                  <a:pt x="457" y="354"/>
                  <a:pt x="354" y="457"/>
                  <a:pt x="228" y="457"/>
                </a:cubicBezTo>
                <a:close/>
                <a:moveTo>
                  <a:pt x="228" y="9"/>
                </a:moveTo>
                <a:cubicBezTo>
                  <a:pt x="107" y="9"/>
                  <a:pt x="9" y="107"/>
                  <a:pt x="9" y="228"/>
                </a:cubicBezTo>
                <a:cubicBezTo>
                  <a:pt x="9" y="349"/>
                  <a:pt x="107" y="448"/>
                  <a:pt x="228" y="448"/>
                </a:cubicBezTo>
                <a:cubicBezTo>
                  <a:pt x="349" y="448"/>
                  <a:pt x="448" y="349"/>
                  <a:pt x="448" y="228"/>
                </a:cubicBezTo>
                <a:cubicBezTo>
                  <a:pt x="448" y="107"/>
                  <a:pt x="349" y="9"/>
                  <a:pt x="228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35" name="组合 134"/>
          <p:cNvGrpSpPr/>
          <p:nvPr/>
        </p:nvGrpSpPr>
        <p:grpSpPr>
          <a:xfrm>
            <a:off x="8755350" y="2386313"/>
            <a:ext cx="571294" cy="602319"/>
            <a:chOff x="9661525" y="1160463"/>
            <a:chExt cx="847725" cy="893762"/>
          </a:xfrm>
          <a:solidFill>
            <a:srgbClr val="FC621E"/>
          </a:solidFill>
        </p:grpSpPr>
        <p:sp>
          <p:nvSpPr>
            <p:cNvPr id="136" name="Freeform 97"/>
            <p:cNvSpPr>
              <a:spLocks noEditPoints="1"/>
            </p:cNvSpPr>
            <p:nvPr/>
          </p:nvSpPr>
          <p:spPr bwMode="auto">
            <a:xfrm>
              <a:off x="9661525" y="1457325"/>
              <a:ext cx="595313" cy="596900"/>
            </a:xfrm>
            <a:custGeom>
              <a:avLst/>
              <a:gdLst>
                <a:gd name="T0" fmla="*/ 106 w 212"/>
                <a:gd name="T1" fmla="*/ 213 h 213"/>
                <a:gd name="T2" fmla="*/ 0 w 212"/>
                <a:gd name="T3" fmla="*/ 106 h 213"/>
                <a:gd name="T4" fmla="*/ 106 w 212"/>
                <a:gd name="T5" fmla="*/ 0 h 213"/>
                <a:gd name="T6" fmla="*/ 212 w 212"/>
                <a:gd name="T7" fmla="*/ 106 h 213"/>
                <a:gd name="T8" fmla="*/ 106 w 212"/>
                <a:gd name="T9" fmla="*/ 213 h 213"/>
                <a:gd name="T10" fmla="*/ 106 w 212"/>
                <a:gd name="T11" fmla="*/ 10 h 213"/>
                <a:gd name="T12" fmla="*/ 9 w 212"/>
                <a:gd name="T13" fmla="*/ 106 h 213"/>
                <a:gd name="T14" fmla="*/ 106 w 212"/>
                <a:gd name="T15" fmla="*/ 203 h 213"/>
                <a:gd name="T16" fmla="*/ 203 w 212"/>
                <a:gd name="T17" fmla="*/ 106 h 213"/>
                <a:gd name="T18" fmla="*/ 106 w 212"/>
                <a:gd name="T19" fmla="*/ 1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2" h="213">
                  <a:moveTo>
                    <a:pt x="106" y="213"/>
                  </a:moveTo>
                  <a:cubicBezTo>
                    <a:pt x="47" y="213"/>
                    <a:pt x="0" y="165"/>
                    <a:pt x="0" y="106"/>
                  </a:cubicBezTo>
                  <a:cubicBezTo>
                    <a:pt x="0" y="48"/>
                    <a:pt x="47" y="0"/>
                    <a:pt x="106" y="0"/>
                  </a:cubicBezTo>
                  <a:cubicBezTo>
                    <a:pt x="165" y="0"/>
                    <a:pt x="212" y="48"/>
                    <a:pt x="212" y="106"/>
                  </a:cubicBezTo>
                  <a:cubicBezTo>
                    <a:pt x="212" y="165"/>
                    <a:pt x="165" y="213"/>
                    <a:pt x="106" y="213"/>
                  </a:cubicBezTo>
                  <a:close/>
                  <a:moveTo>
                    <a:pt x="106" y="10"/>
                  </a:moveTo>
                  <a:cubicBezTo>
                    <a:pt x="53" y="10"/>
                    <a:pt x="9" y="53"/>
                    <a:pt x="9" y="106"/>
                  </a:cubicBezTo>
                  <a:cubicBezTo>
                    <a:pt x="9" y="160"/>
                    <a:pt x="53" y="203"/>
                    <a:pt x="106" y="203"/>
                  </a:cubicBezTo>
                  <a:cubicBezTo>
                    <a:pt x="159" y="203"/>
                    <a:pt x="203" y="160"/>
                    <a:pt x="203" y="106"/>
                  </a:cubicBezTo>
                  <a:cubicBezTo>
                    <a:pt x="203" y="53"/>
                    <a:pt x="159" y="10"/>
                    <a:pt x="10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98"/>
            <p:cNvSpPr>
              <a:spLocks noEditPoints="1"/>
            </p:cNvSpPr>
            <p:nvPr/>
          </p:nvSpPr>
          <p:spPr bwMode="auto">
            <a:xfrm>
              <a:off x="9755188" y="1549400"/>
              <a:ext cx="409575" cy="412750"/>
            </a:xfrm>
            <a:custGeom>
              <a:avLst/>
              <a:gdLst>
                <a:gd name="T0" fmla="*/ 73 w 146"/>
                <a:gd name="T1" fmla="*/ 147 h 147"/>
                <a:gd name="T2" fmla="*/ 0 w 146"/>
                <a:gd name="T3" fmla="*/ 73 h 147"/>
                <a:gd name="T4" fmla="*/ 73 w 146"/>
                <a:gd name="T5" fmla="*/ 0 h 147"/>
                <a:gd name="T6" fmla="*/ 146 w 146"/>
                <a:gd name="T7" fmla="*/ 73 h 147"/>
                <a:gd name="T8" fmla="*/ 73 w 146"/>
                <a:gd name="T9" fmla="*/ 147 h 147"/>
                <a:gd name="T10" fmla="*/ 73 w 146"/>
                <a:gd name="T11" fmla="*/ 9 h 147"/>
                <a:gd name="T12" fmla="*/ 9 w 146"/>
                <a:gd name="T13" fmla="*/ 73 h 147"/>
                <a:gd name="T14" fmla="*/ 73 w 146"/>
                <a:gd name="T15" fmla="*/ 137 h 147"/>
                <a:gd name="T16" fmla="*/ 137 w 146"/>
                <a:gd name="T17" fmla="*/ 73 h 147"/>
                <a:gd name="T18" fmla="*/ 73 w 146"/>
                <a:gd name="T19" fmla="*/ 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47">
                  <a:moveTo>
                    <a:pt x="73" y="147"/>
                  </a:moveTo>
                  <a:cubicBezTo>
                    <a:pt x="33" y="147"/>
                    <a:pt x="0" y="114"/>
                    <a:pt x="0" y="73"/>
                  </a:cubicBezTo>
                  <a:cubicBezTo>
                    <a:pt x="0" y="33"/>
                    <a:pt x="33" y="0"/>
                    <a:pt x="73" y="0"/>
                  </a:cubicBezTo>
                  <a:cubicBezTo>
                    <a:pt x="113" y="0"/>
                    <a:pt x="146" y="33"/>
                    <a:pt x="146" y="73"/>
                  </a:cubicBezTo>
                  <a:cubicBezTo>
                    <a:pt x="146" y="114"/>
                    <a:pt x="113" y="147"/>
                    <a:pt x="73" y="147"/>
                  </a:cubicBezTo>
                  <a:close/>
                  <a:moveTo>
                    <a:pt x="73" y="9"/>
                  </a:moveTo>
                  <a:cubicBezTo>
                    <a:pt x="38" y="9"/>
                    <a:pt x="9" y="38"/>
                    <a:pt x="9" y="73"/>
                  </a:cubicBezTo>
                  <a:cubicBezTo>
                    <a:pt x="9" y="109"/>
                    <a:pt x="38" y="137"/>
                    <a:pt x="73" y="137"/>
                  </a:cubicBezTo>
                  <a:cubicBezTo>
                    <a:pt x="108" y="137"/>
                    <a:pt x="137" y="109"/>
                    <a:pt x="137" y="73"/>
                  </a:cubicBezTo>
                  <a:cubicBezTo>
                    <a:pt x="137" y="38"/>
                    <a:pt x="108" y="9"/>
                    <a:pt x="7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99"/>
            <p:cNvSpPr>
              <a:spLocks noEditPoints="1"/>
            </p:cNvSpPr>
            <p:nvPr/>
          </p:nvSpPr>
          <p:spPr bwMode="auto">
            <a:xfrm>
              <a:off x="10033000" y="1160463"/>
              <a:ext cx="341313" cy="341312"/>
            </a:xfrm>
            <a:custGeom>
              <a:avLst/>
              <a:gdLst>
                <a:gd name="T0" fmla="*/ 61 w 122"/>
                <a:gd name="T1" fmla="*/ 122 h 122"/>
                <a:gd name="T2" fmla="*/ 0 w 122"/>
                <a:gd name="T3" fmla="*/ 61 h 122"/>
                <a:gd name="T4" fmla="*/ 61 w 122"/>
                <a:gd name="T5" fmla="*/ 0 h 122"/>
                <a:gd name="T6" fmla="*/ 122 w 122"/>
                <a:gd name="T7" fmla="*/ 61 h 122"/>
                <a:gd name="T8" fmla="*/ 61 w 122"/>
                <a:gd name="T9" fmla="*/ 122 h 122"/>
                <a:gd name="T10" fmla="*/ 61 w 122"/>
                <a:gd name="T11" fmla="*/ 9 h 122"/>
                <a:gd name="T12" fmla="*/ 9 w 122"/>
                <a:gd name="T13" fmla="*/ 61 h 122"/>
                <a:gd name="T14" fmla="*/ 61 w 122"/>
                <a:gd name="T15" fmla="*/ 113 h 122"/>
                <a:gd name="T16" fmla="*/ 113 w 122"/>
                <a:gd name="T17" fmla="*/ 61 h 122"/>
                <a:gd name="T18" fmla="*/ 61 w 122"/>
                <a:gd name="T19" fmla="*/ 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122">
                  <a:moveTo>
                    <a:pt x="61" y="122"/>
                  </a:moveTo>
                  <a:cubicBezTo>
                    <a:pt x="27" y="122"/>
                    <a:pt x="0" y="95"/>
                    <a:pt x="0" y="61"/>
                  </a:cubicBezTo>
                  <a:cubicBezTo>
                    <a:pt x="0" y="27"/>
                    <a:pt x="27" y="0"/>
                    <a:pt x="61" y="0"/>
                  </a:cubicBezTo>
                  <a:cubicBezTo>
                    <a:pt x="94" y="0"/>
                    <a:pt x="122" y="27"/>
                    <a:pt x="122" y="61"/>
                  </a:cubicBezTo>
                  <a:cubicBezTo>
                    <a:pt x="122" y="95"/>
                    <a:pt x="94" y="122"/>
                    <a:pt x="61" y="122"/>
                  </a:cubicBezTo>
                  <a:close/>
                  <a:moveTo>
                    <a:pt x="61" y="9"/>
                  </a:moveTo>
                  <a:cubicBezTo>
                    <a:pt x="32" y="9"/>
                    <a:pt x="9" y="32"/>
                    <a:pt x="9" y="61"/>
                  </a:cubicBezTo>
                  <a:cubicBezTo>
                    <a:pt x="9" y="90"/>
                    <a:pt x="32" y="113"/>
                    <a:pt x="61" y="113"/>
                  </a:cubicBezTo>
                  <a:cubicBezTo>
                    <a:pt x="89" y="113"/>
                    <a:pt x="113" y="90"/>
                    <a:pt x="113" y="61"/>
                  </a:cubicBezTo>
                  <a:cubicBezTo>
                    <a:pt x="113" y="32"/>
                    <a:pt x="89" y="9"/>
                    <a:pt x="6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00"/>
            <p:cNvSpPr/>
            <p:nvPr/>
          </p:nvSpPr>
          <p:spPr bwMode="auto">
            <a:xfrm>
              <a:off x="10344150" y="1282700"/>
              <a:ext cx="165100" cy="95250"/>
            </a:xfrm>
            <a:custGeom>
              <a:avLst/>
              <a:gdLst>
                <a:gd name="T0" fmla="*/ 42 w 59"/>
                <a:gd name="T1" fmla="*/ 34 h 34"/>
                <a:gd name="T2" fmla="*/ 5 w 59"/>
                <a:gd name="T3" fmla="*/ 34 h 34"/>
                <a:gd name="T4" fmla="*/ 0 w 59"/>
                <a:gd name="T5" fmla="*/ 30 h 34"/>
                <a:gd name="T6" fmla="*/ 5 w 59"/>
                <a:gd name="T7" fmla="*/ 25 h 34"/>
                <a:gd name="T8" fmla="*/ 42 w 59"/>
                <a:gd name="T9" fmla="*/ 25 h 34"/>
                <a:gd name="T10" fmla="*/ 50 w 59"/>
                <a:gd name="T11" fmla="*/ 17 h 34"/>
                <a:gd name="T12" fmla="*/ 42 w 59"/>
                <a:gd name="T13" fmla="*/ 9 h 34"/>
                <a:gd name="T14" fmla="*/ 5 w 59"/>
                <a:gd name="T15" fmla="*/ 9 h 34"/>
                <a:gd name="T16" fmla="*/ 0 w 59"/>
                <a:gd name="T17" fmla="*/ 4 h 34"/>
                <a:gd name="T18" fmla="*/ 5 w 59"/>
                <a:gd name="T19" fmla="*/ 0 h 34"/>
                <a:gd name="T20" fmla="*/ 42 w 59"/>
                <a:gd name="T21" fmla="*/ 0 h 34"/>
                <a:gd name="T22" fmla="*/ 59 w 59"/>
                <a:gd name="T23" fmla="*/ 17 h 34"/>
                <a:gd name="T24" fmla="*/ 42 w 59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34">
                  <a:moveTo>
                    <a:pt x="42" y="34"/>
                  </a:moveTo>
                  <a:cubicBezTo>
                    <a:pt x="5" y="34"/>
                    <a:pt x="5" y="34"/>
                    <a:pt x="5" y="34"/>
                  </a:cubicBezTo>
                  <a:cubicBezTo>
                    <a:pt x="2" y="34"/>
                    <a:pt x="0" y="32"/>
                    <a:pt x="0" y="30"/>
                  </a:cubicBezTo>
                  <a:cubicBezTo>
                    <a:pt x="0" y="27"/>
                    <a:pt x="2" y="25"/>
                    <a:pt x="5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6" y="25"/>
                    <a:pt x="50" y="21"/>
                    <a:pt x="50" y="17"/>
                  </a:cubicBezTo>
                  <a:cubicBezTo>
                    <a:pt x="50" y="13"/>
                    <a:pt x="46" y="9"/>
                    <a:pt x="42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9" y="8"/>
                    <a:pt x="59" y="17"/>
                  </a:cubicBezTo>
                  <a:cubicBezTo>
                    <a:pt x="59" y="26"/>
                    <a:pt x="51" y="34"/>
                    <a:pt x="42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01"/>
            <p:cNvSpPr>
              <a:spLocks noEditPoints="1"/>
            </p:cNvSpPr>
            <p:nvPr/>
          </p:nvSpPr>
          <p:spPr bwMode="auto">
            <a:xfrm>
              <a:off x="10113963" y="1333500"/>
              <a:ext cx="176213" cy="95250"/>
            </a:xfrm>
            <a:custGeom>
              <a:avLst/>
              <a:gdLst>
                <a:gd name="T0" fmla="*/ 46 w 63"/>
                <a:gd name="T1" fmla="*/ 34 h 34"/>
                <a:gd name="T2" fmla="*/ 17 w 63"/>
                <a:gd name="T3" fmla="*/ 34 h 34"/>
                <a:gd name="T4" fmla="*/ 0 w 63"/>
                <a:gd name="T5" fmla="*/ 17 h 34"/>
                <a:gd name="T6" fmla="*/ 17 w 63"/>
                <a:gd name="T7" fmla="*/ 0 h 34"/>
                <a:gd name="T8" fmla="*/ 46 w 63"/>
                <a:gd name="T9" fmla="*/ 0 h 34"/>
                <a:gd name="T10" fmla="*/ 63 w 63"/>
                <a:gd name="T11" fmla="*/ 17 h 34"/>
                <a:gd name="T12" fmla="*/ 46 w 63"/>
                <a:gd name="T13" fmla="*/ 34 h 34"/>
                <a:gd name="T14" fmla="*/ 17 w 63"/>
                <a:gd name="T15" fmla="*/ 9 h 34"/>
                <a:gd name="T16" fmla="*/ 10 w 63"/>
                <a:gd name="T17" fmla="*/ 17 h 34"/>
                <a:gd name="T18" fmla="*/ 17 w 63"/>
                <a:gd name="T19" fmla="*/ 25 h 34"/>
                <a:gd name="T20" fmla="*/ 46 w 63"/>
                <a:gd name="T21" fmla="*/ 25 h 34"/>
                <a:gd name="T22" fmla="*/ 54 w 63"/>
                <a:gd name="T23" fmla="*/ 17 h 34"/>
                <a:gd name="T24" fmla="*/ 46 w 63"/>
                <a:gd name="T25" fmla="*/ 9 h 34"/>
                <a:gd name="T26" fmla="*/ 17 w 63"/>
                <a:gd name="T27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" h="34">
                  <a:moveTo>
                    <a:pt x="46" y="34"/>
                  </a:moveTo>
                  <a:cubicBezTo>
                    <a:pt x="17" y="34"/>
                    <a:pt x="17" y="34"/>
                    <a:pt x="17" y="34"/>
                  </a:cubicBezTo>
                  <a:cubicBezTo>
                    <a:pt x="8" y="34"/>
                    <a:pt x="0" y="27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6" y="0"/>
                    <a:pt x="63" y="8"/>
                    <a:pt x="63" y="17"/>
                  </a:cubicBezTo>
                  <a:cubicBezTo>
                    <a:pt x="63" y="27"/>
                    <a:pt x="56" y="34"/>
                    <a:pt x="46" y="34"/>
                  </a:cubicBezTo>
                  <a:close/>
                  <a:moveTo>
                    <a:pt x="17" y="9"/>
                  </a:moveTo>
                  <a:cubicBezTo>
                    <a:pt x="13" y="9"/>
                    <a:pt x="10" y="13"/>
                    <a:pt x="10" y="17"/>
                  </a:cubicBezTo>
                  <a:cubicBezTo>
                    <a:pt x="10" y="22"/>
                    <a:pt x="13" y="25"/>
                    <a:pt x="17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50" y="25"/>
                    <a:pt x="54" y="22"/>
                    <a:pt x="54" y="17"/>
                  </a:cubicBezTo>
                  <a:cubicBezTo>
                    <a:pt x="54" y="13"/>
                    <a:pt x="50" y="9"/>
                    <a:pt x="46" y="9"/>
                  </a:cubicBezTo>
                  <a:lnTo>
                    <a:pt x="1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Oval 102"/>
            <p:cNvSpPr>
              <a:spLocks noChangeArrowheads="1"/>
            </p:cNvSpPr>
            <p:nvPr/>
          </p:nvSpPr>
          <p:spPr bwMode="auto">
            <a:xfrm>
              <a:off x="10153650" y="1373188"/>
              <a:ext cx="19050" cy="19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03"/>
            <p:cNvSpPr/>
            <p:nvPr/>
          </p:nvSpPr>
          <p:spPr bwMode="auto">
            <a:xfrm>
              <a:off x="10191750" y="1370013"/>
              <a:ext cx="22225" cy="22225"/>
            </a:xfrm>
            <a:custGeom>
              <a:avLst/>
              <a:gdLst>
                <a:gd name="T0" fmla="*/ 7 w 8"/>
                <a:gd name="T1" fmla="*/ 2 h 8"/>
                <a:gd name="T2" fmla="*/ 6 w 8"/>
                <a:gd name="T3" fmla="*/ 7 h 8"/>
                <a:gd name="T4" fmla="*/ 1 w 8"/>
                <a:gd name="T5" fmla="*/ 7 h 8"/>
                <a:gd name="T6" fmla="*/ 1 w 8"/>
                <a:gd name="T7" fmla="*/ 2 h 8"/>
                <a:gd name="T8" fmla="*/ 7 w 8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2"/>
                  </a:moveTo>
                  <a:cubicBezTo>
                    <a:pt x="8" y="3"/>
                    <a:pt x="8" y="5"/>
                    <a:pt x="6" y="7"/>
                  </a:cubicBezTo>
                  <a:cubicBezTo>
                    <a:pt x="5" y="8"/>
                    <a:pt x="3" y="8"/>
                    <a:pt x="1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5" y="0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04"/>
            <p:cNvSpPr/>
            <p:nvPr/>
          </p:nvSpPr>
          <p:spPr bwMode="auto">
            <a:xfrm>
              <a:off x="10231438" y="1370013"/>
              <a:ext cx="22225" cy="22225"/>
            </a:xfrm>
            <a:custGeom>
              <a:avLst/>
              <a:gdLst>
                <a:gd name="T0" fmla="*/ 7 w 8"/>
                <a:gd name="T1" fmla="*/ 2 h 8"/>
                <a:gd name="T2" fmla="*/ 7 w 8"/>
                <a:gd name="T3" fmla="*/ 7 h 8"/>
                <a:gd name="T4" fmla="*/ 1 w 8"/>
                <a:gd name="T5" fmla="*/ 7 h 8"/>
                <a:gd name="T6" fmla="*/ 2 w 8"/>
                <a:gd name="T7" fmla="*/ 2 h 8"/>
                <a:gd name="T8" fmla="*/ 7 w 8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2"/>
                  </a:moveTo>
                  <a:cubicBezTo>
                    <a:pt x="8" y="3"/>
                    <a:pt x="8" y="5"/>
                    <a:pt x="7" y="7"/>
                  </a:cubicBezTo>
                  <a:cubicBezTo>
                    <a:pt x="5" y="8"/>
                    <a:pt x="3" y="8"/>
                    <a:pt x="1" y="7"/>
                  </a:cubicBezTo>
                  <a:cubicBezTo>
                    <a:pt x="0" y="6"/>
                    <a:pt x="0" y="3"/>
                    <a:pt x="2" y="2"/>
                  </a:cubicBezTo>
                  <a:cubicBezTo>
                    <a:pt x="3" y="0"/>
                    <a:pt x="5" y="0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05"/>
            <p:cNvSpPr>
              <a:spLocks noEditPoints="1"/>
            </p:cNvSpPr>
            <p:nvPr/>
          </p:nvSpPr>
          <p:spPr bwMode="auto">
            <a:xfrm>
              <a:off x="10309225" y="1549400"/>
              <a:ext cx="180975" cy="496887"/>
            </a:xfrm>
            <a:custGeom>
              <a:avLst/>
              <a:gdLst>
                <a:gd name="T0" fmla="*/ 32 w 64"/>
                <a:gd name="T1" fmla="*/ 177 h 177"/>
                <a:gd name="T2" fmla="*/ 13 w 64"/>
                <a:gd name="T3" fmla="*/ 155 h 177"/>
                <a:gd name="T4" fmla="*/ 18 w 64"/>
                <a:gd name="T5" fmla="*/ 140 h 177"/>
                <a:gd name="T6" fmla="*/ 18 w 64"/>
                <a:gd name="T7" fmla="*/ 79 h 177"/>
                <a:gd name="T8" fmla="*/ 0 w 64"/>
                <a:gd name="T9" fmla="*/ 45 h 177"/>
                <a:gd name="T10" fmla="*/ 32 w 64"/>
                <a:gd name="T11" fmla="*/ 0 h 177"/>
                <a:gd name="T12" fmla="*/ 64 w 64"/>
                <a:gd name="T13" fmla="*/ 45 h 177"/>
                <a:gd name="T14" fmla="*/ 46 w 64"/>
                <a:gd name="T15" fmla="*/ 79 h 177"/>
                <a:gd name="T16" fmla="*/ 46 w 64"/>
                <a:gd name="T17" fmla="*/ 140 h 177"/>
                <a:gd name="T18" fmla="*/ 51 w 64"/>
                <a:gd name="T19" fmla="*/ 155 h 177"/>
                <a:gd name="T20" fmla="*/ 32 w 64"/>
                <a:gd name="T21" fmla="*/ 177 h 177"/>
                <a:gd name="T22" fmla="*/ 32 w 64"/>
                <a:gd name="T23" fmla="*/ 9 h 177"/>
                <a:gd name="T24" fmla="*/ 10 w 64"/>
                <a:gd name="T25" fmla="*/ 45 h 177"/>
                <a:gd name="T26" fmla="*/ 25 w 64"/>
                <a:gd name="T27" fmla="*/ 72 h 177"/>
                <a:gd name="T28" fmla="*/ 28 w 64"/>
                <a:gd name="T29" fmla="*/ 76 h 177"/>
                <a:gd name="T30" fmla="*/ 28 w 64"/>
                <a:gd name="T31" fmla="*/ 142 h 177"/>
                <a:gd name="T32" fmla="*/ 26 w 64"/>
                <a:gd name="T33" fmla="*/ 145 h 177"/>
                <a:gd name="T34" fmla="*/ 22 w 64"/>
                <a:gd name="T35" fmla="*/ 155 h 177"/>
                <a:gd name="T36" fmla="*/ 32 w 64"/>
                <a:gd name="T37" fmla="*/ 168 h 177"/>
                <a:gd name="T38" fmla="*/ 42 w 64"/>
                <a:gd name="T39" fmla="*/ 155 h 177"/>
                <a:gd name="T40" fmla="*/ 38 w 64"/>
                <a:gd name="T41" fmla="*/ 145 h 177"/>
                <a:gd name="T42" fmla="*/ 37 w 64"/>
                <a:gd name="T43" fmla="*/ 142 h 177"/>
                <a:gd name="T44" fmla="*/ 37 w 64"/>
                <a:gd name="T45" fmla="*/ 76 h 177"/>
                <a:gd name="T46" fmla="*/ 40 w 64"/>
                <a:gd name="T47" fmla="*/ 72 h 177"/>
                <a:gd name="T48" fmla="*/ 55 w 64"/>
                <a:gd name="T49" fmla="*/ 45 h 177"/>
                <a:gd name="T50" fmla="*/ 32 w 64"/>
                <a:gd name="T51" fmla="*/ 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" h="177">
                  <a:moveTo>
                    <a:pt x="32" y="177"/>
                  </a:moveTo>
                  <a:cubicBezTo>
                    <a:pt x="22" y="177"/>
                    <a:pt x="13" y="167"/>
                    <a:pt x="13" y="155"/>
                  </a:cubicBezTo>
                  <a:cubicBezTo>
                    <a:pt x="13" y="149"/>
                    <a:pt x="15" y="144"/>
                    <a:pt x="18" y="140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7" y="73"/>
                    <a:pt x="0" y="60"/>
                    <a:pt x="0" y="45"/>
                  </a:cubicBezTo>
                  <a:cubicBezTo>
                    <a:pt x="0" y="24"/>
                    <a:pt x="14" y="0"/>
                    <a:pt x="32" y="0"/>
                  </a:cubicBezTo>
                  <a:cubicBezTo>
                    <a:pt x="50" y="0"/>
                    <a:pt x="64" y="24"/>
                    <a:pt x="64" y="45"/>
                  </a:cubicBezTo>
                  <a:cubicBezTo>
                    <a:pt x="64" y="60"/>
                    <a:pt x="57" y="73"/>
                    <a:pt x="46" y="79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49" y="144"/>
                    <a:pt x="51" y="149"/>
                    <a:pt x="51" y="155"/>
                  </a:cubicBezTo>
                  <a:cubicBezTo>
                    <a:pt x="51" y="167"/>
                    <a:pt x="43" y="177"/>
                    <a:pt x="32" y="177"/>
                  </a:cubicBezTo>
                  <a:close/>
                  <a:moveTo>
                    <a:pt x="32" y="9"/>
                  </a:moveTo>
                  <a:cubicBezTo>
                    <a:pt x="20" y="9"/>
                    <a:pt x="10" y="30"/>
                    <a:pt x="10" y="45"/>
                  </a:cubicBezTo>
                  <a:cubicBezTo>
                    <a:pt x="10" y="57"/>
                    <a:pt x="16" y="68"/>
                    <a:pt x="25" y="72"/>
                  </a:cubicBezTo>
                  <a:cubicBezTo>
                    <a:pt x="26" y="73"/>
                    <a:pt x="28" y="74"/>
                    <a:pt x="28" y="76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43"/>
                    <a:pt x="27" y="144"/>
                    <a:pt x="26" y="145"/>
                  </a:cubicBezTo>
                  <a:cubicBezTo>
                    <a:pt x="24" y="147"/>
                    <a:pt x="22" y="151"/>
                    <a:pt x="22" y="155"/>
                  </a:cubicBezTo>
                  <a:cubicBezTo>
                    <a:pt x="22" y="162"/>
                    <a:pt x="27" y="168"/>
                    <a:pt x="32" y="168"/>
                  </a:cubicBezTo>
                  <a:cubicBezTo>
                    <a:pt x="38" y="168"/>
                    <a:pt x="42" y="162"/>
                    <a:pt x="42" y="155"/>
                  </a:cubicBezTo>
                  <a:cubicBezTo>
                    <a:pt x="42" y="151"/>
                    <a:pt x="41" y="147"/>
                    <a:pt x="38" y="145"/>
                  </a:cubicBezTo>
                  <a:cubicBezTo>
                    <a:pt x="37" y="144"/>
                    <a:pt x="37" y="143"/>
                    <a:pt x="37" y="142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4"/>
                    <a:pt x="38" y="73"/>
                    <a:pt x="40" y="72"/>
                  </a:cubicBezTo>
                  <a:cubicBezTo>
                    <a:pt x="49" y="68"/>
                    <a:pt x="55" y="57"/>
                    <a:pt x="55" y="45"/>
                  </a:cubicBezTo>
                  <a:cubicBezTo>
                    <a:pt x="55" y="30"/>
                    <a:pt x="44" y="9"/>
                    <a:pt x="3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45" name="Freeform 106"/>
          <p:cNvSpPr>
            <a:spLocks noEditPoints="1"/>
          </p:cNvSpPr>
          <p:nvPr/>
        </p:nvSpPr>
        <p:spPr bwMode="auto">
          <a:xfrm>
            <a:off x="8616271" y="2270770"/>
            <a:ext cx="865500" cy="863359"/>
          </a:xfrm>
          <a:custGeom>
            <a:avLst/>
            <a:gdLst>
              <a:gd name="T0" fmla="*/ 229 w 458"/>
              <a:gd name="T1" fmla="*/ 457 h 457"/>
              <a:gd name="T2" fmla="*/ 0 w 458"/>
              <a:gd name="T3" fmla="*/ 228 h 457"/>
              <a:gd name="T4" fmla="*/ 229 w 458"/>
              <a:gd name="T5" fmla="*/ 0 h 457"/>
              <a:gd name="T6" fmla="*/ 458 w 458"/>
              <a:gd name="T7" fmla="*/ 228 h 457"/>
              <a:gd name="T8" fmla="*/ 229 w 458"/>
              <a:gd name="T9" fmla="*/ 457 h 457"/>
              <a:gd name="T10" fmla="*/ 229 w 458"/>
              <a:gd name="T11" fmla="*/ 9 h 457"/>
              <a:gd name="T12" fmla="*/ 10 w 458"/>
              <a:gd name="T13" fmla="*/ 228 h 457"/>
              <a:gd name="T14" fmla="*/ 229 w 458"/>
              <a:gd name="T15" fmla="*/ 448 h 457"/>
              <a:gd name="T16" fmla="*/ 448 w 458"/>
              <a:gd name="T17" fmla="*/ 228 h 457"/>
              <a:gd name="T18" fmla="*/ 229 w 458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8" h="457">
                <a:moveTo>
                  <a:pt x="229" y="457"/>
                </a:moveTo>
                <a:cubicBezTo>
                  <a:pt x="103" y="457"/>
                  <a:pt x="0" y="354"/>
                  <a:pt x="0" y="228"/>
                </a:cubicBezTo>
                <a:cubicBezTo>
                  <a:pt x="0" y="102"/>
                  <a:pt x="103" y="0"/>
                  <a:pt x="229" y="0"/>
                </a:cubicBezTo>
                <a:cubicBezTo>
                  <a:pt x="355" y="0"/>
                  <a:pt x="458" y="102"/>
                  <a:pt x="458" y="228"/>
                </a:cubicBezTo>
                <a:cubicBezTo>
                  <a:pt x="458" y="354"/>
                  <a:pt x="355" y="457"/>
                  <a:pt x="229" y="457"/>
                </a:cubicBezTo>
                <a:close/>
                <a:moveTo>
                  <a:pt x="229" y="9"/>
                </a:moveTo>
                <a:cubicBezTo>
                  <a:pt x="108" y="9"/>
                  <a:pt x="10" y="107"/>
                  <a:pt x="10" y="228"/>
                </a:cubicBezTo>
                <a:cubicBezTo>
                  <a:pt x="10" y="349"/>
                  <a:pt x="108" y="448"/>
                  <a:pt x="229" y="448"/>
                </a:cubicBezTo>
                <a:cubicBezTo>
                  <a:pt x="350" y="448"/>
                  <a:pt x="448" y="349"/>
                  <a:pt x="448" y="228"/>
                </a:cubicBezTo>
                <a:cubicBezTo>
                  <a:pt x="448" y="107"/>
                  <a:pt x="350" y="9"/>
                  <a:pt x="229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46" name="组合 145"/>
          <p:cNvGrpSpPr/>
          <p:nvPr/>
        </p:nvGrpSpPr>
        <p:grpSpPr>
          <a:xfrm>
            <a:off x="2901194" y="3691343"/>
            <a:ext cx="542408" cy="605529"/>
            <a:chOff x="974725" y="2927350"/>
            <a:chExt cx="804863" cy="898525"/>
          </a:xfrm>
          <a:solidFill>
            <a:srgbClr val="FC621E"/>
          </a:solidFill>
        </p:grpSpPr>
        <p:sp>
          <p:nvSpPr>
            <p:cNvPr id="147" name="Freeform 107"/>
            <p:cNvSpPr/>
            <p:nvPr/>
          </p:nvSpPr>
          <p:spPr bwMode="auto">
            <a:xfrm>
              <a:off x="1089025" y="2989263"/>
              <a:ext cx="211138" cy="128587"/>
            </a:xfrm>
            <a:custGeom>
              <a:avLst/>
              <a:gdLst>
                <a:gd name="T0" fmla="*/ 5 w 75"/>
                <a:gd name="T1" fmla="*/ 46 h 46"/>
                <a:gd name="T2" fmla="*/ 4 w 75"/>
                <a:gd name="T3" fmla="*/ 46 h 46"/>
                <a:gd name="T4" fmla="*/ 1 w 75"/>
                <a:gd name="T5" fmla="*/ 40 h 46"/>
                <a:gd name="T6" fmla="*/ 19 w 75"/>
                <a:gd name="T7" fmla="*/ 13 h 46"/>
                <a:gd name="T8" fmla="*/ 71 w 75"/>
                <a:gd name="T9" fmla="*/ 3 h 46"/>
                <a:gd name="T10" fmla="*/ 75 w 75"/>
                <a:gd name="T11" fmla="*/ 8 h 46"/>
                <a:gd name="T12" fmla="*/ 70 w 75"/>
                <a:gd name="T13" fmla="*/ 12 h 46"/>
                <a:gd name="T14" fmla="*/ 25 w 75"/>
                <a:gd name="T15" fmla="*/ 21 h 46"/>
                <a:gd name="T16" fmla="*/ 9 w 75"/>
                <a:gd name="T17" fmla="*/ 43 h 46"/>
                <a:gd name="T18" fmla="*/ 5 w 75"/>
                <a:gd name="T1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46">
                  <a:moveTo>
                    <a:pt x="5" y="46"/>
                  </a:moveTo>
                  <a:cubicBezTo>
                    <a:pt x="5" y="46"/>
                    <a:pt x="4" y="46"/>
                    <a:pt x="4" y="46"/>
                  </a:cubicBezTo>
                  <a:cubicBezTo>
                    <a:pt x="1" y="45"/>
                    <a:pt x="0" y="43"/>
                    <a:pt x="1" y="40"/>
                  </a:cubicBezTo>
                  <a:cubicBezTo>
                    <a:pt x="4" y="29"/>
                    <a:pt x="10" y="20"/>
                    <a:pt x="19" y="13"/>
                  </a:cubicBezTo>
                  <a:cubicBezTo>
                    <a:pt x="33" y="4"/>
                    <a:pt x="52" y="0"/>
                    <a:pt x="71" y="3"/>
                  </a:cubicBezTo>
                  <a:cubicBezTo>
                    <a:pt x="74" y="3"/>
                    <a:pt x="75" y="6"/>
                    <a:pt x="75" y="8"/>
                  </a:cubicBezTo>
                  <a:cubicBezTo>
                    <a:pt x="75" y="11"/>
                    <a:pt x="72" y="12"/>
                    <a:pt x="70" y="12"/>
                  </a:cubicBezTo>
                  <a:cubicBezTo>
                    <a:pt x="53" y="10"/>
                    <a:pt x="36" y="13"/>
                    <a:pt x="25" y="21"/>
                  </a:cubicBezTo>
                  <a:cubicBezTo>
                    <a:pt x="17" y="26"/>
                    <a:pt x="12" y="33"/>
                    <a:pt x="9" y="43"/>
                  </a:cubicBezTo>
                  <a:cubicBezTo>
                    <a:pt x="9" y="45"/>
                    <a:pt x="7" y="46"/>
                    <a:pt x="5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08"/>
            <p:cNvSpPr/>
            <p:nvPr/>
          </p:nvSpPr>
          <p:spPr bwMode="auto">
            <a:xfrm>
              <a:off x="1011238" y="3028950"/>
              <a:ext cx="768350" cy="796925"/>
            </a:xfrm>
            <a:custGeom>
              <a:avLst/>
              <a:gdLst>
                <a:gd name="T0" fmla="*/ 119 w 274"/>
                <a:gd name="T1" fmla="*/ 284 h 284"/>
                <a:gd name="T2" fmla="*/ 30 w 274"/>
                <a:gd name="T3" fmla="*/ 266 h 284"/>
                <a:gd name="T4" fmla="*/ 2 w 274"/>
                <a:gd name="T5" fmla="*/ 215 h 284"/>
                <a:gd name="T6" fmla="*/ 26 w 274"/>
                <a:gd name="T7" fmla="*/ 153 h 284"/>
                <a:gd name="T8" fmla="*/ 33 w 274"/>
                <a:gd name="T9" fmla="*/ 147 h 284"/>
                <a:gd name="T10" fmla="*/ 52 w 274"/>
                <a:gd name="T11" fmla="*/ 124 h 284"/>
                <a:gd name="T12" fmla="*/ 37 w 274"/>
                <a:gd name="T13" fmla="*/ 88 h 284"/>
                <a:gd name="T14" fmla="*/ 38 w 274"/>
                <a:gd name="T15" fmla="*/ 81 h 284"/>
                <a:gd name="T16" fmla="*/ 44 w 274"/>
                <a:gd name="T17" fmla="*/ 81 h 284"/>
                <a:gd name="T18" fmla="*/ 61 w 274"/>
                <a:gd name="T19" fmla="*/ 127 h 284"/>
                <a:gd name="T20" fmla="*/ 39 w 274"/>
                <a:gd name="T21" fmla="*/ 154 h 284"/>
                <a:gd name="T22" fmla="*/ 33 w 274"/>
                <a:gd name="T23" fmla="*/ 159 h 284"/>
                <a:gd name="T24" fmla="*/ 11 w 274"/>
                <a:gd name="T25" fmla="*/ 214 h 284"/>
                <a:gd name="T26" fmla="*/ 35 w 274"/>
                <a:gd name="T27" fmla="*/ 258 h 284"/>
                <a:gd name="T28" fmla="*/ 207 w 274"/>
                <a:gd name="T29" fmla="*/ 263 h 284"/>
                <a:gd name="T30" fmla="*/ 264 w 274"/>
                <a:gd name="T31" fmla="*/ 170 h 284"/>
                <a:gd name="T32" fmla="*/ 264 w 274"/>
                <a:gd name="T33" fmla="*/ 166 h 284"/>
                <a:gd name="T34" fmla="*/ 258 w 274"/>
                <a:gd name="T35" fmla="*/ 149 h 284"/>
                <a:gd name="T36" fmla="*/ 245 w 274"/>
                <a:gd name="T37" fmla="*/ 139 h 284"/>
                <a:gd name="T38" fmla="*/ 230 w 274"/>
                <a:gd name="T39" fmla="*/ 150 h 284"/>
                <a:gd name="T40" fmla="*/ 226 w 274"/>
                <a:gd name="T41" fmla="*/ 154 h 284"/>
                <a:gd name="T42" fmla="*/ 216 w 274"/>
                <a:gd name="T43" fmla="*/ 162 h 284"/>
                <a:gd name="T44" fmla="*/ 191 w 274"/>
                <a:gd name="T45" fmla="*/ 156 h 284"/>
                <a:gd name="T46" fmla="*/ 188 w 274"/>
                <a:gd name="T47" fmla="*/ 154 h 284"/>
                <a:gd name="T48" fmla="*/ 156 w 274"/>
                <a:gd name="T49" fmla="*/ 145 h 284"/>
                <a:gd name="T50" fmla="*/ 155 w 274"/>
                <a:gd name="T51" fmla="*/ 145 h 284"/>
                <a:gd name="T52" fmla="*/ 139 w 274"/>
                <a:gd name="T53" fmla="*/ 140 h 284"/>
                <a:gd name="T54" fmla="*/ 135 w 274"/>
                <a:gd name="T55" fmla="*/ 120 h 284"/>
                <a:gd name="T56" fmla="*/ 145 w 274"/>
                <a:gd name="T57" fmla="*/ 89 h 284"/>
                <a:gd name="T58" fmla="*/ 155 w 274"/>
                <a:gd name="T59" fmla="*/ 49 h 284"/>
                <a:gd name="T60" fmla="*/ 130 w 274"/>
                <a:gd name="T61" fmla="*/ 10 h 284"/>
                <a:gd name="T62" fmla="*/ 128 w 274"/>
                <a:gd name="T63" fmla="*/ 3 h 284"/>
                <a:gd name="T64" fmla="*/ 135 w 274"/>
                <a:gd name="T65" fmla="*/ 2 h 284"/>
                <a:gd name="T66" fmla="*/ 165 w 274"/>
                <a:gd name="T67" fmla="*/ 49 h 284"/>
                <a:gd name="T68" fmla="*/ 153 w 274"/>
                <a:gd name="T69" fmla="*/ 93 h 284"/>
                <a:gd name="T70" fmla="*/ 144 w 274"/>
                <a:gd name="T71" fmla="*/ 121 h 284"/>
                <a:gd name="T72" fmla="*/ 146 w 274"/>
                <a:gd name="T73" fmla="*/ 134 h 284"/>
                <a:gd name="T74" fmla="*/ 155 w 274"/>
                <a:gd name="T75" fmla="*/ 136 h 284"/>
                <a:gd name="T76" fmla="*/ 156 w 274"/>
                <a:gd name="T77" fmla="*/ 136 h 284"/>
                <a:gd name="T78" fmla="*/ 192 w 274"/>
                <a:gd name="T79" fmla="*/ 146 h 284"/>
                <a:gd name="T80" fmla="*/ 196 w 274"/>
                <a:gd name="T81" fmla="*/ 148 h 284"/>
                <a:gd name="T82" fmla="*/ 213 w 274"/>
                <a:gd name="T83" fmla="*/ 154 h 284"/>
                <a:gd name="T84" fmla="*/ 220 w 274"/>
                <a:gd name="T85" fmla="*/ 148 h 284"/>
                <a:gd name="T86" fmla="*/ 223 w 274"/>
                <a:gd name="T87" fmla="*/ 144 h 284"/>
                <a:gd name="T88" fmla="*/ 245 w 274"/>
                <a:gd name="T89" fmla="*/ 130 h 284"/>
                <a:gd name="T90" fmla="*/ 266 w 274"/>
                <a:gd name="T91" fmla="*/ 144 h 284"/>
                <a:gd name="T92" fmla="*/ 273 w 274"/>
                <a:gd name="T93" fmla="*/ 164 h 284"/>
                <a:gd name="T94" fmla="*/ 273 w 274"/>
                <a:gd name="T95" fmla="*/ 169 h 284"/>
                <a:gd name="T96" fmla="*/ 273 w 274"/>
                <a:gd name="T97" fmla="*/ 170 h 284"/>
                <a:gd name="T98" fmla="*/ 210 w 274"/>
                <a:gd name="T99" fmla="*/ 272 h 284"/>
                <a:gd name="T100" fmla="*/ 119 w 274"/>
                <a:gd name="T101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4" h="284">
                  <a:moveTo>
                    <a:pt x="119" y="284"/>
                  </a:moveTo>
                  <a:cubicBezTo>
                    <a:pt x="85" y="284"/>
                    <a:pt x="50" y="279"/>
                    <a:pt x="30" y="266"/>
                  </a:cubicBezTo>
                  <a:cubicBezTo>
                    <a:pt x="13" y="254"/>
                    <a:pt x="3" y="236"/>
                    <a:pt x="2" y="215"/>
                  </a:cubicBezTo>
                  <a:cubicBezTo>
                    <a:pt x="0" y="192"/>
                    <a:pt x="10" y="168"/>
                    <a:pt x="26" y="153"/>
                  </a:cubicBezTo>
                  <a:cubicBezTo>
                    <a:pt x="29" y="151"/>
                    <a:pt x="31" y="149"/>
                    <a:pt x="33" y="147"/>
                  </a:cubicBezTo>
                  <a:cubicBezTo>
                    <a:pt x="41" y="140"/>
                    <a:pt x="49" y="134"/>
                    <a:pt x="52" y="124"/>
                  </a:cubicBezTo>
                  <a:cubicBezTo>
                    <a:pt x="55" y="114"/>
                    <a:pt x="51" y="102"/>
                    <a:pt x="37" y="88"/>
                  </a:cubicBezTo>
                  <a:cubicBezTo>
                    <a:pt x="36" y="86"/>
                    <a:pt x="36" y="83"/>
                    <a:pt x="38" y="81"/>
                  </a:cubicBezTo>
                  <a:cubicBezTo>
                    <a:pt x="40" y="79"/>
                    <a:pt x="42" y="79"/>
                    <a:pt x="44" y="81"/>
                  </a:cubicBezTo>
                  <a:cubicBezTo>
                    <a:pt x="50" y="88"/>
                    <a:pt x="68" y="107"/>
                    <a:pt x="61" y="127"/>
                  </a:cubicBezTo>
                  <a:cubicBezTo>
                    <a:pt x="56" y="140"/>
                    <a:pt x="48" y="147"/>
                    <a:pt x="39" y="154"/>
                  </a:cubicBezTo>
                  <a:cubicBezTo>
                    <a:pt x="37" y="156"/>
                    <a:pt x="35" y="158"/>
                    <a:pt x="33" y="159"/>
                  </a:cubicBezTo>
                  <a:cubicBezTo>
                    <a:pt x="18" y="173"/>
                    <a:pt x="10" y="194"/>
                    <a:pt x="11" y="214"/>
                  </a:cubicBezTo>
                  <a:cubicBezTo>
                    <a:pt x="12" y="233"/>
                    <a:pt x="21" y="248"/>
                    <a:pt x="35" y="258"/>
                  </a:cubicBezTo>
                  <a:cubicBezTo>
                    <a:pt x="72" y="282"/>
                    <a:pt x="163" y="278"/>
                    <a:pt x="207" y="263"/>
                  </a:cubicBezTo>
                  <a:cubicBezTo>
                    <a:pt x="247" y="249"/>
                    <a:pt x="265" y="236"/>
                    <a:pt x="264" y="170"/>
                  </a:cubicBezTo>
                  <a:cubicBezTo>
                    <a:pt x="264" y="169"/>
                    <a:pt x="264" y="167"/>
                    <a:pt x="264" y="166"/>
                  </a:cubicBezTo>
                  <a:cubicBezTo>
                    <a:pt x="263" y="162"/>
                    <a:pt x="261" y="155"/>
                    <a:pt x="258" y="149"/>
                  </a:cubicBezTo>
                  <a:cubicBezTo>
                    <a:pt x="254" y="142"/>
                    <a:pt x="250" y="139"/>
                    <a:pt x="245" y="139"/>
                  </a:cubicBezTo>
                  <a:cubicBezTo>
                    <a:pt x="239" y="140"/>
                    <a:pt x="235" y="145"/>
                    <a:pt x="230" y="150"/>
                  </a:cubicBezTo>
                  <a:cubicBezTo>
                    <a:pt x="229" y="152"/>
                    <a:pt x="227" y="153"/>
                    <a:pt x="226" y="154"/>
                  </a:cubicBezTo>
                  <a:cubicBezTo>
                    <a:pt x="224" y="157"/>
                    <a:pt x="220" y="161"/>
                    <a:pt x="216" y="162"/>
                  </a:cubicBezTo>
                  <a:cubicBezTo>
                    <a:pt x="207" y="166"/>
                    <a:pt x="198" y="160"/>
                    <a:pt x="191" y="156"/>
                  </a:cubicBezTo>
                  <a:cubicBezTo>
                    <a:pt x="190" y="155"/>
                    <a:pt x="189" y="155"/>
                    <a:pt x="188" y="154"/>
                  </a:cubicBezTo>
                  <a:cubicBezTo>
                    <a:pt x="178" y="148"/>
                    <a:pt x="167" y="145"/>
                    <a:pt x="156" y="145"/>
                  </a:cubicBezTo>
                  <a:cubicBezTo>
                    <a:pt x="155" y="145"/>
                    <a:pt x="155" y="145"/>
                    <a:pt x="155" y="145"/>
                  </a:cubicBezTo>
                  <a:cubicBezTo>
                    <a:pt x="150" y="145"/>
                    <a:pt x="144" y="145"/>
                    <a:pt x="139" y="140"/>
                  </a:cubicBezTo>
                  <a:cubicBezTo>
                    <a:pt x="133" y="135"/>
                    <a:pt x="134" y="126"/>
                    <a:pt x="135" y="120"/>
                  </a:cubicBezTo>
                  <a:cubicBezTo>
                    <a:pt x="136" y="109"/>
                    <a:pt x="141" y="99"/>
                    <a:pt x="145" y="89"/>
                  </a:cubicBezTo>
                  <a:cubicBezTo>
                    <a:pt x="151" y="76"/>
                    <a:pt x="156" y="63"/>
                    <a:pt x="155" y="49"/>
                  </a:cubicBezTo>
                  <a:cubicBezTo>
                    <a:pt x="154" y="33"/>
                    <a:pt x="145" y="19"/>
                    <a:pt x="130" y="10"/>
                  </a:cubicBezTo>
                  <a:cubicBezTo>
                    <a:pt x="128" y="8"/>
                    <a:pt x="127" y="5"/>
                    <a:pt x="128" y="3"/>
                  </a:cubicBezTo>
                  <a:cubicBezTo>
                    <a:pt x="130" y="1"/>
                    <a:pt x="133" y="0"/>
                    <a:pt x="135" y="2"/>
                  </a:cubicBezTo>
                  <a:cubicBezTo>
                    <a:pt x="153" y="13"/>
                    <a:pt x="163" y="30"/>
                    <a:pt x="165" y="49"/>
                  </a:cubicBezTo>
                  <a:cubicBezTo>
                    <a:pt x="166" y="65"/>
                    <a:pt x="160" y="79"/>
                    <a:pt x="153" y="93"/>
                  </a:cubicBezTo>
                  <a:cubicBezTo>
                    <a:pt x="149" y="102"/>
                    <a:pt x="145" y="112"/>
                    <a:pt x="144" y="121"/>
                  </a:cubicBezTo>
                  <a:cubicBezTo>
                    <a:pt x="143" y="127"/>
                    <a:pt x="143" y="132"/>
                    <a:pt x="146" y="134"/>
                  </a:cubicBezTo>
                  <a:cubicBezTo>
                    <a:pt x="148" y="136"/>
                    <a:pt x="151" y="136"/>
                    <a:pt x="155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69" y="136"/>
                    <a:pt x="181" y="140"/>
                    <a:pt x="192" y="146"/>
                  </a:cubicBezTo>
                  <a:cubicBezTo>
                    <a:pt x="193" y="147"/>
                    <a:pt x="195" y="147"/>
                    <a:pt x="196" y="148"/>
                  </a:cubicBezTo>
                  <a:cubicBezTo>
                    <a:pt x="202" y="152"/>
                    <a:pt x="208" y="155"/>
                    <a:pt x="213" y="154"/>
                  </a:cubicBezTo>
                  <a:cubicBezTo>
                    <a:pt x="215" y="153"/>
                    <a:pt x="217" y="150"/>
                    <a:pt x="220" y="148"/>
                  </a:cubicBezTo>
                  <a:cubicBezTo>
                    <a:pt x="221" y="147"/>
                    <a:pt x="222" y="146"/>
                    <a:pt x="223" y="144"/>
                  </a:cubicBezTo>
                  <a:cubicBezTo>
                    <a:pt x="229" y="138"/>
                    <a:pt x="235" y="130"/>
                    <a:pt x="245" y="130"/>
                  </a:cubicBezTo>
                  <a:cubicBezTo>
                    <a:pt x="251" y="130"/>
                    <a:pt x="259" y="132"/>
                    <a:pt x="266" y="144"/>
                  </a:cubicBezTo>
                  <a:cubicBezTo>
                    <a:pt x="270" y="152"/>
                    <a:pt x="272" y="160"/>
                    <a:pt x="273" y="164"/>
                  </a:cubicBezTo>
                  <a:cubicBezTo>
                    <a:pt x="273" y="166"/>
                    <a:pt x="273" y="168"/>
                    <a:pt x="273" y="169"/>
                  </a:cubicBezTo>
                  <a:cubicBezTo>
                    <a:pt x="273" y="169"/>
                    <a:pt x="273" y="170"/>
                    <a:pt x="273" y="170"/>
                  </a:cubicBezTo>
                  <a:cubicBezTo>
                    <a:pt x="274" y="239"/>
                    <a:pt x="255" y="256"/>
                    <a:pt x="210" y="272"/>
                  </a:cubicBezTo>
                  <a:cubicBezTo>
                    <a:pt x="188" y="279"/>
                    <a:pt x="153" y="284"/>
                    <a:pt x="119" y="2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09"/>
            <p:cNvSpPr>
              <a:spLocks noEditPoints="1"/>
            </p:cNvSpPr>
            <p:nvPr/>
          </p:nvSpPr>
          <p:spPr bwMode="auto">
            <a:xfrm>
              <a:off x="1139825" y="3440113"/>
              <a:ext cx="428625" cy="309562"/>
            </a:xfrm>
            <a:custGeom>
              <a:avLst/>
              <a:gdLst>
                <a:gd name="T0" fmla="*/ 74 w 153"/>
                <a:gd name="T1" fmla="*/ 110 h 110"/>
                <a:gd name="T2" fmla="*/ 60 w 153"/>
                <a:gd name="T3" fmla="*/ 109 h 110"/>
                <a:gd name="T4" fmla="*/ 15 w 153"/>
                <a:gd name="T5" fmla="*/ 82 h 110"/>
                <a:gd name="T6" fmla="*/ 4 w 153"/>
                <a:gd name="T7" fmla="*/ 32 h 110"/>
                <a:gd name="T8" fmla="*/ 42 w 153"/>
                <a:gd name="T9" fmla="*/ 2 h 110"/>
                <a:gd name="T10" fmla="*/ 83 w 153"/>
                <a:gd name="T11" fmla="*/ 17 h 110"/>
                <a:gd name="T12" fmla="*/ 86 w 153"/>
                <a:gd name="T13" fmla="*/ 21 h 110"/>
                <a:gd name="T14" fmla="*/ 95 w 153"/>
                <a:gd name="T15" fmla="*/ 31 h 110"/>
                <a:gd name="T16" fmla="*/ 117 w 153"/>
                <a:gd name="T17" fmla="*/ 37 h 110"/>
                <a:gd name="T18" fmla="*/ 139 w 153"/>
                <a:gd name="T19" fmla="*/ 42 h 110"/>
                <a:gd name="T20" fmla="*/ 149 w 153"/>
                <a:gd name="T21" fmla="*/ 52 h 110"/>
                <a:gd name="T22" fmla="*/ 149 w 153"/>
                <a:gd name="T23" fmla="*/ 52 h 110"/>
                <a:gd name="T24" fmla="*/ 149 w 153"/>
                <a:gd name="T25" fmla="*/ 74 h 110"/>
                <a:gd name="T26" fmla="*/ 132 w 153"/>
                <a:gd name="T27" fmla="*/ 92 h 110"/>
                <a:gd name="T28" fmla="*/ 74 w 153"/>
                <a:gd name="T29" fmla="*/ 110 h 110"/>
                <a:gd name="T30" fmla="*/ 48 w 153"/>
                <a:gd name="T31" fmla="*/ 11 h 110"/>
                <a:gd name="T32" fmla="*/ 43 w 153"/>
                <a:gd name="T33" fmla="*/ 11 h 110"/>
                <a:gd name="T34" fmla="*/ 13 w 153"/>
                <a:gd name="T35" fmla="*/ 35 h 110"/>
                <a:gd name="T36" fmla="*/ 23 w 153"/>
                <a:gd name="T37" fmla="*/ 77 h 110"/>
                <a:gd name="T38" fmla="*/ 61 w 153"/>
                <a:gd name="T39" fmla="*/ 100 h 110"/>
                <a:gd name="T40" fmla="*/ 127 w 153"/>
                <a:gd name="T41" fmla="*/ 84 h 110"/>
                <a:gd name="T42" fmla="*/ 141 w 153"/>
                <a:gd name="T43" fmla="*/ 70 h 110"/>
                <a:gd name="T44" fmla="*/ 141 w 153"/>
                <a:gd name="T45" fmla="*/ 56 h 110"/>
                <a:gd name="T46" fmla="*/ 141 w 153"/>
                <a:gd name="T47" fmla="*/ 56 h 110"/>
                <a:gd name="T48" fmla="*/ 135 w 153"/>
                <a:gd name="T49" fmla="*/ 50 h 110"/>
                <a:gd name="T50" fmla="*/ 116 w 153"/>
                <a:gd name="T51" fmla="*/ 46 h 110"/>
                <a:gd name="T52" fmla="*/ 90 w 153"/>
                <a:gd name="T53" fmla="*/ 39 h 110"/>
                <a:gd name="T54" fmla="*/ 79 w 153"/>
                <a:gd name="T55" fmla="*/ 27 h 110"/>
                <a:gd name="T56" fmla="*/ 76 w 153"/>
                <a:gd name="T57" fmla="*/ 23 h 110"/>
                <a:gd name="T58" fmla="*/ 48 w 153"/>
                <a:gd name="T59" fmla="*/ 1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3" h="110">
                  <a:moveTo>
                    <a:pt x="74" y="110"/>
                  </a:moveTo>
                  <a:cubicBezTo>
                    <a:pt x="69" y="110"/>
                    <a:pt x="65" y="110"/>
                    <a:pt x="60" y="109"/>
                  </a:cubicBezTo>
                  <a:cubicBezTo>
                    <a:pt x="41" y="106"/>
                    <a:pt x="25" y="97"/>
                    <a:pt x="15" y="82"/>
                  </a:cubicBezTo>
                  <a:cubicBezTo>
                    <a:pt x="4" y="66"/>
                    <a:pt x="0" y="48"/>
                    <a:pt x="4" y="32"/>
                  </a:cubicBezTo>
                  <a:cubicBezTo>
                    <a:pt x="9" y="16"/>
                    <a:pt x="24" y="4"/>
                    <a:pt x="42" y="2"/>
                  </a:cubicBezTo>
                  <a:cubicBezTo>
                    <a:pt x="59" y="0"/>
                    <a:pt x="74" y="6"/>
                    <a:pt x="83" y="17"/>
                  </a:cubicBezTo>
                  <a:cubicBezTo>
                    <a:pt x="84" y="18"/>
                    <a:pt x="85" y="20"/>
                    <a:pt x="86" y="21"/>
                  </a:cubicBezTo>
                  <a:cubicBezTo>
                    <a:pt x="89" y="25"/>
                    <a:pt x="92" y="29"/>
                    <a:pt x="95" y="31"/>
                  </a:cubicBezTo>
                  <a:cubicBezTo>
                    <a:pt x="102" y="36"/>
                    <a:pt x="109" y="36"/>
                    <a:pt x="117" y="37"/>
                  </a:cubicBezTo>
                  <a:cubicBezTo>
                    <a:pt x="125" y="38"/>
                    <a:pt x="132" y="39"/>
                    <a:pt x="139" y="42"/>
                  </a:cubicBezTo>
                  <a:cubicBezTo>
                    <a:pt x="144" y="44"/>
                    <a:pt x="147" y="48"/>
                    <a:pt x="149" y="52"/>
                  </a:cubicBezTo>
                  <a:cubicBezTo>
                    <a:pt x="149" y="52"/>
                    <a:pt x="149" y="52"/>
                    <a:pt x="149" y="52"/>
                  </a:cubicBezTo>
                  <a:cubicBezTo>
                    <a:pt x="153" y="58"/>
                    <a:pt x="153" y="67"/>
                    <a:pt x="149" y="74"/>
                  </a:cubicBezTo>
                  <a:cubicBezTo>
                    <a:pt x="145" y="82"/>
                    <a:pt x="138" y="87"/>
                    <a:pt x="132" y="92"/>
                  </a:cubicBezTo>
                  <a:cubicBezTo>
                    <a:pt x="116" y="104"/>
                    <a:pt x="94" y="110"/>
                    <a:pt x="74" y="110"/>
                  </a:cubicBezTo>
                  <a:close/>
                  <a:moveTo>
                    <a:pt x="48" y="11"/>
                  </a:moveTo>
                  <a:cubicBezTo>
                    <a:pt x="47" y="11"/>
                    <a:pt x="45" y="11"/>
                    <a:pt x="43" y="11"/>
                  </a:cubicBezTo>
                  <a:cubicBezTo>
                    <a:pt x="29" y="13"/>
                    <a:pt x="17" y="22"/>
                    <a:pt x="13" y="35"/>
                  </a:cubicBezTo>
                  <a:cubicBezTo>
                    <a:pt x="10" y="47"/>
                    <a:pt x="13" y="63"/>
                    <a:pt x="23" y="77"/>
                  </a:cubicBezTo>
                  <a:cubicBezTo>
                    <a:pt x="32" y="89"/>
                    <a:pt x="45" y="97"/>
                    <a:pt x="61" y="100"/>
                  </a:cubicBezTo>
                  <a:cubicBezTo>
                    <a:pt x="83" y="104"/>
                    <a:pt x="108" y="98"/>
                    <a:pt x="127" y="84"/>
                  </a:cubicBezTo>
                  <a:cubicBezTo>
                    <a:pt x="132" y="80"/>
                    <a:pt x="137" y="76"/>
                    <a:pt x="141" y="70"/>
                  </a:cubicBezTo>
                  <a:cubicBezTo>
                    <a:pt x="143" y="65"/>
                    <a:pt x="144" y="60"/>
                    <a:pt x="141" y="56"/>
                  </a:cubicBezTo>
                  <a:cubicBezTo>
                    <a:pt x="141" y="56"/>
                    <a:pt x="141" y="56"/>
                    <a:pt x="141" y="56"/>
                  </a:cubicBezTo>
                  <a:cubicBezTo>
                    <a:pt x="140" y="54"/>
                    <a:pt x="138" y="52"/>
                    <a:pt x="135" y="50"/>
                  </a:cubicBezTo>
                  <a:cubicBezTo>
                    <a:pt x="130" y="48"/>
                    <a:pt x="123" y="47"/>
                    <a:pt x="116" y="46"/>
                  </a:cubicBezTo>
                  <a:cubicBezTo>
                    <a:pt x="107" y="45"/>
                    <a:pt x="98" y="45"/>
                    <a:pt x="90" y="39"/>
                  </a:cubicBezTo>
                  <a:cubicBezTo>
                    <a:pt x="85" y="35"/>
                    <a:pt x="82" y="31"/>
                    <a:pt x="79" y="27"/>
                  </a:cubicBezTo>
                  <a:cubicBezTo>
                    <a:pt x="78" y="26"/>
                    <a:pt x="77" y="24"/>
                    <a:pt x="76" y="23"/>
                  </a:cubicBezTo>
                  <a:cubicBezTo>
                    <a:pt x="70" y="15"/>
                    <a:pt x="60" y="11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10"/>
            <p:cNvSpPr>
              <a:spLocks noEditPoints="1"/>
            </p:cNvSpPr>
            <p:nvPr/>
          </p:nvSpPr>
          <p:spPr bwMode="auto">
            <a:xfrm>
              <a:off x="974725" y="3090863"/>
              <a:ext cx="179388" cy="187325"/>
            </a:xfrm>
            <a:custGeom>
              <a:avLst/>
              <a:gdLst>
                <a:gd name="T0" fmla="*/ 54 w 64"/>
                <a:gd name="T1" fmla="*/ 67 h 67"/>
                <a:gd name="T2" fmla="*/ 53 w 64"/>
                <a:gd name="T3" fmla="*/ 67 h 67"/>
                <a:gd name="T4" fmla="*/ 49 w 64"/>
                <a:gd name="T5" fmla="*/ 61 h 67"/>
                <a:gd name="T6" fmla="*/ 51 w 64"/>
                <a:gd name="T7" fmla="*/ 53 h 67"/>
                <a:gd name="T8" fmla="*/ 51 w 64"/>
                <a:gd name="T9" fmla="*/ 48 h 67"/>
                <a:gd name="T10" fmla="*/ 6 w 64"/>
                <a:gd name="T11" fmla="*/ 29 h 67"/>
                <a:gd name="T12" fmla="*/ 0 w 64"/>
                <a:gd name="T13" fmla="*/ 12 h 67"/>
                <a:gd name="T14" fmla="*/ 2 w 64"/>
                <a:gd name="T15" fmla="*/ 4 h 67"/>
                <a:gd name="T16" fmla="*/ 11 w 64"/>
                <a:gd name="T17" fmla="*/ 0 h 67"/>
                <a:gd name="T18" fmla="*/ 19 w 64"/>
                <a:gd name="T19" fmla="*/ 1 h 67"/>
                <a:gd name="T20" fmla="*/ 23 w 64"/>
                <a:gd name="T21" fmla="*/ 2 h 67"/>
                <a:gd name="T22" fmla="*/ 33 w 64"/>
                <a:gd name="T23" fmla="*/ 5 h 67"/>
                <a:gd name="T24" fmla="*/ 43 w 64"/>
                <a:gd name="T25" fmla="*/ 2 h 67"/>
                <a:gd name="T26" fmla="*/ 48 w 64"/>
                <a:gd name="T27" fmla="*/ 1 h 67"/>
                <a:gd name="T28" fmla="*/ 51 w 64"/>
                <a:gd name="T29" fmla="*/ 6 h 67"/>
                <a:gd name="T30" fmla="*/ 50 w 64"/>
                <a:gd name="T31" fmla="*/ 16 h 67"/>
                <a:gd name="T32" fmla="*/ 51 w 64"/>
                <a:gd name="T33" fmla="*/ 21 h 67"/>
                <a:gd name="T34" fmla="*/ 53 w 64"/>
                <a:gd name="T35" fmla="*/ 22 h 67"/>
                <a:gd name="T36" fmla="*/ 57 w 64"/>
                <a:gd name="T37" fmla="*/ 24 h 67"/>
                <a:gd name="T38" fmla="*/ 61 w 64"/>
                <a:gd name="T39" fmla="*/ 48 h 67"/>
                <a:gd name="T40" fmla="*/ 60 w 64"/>
                <a:gd name="T41" fmla="*/ 55 h 67"/>
                <a:gd name="T42" fmla="*/ 58 w 64"/>
                <a:gd name="T43" fmla="*/ 64 h 67"/>
                <a:gd name="T44" fmla="*/ 54 w 64"/>
                <a:gd name="T45" fmla="*/ 67 h 67"/>
                <a:gd name="T46" fmla="*/ 12 w 64"/>
                <a:gd name="T47" fmla="*/ 9 h 67"/>
                <a:gd name="T48" fmla="*/ 11 w 64"/>
                <a:gd name="T49" fmla="*/ 9 h 67"/>
                <a:gd name="T50" fmla="*/ 9 w 64"/>
                <a:gd name="T51" fmla="*/ 10 h 67"/>
                <a:gd name="T52" fmla="*/ 9 w 64"/>
                <a:gd name="T53" fmla="*/ 12 h 67"/>
                <a:gd name="T54" fmla="*/ 13 w 64"/>
                <a:gd name="T55" fmla="*/ 24 h 67"/>
                <a:gd name="T56" fmla="*/ 53 w 64"/>
                <a:gd name="T57" fmla="*/ 39 h 67"/>
                <a:gd name="T58" fmla="*/ 51 w 64"/>
                <a:gd name="T59" fmla="*/ 31 h 67"/>
                <a:gd name="T60" fmla="*/ 49 w 64"/>
                <a:gd name="T61" fmla="*/ 30 h 67"/>
                <a:gd name="T62" fmla="*/ 44 w 64"/>
                <a:gd name="T63" fmla="*/ 27 h 67"/>
                <a:gd name="T64" fmla="*/ 41 w 64"/>
                <a:gd name="T65" fmla="*/ 16 h 67"/>
                <a:gd name="T66" fmla="*/ 41 w 64"/>
                <a:gd name="T67" fmla="*/ 14 h 67"/>
                <a:gd name="T68" fmla="*/ 32 w 64"/>
                <a:gd name="T69" fmla="*/ 14 h 67"/>
                <a:gd name="T70" fmla="*/ 20 w 64"/>
                <a:gd name="T71" fmla="*/ 11 h 67"/>
                <a:gd name="T72" fmla="*/ 16 w 64"/>
                <a:gd name="T73" fmla="*/ 10 h 67"/>
                <a:gd name="T74" fmla="*/ 12 w 64"/>
                <a:gd name="T75" fmla="*/ 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4" h="67">
                  <a:moveTo>
                    <a:pt x="54" y="67"/>
                  </a:moveTo>
                  <a:cubicBezTo>
                    <a:pt x="53" y="67"/>
                    <a:pt x="53" y="67"/>
                    <a:pt x="53" y="67"/>
                  </a:cubicBezTo>
                  <a:cubicBezTo>
                    <a:pt x="50" y="66"/>
                    <a:pt x="49" y="64"/>
                    <a:pt x="49" y="61"/>
                  </a:cubicBezTo>
                  <a:cubicBezTo>
                    <a:pt x="50" y="59"/>
                    <a:pt x="50" y="56"/>
                    <a:pt x="51" y="53"/>
                  </a:cubicBezTo>
                  <a:cubicBezTo>
                    <a:pt x="51" y="52"/>
                    <a:pt x="51" y="50"/>
                    <a:pt x="51" y="48"/>
                  </a:cubicBezTo>
                  <a:cubicBezTo>
                    <a:pt x="39" y="47"/>
                    <a:pt x="14" y="40"/>
                    <a:pt x="6" y="29"/>
                  </a:cubicBezTo>
                  <a:cubicBezTo>
                    <a:pt x="2" y="24"/>
                    <a:pt x="0" y="18"/>
                    <a:pt x="0" y="12"/>
                  </a:cubicBezTo>
                  <a:cubicBezTo>
                    <a:pt x="0" y="9"/>
                    <a:pt x="1" y="6"/>
                    <a:pt x="2" y="4"/>
                  </a:cubicBezTo>
                  <a:cubicBezTo>
                    <a:pt x="4" y="2"/>
                    <a:pt x="7" y="0"/>
                    <a:pt x="11" y="0"/>
                  </a:cubicBezTo>
                  <a:cubicBezTo>
                    <a:pt x="14" y="0"/>
                    <a:pt x="16" y="0"/>
                    <a:pt x="19" y="1"/>
                  </a:cubicBezTo>
                  <a:cubicBezTo>
                    <a:pt x="20" y="1"/>
                    <a:pt x="21" y="2"/>
                    <a:pt x="23" y="2"/>
                  </a:cubicBezTo>
                  <a:cubicBezTo>
                    <a:pt x="26" y="3"/>
                    <a:pt x="29" y="4"/>
                    <a:pt x="33" y="5"/>
                  </a:cubicBezTo>
                  <a:cubicBezTo>
                    <a:pt x="38" y="5"/>
                    <a:pt x="41" y="5"/>
                    <a:pt x="43" y="2"/>
                  </a:cubicBezTo>
                  <a:cubicBezTo>
                    <a:pt x="44" y="1"/>
                    <a:pt x="46" y="0"/>
                    <a:pt x="48" y="1"/>
                  </a:cubicBezTo>
                  <a:cubicBezTo>
                    <a:pt x="50" y="2"/>
                    <a:pt x="51" y="4"/>
                    <a:pt x="51" y="6"/>
                  </a:cubicBezTo>
                  <a:cubicBezTo>
                    <a:pt x="50" y="9"/>
                    <a:pt x="50" y="13"/>
                    <a:pt x="50" y="16"/>
                  </a:cubicBezTo>
                  <a:cubicBezTo>
                    <a:pt x="50" y="18"/>
                    <a:pt x="50" y="20"/>
                    <a:pt x="51" y="21"/>
                  </a:cubicBezTo>
                  <a:cubicBezTo>
                    <a:pt x="52" y="21"/>
                    <a:pt x="53" y="22"/>
                    <a:pt x="53" y="22"/>
                  </a:cubicBezTo>
                  <a:cubicBezTo>
                    <a:pt x="54" y="23"/>
                    <a:pt x="56" y="24"/>
                    <a:pt x="57" y="24"/>
                  </a:cubicBezTo>
                  <a:cubicBezTo>
                    <a:pt x="64" y="31"/>
                    <a:pt x="62" y="42"/>
                    <a:pt x="61" y="48"/>
                  </a:cubicBezTo>
                  <a:cubicBezTo>
                    <a:pt x="60" y="50"/>
                    <a:pt x="60" y="52"/>
                    <a:pt x="60" y="55"/>
                  </a:cubicBezTo>
                  <a:cubicBezTo>
                    <a:pt x="59" y="57"/>
                    <a:pt x="59" y="61"/>
                    <a:pt x="58" y="64"/>
                  </a:cubicBezTo>
                  <a:cubicBezTo>
                    <a:pt x="58" y="66"/>
                    <a:pt x="56" y="67"/>
                    <a:pt x="54" y="67"/>
                  </a:cubicBezTo>
                  <a:close/>
                  <a:moveTo>
                    <a:pt x="12" y="9"/>
                  </a:moveTo>
                  <a:cubicBezTo>
                    <a:pt x="12" y="9"/>
                    <a:pt x="12" y="9"/>
                    <a:pt x="11" y="9"/>
                  </a:cubicBezTo>
                  <a:cubicBezTo>
                    <a:pt x="11" y="9"/>
                    <a:pt x="10" y="9"/>
                    <a:pt x="9" y="10"/>
                  </a:cubicBezTo>
                  <a:cubicBezTo>
                    <a:pt x="9" y="10"/>
                    <a:pt x="9" y="11"/>
                    <a:pt x="9" y="12"/>
                  </a:cubicBezTo>
                  <a:cubicBezTo>
                    <a:pt x="9" y="16"/>
                    <a:pt x="10" y="20"/>
                    <a:pt x="13" y="24"/>
                  </a:cubicBezTo>
                  <a:cubicBezTo>
                    <a:pt x="19" y="31"/>
                    <a:pt x="43" y="39"/>
                    <a:pt x="53" y="39"/>
                  </a:cubicBezTo>
                  <a:cubicBezTo>
                    <a:pt x="53" y="36"/>
                    <a:pt x="53" y="33"/>
                    <a:pt x="51" y="31"/>
                  </a:cubicBezTo>
                  <a:cubicBezTo>
                    <a:pt x="50" y="31"/>
                    <a:pt x="49" y="30"/>
                    <a:pt x="49" y="30"/>
                  </a:cubicBezTo>
                  <a:cubicBezTo>
                    <a:pt x="47" y="29"/>
                    <a:pt x="46" y="28"/>
                    <a:pt x="44" y="27"/>
                  </a:cubicBezTo>
                  <a:cubicBezTo>
                    <a:pt x="42" y="24"/>
                    <a:pt x="41" y="20"/>
                    <a:pt x="41" y="16"/>
                  </a:cubicBezTo>
                  <a:cubicBezTo>
                    <a:pt x="41" y="15"/>
                    <a:pt x="41" y="14"/>
                    <a:pt x="41" y="14"/>
                  </a:cubicBezTo>
                  <a:cubicBezTo>
                    <a:pt x="38" y="14"/>
                    <a:pt x="35" y="14"/>
                    <a:pt x="32" y="14"/>
                  </a:cubicBezTo>
                  <a:cubicBezTo>
                    <a:pt x="27" y="13"/>
                    <a:pt x="24" y="12"/>
                    <a:pt x="20" y="11"/>
                  </a:cubicBezTo>
                  <a:cubicBezTo>
                    <a:pt x="18" y="11"/>
                    <a:pt x="17" y="10"/>
                    <a:pt x="16" y="10"/>
                  </a:cubicBezTo>
                  <a:cubicBezTo>
                    <a:pt x="14" y="9"/>
                    <a:pt x="13" y="9"/>
                    <a:pt x="1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11"/>
            <p:cNvSpPr/>
            <p:nvPr/>
          </p:nvSpPr>
          <p:spPr bwMode="auto">
            <a:xfrm>
              <a:off x="974725" y="3168650"/>
              <a:ext cx="165100" cy="109537"/>
            </a:xfrm>
            <a:custGeom>
              <a:avLst/>
              <a:gdLst>
                <a:gd name="T0" fmla="*/ 54 w 59"/>
                <a:gd name="T1" fmla="*/ 39 h 39"/>
                <a:gd name="T2" fmla="*/ 51 w 59"/>
                <a:gd name="T3" fmla="*/ 38 h 39"/>
                <a:gd name="T4" fmla="*/ 16 w 59"/>
                <a:gd name="T5" fmla="*/ 26 h 39"/>
                <a:gd name="T6" fmla="*/ 11 w 59"/>
                <a:gd name="T7" fmla="*/ 25 h 39"/>
                <a:gd name="T8" fmla="*/ 1 w 59"/>
                <a:gd name="T9" fmla="*/ 19 h 39"/>
                <a:gd name="T10" fmla="*/ 0 w 59"/>
                <a:gd name="T11" fmla="*/ 13 h 39"/>
                <a:gd name="T12" fmla="*/ 4 w 59"/>
                <a:gd name="T13" fmla="*/ 6 h 39"/>
                <a:gd name="T14" fmla="*/ 15 w 59"/>
                <a:gd name="T15" fmla="*/ 0 h 39"/>
                <a:gd name="T16" fmla="*/ 20 w 59"/>
                <a:gd name="T17" fmla="*/ 4 h 39"/>
                <a:gd name="T18" fmla="*/ 17 w 59"/>
                <a:gd name="T19" fmla="*/ 9 h 39"/>
                <a:gd name="T20" fmla="*/ 11 w 59"/>
                <a:gd name="T21" fmla="*/ 12 h 39"/>
                <a:gd name="T22" fmla="*/ 9 w 59"/>
                <a:gd name="T23" fmla="*/ 14 h 39"/>
                <a:gd name="T24" fmla="*/ 10 w 59"/>
                <a:gd name="T25" fmla="*/ 15 h 39"/>
                <a:gd name="T26" fmla="*/ 13 w 59"/>
                <a:gd name="T27" fmla="*/ 16 h 39"/>
                <a:gd name="T28" fmla="*/ 17 w 59"/>
                <a:gd name="T29" fmla="*/ 17 h 39"/>
                <a:gd name="T30" fmla="*/ 56 w 59"/>
                <a:gd name="T31" fmla="*/ 31 h 39"/>
                <a:gd name="T32" fmla="*/ 58 w 59"/>
                <a:gd name="T33" fmla="*/ 37 h 39"/>
                <a:gd name="T34" fmla="*/ 54 w 59"/>
                <a:gd name="T3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" h="39">
                  <a:moveTo>
                    <a:pt x="54" y="39"/>
                  </a:moveTo>
                  <a:cubicBezTo>
                    <a:pt x="53" y="39"/>
                    <a:pt x="52" y="39"/>
                    <a:pt x="51" y="38"/>
                  </a:cubicBezTo>
                  <a:cubicBezTo>
                    <a:pt x="39" y="31"/>
                    <a:pt x="25" y="28"/>
                    <a:pt x="16" y="26"/>
                  </a:cubicBezTo>
                  <a:cubicBezTo>
                    <a:pt x="14" y="26"/>
                    <a:pt x="13" y="26"/>
                    <a:pt x="11" y="25"/>
                  </a:cubicBezTo>
                  <a:cubicBezTo>
                    <a:pt x="9" y="25"/>
                    <a:pt x="4" y="24"/>
                    <a:pt x="1" y="19"/>
                  </a:cubicBezTo>
                  <a:cubicBezTo>
                    <a:pt x="0" y="17"/>
                    <a:pt x="0" y="15"/>
                    <a:pt x="0" y="13"/>
                  </a:cubicBezTo>
                  <a:cubicBezTo>
                    <a:pt x="1" y="10"/>
                    <a:pt x="2" y="8"/>
                    <a:pt x="4" y="6"/>
                  </a:cubicBezTo>
                  <a:cubicBezTo>
                    <a:pt x="7" y="2"/>
                    <a:pt x="12" y="1"/>
                    <a:pt x="15" y="0"/>
                  </a:cubicBezTo>
                  <a:cubicBezTo>
                    <a:pt x="17" y="0"/>
                    <a:pt x="20" y="2"/>
                    <a:pt x="20" y="4"/>
                  </a:cubicBezTo>
                  <a:cubicBezTo>
                    <a:pt x="21" y="7"/>
                    <a:pt x="19" y="9"/>
                    <a:pt x="17" y="9"/>
                  </a:cubicBezTo>
                  <a:cubicBezTo>
                    <a:pt x="14" y="10"/>
                    <a:pt x="12" y="11"/>
                    <a:pt x="11" y="12"/>
                  </a:cubicBezTo>
                  <a:cubicBezTo>
                    <a:pt x="10" y="13"/>
                    <a:pt x="10" y="13"/>
                    <a:pt x="9" y="14"/>
                  </a:cubicBezTo>
                  <a:cubicBezTo>
                    <a:pt x="9" y="14"/>
                    <a:pt x="9" y="15"/>
                    <a:pt x="10" y="15"/>
                  </a:cubicBezTo>
                  <a:cubicBezTo>
                    <a:pt x="10" y="16"/>
                    <a:pt x="12" y="16"/>
                    <a:pt x="13" y="16"/>
                  </a:cubicBezTo>
                  <a:cubicBezTo>
                    <a:pt x="14" y="17"/>
                    <a:pt x="16" y="17"/>
                    <a:pt x="17" y="17"/>
                  </a:cubicBezTo>
                  <a:cubicBezTo>
                    <a:pt x="27" y="19"/>
                    <a:pt x="43" y="22"/>
                    <a:pt x="56" y="31"/>
                  </a:cubicBezTo>
                  <a:cubicBezTo>
                    <a:pt x="58" y="32"/>
                    <a:pt x="59" y="35"/>
                    <a:pt x="58" y="37"/>
                  </a:cubicBezTo>
                  <a:cubicBezTo>
                    <a:pt x="57" y="38"/>
                    <a:pt x="55" y="39"/>
                    <a:pt x="54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Oval 112"/>
            <p:cNvSpPr>
              <a:spLocks noChangeArrowheads="1"/>
            </p:cNvSpPr>
            <p:nvPr/>
          </p:nvSpPr>
          <p:spPr bwMode="auto">
            <a:xfrm>
              <a:off x="1162050" y="3087688"/>
              <a:ext cx="31750" cy="301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13"/>
            <p:cNvSpPr/>
            <p:nvPr/>
          </p:nvSpPr>
          <p:spPr bwMode="auto">
            <a:xfrm>
              <a:off x="1227138" y="3603625"/>
              <a:ext cx="171450" cy="142875"/>
            </a:xfrm>
            <a:custGeom>
              <a:avLst/>
              <a:gdLst>
                <a:gd name="T0" fmla="*/ 56 w 61"/>
                <a:gd name="T1" fmla="*/ 51 h 51"/>
                <a:gd name="T2" fmla="*/ 54 w 61"/>
                <a:gd name="T3" fmla="*/ 51 h 51"/>
                <a:gd name="T4" fmla="*/ 1 w 61"/>
                <a:gd name="T5" fmla="*/ 8 h 51"/>
                <a:gd name="T6" fmla="*/ 3 w 61"/>
                <a:gd name="T7" fmla="*/ 1 h 51"/>
                <a:gd name="T8" fmla="*/ 9 w 61"/>
                <a:gd name="T9" fmla="*/ 3 h 51"/>
                <a:gd name="T10" fmla="*/ 57 w 61"/>
                <a:gd name="T11" fmla="*/ 42 h 51"/>
                <a:gd name="T12" fmla="*/ 60 w 61"/>
                <a:gd name="T13" fmla="*/ 48 h 51"/>
                <a:gd name="T14" fmla="*/ 56 w 61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51">
                  <a:moveTo>
                    <a:pt x="56" y="51"/>
                  </a:moveTo>
                  <a:cubicBezTo>
                    <a:pt x="55" y="51"/>
                    <a:pt x="55" y="51"/>
                    <a:pt x="54" y="51"/>
                  </a:cubicBezTo>
                  <a:cubicBezTo>
                    <a:pt x="32" y="45"/>
                    <a:pt x="12" y="29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19" y="22"/>
                    <a:pt x="37" y="37"/>
                    <a:pt x="57" y="42"/>
                  </a:cubicBezTo>
                  <a:cubicBezTo>
                    <a:pt x="59" y="43"/>
                    <a:pt x="61" y="45"/>
                    <a:pt x="60" y="48"/>
                  </a:cubicBezTo>
                  <a:cubicBezTo>
                    <a:pt x="60" y="50"/>
                    <a:pt x="58" y="51"/>
                    <a:pt x="5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14"/>
            <p:cNvSpPr/>
            <p:nvPr/>
          </p:nvSpPr>
          <p:spPr bwMode="auto">
            <a:xfrm>
              <a:off x="1271588" y="3567113"/>
              <a:ext cx="222250" cy="142875"/>
            </a:xfrm>
            <a:custGeom>
              <a:avLst/>
              <a:gdLst>
                <a:gd name="T0" fmla="*/ 74 w 79"/>
                <a:gd name="T1" fmla="*/ 51 h 51"/>
                <a:gd name="T2" fmla="*/ 74 w 79"/>
                <a:gd name="T3" fmla="*/ 51 h 51"/>
                <a:gd name="T4" fmla="*/ 1 w 79"/>
                <a:gd name="T5" fmla="*/ 7 h 51"/>
                <a:gd name="T6" fmla="*/ 2 w 79"/>
                <a:gd name="T7" fmla="*/ 1 h 51"/>
                <a:gd name="T8" fmla="*/ 9 w 79"/>
                <a:gd name="T9" fmla="*/ 2 h 51"/>
                <a:gd name="T10" fmla="*/ 75 w 79"/>
                <a:gd name="T11" fmla="*/ 42 h 51"/>
                <a:gd name="T12" fmla="*/ 79 w 79"/>
                <a:gd name="T13" fmla="*/ 47 h 51"/>
                <a:gd name="T14" fmla="*/ 74 w 79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51">
                  <a:moveTo>
                    <a:pt x="74" y="51"/>
                  </a:moveTo>
                  <a:cubicBezTo>
                    <a:pt x="74" y="51"/>
                    <a:pt x="74" y="51"/>
                    <a:pt x="74" y="51"/>
                  </a:cubicBezTo>
                  <a:cubicBezTo>
                    <a:pt x="45" y="48"/>
                    <a:pt x="18" y="32"/>
                    <a:pt x="1" y="7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5" y="0"/>
                    <a:pt x="7" y="0"/>
                    <a:pt x="9" y="2"/>
                  </a:cubicBezTo>
                  <a:cubicBezTo>
                    <a:pt x="24" y="24"/>
                    <a:pt x="49" y="39"/>
                    <a:pt x="75" y="42"/>
                  </a:cubicBezTo>
                  <a:cubicBezTo>
                    <a:pt x="77" y="42"/>
                    <a:pt x="79" y="45"/>
                    <a:pt x="79" y="47"/>
                  </a:cubicBezTo>
                  <a:cubicBezTo>
                    <a:pt x="79" y="49"/>
                    <a:pt x="77" y="51"/>
                    <a:pt x="74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15"/>
            <p:cNvSpPr/>
            <p:nvPr/>
          </p:nvSpPr>
          <p:spPr bwMode="auto">
            <a:xfrm>
              <a:off x="1316038" y="3533775"/>
              <a:ext cx="244475" cy="106362"/>
            </a:xfrm>
            <a:custGeom>
              <a:avLst/>
              <a:gdLst>
                <a:gd name="T0" fmla="*/ 71 w 87"/>
                <a:gd name="T1" fmla="*/ 38 h 38"/>
                <a:gd name="T2" fmla="*/ 39 w 87"/>
                <a:gd name="T3" fmla="*/ 33 h 38"/>
                <a:gd name="T4" fmla="*/ 2 w 87"/>
                <a:gd name="T5" fmla="*/ 8 h 38"/>
                <a:gd name="T6" fmla="*/ 3 w 87"/>
                <a:gd name="T7" fmla="*/ 2 h 38"/>
                <a:gd name="T8" fmla="*/ 9 w 87"/>
                <a:gd name="T9" fmla="*/ 3 h 38"/>
                <a:gd name="T10" fmla="*/ 42 w 87"/>
                <a:gd name="T11" fmla="*/ 25 h 38"/>
                <a:gd name="T12" fmla="*/ 81 w 87"/>
                <a:gd name="T13" fmla="*/ 28 h 38"/>
                <a:gd name="T14" fmla="*/ 86 w 87"/>
                <a:gd name="T15" fmla="*/ 33 h 38"/>
                <a:gd name="T16" fmla="*/ 82 w 87"/>
                <a:gd name="T17" fmla="*/ 38 h 38"/>
                <a:gd name="T18" fmla="*/ 71 w 87"/>
                <a:gd name="T1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38">
                  <a:moveTo>
                    <a:pt x="71" y="38"/>
                  </a:moveTo>
                  <a:cubicBezTo>
                    <a:pt x="59" y="38"/>
                    <a:pt x="49" y="36"/>
                    <a:pt x="39" y="33"/>
                  </a:cubicBezTo>
                  <a:cubicBezTo>
                    <a:pt x="24" y="28"/>
                    <a:pt x="11" y="20"/>
                    <a:pt x="2" y="8"/>
                  </a:cubicBezTo>
                  <a:cubicBezTo>
                    <a:pt x="0" y="6"/>
                    <a:pt x="1" y="4"/>
                    <a:pt x="3" y="2"/>
                  </a:cubicBezTo>
                  <a:cubicBezTo>
                    <a:pt x="4" y="0"/>
                    <a:pt x="7" y="1"/>
                    <a:pt x="9" y="3"/>
                  </a:cubicBezTo>
                  <a:cubicBezTo>
                    <a:pt x="17" y="13"/>
                    <a:pt x="28" y="20"/>
                    <a:pt x="42" y="25"/>
                  </a:cubicBezTo>
                  <a:cubicBezTo>
                    <a:pt x="54" y="28"/>
                    <a:pt x="67" y="30"/>
                    <a:pt x="81" y="28"/>
                  </a:cubicBezTo>
                  <a:cubicBezTo>
                    <a:pt x="84" y="28"/>
                    <a:pt x="86" y="30"/>
                    <a:pt x="86" y="33"/>
                  </a:cubicBezTo>
                  <a:cubicBezTo>
                    <a:pt x="87" y="35"/>
                    <a:pt x="85" y="37"/>
                    <a:pt x="82" y="38"/>
                  </a:cubicBezTo>
                  <a:cubicBezTo>
                    <a:pt x="78" y="38"/>
                    <a:pt x="75" y="38"/>
                    <a:pt x="7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16"/>
            <p:cNvSpPr/>
            <p:nvPr/>
          </p:nvSpPr>
          <p:spPr bwMode="auto">
            <a:xfrm>
              <a:off x="1274763" y="2927350"/>
              <a:ext cx="134938" cy="127000"/>
            </a:xfrm>
            <a:custGeom>
              <a:avLst/>
              <a:gdLst>
                <a:gd name="T0" fmla="*/ 38 w 48"/>
                <a:gd name="T1" fmla="*/ 45 h 45"/>
                <a:gd name="T2" fmla="*/ 37 w 48"/>
                <a:gd name="T3" fmla="*/ 45 h 45"/>
                <a:gd name="T4" fmla="*/ 34 w 48"/>
                <a:gd name="T5" fmla="*/ 39 h 45"/>
                <a:gd name="T6" fmla="*/ 34 w 48"/>
                <a:gd name="T7" fmla="*/ 18 h 45"/>
                <a:gd name="T8" fmla="*/ 34 w 48"/>
                <a:gd name="T9" fmla="*/ 19 h 45"/>
                <a:gd name="T10" fmla="*/ 24 w 48"/>
                <a:gd name="T11" fmla="*/ 31 h 45"/>
                <a:gd name="T12" fmla="*/ 4 w 48"/>
                <a:gd name="T13" fmla="*/ 34 h 45"/>
                <a:gd name="T14" fmla="*/ 0 w 48"/>
                <a:gd name="T15" fmla="*/ 29 h 45"/>
                <a:gd name="T16" fmla="*/ 5 w 48"/>
                <a:gd name="T17" fmla="*/ 25 h 45"/>
                <a:gd name="T18" fmla="*/ 19 w 48"/>
                <a:gd name="T19" fmla="*/ 23 h 45"/>
                <a:gd name="T20" fmla="*/ 25 w 48"/>
                <a:gd name="T21" fmla="*/ 16 h 45"/>
                <a:gd name="T22" fmla="*/ 25 w 48"/>
                <a:gd name="T23" fmla="*/ 6 h 45"/>
                <a:gd name="T24" fmla="*/ 26 w 48"/>
                <a:gd name="T25" fmla="*/ 2 h 45"/>
                <a:gd name="T26" fmla="*/ 29 w 48"/>
                <a:gd name="T27" fmla="*/ 0 h 45"/>
                <a:gd name="T28" fmla="*/ 36 w 48"/>
                <a:gd name="T29" fmla="*/ 4 h 45"/>
                <a:gd name="T30" fmla="*/ 43 w 48"/>
                <a:gd name="T31" fmla="*/ 42 h 45"/>
                <a:gd name="T32" fmla="*/ 38 w 48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5">
                  <a:moveTo>
                    <a:pt x="38" y="45"/>
                  </a:moveTo>
                  <a:cubicBezTo>
                    <a:pt x="38" y="45"/>
                    <a:pt x="37" y="45"/>
                    <a:pt x="37" y="45"/>
                  </a:cubicBezTo>
                  <a:cubicBezTo>
                    <a:pt x="34" y="44"/>
                    <a:pt x="33" y="41"/>
                    <a:pt x="34" y="39"/>
                  </a:cubicBezTo>
                  <a:cubicBezTo>
                    <a:pt x="37" y="32"/>
                    <a:pt x="37" y="25"/>
                    <a:pt x="34" y="18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24"/>
                    <a:pt x="29" y="28"/>
                    <a:pt x="24" y="31"/>
                  </a:cubicBezTo>
                  <a:cubicBezTo>
                    <a:pt x="19" y="34"/>
                    <a:pt x="10" y="35"/>
                    <a:pt x="4" y="34"/>
                  </a:cubicBezTo>
                  <a:cubicBezTo>
                    <a:pt x="1" y="34"/>
                    <a:pt x="0" y="31"/>
                    <a:pt x="0" y="29"/>
                  </a:cubicBezTo>
                  <a:cubicBezTo>
                    <a:pt x="0" y="26"/>
                    <a:pt x="3" y="25"/>
                    <a:pt x="5" y="25"/>
                  </a:cubicBezTo>
                  <a:cubicBezTo>
                    <a:pt x="10" y="26"/>
                    <a:pt x="17" y="24"/>
                    <a:pt x="19" y="23"/>
                  </a:cubicBezTo>
                  <a:cubicBezTo>
                    <a:pt x="22" y="21"/>
                    <a:pt x="24" y="19"/>
                    <a:pt x="25" y="16"/>
                  </a:cubicBezTo>
                  <a:cubicBezTo>
                    <a:pt x="26" y="13"/>
                    <a:pt x="25" y="9"/>
                    <a:pt x="25" y="6"/>
                  </a:cubicBezTo>
                  <a:cubicBezTo>
                    <a:pt x="25" y="5"/>
                    <a:pt x="25" y="3"/>
                    <a:pt x="26" y="2"/>
                  </a:cubicBezTo>
                  <a:cubicBezTo>
                    <a:pt x="27" y="1"/>
                    <a:pt x="28" y="1"/>
                    <a:pt x="29" y="0"/>
                  </a:cubicBezTo>
                  <a:cubicBezTo>
                    <a:pt x="33" y="0"/>
                    <a:pt x="35" y="3"/>
                    <a:pt x="36" y="4"/>
                  </a:cubicBezTo>
                  <a:cubicBezTo>
                    <a:pt x="45" y="14"/>
                    <a:pt x="48" y="29"/>
                    <a:pt x="43" y="42"/>
                  </a:cubicBezTo>
                  <a:cubicBezTo>
                    <a:pt x="42" y="44"/>
                    <a:pt x="40" y="45"/>
                    <a:pt x="38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7" name="Freeform 117"/>
          <p:cNvSpPr>
            <a:spLocks noEditPoints="1"/>
          </p:cNvSpPr>
          <p:nvPr/>
        </p:nvSpPr>
        <p:spPr bwMode="auto">
          <a:xfrm>
            <a:off x="2738579" y="3577940"/>
            <a:ext cx="865500" cy="864430"/>
          </a:xfrm>
          <a:custGeom>
            <a:avLst/>
            <a:gdLst>
              <a:gd name="T0" fmla="*/ 229 w 458"/>
              <a:gd name="T1" fmla="*/ 457 h 457"/>
              <a:gd name="T2" fmla="*/ 0 w 458"/>
              <a:gd name="T3" fmla="*/ 228 h 457"/>
              <a:gd name="T4" fmla="*/ 229 w 458"/>
              <a:gd name="T5" fmla="*/ 0 h 457"/>
              <a:gd name="T6" fmla="*/ 458 w 458"/>
              <a:gd name="T7" fmla="*/ 228 h 457"/>
              <a:gd name="T8" fmla="*/ 229 w 458"/>
              <a:gd name="T9" fmla="*/ 457 h 457"/>
              <a:gd name="T10" fmla="*/ 229 w 458"/>
              <a:gd name="T11" fmla="*/ 9 h 457"/>
              <a:gd name="T12" fmla="*/ 10 w 458"/>
              <a:gd name="T13" fmla="*/ 228 h 457"/>
              <a:gd name="T14" fmla="*/ 229 w 458"/>
              <a:gd name="T15" fmla="*/ 448 h 457"/>
              <a:gd name="T16" fmla="*/ 448 w 458"/>
              <a:gd name="T17" fmla="*/ 228 h 457"/>
              <a:gd name="T18" fmla="*/ 229 w 458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8" h="457">
                <a:moveTo>
                  <a:pt x="229" y="457"/>
                </a:moveTo>
                <a:cubicBezTo>
                  <a:pt x="103" y="457"/>
                  <a:pt x="0" y="354"/>
                  <a:pt x="0" y="228"/>
                </a:cubicBezTo>
                <a:cubicBezTo>
                  <a:pt x="0" y="102"/>
                  <a:pt x="103" y="0"/>
                  <a:pt x="229" y="0"/>
                </a:cubicBezTo>
                <a:cubicBezTo>
                  <a:pt x="355" y="0"/>
                  <a:pt x="458" y="102"/>
                  <a:pt x="458" y="228"/>
                </a:cubicBezTo>
                <a:cubicBezTo>
                  <a:pt x="458" y="354"/>
                  <a:pt x="355" y="457"/>
                  <a:pt x="229" y="457"/>
                </a:cubicBezTo>
                <a:close/>
                <a:moveTo>
                  <a:pt x="229" y="9"/>
                </a:moveTo>
                <a:cubicBezTo>
                  <a:pt x="108" y="9"/>
                  <a:pt x="10" y="107"/>
                  <a:pt x="10" y="228"/>
                </a:cubicBezTo>
                <a:cubicBezTo>
                  <a:pt x="10" y="349"/>
                  <a:pt x="108" y="448"/>
                  <a:pt x="229" y="448"/>
                </a:cubicBezTo>
                <a:cubicBezTo>
                  <a:pt x="350" y="448"/>
                  <a:pt x="448" y="349"/>
                  <a:pt x="448" y="228"/>
                </a:cubicBezTo>
                <a:cubicBezTo>
                  <a:pt x="448" y="107"/>
                  <a:pt x="350" y="9"/>
                  <a:pt x="229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58" name="组合 157"/>
          <p:cNvGrpSpPr/>
          <p:nvPr/>
        </p:nvGrpSpPr>
        <p:grpSpPr>
          <a:xfrm>
            <a:off x="4071598" y="3700971"/>
            <a:ext cx="515663" cy="610877"/>
            <a:chOff x="2711450" y="2941638"/>
            <a:chExt cx="765176" cy="906462"/>
          </a:xfrm>
          <a:solidFill>
            <a:srgbClr val="FC621E"/>
          </a:solidFill>
        </p:grpSpPr>
        <p:sp>
          <p:nvSpPr>
            <p:cNvPr id="159" name="Freeform 118"/>
            <p:cNvSpPr>
              <a:spLocks noEditPoints="1"/>
            </p:cNvSpPr>
            <p:nvPr/>
          </p:nvSpPr>
          <p:spPr bwMode="auto">
            <a:xfrm>
              <a:off x="2778125" y="2941638"/>
              <a:ext cx="622300" cy="512762"/>
            </a:xfrm>
            <a:custGeom>
              <a:avLst/>
              <a:gdLst>
                <a:gd name="T0" fmla="*/ 16 w 222"/>
                <a:gd name="T1" fmla="*/ 97 h 183"/>
                <a:gd name="T2" fmla="*/ 8 w 222"/>
                <a:gd name="T3" fmla="*/ 61 h 183"/>
                <a:gd name="T4" fmla="*/ 16 w 222"/>
                <a:gd name="T5" fmla="*/ 12 h 183"/>
                <a:gd name="T6" fmla="*/ 68 w 222"/>
                <a:gd name="T7" fmla="*/ 21 h 183"/>
                <a:gd name="T8" fmla="*/ 158 w 222"/>
                <a:gd name="T9" fmla="*/ 15 h 183"/>
                <a:gd name="T10" fmla="*/ 221 w 222"/>
                <a:gd name="T11" fmla="*/ 36 h 183"/>
                <a:gd name="T12" fmla="*/ 202 w 222"/>
                <a:gd name="T13" fmla="*/ 70 h 183"/>
                <a:gd name="T14" fmla="*/ 111 w 222"/>
                <a:gd name="T15" fmla="*/ 183 h 183"/>
                <a:gd name="T16" fmla="*/ 22 w 222"/>
                <a:gd name="T17" fmla="*/ 19 h 183"/>
                <a:gd name="T18" fmla="*/ 15 w 222"/>
                <a:gd name="T19" fmla="*/ 55 h 183"/>
                <a:gd name="T20" fmla="*/ 31 w 222"/>
                <a:gd name="T21" fmla="*/ 65 h 183"/>
                <a:gd name="T22" fmla="*/ 25 w 222"/>
                <a:gd name="T23" fmla="*/ 97 h 183"/>
                <a:gd name="T24" fmla="*/ 198 w 222"/>
                <a:gd name="T25" fmla="*/ 97 h 183"/>
                <a:gd name="T26" fmla="*/ 192 w 222"/>
                <a:gd name="T27" fmla="*/ 65 h 183"/>
                <a:gd name="T28" fmla="*/ 207 w 222"/>
                <a:gd name="T29" fmla="*/ 55 h 183"/>
                <a:gd name="T30" fmla="*/ 201 w 222"/>
                <a:gd name="T31" fmla="*/ 19 h 183"/>
                <a:gd name="T32" fmla="*/ 161 w 222"/>
                <a:gd name="T33" fmla="*/ 28 h 183"/>
                <a:gd name="T34" fmla="*/ 155 w 222"/>
                <a:gd name="T35" fmla="*/ 31 h 183"/>
                <a:gd name="T36" fmla="*/ 68 w 222"/>
                <a:gd name="T37" fmla="*/ 31 h 183"/>
                <a:gd name="T38" fmla="*/ 61 w 222"/>
                <a:gd name="T39" fmla="*/ 28 h 183"/>
                <a:gd name="T40" fmla="*/ 40 w 222"/>
                <a:gd name="T41" fmla="*/ 13 h 183"/>
                <a:gd name="T42" fmla="*/ 187 w 222"/>
                <a:gd name="T43" fmla="*/ 56 h 183"/>
                <a:gd name="T44" fmla="*/ 169 w 222"/>
                <a:gd name="T45" fmla="*/ 40 h 183"/>
                <a:gd name="T46" fmla="*/ 171 w 222"/>
                <a:gd name="T47" fmla="*/ 25 h 183"/>
                <a:gd name="T48" fmla="*/ 198 w 222"/>
                <a:gd name="T49" fmla="*/ 24 h 183"/>
                <a:gd name="T50" fmla="*/ 202 w 222"/>
                <a:gd name="T51" fmla="*/ 50 h 183"/>
                <a:gd name="T52" fmla="*/ 188 w 222"/>
                <a:gd name="T53" fmla="*/ 56 h 183"/>
                <a:gd name="T54" fmla="*/ 189 w 222"/>
                <a:gd name="T55" fmla="*/ 47 h 183"/>
                <a:gd name="T56" fmla="*/ 194 w 222"/>
                <a:gd name="T57" fmla="*/ 44 h 183"/>
                <a:gd name="T58" fmla="*/ 192 w 222"/>
                <a:gd name="T59" fmla="*/ 31 h 183"/>
                <a:gd name="T60" fmla="*/ 178 w 222"/>
                <a:gd name="T61" fmla="*/ 31 h 183"/>
                <a:gd name="T62" fmla="*/ 35 w 222"/>
                <a:gd name="T63" fmla="*/ 56 h 183"/>
                <a:gd name="T64" fmla="*/ 21 w 222"/>
                <a:gd name="T65" fmla="*/ 50 h 183"/>
                <a:gd name="T66" fmla="*/ 25 w 222"/>
                <a:gd name="T67" fmla="*/ 24 h 183"/>
                <a:gd name="T68" fmla="*/ 56 w 222"/>
                <a:gd name="T69" fmla="*/ 37 h 183"/>
                <a:gd name="T70" fmla="*/ 39 w 222"/>
                <a:gd name="T71" fmla="*/ 55 h 183"/>
                <a:gd name="T72" fmla="*/ 35 w 222"/>
                <a:gd name="T73" fmla="*/ 56 h 183"/>
                <a:gd name="T74" fmla="*/ 34 w 222"/>
                <a:gd name="T75" fmla="*/ 47 h 183"/>
                <a:gd name="T76" fmla="*/ 45 w 222"/>
                <a:gd name="T77" fmla="*/ 31 h 183"/>
                <a:gd name="T78" fmla="*/ 27 w 222"/>
                <a:gd name="T79" fmla="*/ 3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2" h="183">
                  <a:moveTo>
                    <a:pt x="111" y="183"/>
                  </a:moveTo>
                  <a:cubicBezTo>
                    <a:pt x="59" y="183"/>
                    <a:pt x="16" y="144"/>
                    <a:pt x="16" y="97"/>
                  </a:cubicBezTo>
                  <a:cubicBezTo>
                    <a:pt x="16" y="88"/>
                    <a:pt x="17" y="78"/>
                    <a:pt x="21" y="70"/>
                  </a:cubicBezTo>
                  <a:cubicBezTo>
                    <a:pt x="16" y="68"/>
                    <a:pt x="12" y="65"/>
                    <a:pt x="8" y="61"/>
                  </a:cubicBezTo>
                  <a:cubicBezTo>
                    <a:pt x="3" y="54"/>
                    <a:pt x="0" y="45"/>
                    <a:pt x="2" y="36"/>
                  </a:cubicBezTo>
                  <a:cubicBezTo>
                    <a:pt x="3" y="27"/>
                    <a:pt x="8" y="18"/>
                    <a:pt x="16" y="12"/>
                  </a:cubicBezTo>
                  <a:cubicBezTo>
                    <a:pt x="31" y="0"/>
                    <a:pt x="53" y="1"/>
                    <a:pt x="65" y="15"/>
                  </a:cubicBezTo>
                  <a:cubicBezTo>
                    <a:pt x="66" y="17"/>
                    <a:pt x="67" y="19"/>
                    <a:pt x="68" y="21"/>
                  </a:cubicBezTo>
                  <a:cubicBezTo>
                    <a:pt x="95" y="9"/>
                    <a:pt x="128" y="9"/>
                    <a:pt x="154" y="21"/>
                  </a:cubicBezTo>
                  <a:cubicBezTo>
                    <a:pt x="155" y="19"/>
                    <a:pt x="157" y="17"/>
                    <a:pt x="158" y="15"/>
                  </a:cubicBezTo>
                  <a:cubicBezTo>
                    <a:pt x="170" y="1"/>
                    <a:pt x="191" y="0"/>
                    <a:pt x="207" y="12"/>
                  </a:cubicBezTo>
                  <a:cubicBezTo>
                    <a:pt x="214" y="18"/>
                    <a:pt x="219" y="27"/>
                    <a:pt x="221" y="36"/>
                  </a:cubicBezTo>
                  <a:cubicBezTo>
                    <a:pt x="222" y="45"/>
                    <a:pt x="220" y="54"/>
                    <a:pt x="214" y="61"/>
                  </a:cubicBezTo>
                  <a:cubicBezTo>
                    <a:pt x="211" y="65"/>
                    <a:pt x="207" y="68"/>
                    <a:pt x="202" y="70"/>
                  </a:cubicBezTo>
                  <a:cubicBezTo>
                    <a:pt x="205" y="78"/>
                    <a:pt x="207" y="88"/>
                    <a:pt x="207" y="97"/>
                  </a:cubicBezTo>
                  <a:cubicBezTo>
                    <a:pt x="207" y="144"/>
                    <a:pt x="164" y="183"/>
                    <a:pt x="111" y="183"/>
                  </a:cubicBezTo>
                  <a:close/>
                  <a:moveTo>
                    <a:pt x="40" y="13"/>
                  </a:moveTo>
                  <a:cubicBezTo>
                    <a:pt x="34" y="13"/>
                    <a:pt x="27" y="15"/>
                    <a:pt x="22" y="19"/>
                  </a:cubicBezTo>
                  <a:cubicBezTo>
                    <a:pt x="16" y="24"/>
                    <a:pt x="12" y="30"/>
                    <a:pt x="11" y="37"/>
                  </a:cubicBezTo>
                  <a:cubicBezTo>
                    <a:pt x="10" y="44"/>
                    <a:pt x="12" y="50"/>
                    <a:pt x="15" y="55"/>
                  </a:cubicBezTo>
                  <a:cubicBezTo>
                    <a:pt x="18" y="59"/>
                    <a:pt x="23" y="61"/>
                    <a:pt x="28" y="62"/>
                  </a:cubicBezTo>
                  <a:cubicBezTo>
                    <a:pt x="29" y="62"/>
                    <a:pt x="30" y="63"/>
                    <a:pt x="31" y="65"/>
                  </a:cubicBezTo>
                  <a:cubicBezTo>
                    <a:pt x="32" y="66"/>
                    <a:pt x="32" y="67"/>
                    <a:pt x="31" y="69"/>
                  </a:cubicBezTo>
                  <a:cubicBezTo>
                    <a:pt x="27" y="78"/>
                    <a:pt x="25" y="87"/>
                    <a:pt x="25" y="97"/>
                  </a:cubicBezTo>
                  <a:cubicBezTo>
                    <a:pt x="25" y="139"/>
                    <a:pt x="64" y="173"/>
                    <a:pt x="111" y="173"/>
                  </a:cubicBezTo>
                  <a:cubicBezTo>
                    <a:pt x="159" y="173"/>
                    <a:pt x="198" y="139"/>
                    <a:pt x="198" y="97"/>
                  </a:cubicBezTo>
                  <a:cubicBezTo>
                    <a:pt x="198" y="87"/>
                    <a:pt x="196" y="78"/>
                    <a:pt x="192" y="69"/>
                  </a:cubicBezTo>
                  <a:cubicBezTo>
                    <a:pt x="191" y="67"/>
                    <a:pt x="191" y="66"/>
                    <a:pt x="192" y="65"/>
                  </a:cubicBezTo>
                  <a:cubicBezTo>
                    <a:pt x="192" y="63"/>
                    <a:pt x="194" y="62"/>
                    <a:pt x="195" y="62"/>
                  </a:cubicBezTo>
                  <a:cubicBezTo>
                    <a:pt x="200" y="61"/>
                    <a:pt x="204" y="59"/>
                    <a:pt x="207" y="55"/>
                  </a:cubicBezTo>
                  <a:cubicBezTo>
                    <a:pt x="211" y="50"/>
                    <a:pt x="213" y="44"/>
                    <a:pt x="212" y="37"/>
                  </a:cubicBezTo>
                  <a:cubicBezTo>
                    <a:pt x="211" y="30"/>
                    <a:pt x="207" y="24"/>
                    <a:pt x="201" y="19"/>
                  </a:cubicBezTo>
                  <a:cubicBezTo>
                    <a:pt x="190" y="10"/>
                    <a:pt x="173" y="10"/>
                    <a:pt x="165" y="20"/>
                  </a:cubicBezTo>
                  <a:cubicBezTo>
                    <a:pt x="163" y="23"/>
                    <a:pt x="162" y="25"/>
                    <a:pt x="161" y="28"/>
                  </a:cubicBezTo>
                  <a:cubicBezTo>
                    <a:pt x="161" y="30"/>
                    <a:pt x="160" y="31"/>
                    <a:pt x="159" y="31"/>
                  </a:cubicBezTo>
                  <a:cubicBezTo>
                    <a:pt x="157" y="32"/>
                    <a:pt x="156" y="32"/>
                    <a:pt x="155" y="31"/>
                  </a:cubicBezTo>
                  <a:cubicBezTo>
                    <a:pt x="142" y="24"/>
                    <a:pt x="127" y="21"/>
                    <a:pt x="111" y="21"/>
                  </a:cubicBezTo>
                  <a:cubicBezTo>
                    <a:pt x="96" y="21"/>
                    <a:pt x="81" y="24"/>
                    <a:pt x="68" y="31"/>
                  </a:cubicBezTo>
                  <a:cubicBezTo>
                    <a:pt x="67" y="32"/>
                    <a:pt x="65" y="32"/>
                    <a:pt x="64" y="31"/>
                  </a:cubicBezTo>
                  <a:cubicBezTo>
                    <a:pt x="63" y="31"/>
                    <a:pt x="62" y="30"/>
                    <a:pt x="61" y="28"/>
                  </a:cubicBezTo>
                  <a:cubicBezTo>
                    <a:pt x="61" y="25"/>
                    <a:pt x="59" y="23"/>
                    <a:pt x="58" y="20"/>
                  </a:cubicBezTo>
                  <a:cubicBezTo>
                    <a:pt x="53" y="15"/>
                    <a:pt x="47" y="13"/>
                    <a:pt x="40" y="13"/>
                  </a:cubicBezTo>
                  <a:close/>
                  <a:moveTo>
                    <a:pt x="188" y="56"/>
                  </a:moveTo>
                  <a:cubicBezTo>
                    <a:pt x="188" y="56"/>
                    <a:pt x="187" y="56"/>
                    <a:pt x="187" y="56"/>
                  </a:cubicBezTo>
                  <a:cubicBezTo>
                    <a:pt x="185" y="56"/>
                    <a:pt x="184" y="56"/>
                    <a:pt x="183" y="55"/>
                  </a:cubicBezTo>
                  <a:cubicBezTo>
                    <a:pt x="179" y="49"/>
                    <a:pt x="174" y="44"/>
                    <a:pt x="169" y="40"/>
                  </a:cubicBezTo>
                  <a:cubicBezTo>
                    <a:pt x="168" y="39"/>
                    <a:pt x="167" y="38"/>
                    <a:pt x="167" y="37"/>
                  </a:cubicBezTo>
                  <a:cubicBezTo>
                    <a:pt x="167" y="32"/>
                    <a:pt x="168" y="28"/>
                    <a:pt x="171" y="25"/>
                  </a:cubicBezTo>
                  <a:cubicBezTo>
                    <a:pt x="174" y="21"/>
                    <a:pt x="179" y="19"/>
                    <a:pt x="184" y="19"/>
                  </a:cubicBezTo>
                  <a:cubicBezTo>
                    <a:pt x="189" y="19"/>
                    <a:pt x="194" y="20"/>
                    <a:pt x="198" y="24"/>
                  </a:cubicBezTo>
                  <a:cubicBezTo>
                    <a:pt x="202" y="27"/>
                    <a:pt x="204" y="31"/>
                    <a:pt x="205" y="36"/>
                  </a:cubicBezTo>
                  <a:cubicBezTo>
                    <a:pt x="206" y="41"/>
                    <a:pt x="205" y="46"/>
                    <a:pt x="202" y="50"/>
                  </a:cubicBezTo>
                  <a:cubicBezTo>
                    <a:pt x="202" y="50"/>
                    <a:pt x="202" y="50"/>
                    <a:pt x="202" y="50"/>
                  </a:cubicBezTo>
                  <a:cubicBezTo>
                    <a:pt x="198" y="54"/>
                    <a:pt x="193" y="56"/>
                    <a:pt x="188" y="56"/>
                  </a:cubicBezTo>
                  <a:close/>
                  <a:moveTo>
                    <a:pt x="177" y="34"/>
                  </a:moveTo>
                  <a:cubicBezTo>
                    <a:pt x="181" y="38"/>
                    <a:pt x="185" y="43"/>
                    <a:pt x="189" y="47"/>
                  </a:cubicBezTo>
                  <a:cubicBezTo>
                    <a:pt x="191" y="47"/>
                    <a:pt x="193" y="46"/>
                    <a:pt x="194" y="44"/>
                  </a:cubicBezTo>
                  <a:cubicBezTo>
                    <a:pt x="194" y="44"/>
                    <a:pt x="194" y="44"/>
                    <a:pt x="194" y="44"/>
                  </a:cubicBezTo>
                  <a:cubicBezTo>
                    <a:pt x="196" y="43"/>
                    <a:pt x="197" y="40"/>
                    <a:pt x="196" y="38"/>
                  </a:cubicBezTo>
                  <a:cubicBezTo>
                    <a:pt x="196" y="35"/>
                    <a:pt x="194" y="33"/>
                    <a:pt x="192" y="31"/>
                  </a:cubicBezTo>
                  <a:cubicBezTo>
                    <a:pt x="190" y="29"/>
                    <a:pt x="187" y="28"/>
                    <a:pt x="184" y="28"/>
                  </a:cubicBezTo>
                  <a:cubicBezTo>
                    <a:pt x="182" y="28"/>
                    <a:pt x="179" y="29"/>
                    <a:pt x="178" y="31"/>
                  </a:cubicBezTo>
                  <a:cubicBezTo>
                    <a:pt x="177" y="32"/>
                    <a:pt x="177" y="33"/>
                    <a:pt x="177" y="34"/>
                  </a:cubicBezTo>
                  <a:close/>
                  <a:moveTo>
                    <a:pt x="35" y="56"/>
                  </a:moveTo>
                  <a:cubicBezTo>
                    <a:pt x="29" y="56"/>
                    <a:pt x="24" y="54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8" y="46"/>
                    <a:pt x="17" y="41"/>
                    <a:pt x="18" y="36"/>
                  </a:cubicBezTo>
                  <a:cubicBezTo>
                    <a:pt x="18" y="31"/>
                    <a:pt x="21" y="27"/>
                    <a:pt x="25" y="24"/>
                  </a:cubicBezTo>
                  <a:cubicBezTo>
                    <a:pt x="34" y="17"/>
                    <a:pt x="46" y="17"/>
                    <a:pt x="52" y="25"/>
                  </a:cubicBezTo>
                  <a:cubicBezTo>
                    <a:pt x="54" y="28"/>
                    <a:pt x="56" y="32"/>
                    <a:pt x="56" y="37"/>
                  </a:cubicBezTo>
                  <a:cubicBezTo>
                    <a:pt x="55" y="38"/>
                    <a:pt x="55" y="39"/>
                    <a:pt x="54" y="40"/>
                  </a:cubicBezTo>
                  <a:cubicBezTo>
                    <a:pt x="48" y="44"/>
                    <a:pt x="44" y="49"/>
                    <a:pt x="39" y="55"/>
                  </a:cubicBezTo>
                  <a:cubicBezTo>
                    <a:pt x="39" y="56"/>
                    <a:pt x="37" y="56"/>
                    <a:pt x="36" y="56"/>
                  </a:cubicBezTo>
                  <a:cubicBezTo>
                    <a:pt x="36" y="56"/>
                    <a:pt x="35" y="56"/>
                    <a:pt x="35" y="56"/>
                  </a:cubicBezTo>
                  <a:close/>
                  <a:moveTo>
                    <a:pt x="28" y="44"/>
                  </a:moveTo>
                  <a:cubicBezTo>
                    <a:pt x="30" y="46"/>
                    <a:pt x="31" y="47"/>
                    <a:pt x="34" y="47"/>
                  </a:cubicBezTo>
                  <a:cubicBezTo>
                    <a:pt x="37" y="43"/>
                    <a:pt x="42" y="38"/>
                    <a:pt x="46" y="34"/>
                  </a:cubicBezTo>
                  <a:cubicBezTo>
                    <a:pt x="46" y="33"/>
                    <a:pt x="46" y="32"/>
                    <a:pt x="45" y="31"/>
                  </a:cubicBezTo>
                  <a:cubicBezTo>
                    <a:pt x="42" y="27"/>
                    <a:pt x="35" y="27"/>
                    <a:pt x="31" y="31"/>
                  </a:cubicBezTo>
                  <a:cubicBezTo>
                    <a:pt x="29" y="33"/>
                    <a:pt x="27" y="35"/>
                    <a:pt x="27" y="38"/>
                  </a:cubicBezTo>
                  <a:cubicBezTo>
                    <a:pt x="26" y="40"/>
                    <a:pt x="27" y="43"/>
                    <a:pt x="28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19"/>
            <p:cNvSpPr>
              <a:spLocks noEditPoints="1"/>
            </p:cNvSpPr>
            <p:nvPr/>
          </p:nvSpPr>
          <p:spPr bwMode="auto">
            <a:xfrm>
              <a:off x="2917825" y="3125788"/>
              <a:ext cx="346075" cy="239712"/>
            </a:xfrm>
            <a:custGeom>
              <a:avLst/>
              <a:gdLst>
                <a:gd name="T0" fmla="*/ 61 w 123"/>
                <a:gd name="T1" fmla="*/ 85 h 85"/>
                <a:gd name="T2" fmla="*/ 0 w 123"/>
                <a:gd name="T3" fmla="*/ 31 h 85"/>
                <a:gd name="T4" fmla="*/ 37 w 123"/>
                <a:gd name="T5" fmla="*/ 3 h 85"/>
                <a:gd name="T6" fmla="*/ 91 w 123"/>
                <a:gd name="T7" fmla="*/ 4 h 85"/>
                <a:gd name="T8" fmla="*/ 123 w 123"/>
                <a:gd name="T9" fmla="*/ 31 h 85"/>
                <a:gd name="T10" fmla="*/ 61 w 123"/>
                <a:gd name="T11" fmla="*/ 85 h 85"/>
                <a:gd name="T12" fmla="*/ 60 w 123"/>
                <a:gd name="T13" fmla="*/ 10 h 85"/>
                <a:gd name="T14" fmla="*/ 38 w 123"/>
                <a:gd name="T15" fmla="*/ 12 h 85"/>
                <a:gd name="T16" fmla="*/ 9 w 123"/>
                <a:gd name="T17" fmla="*/ 31 h 85"/>
                <a:gd name="T18" fmla="*/ 61 w 123"/>
                <a:gd name="T19" fmla="*/ 75 h 85"/>
                <a:gd name="T20" fmla="*/ 114 w 123"/>
                <a:gd name="T21" fmla="*/ 31 h 85"/>
                <a:gd name="T22" fmla="*/ 89 w 123"/>
                <a:gd name="T23" fmla="*/ 13 h 85"/>
                <a:gd name="T24" fmla="*/ 60 w 123"/>
                <a:gd name="T25" fmla="*/ 1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3" h="85">
                  <a:moveTo>
                    <a:pt x="61" y="85"/>
                  </a:moveTo>
                  <a:cubicBezTo>
                    <a:pt x="27" y="85"/>
                    <a:pt x="0" y="61"/>
                    <a:pt x="0" y="31"/>
                  </a:cubicBezTo>
                  <a:cubicBezTo>
                    <a:pt x="0" y="9"/>
                    <a:pt x="26" y="5"/>
                    <a:pt x="37" y="3"/>
                  </a:cubicBezTo>
                  <a:cubicBezTo>
                    <a:pt x="55" y="0"/>
                    <a:pt x="73" y="0"/>
                    <a:pt x="91" y="4"/>
                  </a:cubicBezTo>
                  <a:cubicBezTo>
                    <a:pt x="112" y="9"/>
                    <a:pt x="123" y="18"/>
                    <a:pt x="123" y="31"/>
                  </a:cubicBezTo>
                  <a:cubicBezTo>
                    <a:pt x="123" y="61"/>
                    <a:pt x="95" y="85"/>
                    <a:pt x="61" y="85"/>
                  </a:cubicBezTo>
                  <a:close/>
                  <a:moveTo>
                    <a:pt x="60" y="10"/>
                  </a:moveTo>
                  <a:cubicBezTo>
                    <a:pt x="53" y="10"/>
                    <a:pt x="46" y="11"/>
                    <a:pt x="38" y="12"/>
                  </a:cubicBezTo>
                  <a:cubicBezTo>
                    <a:pt x="24" y="14"/>
                    <a:pt x="9" y="19"/>
                    <a:pt x="9" y="31"/>
                  </a:cubicBezTo>
                  <a:cubicBezTo>
                    <a:pt x="9" y="55"/>
                    <a:pt x="33" y="75"/>
                    <a:pt x="61" y="75"/>
                  </a:cubicBezTo>
                  <a:cubicBezTo>
                    <a:pt x="90" y="75"/>
                    <a:pt x="114" y="55"/>
                    <a:pt x="114" y="31"/>
                  </a:cubicBezTo>
                  <a:cubicBezTo>
                    <a:pt x="114" y="23"/>
                    <a:pt x="106" y="17"/>
                    <a:pt x="89" y="13"/>
                  </a:cubicBezTo>
                  <a:cubicBezTo>
                    <a:pt x="80" y="11"/>
                    <a:pt x="70" y="10"/>
                    <a:pt x="6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20"/>
            <p:cNvSpPr/>
            <p:nvPr/>
          </p:nvSpPr>
          <p:spPr bwMode="auto">
            <a:xfrm>
              <a:off x="2960688" y="3416300"/>
              <a:ext cx="260350" cy="223837"/>
            </a:xfrm>
            <a:custGeom>
              <a:avLst/>
              <a:gdLst>
                <a:gd name="T0" fmla="*/ 47 w 93"/>
                <a:gd name="T1" fmla="*/ 80 h 80"/>
                <a:gd name="T2" fmla="*/ 0 w 93"/>
                <a:gd name="T3" fmla="*/ 26 h 80"/>
                <a:gd name="T4" fmla="*/ 18 w 93"/>
                <a:gd name="T5" fmla="*/ 1 h 80"/>
                <a:gd name="T6" fmla="*/ 24 w 93"/>
                <a:gd name="T7" fmla="*/ 4 h 80"/>
                <a:gd name="T8" fmla="*/ 21 w 93"/>
                <a:gd name="T9" fmla="*/ 10 h 80"/>
                <a:gd name="T10" fmla="*/ 10 w 93"/>
                <a:gd name="T11" fmla="*/ 26 h 80"/>
                <a:gd name="T12" fmla="*/ 47 w 93"/>
                <a:gd name="T13" fmla="*/ 70 h 80"/>
                <a:gd name="T14" fmla="*/ 84 w 93"/>
                <a:gd name="T15" fmla="*/ 26 h 80"/>
                <a:gd name="T16" fmla="*/ 71 w 93"/>
                <a:gd name="T17" fmla="*/ 10 h 80"/>
                <a:gd name="T18" fmla="*/ 68 w 93"/>
                <a:gd name="T19" fmla="*/ 4 h 80"/>
                <a:gd name="T20" fmla="*/ 74 w 93"/>
                <a:gd name="T21" fmla="*/ 1 h 80"/>
                <a:gd name="T22" fmla="*/ 93 w 93"/>
                <a:gd name="T23" fmla="*/ 26 h 80"/>
                <a:gd name="T24" fmla="*/ 47 w 93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80">
                  <a:moveTo>
                    <a:pt x="47" y="80"/>
                  </a:moveTo>
                  <a:cubicBezTo>
                    <a:pt x="21" y="80"/>
                    <a:pt x="0" y="55"/>
                    <a:pt x="0" y="26"/>
                  </a:cubicBezTo>
                  <a:cubicBezTo>
                    <a:pt x="0" y="14"/>
                    <a:pt x="6" y="6"/>
                    <a:pt x="18" y="1"/>
                  </a:cubicBezTo>
                  <a:cubicBezTo>
                    <a:pt x="20" y="0"/>
                    <a:pt x="23" y="1"/>
                    <a:pt x="24" y="4"/>
                  </a:cubicBezTo>
                  <a:cubicBezTo>
                    <a:pt x="25" y="6"/>
                    <a:pt x="24" y="9"/>
                    <a:pt x="21" y="10"/>
                  </a:cubicBezTo>
                  <a:cubicBezTo>
                    <a:pt x="13" y="13"/>
                    <a:pt x="10" y="18"/>
                    <a:pt x="10" y="26"/>
                  </a:cubicBezTo>
                  <a:cubicBezTo>
                    <a:pt x="10" y="50"/>
                    <a:pt x="26" y="70"/>
                    <a:pt x="47" y="70"/>
                  </a:cubicBezTo>
                  <a:cubicBezTo>
                    <a:pt x="67" y="70"/>
                    <a:pt x="84" y="50"/>
                    <a:pt x="84" y="26"/>
                  </a:cubicBezTo>
                  <a:cubicBezTo>
                    <a:pt x="84" y="18"/>
                    <a:pt x="80" y="13"/>
                    <a:pt x="71" y="10"/>
                  </a:cubicBezTo>
                  <a:cubicBezTo>
                    <a:pt x="69" y="9"/>
                    <a:pt x="67" y="6"/>
                    <a:pt x="68" y="4"/>
                  </a:cubicBezTo>
                  <a:cubicBezTo>
                    <a:pt x="69" y="1"/>
                    <a:pt x="72" y="0"/>
                    <a:pt x="74" y="1"/>
                  </a:cubicBezTo>
                  <a:cubicBezTo>
                    <a:pt x="90" y="7"/>
                    <a:pt x="93" y="18"/>
                    <a:pt x="93" y="26"/>
                  </a:cubicBezTo>
                  <a:cubicBezTo>
                    <a:pt x="93" y="55"/>
                    <a:pt x="72" y="80"/>
                    <a:pt x="47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Oval 121"/>
            <p:cNvSpPr>
              <a:spLocks noChangeArrowheads="1"/>
            </p:cNvSpPr>
            <p:nvPr/>
          </p:nvSpPr>
          <p:spPr bwMode="auto">
            <a:xfrm>
              <a:off x="2974975" y="3098800"/>
              <a:ext cx="30163" cy="2698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Oval 122"/>
            <p:cNvSpPr>
              <a:spLocks noChangeArrowheads="1"/>
            </p:cNvSpPr>
            <p:nvPr/>
          </p:nvSpPr>
          <p:spPr bwMode="auto">
            <a:xfrm>
              <a:off x="3176588" y="3098800"/>
              <a:ext cx="28575" cy="2698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23"/>
            <p:cNvSpPr/>
            <p:nvPr/>
          </p:nvSpPr>
          <p:spPr bwMode="auto">
            <a:xfrm>
              <a:off x="2994025" y="3135313"/>
              <a:ext cx="193675" cy="80962"/>
            </a:xfrm>
            <a:custGeom>
              <a:avLst/>
              <a:gdLst>
                <a:gd name="T0" fmla="*/ 34 w 69"/>
                <a:gd name="T1" fmla="*/ 29 h 29"/>
                <a:gd name="T2" fmla="*/ 2 w 69"/>
                <a:gd name="T3" fmla="*/ 7 h 29"/>
                <a:gd name="T4" fmla="*/ 4 w 69"/>
                <a:gd name="T5" fmla="*/ 1 h 29"/>
                <a:gd name="T6" fmla="*/ 10 w 69"/>
                <a:gd name="T7" fmla="*/ 3 h 29"/>
                <a:gd name="T8" fmla="*/ 34 w 69"/>
                <a:gd name="T9" fmla="*/ 19 h 29"/>
                <a:gd name="T10" fmla="*/ 59 w 69"/>
                <a:gd name="T11" fmla="*/ 4 h 29"/>
                <a:gd name="T12" fmla="*/ 66 w 69"/>
                <a:gd name="T13" fmla="*/ 2 h 29"/>
                <a:gd name="T14" fmla="*/ 67 w 69"/>
                <a:gd name="T15" fmla="*/ 8 h 29"/>
                <a:gd name="T16" fmla="*/ 34 w 69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29">
                  <a:moveTo>
                    <a:pt x="34" y="29"/>
                  </a:moveTo>
                  <a:cubicBezTo>
                    <a:pt x="13" y="29"/>
                    <a:pt x="2" y="8"/>
                    <a:pt x="2" y="7"/>
                  </a:cubicBezTo>
                  <a:cubicBezTo>
                    <a:pt x="0" y="5"/>
                    <a:pt x="1" y="2"/>
                    <a:pt x="4" y="1"/>
                  </a:cubicBezTo>
                  <a:cubicBezTo>
                    <a:pt x="6" y="0"/>
                    <a:pt x="9" y="1"/>
                    <a:pt x="10" y="3"/>
                  </a:cubicBezTo>
                  <a:cubicBezTo>
                    <a:pt x="10" y="4"/>
                    <a:pt x="19" y="19"/>
                    <a:pt x="34" y="19"/>
                  </a:cubicBezTo>
                  <a:cubicBezTo>
                    <a:pt x="51" y="19"/>
                    <a:pt x="59" y="4"/>
                    <a:pt x="59" y="4"/>
                  </a:cubicBezTo>
                  <a:cubicBezTo>
                    <a:pt x="61" y="1"/>
                    <a:pt x="63" y="1"/>
                    <a:pt x="66" y="2"/>
                  </a:cubicBezTo>
                  <a:cubicBezTo>
                    <a:pt x="68" y="3"/>
                    <a:pt x="69" y="6"/>
                    <a:pt x="67" y="8"/>
                  </a:cubicBezTo>
                  <a:cubicBezTo>
                    <a:pt x="67" y="9"/>
                    <a:pt x="56" y="29"/>
                    <a:pt x="3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24"/>
            <p:cNvSpPr/>
            <p:nvPr/>
          </p:nvSpPr>
          <p:spPr bwMode="auto">
            <a:xfrm>
              <a:off x="3078163" y="3187700"/>
              <a:ext cx="25400" cy="95250"/>
            </a:xfrm>
            <a:custGeom>
              <a:avLst/>
              <a:gdLst>
                <a:gd name="T0" fmla="*/ 4 w 9"/>
                <a:gd name="T1" fmla="*/ 34 h 34"/>
                <a:gd name="T2" fmla="*/ 0 w 9"/>
                <a:gd name="T3" fmla="*/ 29 h 34"/>
                <a:gd name="T4" fmla="*/ 0 w 9"/>
                <a:gd name="T5" fmla="*/ 5 h 34"/>
                <a:gd name="T6" fmla="*/ 4 w 9"/>
                <a:gd name="T7" fmla="*/ 0 h 34"/>
                <a:gd name="T8" fmla="*/ 9 w 9"/>
                <a:gd name="T9" fmla="*/ 5 h 34"/>
                <a:gd name="T10" fmla="*/ 9 w 9"/>
                <a:gd name="T11" fmla="*/ 29 h 34"/>
                <a:gd name="T12" fmla="*/ 4 w 9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4">
                  <a:moveTo>
                    <a:pt x="4" y="34"/>
                  </a:moveTo>
                  <a:cubicBezTo>
                    <a:pt x="2" y="34"/>
                    <a:pt x="0" y="32"/>
                    <a:pt x="0" y="2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2"/>
                    <a:pt x="7" y="34"/>
                    <a:pt x="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25"/>
            <p:cNvSpPr/>
            <p:nvPr/>
          </p:nvSpPr>
          <p:spPr bwMode="auto">
            <a:xfrm>
              <a:off x="3016250" y="3222625"/>
              <a:ext cx="149225" cy="63500"/>
            </a:xfrm>
            <a:custGeom>
              <a:avLst/>
              <a:gdLst>
                <a:gd name="T0" fmla="*/ 26 w 53"/>
                <a:gd name="T1" fmla="*/ 23 h 23"/>
                <a:gd name="T2" fmla="*/ 1 w 53"/>
                <a:gd name="T3" fmla="*/ 7 h 23"/>
                <a:gd name="T4" fmla="*/ 3 w 53"/>
                <a:gd name="T5" fmla="*/ 1 h 23"/>
                <a:gd name="T6" fmla="*/ 9 w 53"/>
                <a:gd name="T7" fmla="*/ 3 h 23"/>
                <a:gd name="T8" fmla="*/ 26 w 53"/>
                <a:gd name="T9" fmla="*/ 13 h 23"/>
                <a:gd name="T10" fmla="*/ 44 w 53"/>
                <a:gd name="T11" fmla="*/ 3 h 23"/>
                <a:gd name="T12" fmla="*/ 50 w 53"/>
                <a:gd name="T13" fmla="*/ 1 h 23"/>
                <a:gd name="T14" fmla="*/ 52 w 53"/>
                <a:gd name="T15" fmla="*/ 7 h 23"/>
                <a:gd name="T16" fmla="*/ 26 w 53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23">
                  <a:moveTo>
                    <a:pt x="26" y="23"/>
                  </a:moveTo>
                  <a:cubicBezTo>
                    <a:pt x="15" y="23"/>
                    <a:pt x="6" y="17"/>
                    <a:pt x="1" y="7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12" y="10"/>
                    <a:pt x="19" y="13"/>
                    <a:pt x="26" y="13"/>
                  </a:cubicBezTo>
                  <a:cubicBezTo>
                    <a:pt x="34" y="13"/>
                    <a:pt x="40" y="10"/>
                    <a:pt x="44" y="3"/>
                  </a:cubicBezTo>
                  <a:cubicBezTo>
                    <a:pt x="45" y="1"/>
                    <a:pt x="48" y="0"/>
                    <a:pt x="50" y="1"/>
                  </a:cubicBezTo>
                  <a:cubicBezTo>
                    <a:pt x="52" y="2"/>
                    <a:pt x="53" y="5"/>
                    <a:pt x="52" y="7"/>
                  </a:cubicBezTo>
                  <a:cubicBezTo>
                    <a:pt x="47" y="17"/>
                    <a:pt x="37" y="23"/>
                    <a:pt x="2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26"/>
            <p:cNvSpPr/>
            <p:nvPr/>
          </p:nvSpPr>
          <p:spPr bwMode="auto">
            <a:xfrm>
              <a:off x="2808288" y="3395663"/>
              <a:ext cx="152400" cy="212725"/>
            </a:xfrm>
            <a:custGeom>
              <a:avLst/>
              <a:gdLst>
                <a:gd name="T0" fmla="*/ 5 w 54"/>
                <a:gd name="T1" fmla="*/ 76 h 76"/>
                <a:gd name="T2" fmla="*/ 4 w 54"/>
                <a:gd name="T3" fmla="*/ 76 h 76"/>
                <a:gd name="T4" fmla="*/ 1 w 54"/>
                <a:gd name="T5" fmla="*/ 70 h 76"/>
                <a:gd name="T6" fmla="*/ 47 w 54"/>
                <a:gd name="T7" fmla="*/ 1 h 76"/>
                <a:gd name="T8" fmla="*/ 53 w 54"/>
                <a:gd name="T9" fmla="*/ 2 h 76"/>
                <a:gd name="T10" fmla="*/ 52 w 54"/>
                <a:gd name="T11" fmla="*/ 9 h 76"/>
                <a:gd name="T12" fmla="*/ 10 w 54"/>
                <a:gd name="T13" fmla="*/ 73 h 76"/>
                <a:gd name="T14" fmla="*/ 5 w 54"/>
                <a:gd name="T15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76">
                  <a:moveTo>
                    <a:pt x="5" y="76"/>
                  </a:moveTo>
                  <a:cubicBezTo>
                    <a:pt x="5" y="76"/>
                    <a:pt x="4" y="76"/>
                    <a:pt x="4" y="76"/>
                  </a:cubicBezTo>
                  <a:cubicBezTo>
                    <a:pt x="2" y="75"/>
                    <a:pt x="0" y="73"/>
                    <a:pt x="1" y="70"/>
                  </a:cubicBezTo>
                  <a:cubicBezTo>
                    <a:pt x="8" y="42"/>
                    <a:pt x="24" y="17"/>
                    <a:pt x="47" y="1"/>
                  </a:cubicBezTo>
                  <a:cubicBezTo>
                    <a:pt x="49" y="0"/>
                    <a:pt x="51" y="0"/>
                    <a:pt x="53" y="2"/>
                  </a:cubicBezTo>
                  <a:cubicBezTo>
                    <a:pt x="54" y="4"/>
                    <a:pt x="54" y="7"/>
                    <a:pt x="52" y="9"/>
                  </a:cubicBezTo>
                  <a:cubicBezTo>
                    <a:pt x="31" y="23"/>
                    <a:pt x="16" y="46"/>
                    <a:pt x="10" y="73"/>
                  </a:cubicBezTo>
                  <a:cubicBezTo>
                    <a:pt x="9" y="75"/>
                    <a:pt x="7" y="76"/>
                    <a:pt x="5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27"/>
            <p:cNvSpPr/>
            <p:nvPr/>
          </p:nvSpPr>
          <p:spPr bwMode="auto">
            <a:xfrm>
              <a:off x="2946400" y="3789363"/>
              <a:ext cx="292100" cy="41275"/>
            </a:xfrm>
            <a:custGeom>
              <a:avLst/>
              <a:gdLst>
                <a:gd name="T0" fmla="*/ 52 w 104"/>
                <a:gd name="T1" fmla="*/ 15 h 15"/>
                <a:gd name="T2" fmla="*/ 4 w 104"/>
                <a:gd name="T3" fmla="*/ 9 h 15"/>
                <a:gd name="T4" fmla="*/ 0 w 104"/>
                <a:gd name="T5" fmla="*/ 4 h 15"/>
                <a:gd name="T6" fmla="*/ 6 w 104"/>
                <a:gd name="T7" fmla="*/ 0 h 15"/>
                <a:gd name="T8" fmla="*/ 98 w 104"/>
                <a:gd name="T9" fmla="*/ 0 h 15"/>
                <a:gd name="T10" fmla="*/ 103 w 104"/>
                <a:gd name="T11" fmla="*/ 4 h 15"/>
                <a:gd name="T12" fmla="*/ 100 w 104"/>
                <a:gd name="T13" fmla="*/ 9 h 15"/>
                <a:gd name="T14" fmla="*/ 52 w 104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15">
                  <a:moveTo>
                    <a:pt x="52" y="15"/>
                  </a:moveTo>
                  <a:cubicBezTo>
                    <a:pt x="35" y="15"/>
                    <a:pt x="18" y="13"/>
                    <a:pt x="4" y="9"/>
                  </a:cubicBezTo>
                  <a:cubicBezTo>
                    <a:pt x="1" y="9"/>
                    <a:pt x="0" y="6"/>
                    <a:pt x="0" y="4"/>
                  </a:cubicBezTo>
                  <a:cubicBezTo>
                    <a:pt x="1" y="1"/>
                    <a:pt x="3" y="0"/>
                    <a:pt x="6" y="0"/>
                  </a:cubicBezTo>
                  <a:cubicBezTo>
                    <a:pt x="34" y="7"/>
                    <a:pt x="69" y="7"/>
                    <a:pt x="98" y="0"/>
                  </a:cubicBezTo>
                  <a:cubicBezTo>
                    <a:pt x="100" y="0"/>
                    <a:pt x="102" y="1"/>
                    <a:pt x="103" y="4"/>
                  </a:cubicBezTo>
                  <a:cubicBezTo>
                    <a:pt x="104" y="6"/>
                    <a:pt x="102" y="9"/>
                    <a:pt x="100" y="9"/>
                  </a:cubicBezTo>
                  <a:cubicBezTo>
                    <a:pt x="85" y="13"/>
                    <a:pt x="68" y="15"/>
                    <a:pt x="5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28"/>
            <p:cNvSpPr/>
            <p:nvPr/>
          </p:nvSpPr>
          <p:spPr bwMode="auto">
            <a:xfrm>
              <a:off x="3221038" y="3395663"/>
              <a:ext cx="152400" cy="215900"/>
            </a:xfrm>
            <a:custGeom>
              <a:avLst/>
              <a:gdLst>
                <a:gd name="T0" fmla="*/ 49 w 54"/>
                <a:gd name="T1" fmla="*/ 77 h 77"/>
                <a:gd name="T2" fmla="*/ 45 w 54"/>
                <a:gd name="T3" fmla="*/ 74 h 77"/>
                <a:gd name="T4" fmla="*/ 2 w 54"/>
                <a:gd name="T5" fmla="*/ 9 h 77"/>
                <a:gd name="T6" fmla="*/ 1 w 54"/>
                <a:gd name="T7" fmla="*/ 2 h 77"/>
                <a:gd name="T8" fmla="*/ 7 w 54"/>
                <a:gd name="T9" fmla="*/ 1 h 77"/>
                <a:gd name="T10" fmla="*/ 54 w 54"/>
                <a:gd name="T11" fmla="*/ 72 h 77"/>
                <a:gd name="T12" fmla="*/ 50 w 54"/>
                <a:gd name="T13" fmla="*/ 77 h 77"/>
                <a:gd name="T14" fmla="*/ 49 w 54"/>
                <a:gd name="T1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77">
                  <a:moveTo>
                    <a:pt x="49" y="77"/>
                  </a:moveTo>
                  <a:cubicBezTo>
                    <a:pt x="47" y="77"/>
                    <a:pt x="45" y="76"/>
                    <a:pt x="45" y="74"/>
                  </a:cubicBezTo>
                  <a:cubicBezTo>
                    <a:pt x="38" y="46"/>
                    <a:pt x="23" y="23"/>
                    <a:pt x="2" y="9"/>
                  </a:cubicBezTo>
                  <a:cubicBezTo>
                    <a:pt x="0" y="7"/>
                    <a:pt x="0" y="4"/>
                    <a:pt x="1" y="2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30" y="17"/>
                    <a:pt x="47" y="42"/>
                    <a:pt x="54" y="72"/>
                  </a:cubicBezTo>
                  <a:cubicBezTo>
                    <a:pt x="54" y="74"/>
                    <a:pt x="53" y="77"/>
                    <a:pt x="50" y="77"/>
                  </a:cubicBezTo>
                  <a:cubicBezTo>
                    <a:pt x="50" y="77"/>
                    <a:pt x="50" y="77"/>
                    <a:pt x="49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29"/>
            <p:cNvSpPr>
              <a:spLocks noEditPoints="1"/>
            </p:cNvSpPr>
            <p:nvPr/>
          </p:nvSpPr>
          <p:spPr bwMode="auto">
            <a:xfrm>
              <a:off x="2741613" y="3575050"/>
              <a:ext cx="269875" cy="273050"/>
            </a:xfrm>
            <a:custGeom>
              <a:avLst/>
              <a:gdLst>
                <a:gd name="T0" fmla="*/ 53 w 96"/>
                <a:gd name="T1" fmla="*/ 97 h 97"/>
                <a:gd name="T2" fmla="*/ 33 w 96"/>
                <a:gd name="T3" fmla="*/ 92 h 97"/>
                <a:gd name="T4" fmla="*/ 9 w 96"/>
                <a:gd name="T5" fmla="*/ 64 h 97"/>
                <a:gd name="T6" fmla="*/ 30 w 96"/>
                <a:gd name="T7" fmla="*/ 4 h 97"/>
                <a:gd name="T8" fmla="*/ 63 w 96"/>
                <a:gd name="T9" fmla="*/ 7 h 97"/>
                <a:gd name="T10" fmla="*/ 86 w 96"/>
                <a:gd name="T11" fmla="*/ 35 h 97"/>
                <a:gd name="T12" fmla="*/ 86 w 96"/>
                <a:gd name="T13" fmla="*/ 35 h 97"/>
                <a:gd name="T14" fmla="*/ 65 w 96"/>
                <a:gd name="T15" fmla="*/ 95 h 97"/>
                <a:gd name="T16" fmla="*/ 53 w 96"/>
                <a:gd name="T17" fmla="*/ 97 h 97"/>
                <a:gd name="T18" fmla="*/ 43 w 96"/>
                <a:gd name="T19" fmla="*/ 11 h 97"/>
                <a:gd name="T20" fmla="*/ 33 w 96"/>
                <a:gd name="T21" fmla="*/ 12 h 97"/>
                <a:gd name="T22" fmla="*/ 18 w 96"/>
                <a:gd name="T23" fmla="*/ 61 h 97"/>
                <a:gd name="T24" fmla="*/ 37 w 96"/>
                <a:gd name="T25" fmla="*/ 84 h 97"/>
                <a:gd name="T26" fmla="*/ 62 w 96"/>
                <a:gd name="T27" fmla="*/ 86 h 97"/>
                <a:gd name="T28" fmla="*/ 77 w 96"/>
                <a:gd name="T29" fmla="*/ 38 h 97"/>
                <a:gd name="T30" fmla="*/ 77 w 96"/>
                <a:gd name="T31" fmla="*/ 38 h 97"/>
                <a:gd name="T32" fmla="*/ 58 w 96"/>
                <a:gd name="T33" fmla="*/ 15 h 97"/>
                <a:gd name="T34" fmla="*/ 43 w 96"/>
                <a:gd name="T35" fmla="*/ 11 h 97"/>
                <a:gd name="T36" fmla="*/ 51 w 96"/>
                <a:gd name="T37" fmla="*/ 79 h 97"/>
                <a:gd name="T38" fmla="*/ 24 w 96"/>
                <a:gd name="T39" fmla="*/ 59 h 97"/>
                <a:gd name="T40" fmla="*/ 37 w 96"/>
                <a:gd name="T41" fmla="*/ 21 h 97"/>
                <a:gd name="T42" fmla="*/ 57 w 96"/>
                <a:gd name="T43" fmla="*/ 23 h 97"/>
                <a:gd name="T44" fmla="*/ 72 w 96"/>
                <a:gd name="T45" fmla="*/ 40 h 97"/>
                <a:gd name="T46" fmla="*/ 72 w 96"/>
                <a:gd name="T47" fmla="*/ 63 h 97"/>
                <a:gd name="T48" fmla="*/ 58 w 96"/>
                <a:gd name="T49" fmla="*/ 78 h 97"/>
                <a:gd name="T50" fmla="*/ 51 w 96"/>
                <a:gd name="T51" fmla="*/ 79 h 97"/>
                <a:gd name="T52" fmla="*/ 45 w 96"/>
                <a:gd name="T53" fmla="*/ 29 h 97"/>
                <a:gd name="T54" fmla="*/ 40 w 96"/>
                <a:gd name="T55" fmla="*/ 30 h 97"/>
                <a:gd name="T56" fmla="*/ 32 w 96"/>
                <a:gd name="T57" fmla="*/ 55 h 97"/>
                <a:gd name="T58" fmla="*/ 55 w 96"/>
                <a:gd name="T59" fmla="*/ 69 h 97"/>
                <a:gd name="T60" fmla="*/ 64 w 96"/>
                <a:gd name="T61" fmla="*/ 60 h 97"/>
                <a:gd name="T62" fmla="*/ 63 w 96"/>
                <a:gd name="T63" fmla="*/ 43 h 97"/>
                <a:gd name="T64" fmla="*/ 53 w 96"/>
                <a:gd name="T65" fmla="*/ 31 h 97"/>
                <a:gd name="T66" fmla="*/ 45 w 96"/>
                <a:gd name="T67" fmla="*/ 2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6" h="97">
                  <a:moveTo>
                    <a:pt x="53" y="97"/>
                  </a:moveTo>
                  <a:cubicBezTo>
                    <a:pt x="46" y="97"/>
                    <a:pt x="39" y="96"/>
                    <a:pt x="33" y="92"/>
                  </a:cubicBezTo>
                  <a:cubicBezTo>
                    <a:pt x="22" y="86"/>
                    <a:pt x="14" y="76"/>
                    <a:pt x="9" y="64"/>
                  </a:cubicBezTo>
                  <a:cubicBezTo>
                    <a:pt x="0" y="39"/>
                    <a:pt x="9" y="12"/>
                    <a:pt x="30" y="4"/>
                  </a:cubicBezTo>
                  <a:cubicBezTo>
                    <a:pt x="40" y="0"/>
                    <a:pt x="52" y="1"/>
                    <a:pt x="63" y="7"/>
                  </a:cubicBezTo>
                  <a:cubicBezTo>
                    <a:pt x="73" y="13"/>
                    <a:pt x="81" y="23"/>
                    <a:pt x="86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96" y="60"/>
                    <a:pt x="86" y="87"/>
                    <a:pt x="65" y="95"/>
                  </a:cubicBezTo>
                  <a:cubicBezTo>
                    <a:pt x="61" y="97"/>
                    <a:pt x="57" y="97"/>
                    <a:pt x="53" y="97"/>
                  </a:cubicBezTo>
                  <a:close/>
                  <a:moveTo>
                    <a:pt x="43" y="11"/>
                  </a:moveTo>
                  <a:cubicBezTo>
                    <a:pt x="40" y="11"/>
                    <a:pt x="36" y="11"/>
                    <a:pt x="33" y="12"/>
                  </a:cubicBezTo>
                  <a:cubicBezTo>
                    <a:pt x="17" y="19"/>
                    <a:pt x="10" y="40"/>
                    <a:pt x="18" y="61"/>
                  </a:cubicBezTo>
                  <a:cubicBezTo>
                    <a:pt x="22" y="71"/>
                    <a:pt x="29" y="79"/>
                    <a:pt x="37" y="84"/>
                  </a:cubicBezTo>
                  <a:cubicBezTo>
                    <a:pt x="45" y="89"/>
                    <a:pt x="54" y="89"/>
                    <a:pt x="62" y="86"/>
                  </a:cubicBezTo>
                  <a:cubicBezTo>
                    <a:pt x="78" y="80"/>
                    <a:pt x="85" y="5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3" y="28"/>
                    <a:pt x="67" y="20"/>
                    <a:pt x="58" y="15"/>
                  </a:cubicBezTo>
                  <a:cubicBezTo>
                    <a:pt x="53" y="12"/>
                    <a:pt x="48" y="11"/>
                    <a:pt x="43" y="11"/>
                  </a:cubicBezTo>
                  <a:close/>
                  <a:moveTo>
                    <a:pt x="51" y="79"/>
                  </a:moveTo>
                  <a:cubicBezTo>
                    <a:pt x="39" y="79"/>
                    <a:pt x="28" y="71"/>
                    <a:pt x="24" y="59"/>
                  </a:cubicBezTo>
                  <a:cubicBezTo>
                    <a:pt x="18" y="43"/>
                    <a:pt x="23" y="26"/>
                    <a:pt x="37" y="21"/>
                  </a:cubicBezTo>
                  <a:cubicBezTo>
                    <a:pt x="43" y="19"/>
                    <a:pt x="51" y="19"/>
                    <a:pt x="57" y="23"/>
                  </a:cubicBezTo>
                  <a:cubicBezTo>
                    <a:pt x="64" y="27"/>
                    <a:pt x="69" y="33"/>
                    <a:pt x="72" y="40"/>
                  </a:cubicBezTo>
                  <a:cubicBezTo>
                    <a:pt x="75" y="48"/>
                    <a:pt x="75" y="56"/>
                    <a:pt x="72" y="63"/>
                  </a:cubicBezTo>
                  <a:cubicBezTo>
                    <a:pt x="70" y="70"/>
                    <a:pt x="65" y="75"/>
                    <a:pt x="58" y="78"/>
                  </a:cubicBezTo>
                  <a:cubicBezTo>
                    <a:pt x="56" y="79"/>
                    <a:pt x="53" y="79"/>
                    <a:pt x="51" y="79"/>
                  </a:cubicBezTo>
                  <a:close/>
                  <a:moveTo>
                    <a:pt x="45" y="29"/>
                  </a:moveTo>
                  <a:cubicBezTo>
                    <a:pt x="43" y="29"/>
                    <a:pt x="42" y="29"/>
                    <a:pt x="40" y="30"/>
                  </a:cubicBezTo>
                  <a:cubicBezTo>
                    <a:pt x="32" y="33"/>
                    <a:pt x="28" y="44"/>
                    <a:pt x="32" y="55"/>
                  </a:cubicBezTo>
                  <a:cubicBezTo>
                    <a:pt x="36" y="66"/>
                    <a:pt x="47" y="72"/>
                    <a:pt x="55" y="69"/>
                  </a:cubicBezTo>
                  <a:cubicBezTo>
                    <a:pt x="59" y="68"/>
                    <a:pt x="62" y="64"/>
                    <a:pt x="64" y="60"/>
                  </a:cubicBezTo>
                  <a:cubicBezTo>
                    <a:pt x="65" y="55"/>
                    <a:pt x="65" y="49"/>
                    <a:pt x="63" y="43"/>
                  </a:cubicBezTo>
                  <a:cubicBezTo>
                    <a:pt x="61" y="38"/>
                    <a:pt x="57" y="34"/>
                    <a:pt x="53" y="31"/>
                  </a:cubicBezTo>
                  <a:cubicBezTo>
                    <a:pt x="50" y="30"/>
                    <a:pt x="47" y="29"/>
                    <a:pt x="45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30"/>
            <p:cNvSpPr>
              <a:spLocks noEditPoints="1"/>
            </p:cNvSpPr>
            <p:nvPr/>
          </p:nvSpPr>
          <p:spPr bwMode="auto">
            <a:xfrm>
              <a:off x="3184525" y="3575050"/>
              <a:ext cx="244475" cy="273050"/>
            </a:xfrm>
            <a:custGeom>
              <a:avLst/>
              <a:gdLst>
                <a:gd name="T0" fmla="*/ 38 w 87"/>
                <a:gd name="T1" fmla="*/ 97 h 97"/>
                <a:gd name="T2" fmla="*/ 26 w 87"/>
                <a:gd name="T3" fmla="*/ 95 h 97"/>
                <a:gd name="T4" fmla="*/ 26 w 87"/>
                <a:gd name="T5" fmla="*/ 95 h 97"/>
                <a:gd name="T6" fmla="*/ 4 w 87"/>
                <a:gd name="T7" fmla="*/ 71 h 97"/>
                <a:gd name="T8" fmla="*/ 5 w 87"/>
                <a:gd name="T9" fmla="*/ 35 h 97"/>
                <a:gd name="T10" fmla="*/ 28 w 87"/>
                <a:gd name="T11" fmla="*/ 7 h 97"/>
                <a:gd name="T12" fmla="*/ 61 w 87"/>
                <a:gd name="T13" fmla="*/ 4 h 97"/>
                <a:gd name="T14" fmla="*/ 83 w 87"/>
                <a:gd name="T15" fmla="*/ 28 h 97"/>
                <a:gd name="T16" fmla="*/ 82 w 87"/>
                <a:gd name="T17" fmla="*/ 64 h 97"/>
                <a:gd name="T18" fmla="*/ 58 w 87"/>
                <a:gd name="T19" fmla="*/ 92 h 97"/>
                <a:gd name="T20" fmla="*/ 38 w 87"/>
                <a:gd name="T21" fmla="*/ 97 h 97"/>
                <a:gd name="T22" fmla="*/ 48 w 87"/>
                <a:gd name="T23" fmla="*/ 11 h 97"/>
                <a:gd name="T24" fmla="*/ 33 w 87"/>
                <a:gd name="T25" fmla="*/ 15 h 97"/>
                <a:gd name="T26" fmla="*/ 14 w 87"/>
                <a:gd name="T27" fmla="*/ 38 h 97"/>
                <a:gd name="T28" fmla="*/ 12 w 87"/>
                <a:gd name="T29" fmla="*/ 68 h 97"/>
                <a:gd name="T30" fmla="*/ 29 w 87"/>
                <a:gd name="T31" fmla="*/ 86 h 97"/>
                <a:gd name="T32" fmla="*/ 29 w 87"/>
                <a:gd name="T33" fmla="*/ 86 h 97"/>
                <a:gd name="T34" fmla="*/ 54 w 87"/>
                <a:gd name="T35" fmla="*/ 84 h 97"/>
                <a:gd name="T36" fmla="*/ 73 w 87"/>
                <a:gd name="T37" fmla="*/ 61 h 97"/>
                <a:gd name="T38" fmla="*/ 74 w 87"/>
                <a:gd name="T39" fmla="*/ 31 h 97"/>
                <a:gd name="T40" fmla="*/ 57 w 87"/>
                <a:gd name="T41" fmla="*/ 12 h 97"/>
                <a:gd name="T42" fmla="*/ 48 w 87"/>
                <a:gd name="T43" fmla="*/ 11 h 97"/>
                <a:gd name="T44" fmla="*/ 40 w 87"/>
                <a:gd name="T45" fmla="*/ 79 h 97"/>
                <a:gd name="T46" fmla="*/ 32 w 87"/>
                <a:gd name="T47" fmla="*/ 78 h 97"/>
                <a:gd name="T48" fmla="*/ 19 w 87"/>
                <a:gd name="T49" fmla="*/ 40 h 97"/>
                <a:gd name="T50" fmla="*/ 19 w 87"/>
                <a:gd name="T51" fmla="*/ 40 h 97"/>
                <a:gd name="T52" fmla="*/ 34 w 87"/>
                <a:gd name="T53" fmla="*/ 23 h 97"/>
                <a:gd name="T54" fmla="*/ 54 w 87"/>
                <a:gd name="T55" fmla="*/ 21 h 97"/>
                <a:gd name="T56" fmla="*/ 67 w 87"/>
                <a:gd name="T57" fmla="*/ 59 h 97"/>
                <a:gd name="T58" fmla="*/ 53 w 87"/>
                <a:gd name="T59" fmla="*/ 76 h 97"/>
                <a:gd name="T60" fmla="*/ 40 w 87"/>
                <a:gd name="T61" fmla="*/ 79 h 97"/>
                <a:gd name="T62" fmla="*/ 28 w 87"/>
                <a:gd name="T63" fmla="*/ 43 h 97"/>
                <a:gd name="T64" fmla="*/ 36 w 87"/>
                <a:gd name="T65" fmla="*/ 69 h 97"/>
                <a:gd name="T66" fmla="*/ 48 w 87"/>
                <a:gd name="T67" fmla="*/ 68 h 97"/>
                <a:gd name="T68" fmla="*/ 59 w 87"/>
                <a:gd name="T69" fmla="*/ 55 h 97"/>
                <a:gd name="T70" fmla="*/ 51 w 87"/>
                <a:gd name="T71" fmla="*/ 30 h 97"/>
                <a:gd name="T72" fmla="*/ 38 w 87"/>
                <a:gd name="T73" fmla="*/ 31 h 97"/>
                <a:gd name="T74" fmla="*/ 28 w 87"/>
                <a:gd name="T75" fmla="*/ 4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7" h="97">
                  <a:moveTo>
                    <a:pt x="38" y="97"/>
                  </a:moveTo>
                  <a:cubicBezTo>
                    <a:pt x="34" y="97"/>
                    <a:pt x="30" y="97"/>
                    <a:pt x="26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15" y="91"/>
                    <a:pt x="8" y="83"/>
                    <a:pt x="4" y="71"/>
                  </a:cubicBezTo>
                  <a:cubicBezTo>
                    <a:pt x="0" y="60"/>
                    <a:pt x="0" y="47"/>
                    <a:pt x="5" y="35"/>
                  </a:cubicBezTo>
                  <a:cubicBezTo>
                    <a:pt x="10" y="23"/>
                    <a:pt x="18" y="13"/>
                    <a:pt x="28" y="7"/>
                  </a:cubicBezTo>
                  <a:cubicBezTo>
                    <a:pt x="39" y="1"/>
                    <a:pt x="50" y="0"/>
                    <a:pt x="61" y="4"/>
                  </a:cubicBezTo>
                  <a:cubicBezTo>
                    <a:pt x="71" y="8"/>
                    <a:pt x="79" y="16"/>
                    <a:pt x="83" y="28"/>
                  </a:cubicBezTo>
                  <a:cubicBezTo>
                    <a:pt x="87" y="39"/>
                    <a:pt x="86" y="52"/>
                    <a:pt x="82" y="64"/>
                  </a:cubicBezTo>
                  <a:cubicBezTo>
                    <a:pt x="77" y="76"/>
                    <a:pt x="69" y="86"/>
                    <a:pt x="58" y="92"/>
                  </a:cubicBezTo>
                  <a:cubicBezTo>
                    <a:pt x="52" y="96"/>
                    <a:pt x="45" y="97"/>
                    <a:pt x="38" y="97"/>
                  </a:cubicBezTo>
                  <a:close/>
                  <a:moveTo>
                    <a:pt x="48" y="11"/>
                  </a:moveTo>
                  <a:cubicBezTo>
                    <a:pt x="43" y="11"/>
                    <a:pt x="38" y="12"/>
                    <a:pt x="33" y="15"/>
                  </a:cubicBezTo>
                  <a:cubicBezTo>
                    <a:pt x="24" y="20"/>
                    <a:pt x="17" y="28"/>
                    <a:pt x="14" y="38"/>
                  </a:cubicBezTo>
                  <a:cubicBezTo>
                    <a:pt x="10" y="48"/>
                    <a:pt x="9" y="59"/>
                    <a:pt x="12" y="68"/>
                  </a:cubicBezTo>
                  <a:cubicBezTo>
                    <a:pt x="15" y="77"/>
                    <a:pt x="21" y="84"/>
                    <a:pt x="29" y="86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37" y="89"/>
                    <a:pt x="46" y="89"/>
                    <a:pt x="54" y="84"/>
                  </a:cubicBezTo>
                  <a:cubicBezTo>
                    <a:pt x="62" y="79"/>
                    <a:pt x="69" y="71"/>
                    <a:pt x="73" y="61"/>
                  </a:cubicBezTo>
                  <a:cubicBezTo>
                    <a:pt x="77" y="51"/>
                    <a:pt x="77" y="40"/>
                    <a:pt x="74" y="31"/>
                  </a:cubicBezTo>
                  <a:cubicBezTo>
                    <a:pt x="71" y="22"/>
                    <a:pt x="65" y="15"/>
                    <a:pt x="57" y="12"/>
                  </a:cubicBezTo>
                  <a:cubicBezTo>
                    <a:pt x="55" y="11"/>
                    <a:pt x="51" y="11"/>
                    <a:pt x="48" y="11"/>
                  </a:cubicBezTo>
                  <a:close/>
                  <a:moveTo>
                    <a:pt x="40" y="79"/>
                  </a:moveTo>
                  <a:cubicBezTo>
                    <a:pt x="38" y="79"/>
                    <a:pt x="35" y="79"/>
                    <a:pt x="32" y="78"/>
                  </a:cubicBezTo>
                  <a:cubicBezTo>
                    <a:pt x="19" y="73"/>
                    <a:pt x="13" y="56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2" y="33"/>
                    <a:pt x="27" y="27"/>
                    <a:pt x="34" y="23"/>
                  </a:cubicBezTo>
                  <a:cubicBezTo>
                    <a:pt x="40" y="19"/>
                    <a:pt x="48" y="19"/>
                    <a:pt x="54" y="21"/>
                  </a:cubicBezTo>
                  <a:cubicBezTo>
                    <a:pt x="67" y="26"/>
                    <a:pt x="73" y="43"/>
                    <a:pt x="67" y="59"/>
                  </a:cubicBezTo>
                  <a:cubicBezTo>
                    <a:pt x="64" y="66"/>
                    <a:pt x="59" y="72"/>
                    <a:pt x="53" y="76"/>
                  </a:cubicBezTo>
                  <a:cubicBezTo>
                    <a:pt x="49" y="78"/>
                    <a:pt x="45" y="79"/>
                    <a:pt x="40" y="79"/>
                  </a:cubicBezTo>
                  <a:close/>
                  <a:moveTo>
                    <a:pt x="28" y="43"/>
                  </a:moveTo>
                  <a:cubicBezTo>
                    <a:pt x="24" y="54"/>
                    <a:pt x="27" y="66"/>
                    <a:pt x="36" y="69"/>
                  </a:cubicBezTo>
                  <a:cubicBezTo>
                    <a:pt x="40" y="71"/>
                    <a:pt x="44" y="70"/>
                    <a:pt x="48" y="68"/>
                  </a:cubicBezTo>
                  <a:cubicBezTo>
                    <a:pt x="53" y="65"/>
                    <a:pt x="57" y="61"/>
                    <a:pt x="59" y="55"/>
                  </a:cubicBezTo>
                  <a:cubicBezTo>
                    <a:pt x="63" y="44"/>
                    <a:pt x="59" y="33"/>
                    <a:pt x="51" y="30"/>
                  </a:cubicBezTo>
                  <a:cubicBezTo>
                    <a:pt x="47" y="28"/>
                    <a:pt x="42" y="29"/>
                    <a:pt x="38" y="31"/>
                  </a:cubicBezTo>
                  <a:cubicBezTo>
                    <a:pt x="34" y="34"/>
                    <a:pt x="30" y="38"/>
                    <a:pt x="28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31"/>
            <p:cNvSpPr/>
            <p:nvPr/>
          </p:nvSpPr>
          <p:spPr bwMode="auto">
            <a:xfrm>
              <a:off x="2711450" y="3367088"/>
              <a:ext cx="223838" cy="306387"/>
            </a:xfrm>
            <a:custGeom>
              <a:avLst/>
              <a:gdLst>
                <a:gd name="T0" fmla="*/ 23 w 80"/>
                <a:gd name="T1" fmla="*/ 109 h 109"/>
                <a:gd name="T2" fmla="*/ 21 w 80"/>
                <a:gd name="T3" fmla="*/ 108 h 109"/>
                <a:gd name="T4" fmla="*/ 2 w 80"/>
                <a:gd name="T5" fmla="*/ 83 h 109"/>
                <a:gd name="T6" fmla="*/ 72 w 80"/>
                <a:gd name="T7" fmla="*/ 2 h 109"/>
                <a:gd name="T8" fmla="*/ 79 w 80"/>
                <a:gd name="T9" fmla="*/ 3 h 109"/>
                <a:gd name="T10" fmla="*/ 77 w 80"/>
                <a:gd name="T11" fmla="*/ 10 h 109"/>
                <a:gd name="T12" fmla="*/ 11 w 80"/>
                <a:gd name="T13" fmla="*/ 83 h 109"/>
                <a:gd name="T14" fmla="*/ 25 w 80"/>
                <a:gd name="T15" fmla="*/ 100 h 109"/>
                <a:gd name="T16" fmla="*/ 27 w 80"/>
                <a:gd name="T17" fmla="*/ 106 h 109"/>
                <a:gd name="T18" fmla="*/ 23 w 80"/>
                <a:gd name="T1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109">
                  <a:moveTo>
                    <a:pt x="23" y="109"/>
                  </a:moveTo>
                  <a:cubicBezTo>
                    <a:pt x="22" y="109"/>
                    <a:pt x="22" y="109"/>
                    <a:pt x="21" y="108"/>
                  </a:cubicBezTo>
                  <a:cubicBezTo>
                    <a:pt x="9" y="102"/>
                    <a:pt x="2" y="94"/>
                    <a:pt x="2" y="83"/>
                  </a:cubicBezTo>
                  <a:cubicBezTo>
                    <a:pt x="0" y="48"/>
                    <a:pt x="70" y="4"/>
                    <a:pt x="72" y="2"/>
                  </a:cubicBezTo>
                  <a:cubicBezTo>
                    <a:pt x="75" y="0"/>
                    <a:pt x="77" y="1"/>
                    <a:pt x="79" y="3"/>
                  </a:cubicBezTo>
                  <a:cubicBezTo>
                    <a:pt x="80" y="5"/>
                    <a:pt x="80" y="8"/>
                    <a:pt x="77" y="10"/>
                  </a:cubicBezTo>
                  <a:cubicBezTo>
                    <a:pt x="59" y="22"/>
                    <a:pt x="10" y="58"/>
                    <a:pt x="11" y="83"/>
                  </a:cubicBezTo>
                  <a:cubicBezTo>
                    <a:pt x="11" y="90"/>
                    <a:pt x="16" y="96"/>
                    <a:pt x="25" y="100"/>
                  </a:cubicBezTo>
                  <a:cubicBezTo>
                    <a:pt x="27" y="101"/>
                    <a:pt x="28" y="104"/>
                    <a:pt x="27" y="106"/>
                  </a:cubicBezTo>
                  <a:cubicBezTo>
                    <a:pt x="26" y="108"/>
                    <a:pt x="25" y="109"/>
                    <a:pt x="23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32"/>
            <p:cNvSpPr/>
            <p:nvPr/>
          </p:nvSpPr>
          <p:spPr bwMode="auto">
            <a:xfrm>
              <a:off x="3252788" y="3367088"/>
              <a:ext cx="223838" cy="306387"/>
            </a:xfrm>
            <a:custGeom>
              <a:avLst/>
              <a:gdLst>
                <a:gd name="T0" fmla="*/ 57 w 80"/>
                <a:gd name="T1" fmla="*/ 109 h 109"/>
                <a:gd name="T2" fmla="*/ 53 w 80"/>
                <a:gd name="T3" fmla="*/ 106 h 109"/>
                <a:gd name="T4" fmla="*/ 55 w 80"/>
                <a:gd name="T5" fmla="*/ 100 h 109"/>
                <a:gd name="T6" fmla="*/ 69 w 80"/>
                <a:gd name="T7" fmla="*/ 83 h 109"/>
                <a:gd name="T8" fmla="*/ 3 w 80"/>
                <a:gd name="T9" fmla="*/ 10 h 109"/>
                <a:gd name="T10" fmla="*/ 1 w 80"/>
                <a:gd name="T11" fmla="*/ 3 h 109"/>
                <a:gd name="T12" fmla="*/ 8 w 80"/>
                <a:gd name="T13" fmla="*/ 2 h 109"/>
                <a:gd name="T14" fmla="*/ 78 w 80"/>
                <a:gd name="T15" fmla="*/ 83 h 109"/>
                <a:gd name="T16" fmla="*/ 59 w 80"/>
                <a:gd name="T17" fmla="*/ 108 h 109"/>
                <a:gd name="T18" fmla="*/ 57 w 80"/>
                <a:gd name="T1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109">
                  <a:moveTo>
                    <a:pt x="57" y="109"/>
                  </a:moveTo>
                  <a:cubicBezTo>
                    <a:pt x="55" y="109"/>
                    <a:pt x="54" y="108"/>
                    <a:pt x="53" y="106"/>
                  </a:cubicBezTo>
                  <a:cubicBezTo>
                    <a:pt x="52" y="104"/>
                    <a:pt x="53" y="101"/>
                    <a:pt x="55" y="100"/>
                  </a:cubicBezTo>
                  <a:cubicBezTo>
                    <a:pt x="64" y="96"/>
                    <a:pt x="69" y="90"/>
                    <a:pt x="69" y="83"/>
                  </a:cubicBezTo>
                  <a:cubicBezTo>
                    <a:pt x="70" y="58"/>
                    <a:pt x="21" y="22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1"/>
                    <a:pt x="5" y="0"/>
                    <a:pt x="8" y="2"/>
                  </a:cubicBezTo>
                  <a:cubicBezTo>
                    <a:pt x="11" y="4"/>
                    <a:pt x="80" y="48"/>
                    <a:pt x="78" y="83"/>
                  </a:cubicBezTo>
                  <a:cubicBezTo>
                    <a:pt x="78" y="94"/>
                    <a:pt x="71" y="102"/>
                    <a:pt x="59" y="108"/>
                  </a:cubicBezTo>
                  <a:cubicBezTo>
                    <a:pt x="58" y="109"/>
                    <a:pt x="58" y="109"/>
                    <a:pt x="5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74" name="Freeform 133"/>
          <p:cNvSpPr>
            <a:spLocks noEditPoints="1"/>
          </p:cNvSpPr>
          <p:nvPr/>
        </p:nvSpPr>
        <p:spPr bwMode="auto">
          <a:xfrm>
            <a:off x="3897214" y="3577940"/>
            <a:ext cx="864429" cy="864430"/>
          </a:xfrm>
          <a:custGeom>
            <a:avLst/>
            <a:gdLst>
              <a:gd name="T0" fmla="*/ 229 w 457"/>
              <a:gd name="T1" fmla="*/ 457 h 457"/>
              <a:gd name="T2" fmla="*/ 0 w 457"/>
              <a:gd name="T3" fmla="*/ 228 h 457"/>
              <a:gd name="T4" fmla="*/ 229 w 457"/>
              <a:gd name="T5" fmla="*/ 0 h 457"/>
              <a:gd name="T6" fmla="*/ 457 w 457"/>
              <a:gd name="T7" fmla="*/ 228 h 457"/>
              <a:gd name="T8" fmla="*/ 229 w 457"/>
              <a:gd name="T9" fmla="*/ 457 h 457"/>
              <a:gd name="T10" fmla="*/ 229 w 457"/>
              <a:gd name="T11" fmla="*/ 9 h 457"/>
              <a:gd name="T12" fmla="*/ 9 w 457"/>
              <a:gd name="T13" fmla="*/ 228 h 457"/>
              <a:gd name="T14" fmla="*/ 229 w 457"/>
              <a:gd name="T15" fmla="*/ 448 h 457"/>
              <a:gd name="T16" fmla="*/ 448 w 457"/>
              <a:gd name="T17" fmla="*/ 228 h 457"/>
              <a:gd name="T18" fmla="*/ 229 w 457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7" h="457">
                <a:moveTo>
                  <a:pt x="229" y="457"/>
                </a:moveTo>
                <a:cubicBezTo>
                  <a:pt x="102" y="457"/>
                  <a:pt x="0" y="354"/>
                  <a:pt x="0" y="228"/>
                </a:cubicBezTo>
                <a:cubicBezTo>
                  <a:pt x="0" y="102"/>
                  <a:pt x="102" y="0"/>
                  <a:pt x="229" y="0"/>
                </a:cubicBezTo>
                <a:cubicBezTo>
                  <a:pt x="355" y="0"/>
                  <a:pt x="457" y="102"/>
                  <a:pt x="457" y="228"/>
                </a:cubicBezTo>
                <a:cubicBezTo>
                  <a:pt x="457" y="354"/>
                  <a:pt x="355" y="457"/>
                  <a:pt x="229" y="457"/>
                </a:cubicBezTo>
                <a:close/>
                <a:moveTo>
                  <a:pt x="229" y="9"/>
                </a:moveTo>
                <a:cubicBezTo>
                  <a:pt x="108" y="9"/>
                  <a:pt x="9" y="107"/>
                  <a:pt x="9" y="228"/>
                </a:cubicBezTo>
                <a:cubicBezTo>
                  <a:pt x="9" y="349"/>
                  <a:pt x="108" y="448"/>
                  <a:pt x="229" y="448"/>
                </a:cubicBezTo>
                <a:cubicBezTo>
                  <a:pt x="350" y="448"/>
                  <a:pt x="448" y="349"/>
                  <a:pt x="448" y="228"/>
                </a:cubicBezTo>
                <a:cubicBezTo>
                  <a:pt x="448" y="107"/>
                  <a:pt x="350" y="9"/>
                  <a:pt x="229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75" name="组合 174"/>
          <p:cNvGrpSpPr/>
          <p:nvPr/>
        </p:nvGrpSpPr>
        <p:grpSpPr>
          <a:xfrm>
            <a:off x="5289074" y="3695622"/>
            <a:ext cx="517802" cy="602319"/>
            <a:chOff x="4518025" y="2933700"/>
            <a:chExt cx="768350" cy="893763"/>
          </a:xfrm>
          <a:solidFill>
            <a:srgbClr val="FC621E"/>
          </a:solidFill>
        </p:grpSpPr>
        <p:sp>
          <p:nvSpPr>
            <p:cNvPr id="176" name="Freeform 134"/>
            <p:cNvSpPr>
              <a:spLocks noEditPoints="1"/>
            </p:cNvSpPr>
            <p:nvPr/>
          </p:nvSpPr>
          <p:spPr bwMode="auto">
            <a:xfrm>
              <a:off x="4548188" y="3246438"/>
              <a:ext cx="606425" cy="250825"/>
            </a:xfrm>
            <a:custGeom>
              <a:avLst/>
              <a:gdLst>
                <a:gd name="T0" fmla="*/ 194 w 216"/>
                <a:gd name="T1" fmla="*/ 89 h 89"/>
                <a:gd name="T2" fmla="*/ 22 w 216"/>
                <a:gd name="T3" fmla="*/ 89 h 89"/>
                <a:gd name="T4" fmla="*/ 0 w 216"/>
                <a:gd name="T5" fmla="*/ 67 h 89"/>
                <a:gd name="T6" fmla="*/ 0 w 216"/>
                <a:gd name="T7" fmla="*/ 5 h 89"/>
                <a:gd name="T8" fmla="*/ 5 w 216"/>
                <a:gd name="T9" fmla="*/ 0 h 89"/>
                <a:gd name="T10" fmla="*/ 211 w 216"/>
                <a:gd name="T11" fmla="*/ 0 h 89"/>
                <a:gd name="T12" fmla="*/ 216 w 216"/>
                <a:gd name="T13" fmla="*/ 5 h 89"/>
                <a:gd name="T14" fmla="*/ 216 w 216"/>
                <a:gd name="T15" fmla="*/ 67 h 89"/>
                <a:gd name="T16" fmla="*/ 194 w 216"/>
                <a:gd name="T17" fmla="*/ 89 h 89"/>
                <a:gd name="T18" fmla="*/ 9 w 216"/>
                <a:gd name="T19" fmla="*/ 9 h 89"/>
                <a:gd name="T20" fmla="*/ 9 w 216"/>
                <a:gd name="T21" fmla="*/ 67 h 89"/>
                <a:gd name="T22" fmla="*/ 22 w 216"/>
                <a:gd name="T23" fmla="*/ 80 h 89"/>
                <a:gd name="T24" fmla="*/ 194 w 216"/>
                <a:gd name="T25" fmla="*/ 80 h 89"/>
                <a:gd name="T26" fmla="*/ 206 w 216"/>
                <a:gd name="T27" fmla="*/ 67 h 89"/>
                <a:gd name="T28" fmla="*/ 206 w 216"/>
                <a:gd name="T29" fmla="*/ 9 h 89"/>
                <a:gd name="T30" fmla="*/ 9 w 216"/>
                <a:gd name="T31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6" h="89">
                  <a:moveTo>
                    <a:pt x="194" y="89"/>
                  </a:moveTo>
                  <a:cubicBezTo>
                    <a:pt x="22" y="89"/>
                    <a:pt x="22" y="89"/>
                    <a:pt x="22" y="89"/>
                  </a:cubicBezTo>
                  <a:cubicBezTo>
                    <a:pt x="10" y="89"/>
                    <a:pt x="0" y="79"/>
                    <a:pt x="0" y="6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13" y="0"/>
                    <a:pt x="216" y="2"/>
                    <a:pt x="216" y="5"/>
                  </a:cubicBezTo>
                  <a:cubicBezTo>
                    <a:pt x="216" y="67"/>
                    <a:pt x="216" y="67"/>
                    <a:pt x="216" y="67"/>
                  </a:cubicBezTo>
                  <a:cubicBezTo>
                    <a:pt x="216" y="79"/>
                    <a:pt x="206" y="89"/>
                    <a:pt x="194" y="89"/>
                  </a:cubicBezTo>
                  <a:close/>
                  <a:moveTo>
                    <a:pt x="9" y="9"/>
                  </a:moveTo>
                  <a:cubicBezTo>
                    <a:pt x="9" y="67"/>
                    <a:pt x="9" y="67"/>
                    <a:pt x="9" y="67"/>
                  </a:cubicBezTo>
                  <a:cubicBezTo>
                    <a:pt x="9" y="74"/>
                    <a:pt x="15" y="80"/>
                    <a:pt x="22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201" y="80"/>
                    <a:pt x="206" y="74"/>
                    <a:pt x="206" y="67"/>
                  </a:cubicBezTo>
                  <a:cubicBezTo>
                    <a:pt x="206" y="9"/>
                    <a:pt x="206" y="9"/>
                    <a:pt x="206" y="9"/>
                  </a:cubicBezTo>
                  <a:lnTo>
                    <a:pt x="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135"/>
            <p:cNvSpPr>
              <a:spLocks noEditPoints="1"/>
            </p:cNvSpPr>
            <p:nvPr/>
          </p:nvSpPr>
          <p:spPr bwMode="auto">
            <a:xfrm>
              <a:off x="4541838" y="2933700"/>
              <a:ext cx="323850" cy="341312"/>
            </a:xfrm>
            <a:custGeom>
              <a:avLst/>
              <a:gdLst>
                <a:gd name="T0" fmla="*/ 7 w 115"/>
                <a:gd name="T1" fmla="*/ 121 h 122"/>
                <a:gd name="T2" fmla="*/ 2 w 115"/>
                <a:gd name="T3" fmla="*/ 117 h 122"/>
                <a:gd name="T4" fmla="*/ 27 w 115"/>
                <a:gd name="T5" fmla="*/ 34 h 122"/>
                <a:gd name="T6" fmla="*/ 110 w 115"/>
                <a:gd name="T7" fmla="*/ 0 h 122"/>
                <a:gd name="T8" fmla="*/ 115 w 115"/>
                <a:gd name="T9" fmla="*/ 5 h 122"/>
                <a:gd name="T10" fmla="*/ 115 w 115"/>
                <a:gd name="T11" fmla="*/ 117 h 122"/>
                <a:gd name="T12" fmla="*/ 112 w 115"/>
                <a:gd name="T13" fmla="*/ 121 h 122"/>
                <a:gd name="T14" fmla="*/ 108 w 115"/>
                <a:gd name="T15" fmla="*/ 121 h 122"/>
                <a:gd name="T16" fmla="*/ 17 w 115"/>
                <a:gd name="T17" fmla="*/ 70 h 122"/>
                <a:gd name="T18" fmla="*/ 11 w 115"/>
                <a:gd name="T19" fmla="*/ 116 h 122"/>
                <a:gd name="T20" fmla="*/ 7 w 115"/>
                <a:gd name="T21" fmla="*/ 121 h 122"/>
                <a:gd name="T22" fmla="*/ 7 w 115"/>
                <a:gd name="T23" fmla="*/ 121 h 122"/>
                <a:gd name="T24" fmla="*/ 20 w 115"/>
                <a:gd name="T25" fmla="*/ 62 h 122"/>
                <a:gd name="T26" fmla="*/ 105 w 115"/>
                <a:gd name="T27" fmla="*/ 109 h 122"/>
                <a:gd name="T28" fmla="*/ 105 w 115"/>
                <a:gd name="T29" fmla="*/ 9 h 122"/>
                <a:gd name="T30" fmla="*/ 34 w 115"/>
                <a:gd name="T31" fmla="*/ 40 h 122"/>
                <a:gd name="T32" fmla="*/ 20 w 115"/>
                <a:gd name="T33" fmla="*/ 6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5" h="122">
                  <a:moveTo>
                    <a:pt x="7" y="121"/>
                  </a:moveTo>
                  <a:cubicBezTo>
                    <a:pt x="4" y="121"/>
                    <a:pt x="2" y="119"/>
                    <a:pt x="2" y="117"/>
                  </a:cubicBezTo>
                  <a:cubicBezTo>
                    <a:pt x="0" y="82"/>
                    <a:pt x="8" y="54"/>
                    <a:pt x="27" y="34"/>
                  </a:cubicBezTo>
                  <a:cubicBezTo>
                    <a:pt x="59" y="0"/>
                    <a:pt x="108" y="0"/>
                    <a:pt x="110" y="0"/>
                  </a:cubicBezTo>
                  <a:cubicBezTo>
                    <a:pt x="112" y="0"/>
                    <a:pt x="115" y="2"/>
                    <a:pt x="115" y="5"/>
                  </a:cubicBezTo>
                  <a:cubicBezTo>
                    <a:pt x="115" y="117"/>
                    <a:pt x="115" y="117"/>
                    <a:pt x="115" y="117"/>
                  </a:cubicBezTo>
                  <a:cubicBezTo>
                    <a:pt x="115" y="118"/>
                    <a:pt x="114" y="120"/>
                    <a:pt x="112" y="121"/>
                  </a:cubicBezTo>
                  <a:cubicBezTo>
                    <a:pt x="111" y="121"/>
                    <a:pt x="109" y="122"/>
                    <a:pt x="108" y="12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2" y="84"/>
                    <a:pt x="10" y="99"/>
                    <a:pt x="11" y="116"/>
                  </a:cubicBezTo>
                  <a:cubicBezTo>
                    <a:pt x="12" y="119"/>
                    <a:pt x="10" y="121"/>
                    <a:pt x="7" y="121"/>
                  </a:cubicBezTo>
                  <a:cubicBezTo>
                    <a:pt x="7" y="121"/>
                    <a:pt x="7" y="121"/>
                    <a:pt x="7" y="121"/>
                  </a:cubicBezTo>
                  <a:close/>
                  <a:moveTo>
                    <a:pt x="20" y="62"/>
                  </a:moveTo>
                  <a:cubicBezTo>
                    <a:pt x="105" y="109"/>
                    <a:pt x="105" y="109"/>
                    <a:pt x="105" y="109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93" y="10"/>
                    <a:pt x="58" y="15"/>
                    <a:pt x="34" y="40"/>
                  </a:cubicBezTo>
                  <a:cubicBezTo>
                    <a:pt x="28" y="47"/>
                    <a:pt x="24" y="54"/>
                    <a:pt x="2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36"/>
            <p:cNvSpPr/>
            <p:nvPr/>
          </p:nvSpPr>
          <p:spPr bwMode="auto">
            <a:xfrm>
              <a:off x="4697413" y="2970213"/>
              <a:ext cx="168275" cy="301625"/>
            </a:xfrm>
            <a:custGeom>
              <a:avLst/>
              <a:gdLst>
                <a:gd name="T0" fmla="*/ 55 w 60"/>
                <a:gd name="T1" fmla="*/ 108 h 108"/>
                <a:gd name="T2" fmla="*/ 51 w 60"/>
                <a:gd name="T3" fmla="*/ 106 h 108"/>
                <a:gd name="T4" fmla="*/ 1 w 60"/>
                <a:gd name="T5" fmla="*/ 7 h 108"/>
                <a:gd name="T6" fmla="*/ 4 w 60"/>
                <a:gd name="T7" fmla="*/ 1 h 108"/>
                <a:gd name="T8" fmla="*/ 10 w 60"/>
                <a:gd name="T9" fmla="*/ 3 h 108"/>
                <a:gd name="T10" fmla="*/ 59 w 60"/>
                <a:gd name="T11" fmla="*/ 102 h 108"/>
                <a:gd name="T12" fmla="*/ 57 w 60"/>
                <a:gd name="T13" fmla="*/ 108 h 108"/>
                <a:gd name="T14" fmla="*/ 55 w 60"/>
                <a:gd name="T1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108">
                  <a:moveTo>
                    <a:pt x="55" y="108"/>
                  </a:moveTo>
                  <a:cubicBezTo>
                    <a:pt x="53" y="108"/>
                    <a:pt x="52" y="107"/>
                    <a:pt x="51" y="10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1" y="2"/>
                    <a:pt x="4" y="1"/>
                  </a:cubicBezTo>
                  <a:cubicBezTo>
                    <a:pt x="6" y="0"/>
                    <a:pt x="9" y="1"/>
                    <a:pt x="10" y="3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60" y="104"/>
                    <a:pt x="59" y="107"/>
                    <a:pt x="57" y="108"/>
                  </a:cubicBezTo>
                  <a:cubicBezTo>
                    <a:pt x="56" y="108"/>
                    <a:pt x="56" y="108"/>
                    <a:pt x="55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37"/>
            <p:cNvSpPr>
              <a:spLocks noEditPoints="1"/>
            </p:cNvSpPr>
            <p:nvPr/>
          </p:nvSpPr>
          <p:spPr bwMode="auto">
            <a:xfrm>
              <a:off x="4518025" y="3614738"/>
              <a:ext cx="212725" cy="212725"/>
            </a:xfrm>
            <a:custGeom>
              <a:avLst/>
              <a:gdLst>
                <a:gd name="T0" fmla="*/ 38 w 76"/>
                <a:gd name="T1" fmla="*/ 76 h 76"/>
                <a:gd name="T2" fmla="*/ 0 w 76"/>
                <a:gd name="T3" fmla="*/ 38 h 76"/>
                <a:gd name="T4" fmla="*/ 38 w 76"/>
                <a:gd name="T5" fmla="*/ 0 h 76"/>
                <a:gd name="T6" fmla="*/ 76 w 76"/>
                <a:gd name="T7" fmla="*/ 38 h 76"/>
                <a:gd name="T8" fmla="*/ 38 w 76"/>
                <a:gd name="T9" fmla="*/ 76 h 76"/>
                <a:gd name="T10" fmla="*/ 38 w 76"/>
                <a:gd name="T11" fmla="*/ 9 h 76"/>
                <a:gd name="T12" fmla="*/ 9 w 76"/>
                <a:gd name="T13" fmla="*/ 38 h 76"/>
                <a:gd name="T14" fmla="*/ 38 w 76"/>
                <a:gd name="T15" fmla="*/ 67 h 76"/>
                <a:gd name="T16" fmla="*/ 67 w 76"/>
                <a:gd name="T17" fmla="*/ 38 h 76"/>
                <a:gd name="T18" fmla="*/ 38 w 76"/>
                <a:gd name="T19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76">
                  <a:moveTo>
                    <a:pt x="38" y="76"/>
                  </a:move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59" y="0"/>
                    <a:pt x="76" y="17"/>
                    <a:pt x="76" y="38"/>
                  </a:cubicBezTo>
                  <a:cubicBezTo>
                    <a:pt x="76" y="59"/>
                    <a:pt x="59" y="76"/>
                    <a:pt x="38" y="76"/>
                  </a:cubicBezTo>
                  <a:close/>
                  <a:moveTo>
                    <a:pt x="38" y="9"/>
                  </a:moveTo>
                  <a:cubicBezTo>
                    <a:pt x="22" y="9"/>
                    <a:pt x="9" y="22"/>
                    <a:pt x="9" y="38"/>
                  </a:cubicBezTo>
                  <a:cubicBezTo>
                    <a:pt x="9" y="54"/>
                    <a:pt x="22" y="67"/>
                    <a:pt x="38" y="67"/>
                  </a:cubicBezTo>
                  <a:cubicBezTo>
                    <a:pt x="54" y="67"/>
                    <a:pt x="67" y="54"/>
                    <a:pt x="67" y="38"/>
                  </a:cubicBezTo>
                  <a:cubicBezTo>
                    <a:pt x="67" y="22"/>
                    <a:pt x="54" y="9"/>
                    <a:pt x="3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38"/>
            <p:cNvSpPr>
              <a:spLocks noEditPoints="1"/>
            </p:cNvSpPr>
            <p:nvPr/>
          </p:nvSpPr>
          <p:spPr bwMode="auto">
            <a:xfrm>
              <a:off x="4565650" y="3665538"/>
              <a:ext cx="117475" cy="114300"/>
            </a:xfrm>
            <a:custGeom>
              <a:avLst/>
              <a:gdLst>
                <a:gd name="T0" fmla="*/ 21 w 42"/>
                <a:gd name="T1" fmla="*/ 41 h 41"/>
                <a:gd name="T2" fmla="*/ 0 w 42"/>
                <a:gd name="T3" fmla="*/ 20 h 41"/>
                <a:gd name="T4" fmla="*/ 21 w 42"/>
                <a:gd name="T5" fmla="*/ 0 h 41"/>
                <a:gd name="T6" fmla="*/ 42 w 42"/>
                <a:gd name="T7" fmla="*/ 20 h 41"/>
                <a:gd name="T8" fmla="*/ 21 w 42"/>
                <a:gd name="T9" fmla="*/ 41 h 41"/>
                <a:gd name="T10" fmla="*/ 21 w 42"/>
                <a:gd name="T11" fmla="*/ 9 h 41"/>
                <a:gd name="T12" fmla="*/ 9 w 42"/>
                <a:gd name="T13" fmla="*/ 20 h 41"/>
                <a:gd name="T14" fmla="*/ 21 w 42"/>
                <a:gd name="T15" fmla="*/ 32 h 41"/>
                <a:gd name="T16" fmla="*/ 32 w 42"/>
                <a:gd name="T17" fmla="*/ 20 h 41"/>
                <a:gd name="T18" fmla="*/ 21 w 42"/>
                <a:gd name="T19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1">
                  <a:moveTo>
                    <a:pt x="21" y="41"/>
                  </a:moveTo>
                  <a:cubicBezTo>
                    <a:pt x="9" y="41"/>
                    <a:pt x="0" y="32"/>
                    <a:pt x="0" y="20"/>
                  </a:cubicBezTo>
                  <a:cubicBezTo>
                    <a:pt x="0" y="9"/>
                    <a:pt x="9" y="0"/>
                    <a:pt x="21" y="0"/>
                  </a:cubicBezTo>
                  <a:cubicBezTo>
                    <a:pt x="32" y="0"/>
                    <a:pt x="42" y="9"/>
                    <a:pt x="42" y="20"/>
                  </a:cubicBezTo>
                  <a:cubicBezTo>
                    <a:pt x="42" y="32"/>
                    <a:pt x="32" y="41"/>
                    <a:pt x="21" y="41"/>
                  </a:cubicBezTo>
                  <a:close/>
                  <a:moveTo>
                    <a:pt x="21" y="9"/>
                  </a:moveTo>
                  <a:cubicBezTo>
                    <a:pt x="14" y="9"/>
                    <a:pt x="9" y="14"/>
                    <a:pt x="9" y="20"/>
                  </a:cubicBezTo>
                  <a:cubicBezTo>
                    <a:pt x="9" y="27"/>
                    <a:pt x="14" y="32"/>
                    <a:pt x="21" y="32"/>
                  </a:cubicBezTo>
                  <a:cubicBezTo>
                    <a:pt x="27" y="32"/>
                    <a:pt x="32" y="27"/>
                    <a:pt x="32" y="20"/>
                  </a:cubicBezTo>
                  <a:cubicBezTo>
                    <a:pt x="32" y="14"/>
                    <a:pt x="27" y="9"/>
                    <a:pt x="2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139"/>
            <p:cNvSpPr>
              <a:spLocks noEditPoints="1"/>
            </p:cNvSpPr>
            <p:nvPr/>
          </p:nvSpPr>
          <p:spPr bwMode="auto">
            <a:xfrm>
              <a:off x="5019675" y="3665538"/>
              <a:ext cx="117475" cy="114300"/>
            </a:xfrm>
            <a:custGeom>
              <a:avLst/>
              <a:gdLst>
                <a:gd name="T0" fmla="*/ 21 w 42"/>
                <a:gd name="T1" fmla="*/ 41 h 41"/>
                <a:gd name="T2" fmla="*/ 0 w 42"/>
                <a:gd name="T3" fmla="*/ 20 h 41"/>
                <a:gd name="T4" fmla="*/ 21 w 42"/>
                <a:gd name="T5" fmla="*/ 0 h 41"/>
                <a:gd name="T6" fmla="*/ 42 w 42"/>
                <a:gd name="T7" fmla="*/ 20 h 41"/>
                <a:gd name="T8" fmla="*/ 21 w 42"/>
                <a:gd name="T9" fmla="*/ 41 h 41"/>
                <a:gd name="T10" fmla="*/ 21 w 42"/>
                <a:gd name="T11" fmla="*/ 9 h 41"/>
                <a:gd name="T12" fmla="*/ 9 w 42"/>
                <a:gd name="T13" fmla="*/ 20 h 41"/>
                <a:gd name="T14" fmla="*/ 21 w 42"/>
                <a:gd name="T15" fmla="*/ 32 h 41"/>
                <a:gd name="T16" fmla="*/ 33 w 42"/>
                <a:gd name="T17" fmla="*/ 20 h 41"/>
                <a:gd name="T18" fmla="*/ 21 w 42"/>
                <a:gd name="T19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1">
                  <a:moveTo>
                    <a:pt x="21" y="41"/>
                  </a:moveTo>
                  <a:cubicBezTo>
                    <a:pt x="9" y="41"/>
                    <a:pt x="0" y="32"/>
                    <a:pt x="0" y="20"/>
                  </a:cubicBezTo>
                  <a:cubicBezTo>
                    <a:pt x="0" y="9"/>
                    <a:pt x="9" y="0"/>
                    <a:pt x="21" y="0"/>
                  </a:cubicBezTo>
                  <a:cubicBezTo>
                    <a:pt x="32" y="0"/>
                    <a:pt x="42" y="9"/>
                    <a:pt x="42" y="20"/>
                  </a:cubicBezTo>
                  <a:cubicBezTo>
                    <a:pt x="42" y="32"/>
                    <a:pt x="32" y="41"/>
                    <a:pt x="21" y="41"/>
                  </a:cubicBezTo>
                  <a:close/>
                  <a:moveTo>
                    <a:pt x="21" y="9"/>
                  </a:moveTo>
                  <a:cubicBezTo>
                    <a:pt x="15" y="9"/>
                    <a:pt x="9" y="14"/>
                    <a:pt x="9" y="20"/>
                  </a:cubicBezTo>
                  <a:cubicBezTo>
                    <a:pt x="9" y="27"/>
                    <a:pt x="15" y="32"/>
                    <a:pt x="21" y="32"/>
                  </a:cubicBezTo>
                  <a:cubicBezTo>
                    <a:pt x="27" y="32"/>
                    <a:pt x="33" y="27"/>
                    <a:pt x="33" y="20"/>
                  </a:cubicBezTo>
                  <a:cubicBezTo>
                    <a:pt x="33" y="14"/>
                    <a:pt x="27" y="9"/>
                    <a:pt x="2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140"/>
            <p:cNvSpPr>
              <a:spLocks noEditPoints="1"/>
            </p:cNvSpPr>
            <p:nvPr/>
          </p:nvSpPr>
          <p:spPr bwMode="auto">
            <a:xfrm>
              <a:off x="4972050" y="3614738"/>
              <a:ext cx="212725" cy="212725"/>
            </a:xfrm>
            <a:custGeom>
              <a:avLst/>
              <a:gdLst>
                <a:gd name="T0" fmla="*/ 38 w 76"/>
                <a:gd name="T1" fmla="*/ 76 h 76"/>
                <a:gd name="T2" fmla="*/ 0 w 76"/>
                <a:gd name="T3" fmla="*/ 38 h 76"/>
                <a:gd name="T4" fmla="*/ 38 w 76"/>
                <a:gd name="T5" fmla="*/ 0 h 76"/>
                <a:gd name="T6" fmla="*/ 76 w 76"/>
                <a:gd name="T7" fmla="*/ 38 h 76"/>
                <a:gd name="T8" fmla="*/ 38 w 76"/>
                <a:gd name="T9" fmla="*/ 76 h 76"/>
                <a:gd name="T10" fmla="*/ 38 w 76"/>
                <a:gd name="T11" fmla="*/ 9 h 76"/>
                <a:gd name="T12" fmla="*/ 9 w 76"/>
                <a:gd name="T13" fmla="*/ 38 h 76"/>
                <a:gd name="T14" fmla="*/ 38 w 76"/>
                <a:gd name="T15" fmla="*/ 67 h 76"/>
                <a:gd name="T16" fmla="*/ 67 w 76"/>
                <a:gd name="T17" fmla="*/ 38 h 76"/>
                <a:gd name="T18" fmla="*/ 38 w 76"/>
                <a:gd name="T19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76">
                  <a:moveTo>
                    <a:pt x="38" y="76"/>
                  </a:move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59" y="0"/>
                    <a:pt x="76" y="17"/>
                    <a:pt x="76" y="38"/>
                  </a:cubicBezTo>
                  <a:cubicBezTo>
                    <a:pt x="76" y="59"/>
                    <a:pt x="59" y="76"/>
                    <a:pt x="38" y="76"/>
                  </a:cubicBezTo>
                  <a:close/>
                  <a:moveTo>
                    <a:pt x="38" y="9"/>
                  </a:moveTo>
                  <a:cubicBezTo>
                    <a:pt x="22" y="9"/>
                    <a:pt x="9" y="22"/>
                    <a:pt x="9" y="38"/>
                  </a:cubicBezTo>
                  <a:cubicBezTo>
                    <a:pt x="9" y="54"/>
                    <a:pt x="22" y="67"/>
                    <a:pt x="38" y="67"/>
                  </a:cubicBezTo>
                  <a:cubicBezTo>
                    <a:pt x="54" y="67"/>
                    <a:pt x="67" y="54"/>
                    <a:pt x="67" y="38"/>
                  </a:cubicBezTo>
                  <a:cubicBezTo>
                    <a:pt x="67" y="22"/>
                    <a:pt x="54" y="9"/>
                    <a:pt x="3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141"/>
            <p:cNvSpPr/>
            <p:nvPr/>
          </p:nvSpPr>
          <p:spPr bwMode="auto">
            <a:xfrm>
              <a:off x="4705350" y="3709988"/>
              <a:ext cx="292100" cy="25400"/>
            </a:xfrm>
            <a:custGeom>
              <a:avLst/>
              <a:gdLst>
                <a:gd name="T0" fmla="*/ 99 w 104"/>
                <a:gd name="T1" fmla="*/ 9 h 9"/>
                <a:gd name="T2" fmla="*/ 4 w 104"/>
                <a:gd name="T3" fmla="*/ 9 h 9"/>
                <a:gd name="T4" fmla="*/ 0 w 104"/>
                <a:gd name="T5" fmla="*/ 4 h 9"/>
                <a:gd name="T6" fmla="*/ 4 w 104"/>
                <a:gd name="T7" fmla="*/ 0 h 9"/>
                <a:gd name="T8" fmla="*/ 99 w 104"/>
                <a:gd name="T9" fmla="*/ 0 h 9"/>
                <a:gd name="T10" fmla="*/ 104 w 104"/>
                <a:gd name="T11" fmla="*/ 4 h 9"/>
                <a:gd name="T12" fmla="*/ 99 w 10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9">
                  <a:moveTo>
                    <a:pt x="99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2" y="0"/>
                    <a:pt x="104" y="2"/>
                    <a:pt x="104" y="4"/>
                  </a:cubicBezTo>
                  <a:cubicBezTo>
                    <a:pt x="104" y="7"/>
                    <a:pt x="102" y="9"/>
                    <a:pt x="9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142"/>
            <p:cNvSpPr/>
            <p:nvPr/>
          </p:nvSpPr>
          <p:spPr bwMode="auto">
            <a:xfrm>
              <a:off x="4610100" y="3468688"/>
              <a:ext cx="414338" cy="266700"/>
            </a:xfrm>
            <a:custGeom>
              <a:avLst/>
              <a:gdLst>
                <a:gd name="T0" fmla="*/ 5 w 148"/>
                <a:gd name="T1" fmla="*/ 95 h 95"/>
                <a:gd name="T2" fmla="*/ 1 w 148"/>
                <a:gd name="T3" fmla="*/ 93 h 95"/>
                <a:gd name="T4" fmla="*/ 2 w 148"/>
                <a:gd name="T5" fmla="*/ 86 h 95"/>
                <a:gd name="T6" fmla="*/ 140 w 148"/>
                <a:gd name="T7" fmla="*/ 1 h 95"/>
                <a:gd name="T8" fmla="*/ 147 w 148"/>
                <a:gd name="T9" fmla="*/ 3 h 95"/>
                <a:gd name="T10" fmla="*/ 145 w 148"/>
                <a:gd name="T11" fmla="*/ 9 h 95"/>
                <a:gd name="T12" fmla="*/ 7 w 148"/>
                <a:gd name="T13" fmla="*/ 94 h 95"/>
                <a:gd name="T14" fmla="*/ 5 w 148"/>
                <a:gd name="T1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95">
                  <a:moveTo>
                    <a:pt x="5" y="95"/>
                  </a:moveTo>
                  <a:cubicBezTo>
                    <a:pt x="3" y="95"/>
                    <a:pt x="2" y="94"/>
                    <a:pt x="1" y="93"/>
                  </a:cubicBezTo>
                  <a:cubicBezTo>
                    <a:pt x="0" y="91"/>
                    <a:pt x="0" y="88"/>
                    <a:pt x="2" y="86"/>
                  </a:cubicBezTo>
                  <a:cubicBezTo>
                    <a:pt x="140" y="1"/>
                    <a:pt x="140" y="1"/>
                    <a:pt x="140" y="1"/>
                  </a:cubicBezTo>
                  <a:cubicBezTo>
                    <a:pt x="143" y="0"/>
                    <a:pt x="145" y="1"/>
                    <a:pt x="147" y="3"/>
                  </a:cubicBezTo>
                  <a:cubicBezTo>
                    <a:pt x="148" y="5"/>
                    <a:pt x="147" y="8"/>
                    <a:pt x="145" y="9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5"/>
                    <a:pt x="6" y="95"/>
                    <a:pt x="5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43"/>
            <p:cNvSpPr/>
            <p:nvPr/>
          </p:nvSpPr>
          <p:spPr bwMode="auto">
            <a:xfrm>
              <a:off x="4676775" y="3468688"/>
              <a:ext cx="415925" cy="266700"/>
            </a:xfrm>
            <a:custGeom>
              <a:avLst/>
              <a:gdLst>
                <a:gd name="T0" fmla="*/ 143 w 148"/>
                <a:gd name="T1" fmla="*/ 95 h 95"/>
                <a:gd name="T2" fmla="*/ 141 w 148"/>
                <a:gd name="T3" fmla="*/ 94 h 95"/>
                <a:gd name="T4" fmla="*/ 3 w 148"/>
                <a:gd name="T5" fmla="*/ 9 h 95"/>
                <a:gd name="T6" fmla="*/ 1 w 148"/>
                <a:gd name="T7" fmla="*/ 3 h 95"/>
                <a:gd name="T8" fmla="*/ 7 w 148"/>
                <a:gd name="T9" fmla="*/ 1 h 95"/>
                <a:gd name="T10" fmla="*/ 145 w 148"/>
                <a:gd name="T11" fmla="*/ 86 h 95"/>
                <a:gd name="T12" fmla="*/ 147 w 148"/>
                <a:gd name="T13" fmla="*/ 93 h 95"/>
                <a:gd name="T14" fmla="*/ 143 w 148"/>
                <a:gd name="T1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95">
                  <a:moveTo>
                    <a:pt x="143" y="95"/>
                  </a:moveTo>
                  <a:cubicBezTo>
                    <a:pt x="142" y="95"/>
                    <a:pt x="141" y="95"/>
                    <a:pt x="141" y="9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2" y="1"/>
                    <a:pt x="5" y="0"/>
                    <a:pt x="7" y="1"/>
                  </a:cubicBezTo>
                  <a:cubicBezTo>
                    <a:pt x="145" y="86"/>
                    <a:pt x="145" y="86"/>
                    <a:pt x="145" y="86"/>
                  </a:cubicBezTo>
                  <a:cubicBezTo>
                    <a:pt x="148" y="88"/>
                    <a:pt x="148" y="91"/>
                    <a:pt x="147" y="93"/>
                  </a:cubicBezTo>
                  <a:cubicBezTo>
                    <a:pt x="146" y="94"/>
                    <a:pt x="145" y="95"/>
                    <a:pt x="143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44"/>
            <p:cNvSpPr/>
            <p:nvPr/>
          </p:nvSpPr>
          <p:spPr bwMode="auto">
            <a:xfrm>
              <a:off x="5019675" y="3076575"/>
              <a:ext cx="209550" cy="314325"/>
            </a:xfrm>
            <a:custGeom>
              <a:avLst/>
              <a:gdLst>
                <a:gd name="T0" fmla="*/ 5 w 75"/>
                <a:gd name="T1" fmla="*/ 112 h 112"/>
                <a:gd name="T2" fmla="*/ 3 w 75"/>
                <a:gd name="T3" fmla="*/ 111 h 112"/>
                <a:gd name="T4" fmla="*/ 0 w 75"/>
                <a:gd name="T5" fmla="*/ 106 h 112"/>
                <a:gd name="T6" fmla="*/ 26 w 75"/>
                <a:gd name="T7" fmla="*/ 25 h 112"/>
                <a:gd name="T8" fmla="*/ 28 w 75"/>
                <a:gd name="T9" fmla="*/ 22 h 112"/>
                <a:gd name="T10" fmla="*/ 68 w 75"/>
                <a:gd name="T11" fmla="*/ 1 h 112"/>
                <a:gd name="T12" fmla="*/ 74 w 75"/>
                <a:gd name="T13" fmla="*/ 3 h 112"/>
                <a:gd name="T14" fmla="*/ 72 w 75"/>
                <a:gd name="T15" fmla="*/ 9 h 112"/>
                <a:gd name="T16" fmla="*/ 34 w 75"/>
                <a:gd name="T17" fmla="*/ 30 h 112"/>
                <a:gd name="T18" fmla="*/ 9 w 75"/>
                <a:gd name="T19" fmla="*/ 108 h 112"/>
                <a:gd name="T20" fmla="*/ 5 w 75"/>
                <a:gd name="T21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112">
                  <a:moveTo>
                    <a:pt x="5" y="112"/>
                  </a:moveTo>
                  <a:cubicBezTo>
                    <a:pt x="4" y="112"/>
                    <a:pt x="4" y="112"/>
                    <a:pt x="3" y="111"/>
                  </a:cubicBezTo>
                  <a:cubicBezTo>
                    <a:pt x="1" y="111"/>
                    <a:pt x="0" y="108"/>
                    <a:pt x="0" y="10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70" y="0"/>
                    <a:pt x="73" y="0"/>
                    <a:pt x="74" y="3"/>
                  </a:cubicBezTo>
                  <a:cubicBezTo>
                    <a:pt x="75" y="5"/>
                    <a:pt x="74" y="8"/>
                    <a:pt x="72" y="9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9" y="110"/>
                    <a:pt x="7" y="112"/>
                    <a:pt x="5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145"/>
            <p:cNvSpPr>
              <a:spLocks noEditPoints="1"/>
            </p:cNvSpPr>
            <p:nvPr/>
          </p:nvSpPr>
          <p:spPr bwMode="auto">
            <a:xfrm>
              <a:off x="5207000" y="3033713"/>
              <a:ext cx="79375" cy="79375"/>
            </a:xfrm>
            <a:custGeom>
              <a:avLst/>
              <a:gdLst>
                <a:gd name="T0" fmla="*/ 14 w 28"/>
                <a:gd name="T1" fmla="*/ 28 h 28"/>
                <a:gd name="T2" fmla="*/ 0 w 28"/>
                <a:gd name="T3" fmla="*/ 14 h 28"/>
                <a:gd name="T4" fmla="*/ 14 w 28"/>
                <a:gd name="T5" fmla="*/ 0 h 28"/>
                <a:gd name="T6" fmla="*/ 28 w 28"/>
                <a:gd name="T7" fmla="*/ 14 h 28"/>
                <a:gd name="T8" fmla="*/ 14 w 28"/>
                <a:gd name="T9" fmla="*/ 28 h 28"/>
                <a:gd name="T10" fmla="*/ 14 w 28"/>
                <a:gd name="T11" fmla="*/ 10 h 28"/>
                <a:gd name="T12" fmla="*/ 9 w 28"/>
                <a:gd name="T13" fmla="*/ 14 h 28"/>
                <a:gd name="T14" fmla="*/ 14 w 28"/>
                <a:gd name="T15" fmla="*/ 19 h 28"/>
                <a:gd name="T16" fmla="*/ 18 w 28"/>
                <a:gd name="T17" fmla="*/ 14 h 28"/>
                <a:gd name="T18" fmla="*/ 14 w 28"/>
                <a:gd name="T1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6" y="28"/>
                    <a:pt x="0" y="22"/>
                    <a:pt x="0" y="14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1" y="0"/>
                    <a:pt x="28" y="7"/>
                    <a:pt x="28" y="14"/>
                  </a:cubicBezTo>
                  <a:cubicBezTo>
                    <a:pt x="28" y="22"/>
                    <a:pt x="21" y="28"/>
                    <a:pt x="14" y="28"/>
                  </a:cubicBezTo>
                  <a:close/>
                  <a:moveTo>
                    <a:pt x="14" y="10"/>
                  </a:moveTo>
                  <a:cubicBezTo>
                    <a:pt x="11" y="10"/>
                    <a:pt x="9" y="12"/>
                    <a:pt x="9" y="14"/>
                  </a:cubicBezTo>
                  <a:cubicBezTo>
                    <a:pt x="9" y="17"/>
                    <a:pt x="11" y="19"/>
                    <a:pt x="14" y="19"/>
                  </a:cubicBezTo>
                  <a:cubicBezTo>
                    <a:pt x="16" y="19"/>
                    <a:pt x="18" y="17"/>
                    <a:pt x="18" y="14"/>
                  </a:cubicBezTo>
                  <a:cubicBezTo>
                    <a:pt x="18" y="12"/>
                    <a:pt x="16" y="10"/>
                    <a:pt x="1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88" name="Freeform 146"/>
          <p:cNvSpPr>
            <a:spLocks noEditPoints="1"/>
          </p:cNvSpPr>
          <p:nvPr/>
        </p:nvSpPr>
        <p:spPr bwMode="auto">
          <a:xfrm>
            <a:off x="5095433" y="3577940"/>
            <a:ext cx="864429" cy="864430"/>
          </a:xfrm>
          <a:custGeom>
            <a:avLst/>
            <a:gdLst>
              <a:gd name="T0" fmla="*/ 229 w 457"/>
              <a:gd name="T1" fmla="*/ 457 h 457"/>
              <a:gd name="T2" fmla="*/ 0 w 457"/>
              <a:gd name="T3" fmla="*/ 228 h 457"/>
              <a:gd name="T4" fmla="*/ 229 w 457"/>
              <a:gd name="T5" fmla="*/ 0 h 457"/>
              <a:gd name="T6" fmla="*/ 457 w 457"/>
              <a:gd name="T7" fmla="*/ 228 h 457"/>
              <a:gd name="T8" fmla="*/ 229 w 457"/>
              <a:gd name="T9" fmla="*/ 457 h 457"/>
              <a:gd name="T10" fmla="*/ 229 w 457"/>
              <a:gd name="T11" fmla="*/ 9 h 457"/>
              <a:gd name="T12" fmla="*/ 9 w 457"/>
              <a:gd name="T13" fmla="*/ 228 h 457"/>
              <a:gd name="T14" fmla="*/ 229 w 457"/>
              <a:gd name="T15" fmla="*/ 448 h 457"/>
              <a:gd name="T16" fmla="*/ 448 w 457"/>
              <a:gd name="T17" fmla="*/ 228 h 457"/>
              <a:gd name="T18" fmla="*/ 229 w 457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7" h="457">
                <a:moveTo>
                  <a:pt x="229" y="457"/>
                </a:moveTo>
                <a:cubicBezTo>
                  <a:pt x="103" y="457"/>
                  <a:pt x="0" y="354"/>
                  <a:pt x="0" y="228"/>
                </a:cubicBezTo>
                <a:cubicBezTo>
                  <a:pt x="0" y="102"/>
                  <a:pt x="103" y="0"/>
                  <a:pt x="229" y="0"/>
                </a:cubicBezTo>
                <a:cubicBezTo>
                  <a:pt x="355" y="0"/>
                  <a:pt x="457" y="102"/>
                  <a:pt x="457" y="228"/>
                </a:cubicBezTo>
                <a:cubicBezTo>
                  <a:pt x="457" y="354"/>
                  <a:pt x="355" y="457"/>
                  <a:pt x="229" y="457"/>
                </a:cubicBezTo>
                <a:close/>
                <a:moveTo>
                  <a:pt x="229" y="9"/>
                </a:moveTo>
                <a:cubicBezTo>
                  <a:pt x="108" y="9"/>
                  <a:pt x="9" y="107"/>
                  <a:pt x="9" y="228"/>
                </a:cubicBezTo>
                <a:cubicBezTo>
                  <a:pt x="9" y="349"/>
                  <a:pt x="108" y="448"/>
                  <a:pt x="229" y="448"/>
                </a:cubicBezTo>
                <a:cubicBezTo>
                  <a:pt x="350" y="448"/>
                  <a:pt x="448" y="349"/>
                  <a:pt x="448" y="228"/>
                </a:cubicBezTo>
                <a:cubicBezTo>
                  <a:pt x="448" y="107"/>
                  <a:pt x="350" y="9"/>
                  <a:pt x="229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89" name="组合 188"/>
          <p:cNvGrpSpPr/>
          <p:nvPr/>
        </p:nvGrpSpPr>
        <p:grpSpPr>
          <a:xfrm>
            <a:off x="6502270" y="3683854"/>
            <a:ext cx="393701" cy="665440"/>
            <a:chOff x="6318250" y="2916238"/>
            <a:chExt cx="584200" cy="987425"/>
          </a:xfrm>
          <a:solidFill>
            <a:srgbClr val="FC621E"/>
          </a:solidFill>
        </p:grpSpPr>
        <p:sp>
          <p:nvSpPr>
            <p:cNvPr id="190" name="Freeform 147"/>
            <p:cNvSpPr>
              <a:spLocks noEditPoints="1"/>
            </p:cNvSpPr>
            <p:nvPr/>
          </p:nvSpPr>
          <p:spPr bwMode="auto">
            <a:xfrm>
              <a:off x="6430963" y="3028950"/>
              <a:ext cx="358775" cy="358775"/>
            </a:xfrm>
            <a:custGeom>
              <a:avLst/>
              <a:gdLst>
                <a:gd name="T0" fmla="*/ 64 w 128"/>
                <a:gd name="T1" fmla="*/ 128 h 128"/>
                <a:gd name="T2" fmla="*/ 0 w 128"/>
                <a:gd name="T3" fmla="*/ 64 h 128"/>
                <a:gd name="T4" fmla="*/ 64 w 128"/>
                <a:gd name="T5" fmla="*/ 0 h 128"/>
                <a:gd name="T6" fmla="*/ 128 w 128"/>
                <a:gd name="T7" fmla="*/ 64 h 128"/>
                <a:gd name="T8" fmla="*/ 64 w 128"/>
                <a:gd name="T9" fmla="*/ 128 h 128"/>
                <a:gd name="T10" fmla="*/ 64 w 128"/>
                <a:gd name="T11" fmla="*/ 9 h 128"/>
                <a:gd name="T12" fmla="*/ 9 w 128"/>
                <a:gd name="T13" fmla="*/ 64 h 128"/>
                <a:gd name="T14" fmla="*/ 64 w 128"/>
                <a:gd name="T15" fmla="*/ 118 h 128"/>
                <a:gd name="T16" fmla="*/ 119 w 128"/>
                <a:gd name="T17" fmla="*/ 64 h 128"/>
                <a:gd name="T18" fmla="*/ 64 w 128"/>
                <a:gd name="T19" fmla="*/ 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128"/>
                  </a:moveTo>
                  <a:cubicBezTo>
                    <a:pt x="29" y="128"/>
                    <a:pt x="0" y="99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99" y="0"/>
                    <a:pt x="128" y="29"/>
                    <a:pt x="128" y="64"/>
                  </a:cubicBezTo>
                  <a:cubicBezTo>
                    <a:pt x="128" y="99"/>
                    <a:pt x="99" y="128"/>
                    <a:pt x="64" y="128"/>
                  </a:cubicBezTo>
                  <a:close/>
                  <a:moveTo>
                    <a:pt x="64" y="9"/>
                  </a:moveTo>
                  <a:cubicBezTo>
                    <a:pt x="34" y="9"/>
                    <a:pt x="9" y="34"/>
                    <a:pt x="9" y="64"/>
                  </a:cubicBezTo>
                  <a:cubicBezTo>
                    <a:pt x="9" y="94"/>
                    <a:pt x="34" y="118"/>
                    <a:pt x="64" y="118"/>
                  </a:cubicBezTo>
                  <a:cubicBezTo>
                    <a:pt x="94" y="118"/>
                    <a:pt x="119" y="94"/>
                    <a:pt x="119" y="64"/>
                  </a:cubicBezTo>
                  <a:cubicBezTo>
                    <a:pt x="119" y="34"/>
                    <a:pt x="94" y="9"/>
                    <a:pt x="6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48"/>
            <p:cNvSpPr>
              <a:spLocks noEditPoints="1"/>
            </p:cNvSpPr>
            <p:nvPr/>
          </p:nvSpPr>
          <p:spPr bwMode="auto">
            <a:xfrm>
              <a:off x="6318250" y="2916238"/>
              <a:ext cx="584200" cy="987425"/>
            </a:xfrm>
            <a:custGeom>
              <a:avLst/>
              <a:gdLst>
                <a:gd name="T0" fmla="*/ 72 w 208"/>
                <a:gd name="T1" fmla="*/ 319 h 352"/>
                <a:gd name="T2" fmla="*/ 86 w 208"/>
                <a:gd name="T3" fmla="*/ 203 h 352"/>
                <a:gd name="T4" fmla="*/ 31 w 208"/>
                <a:gd name="T5" fmla="*/ 177 h 352"/>
                <a:gd name="T6" fmla="*/ 0 w 208"/>
                <a:gd name="T7" fmla="*/ 104 h 352"/>
                <a:gd name="T8" fmla="*/ 31 w 208"/>
                <a:gd name="T9" fmla="*/ 30 h 352"/>
                <a:gd name="T10" fmla="*/ 104 w 208"/>
                <a:gd name="T11" fmla="*/ 0 h 352"/>
                <a:gd name="T12" fmla="*/ 177 w 208"/>
                <a:gd name="T13" fmla="*/ 30 h 352"/>
                <a:gd name="T14" fmla="*/ 208 w 208"/>
                <a:gd name="T15" fmla="*/ 104 h 352"/>
                <a:gd name="T16" fmla="*/ 177 w 208"/>
                <a:gd name="T17" fmla="*/ 177 h 352"/>
                <a:gd name="T18" fmla="*/ 122 w 208"/>
                <a:gd name="T19" fmla="*/ 203 h 352"/>
                <a:gd name="T20" fmla="*/ 136 w 208"/>
                <a:gd name="T21" fmla="*/ 319 h 352"/>
                <a:gd name="T22" fmla="*/ 78 w 208"/>
                <a:gd name="T23" fmla="*/ 180 h 352"/>
                <a:gd name="T24" fmla="*/ 96 w 208"/>
                <a:gd name="T25" fmla="*/ 200 h 352"/>
                <a:gd name="T26" fmla="*/ 95 w 208"/>
                <a:gd name="T27" fmla="*/ 286 h 352"/>
                <a:gd name="T28" fmla="*/ 104 w 208"/>
                <a:gd name="T29" fmla="*/ 343 h 352"/>
                <a:gd name="T30" fmla="*/ 113 w 208"/>
                <a:gd name="T31" fmla="*/ 286 h 352"/>
                <a:gd name="T32" fmla="*/ 112 w 208"/>
                <a:gd name="T33" fmla="*/ 200 h 352"/>
                <a:gd name="T34" fmla="*/ 130 w 208"/>
                <a:gd name="T35" fmla="*/ 180 h 352"/>
                <a:gd name="T36" fmla="*/ 78 w 208"/>
                <a:gd name="T37" fmla="*/ 180 h 352"/>
                <a:gd name="T38" fmla="*/ 171 w 208"/>
                <a:gd name="T39" fmla="*/ 171 h 352"/>
                <a:gd name="T40" fmla="*/ 139 w 208"/>
                <a:gd name="T41" fmla="*/ 176 h 352"/>
                <a:gd name="T42" fmla="*/ 37 w 208"/>
                <a:gd name="T43" fmla="*/ 171 h 352"/>
                <a:gd name="T44" fmla="*/ 32 w 208"/>
                <a:gd name="T45" fmla="*/ 139 h 352"/>
                <a:gd name="T46" fmla="*/ 33 w 208"/>
                <a:gd name="T47" fmla="*/ 104 h 352"/>
                <a:gd name="T48" fmla="*/ 175 w 208"/>
                <a:gd name="T49" fmla="*/ 104 h 352"/>
                <a:gd name="T50" fmla="*/ 180 w 208"/>
                <a:gd name="T51" fmla="*/ 78 h 352"/>
                <a:gd name="T52" fmla="*/ 180 w 208"/>
                <a:gd name="T53" fmla="*/ 130 h 352"/>
                <a:gd name="T54" fmla="*/ 180 w 208"/>
                <a:gd name="T55" fmla="*/ 78 h 352"/>
                <a:gd name="T56" fmla="*/ 9 w 208"/>
                <a:gd name="T57" fmla="*/ 104 h 352"/>
                <a:gd name="T58" fmla="*/ 24 w 208"/>
                <a:gd name="T59" fmla="*/ 104 h 352"/>
                <a:gd name="T60" fmla="*/ 139 w 208"/>
                <a:gd name="T61" fmla="*/ 32 h 352"/>
                <a:gd name="T62" fmla="*/ 171 w 208"/>
                <a:gd name="T63" fmla="*/ 37 h 352"/>
                <a:gd name="T64" fmla="*/ 56 w 208"/>
                <a:gd name="T65" fmla="*/ 29 h 352"/>
                <a:gd name="T66" fmla="*/ 32 w 208"/>
                <a:gd name="T67" fmla="*/ 69 h 352"/>
                <a:gd name="T68" fmla="*/ 56 w 208"/>
                <a:gd name="T69" fmla="*/ 29 h 352"/>
                <a:gd name="T70" fmla="*/ 130 w 208"/>
                <a:gd name="T71" fmla="*/ 28 h 352"/>
                <a:gd name="T72" fmla="*/ 78 w 208"/>
                <a:gd name="T73" fmla="*/ 28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8" h="352">
                  <a:moveTo>
                    <a:pt x="104" y="352"/>
                  </a:moveTo>
                  <a:cubicBezTo>
                    <a:pt x="83" y="352"/>
                    <a:pt x="72" y="340"/>
                    <a:pt x="72" y="319"/>
                  </a:cubicBezTo>
                  <a:cubicBezTo>
                    <a:pt x="72" y="310"/>
                    <a:pt x="77" y="297"/>
                    <a:pt x="86" y="282"/>
                  </a:cubicBezTo>
                  <a:cubicBezTo>
                    <a:pt x="86" y="203"/>
                    <a:pt x="86" y="203"/>
                    <a:pt x="86" y="203"/>
                  </a:cubicBezTo>
                  <a:cubicBezTo>
                    <a:pt x="79" y="199"/>
                    <a:pt x="73" y="193"/>
                    <a:pt x="70" y="185"/>
                  </a:cubicBezTo>
                  <a:cubicBezTo>
                    <a:pt x="57" y="191"/>
                    <a:pt x="41" y="188"/>
                    <a:pt x="31" y="177"/>
                  </a:cubicBezTo>
                  <a:cubicBezTo>
                    <a:pt x="20" y="167"/>
                    <a:pt x="17" y="151"/>
                    <a:pt x="23" y="137"/>
                  </a:cubicBezTo>
                  <a:cubicBezTo>
                    <a:pt x="9" y="132"/>
                    <a:pt x="0" y="119"/>
                    <a:pt x="0" y="104"/>
                  </a:cubicBezTo>
                  <a:cubicBezTo>
                    <a:pt x="0" y="89"/>
                    <a:pt x="9" y="76"/>
                    <a:pt x="23" y="70"/>
                  </a:cubicBezTo>
                  <a:cubicBezTo>
                    <a:pt x="17" y="57"/>
                    <a:pt x="20" y="41"/>
                    <a:pt x="31" y="30"/>
                  </a:cubicBezTo>
                  <a:cubicBezTo>
                    <a:pt x="41" y="20"/>
                    <a:pt x="57" y="17"/>
                    <a:pt x="70" y="23"/>
                  </a:cubicBezTo>
                  <a:cubicBezTo>
                    <a:pt x="76" y="9"/>
                    <a:pt x="89" y="0"/>
                    <a:pt x="104" y="0"/>
                  </a:cubicBezTo>
                  <a:cubicBezTo>
                    <a:pt x="119" y="0"/>
                    <a:pt x="132" y="9"/>
                    <a:pt x="138" y="23"/>
                  </a:cubicBezTo>
                  <a:cubicBezTo>
                    <a:pt x="151" y="17"/>
                    <a:pt x="167" y="20"/>
                    <a:pt x="177" y="30"/>
                  </a:cubicBezTo>
                  <a:cubicBezTo>
                    <a:pt x="188" y="41"/>
                    <a:pt x="191" y="57"/>
                    <a:pt x="185" y="70"/>
                  </a:cubicBezTo>
                  <a:cubicBezTo>
                    <a:pt x="199" y="76"/>
                    <a:pt x="208" y="89"/>
                    <a:pt x="208" y="104"/>
                  </a:cubicBezTo>
                  <a:cubicBezTo>
                    <a:pt x="208" y="119"/>
                    <a:pt x="199" y="132"/>
                    <a:pt x="185" y="137"/>
                  </a:cubicBezTo>
                  <a:cubicBezTo>
                    <a:pt x="191" y="151"/>
                    <a:pt x="188" y="167"/>
                    <a:pt x="177" y="177"/>
                  </a:cubicBezTo>
                  <a:cubicBezTo>
                    <a:pt x="167" y="188"/>
                    <a:pt x="151" y="191"/>
                    <a:pt x="138" y="185"/>
                  </a:cubicBezTo>
                  <a:cubicBezTo>
                    <a:pt x="135" y="193"/>
                    <a:pt x="129" y="199"/>
                    <a:pt x="122" y="203"/>
                  </a:cubicBezTo>
                  <a:cubicBezTo>
                    <a:pt x="122" y="282"/>
                    <a:pt x="122" y="282"/>
                    <a:pt x="122" y="282"/>
                  </a:cubicBezTo>
                  <a:cubicBezTo>
                    <a:pt x="131" y="297"/>
                    <a:pt x="136" y="310"/>
                    <a:pt x="136" y="319"/>
                  </a:cubicBezTo>
                  <a:cubicBezTo>
                    <a:pt x="136" y="340"/>
                    <a:pt x="125" y="352"/>
                    <a:pt x="104" y="352"/>
                  </a:cubicBezTo>
                  <a:close/>
                  <a:moveTo>
                    <a:pt x="78" y="180"/>
                  </a:moveTo>
                  <a:cubicBezTo>
                    <a:pt x="80" y="187"/>
                    <a:pt x="86" y="193"/>
                    <a:pt x="93" y="196"/>
                  </a:cubicBezTo>
                  <a:cubicBezTo>
                    <a:pt x="95" y="197"/>
                    <a:pt x="96" y="199"/>
                    <a:pt x="96" y="200"/>
                  </a:cubicBezTo>
                  <a:cubicBezTo>
                    <a:pt x="96" y="284"/>
                    <a:pt x="96" y="284"/>
                    <a:pt x="96" y="284"/>
                  </a:cubicBezTo>
                  <a:cubicBezTo>
                    <a:pt x="96" y="284"/>
                    <a:pt x="95" y="285"/>
                    <a:pt x="95" y="286"/>
                  </a:cubicBezTo>
                  <a:cubicBezTo>
                    <a:pt x="86" y="300"/>
                    <a:pt x="81" y="311"/>
                    <a:pt x="81" y="319"/>
                  </a:cubicBezTo>
                  <a:cubicBezTo>
                    <a:pt x="81" y="335"/>
                    <a:pt x="88" y="343"/>
                    <a:pt x="104" y="343"/>
                  </a:cubicBezTo>
                  <a:cubicBezTo>
                    <a:pt x="120" y="343"/>
                    <a:pt x="127" y="335"/>
                    <a:pt x="127" y="319"/>
                  </a:cubicBezTo>
                  <a:cubicBezTo>
                    <a:pt x="127" y="311"/>
                    <a:pt x="122" y="300"/>
                    <a:pt x="113" y="286"/>
                  </a:cubicBezTo>
                  <a:cubicBezTo>
                    <a:pt x="113" y="285"/>
                    <a:pt x="112" y="284"/>
                    <a:pt x="112" y="284"/>
                  </a:cubicBezTo>
                  <a:cubicBezTo>
                    <a:pt x="112" y="200"/>
                    <a:pt x="112" y="200"/>
                    <a:pt x="112" y="200"/>
                  </a:cubicBezTo>
                  <a:cubicBezTo>
                    <a:pt x="112" y="199"/>
                    <a:pt x="113" y="197"/>
                    <a:pt x="115" y="196"/>
                  </a:cubicBezTo>
                  <a:cubicBezTo>
                    <a:pt x="122" y="193"/>
                    <a:pt x="128" y="187"/>
                    <a:pt x="130" y="180"/>
                  </a:cubicBezTo>
                  <a:cubicBezTo>
                    <a:pt x="122" y="182"/>
                    <a:pt x="113" y="184"/>
                    <a:pt x="104" y="184"/>
                  </a:cubicBezTo>
                  <a:cubicBezTo>
                    <a:pt x="95" y="184"/>
                    <a:pt x="86" y="182"/>
                    <a:pt x="78" y="180"/>
                  </a:cubicBezTo>
                  <a:close/>
                  <a:moveTo>
                    <a:pt x="139" y="176"/>
                  </a:moveTo>
                  <a:cubicBezTo>
                    <a:pt x="150" y="181"/>
                    <a:pt x="162" y="179"/>
                    <a:pt x="171" y="171"/>
                  </a:cubicBezTo>
                  <a:cubicBezTo>
                    <a:pt x="179" y="162"/>
                    <a:pt x="181" y="150"/>
                    <a:pt x="176" y="139"/>
                  </a:cubicBezTo>
                  <a:cubicBezTo>
                    <a:pt x="168" y="155"/>
                    <a:pt x="155" y="168"/>
                    <a:pt x="139" y="176"/>
                  </a:cubicBezTo>
                  <a:close/>
                  <a:moveTo>
                    <a:pt x="32" y="139"/>
                  </a:moveTo>
                  <a:cubicBezTo>
                    <a:pt x="27" y="150"/>
                    <a:pt x="29" y="162"/>
                    <a:pt x="37" y="171"/>
                  </a:cubicBezTo>
                  <a:cubicBezTo>
                    <a:pt x="46" y="179"/>
                    <a:pt x="58" y="181"/>
                    <a:pt x="69" y="176"/>
                  </a:cubicBezTo>
                  <a:cubicBezTo>
                    <a:pt x="53" y="168"/>
                    <a:pt x="40" y="155"/>
                    <a:pt x="32" y="139"/>
                  </a:cubicBezTo>
                  <a:close/>
                  <a:moveTo>
                    <a:pt x="104" y="33"/>
                  </a:moveTo>
                  <a:cubicBezTo>
                    <a:pt x="65" y="33"/>
                    <a:pt x="33" y="65"/>
                    <a:pt x="33" y="104"/>
                  </a:cubicBezTo>
                  <a:cubicBezTo>
                    <a:pt x="33" y="143"/>
                    <a:pt x="65" y="175"/>
                    <a:pt x="104" y="175"/>
                  </a:cubicBezTo>
                  <a:cubicBezTo>
                    <a:pt x="143" y="175"/>
                    <a:pt x="175" y="143"/>
                    <a:pt x="175" y="104"/>
                  </a:cubicBezTo>
                  <a:cubicBezTo>
                    <a:pt x="175" y="65"/>
                    <a:pt x="143" y="33"/>
                    <a:pt x="104" y="33"/>
                  </a:cubicBezTo>
                  <a:close/>
                  <a:moveTo>
                    <a:pt x="180" y="78"/>
                  </a:moveTo>
                  <a:cubicBezTo>
                    <a:pt x="183" y="86"/>
                    <a:pt x="184" y="95"/>
                    <a:pt x="184" y="104"/>
                  </a:cubicBezTo>
                  <a:cubicBezTo>
                    <a:pt x="184" y="113"/>
                    <a:pt x="183" y="122"/>
                    <a:pt x="180" y="130"/>
                  </a:cubicBezTo>
                  <a:cubicBezTo>
                    <a:pt x="191" y="126"/>
                    <a:pt x="199" y="116"/>
                    <a:pt x="199" y="104"/>
                  </a:cubicBezTo>
                  <a:cubicBezTo>
                    <a:pt x="199" y="92"/>
                    <a:pt x="191" y="82"/>
                    <a:pt x="180" y="78"/>
                  </a:cubicBezTo>
                  <a:close/>
                  <a:moveTo>
                    <a:pt x="28" y="78"/>
                  </a:moveTo>
                  <a:cubicBezTo>
                    <a:pt x="17" y="82"/>
                    <a:pt x="9" y="92"/>
                    <a:pt x="9" y="104"/>
                  </a:cubicBezTo>
                  <a:cubicBezTo>
                    <a:pt x="9" y="116"/>
                    <a:pt x="17" y="126"/>
                    <a:pt x="28" y="130"/>
                  </a:cubicBezTo>
                  <a:cubicBezTo>
                    <a:pt x="25" y="122"/>
                    <a:pt x="24" y="113"/>
                    <a:pt x="24" y="104"/>
                  </a:cubicBezTo>
                  <a:cubicBezTo>
                    <a:pt x="24" y="95"/>
                    <a:pt x="25" y="86"/>
                    <a:pt x="28" y="78"/>
                  </a:cubicBezTo>
                  <a:close/>
                  <a:moveTo>
                    <a:pt x="139" y="32"/>
                  </a:moveTo>
                  <a:cubicBezTo>
                    <a:pt x="155" y="40"/>
                    <a:pt x="168" y="53"/>
                    <a:pt x="176" y="69"/>
                  </a:cubicBezTo>
                  <a:cubicBezTo>
                    <a:pt x="181" y="58"/>
                    <a:pt x="179" y="45"/>
                    <a:pt x="171" y="37"/>
                  </a:cubicBezTo>
                  <a:cubicBezTo>
                    <a:pt x="162" y="28"/>
                    <a:pt x="150" y="27"/>
                    <a:pt x="139" y="32"/>
                  </a:cubicBezTo>
                  <a:close/>
                  <a:moveTo>
                    <a:pt x="56" y="29"/>
                  </a:moveTo>
                  <a:cubicBezTo>
                    <a:pt x="49" y="29"/>
                    <a:pt x="42" y="32"/>
                    <a:pt x="37" y="37"/>
                  </a:cubicBezTo>
                  <a:cubicBezTo>
                    <a:pt x="29" y="45"/>
                    <a:pt x="27" y="58"/>
                    <a:pt x="32" y="69"/>
                  </a:cubicBezTo>
                  <a:cubicBezTo>
                    <a:pt x="40" y="53"/>
                    <a:pt x="53" y="40"/>
                    <a:pt x="69" y="32"/>
                  </a:cubicBezTo>
                  <a:cubicBezTo>
                    <a:pt x="65" y="30"/>
                    <a:pt x="60" y="29"/>
                    <a:pt x="56" y="29"/>
                  </a:cubicBezTo>
                  <a:close/>
                  <a:moveTo>
                    <a:pt x="104" y="24"/>
                  </a:moveTo>
                  <a:cubicBezTo>
                    <a:pt x="113" y="24"/>
                    <a:pt x="122" y="25"/>
                    <a:pt x="130" y="28"/>
                  </a:cubicBezTo>
                  <a:cubicBezTo>
                    <a:pt x="126" y="17"/>
                    <a:pt x="116" y="9"/>
                    <a:pt x="104" y="9"/>
                  </a:cubicBezTo>
                  <a:cubicBezTo>
                    <a:pt x="92" y="9"/>
                    <a:pt x="82" y="17"/>
                    <a:pt x="78" y="28"/>
                  </a:cubicBezTo>
                  <a:cubicBezTo>
                    <a:pt x="86" y="25"/>
                    <a:pt x="95" y="24"/>
                    <a:pt x="10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49"/>
            <p:cNvSpPr/>
            <p:nvPr/>
          </p:nvSpPr>
          <p:spPr bwMode="auto">
            <a:xfrm>
              <a:off x="6442075" y="3132138"/>
              <a:ext cx="336550" cy="25400"/>
            </a:xfrm>
            <a:custGeom>
              <a:avLst/>
              <a:gdLst>
                <a:gd name="T0" fmla="*/ 115 w 120"/>
                <a:gd name="T1" fmla="*/ 9 h 9"/>
                <a:gd name="T2" fmla="*/ 5 w 120"/>
                <a:gd name="T3" fmla="*/ 9 h 9"/>
                <a:gd name="T4" fmla="*/ 0 w 120"/>
                <a:gd name="T5" fmla="*/ 5 h 9"/>
                <a:gd name="T6" fmla="*/ 5 w 120"/>
                <a:gd name="T7" fmla="*/ 0 h 9"/>
                <a:gd name="T8" fmla="*/ 115 w 120"/>
                <a:gd name="T9" fmla="*/ 0 h 9"/>
                <a:gd name="T10" fmla="*/ 120 w 120"/>
                <a:gd name="T11" fmla="*/ 5 h 9"/>
                <a:gd name="T12" fmla="*/ 115 w 120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9">
                  <a:moveTo>
                    <a:pt x="115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8" y="0"/>
                    <a:pt x="120" y="2"/>
                    <a:pt x="120" y="5"/>
                  </a:cubicBezTo>
                  <a:cubicBezTo>
                    <a:pt x="120" y="7"/>
                    <a:pt x="118" y="9"/>
                    <a:pt x="1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50"/>
            <p:cNvSpPr/>
            <p:nvPr/>
          </p:nvSpPr>
          <p:spPr bwMode="auto">
            <a:xfrm>
              <a:off x="6442075" y="3246438"/>
              <a:ext cx="336550" cy="28575"/>
            </a:xfrm>
            <a:custGeom>
              <a:avLst/>
              <a:gdLst>
                <a:gd name="T0" fmla="*/ 115 w 120"/>
                <a:gd name="T1" fmla="*/ 10 h 10"/>
                <a:gd name="T2" fmla="*/ 5 w 120"/>
                <a:gd name="T3" fmla="*/ 10 h 10"/>
                <a:gd name="T4" fmla="*/ 0 w 120"/>
                <a:gd name="T5" fmla="*/ 5 h 10"/>
                <a:gd name="T6" fmla="*/ 5 w 120"/>
                <a:gd name="T7" fmla="*/ 0 h 10"/>
                <a:gd name="T8" fmla="*/ 115 w 120"/>
                <a:gd name="T9" fmla="*/ 0 h 10"/>
                <a:gd name="T10" fmla="*/ 120 w 120"/>
                <a:gd name="T11" fmla="*/ 5 h 10"/>
                <a:gd name="T12" fmla="*/ 115 w 12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0">
                  <a:moveTo>
                    <a:pt x="11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8" y="0"/>
                    <a:pt x="120" y="2"/>
                    <a:pt x="120" y="5"/>
                  </a:cubicBezTo>
                  <a:cubicBezTo>
                    <a:pt x="120" y="8"/>
                    <a:pt x="118" y="10"/>
                    <a:pt x="11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94" name="Freeform 151"/>
          <p:cNvSpPr>
            <a:spLocks noEditPoints="1"/>
          </p:cNvSpPr>
          <p:nvPr/>
        </p:nvSpPr>
        <p:spPr bwMode="auto">
          <a:xfrm>
            <a:off x="6265836" y="3577940"/>
            <a:ext cx="865500" cy="864430"/>
          </a:xfrm>
          <a:custGeom>
            <a:avLst/>
            <a:gdLst>
              <a:gd name="T0" fmla="*/ 229 w 458"/>
              <a:gd name="T1" fmla="*/ 457 h 457"/>
              <a:gd name="T2" fmla="*/ 0 w 458"/>
              <a:gd name="T3" fmla="*/ 228 h 457"/>
              <a:gd name="T4" fmla="*/ 229 w 458"/>
              <a:gd name="T5" fmla="*/ 0 h 457"/>
              <a:gd name="T6" fmla="*/ 458 w 458"/>
              <a:gd name="T7" fmla="*/ 228 h 457"/>
              <a:gd name="T8" fmla="*/ 229 w 458"/>
              <a:gd name="T9" fmla="*/ 457 h 457"/>
              <a:gd name="T10" fmla="*/ 229 w 458"/>
              <a:gd name="T11" fmla="*/ 9 h 457"/>
              <a:gd name="T12" fmla="*/ 10 w 458"/>
              <a:gd name="T13" fmla="*/ 228 h 457"/>
              <a:gd name="T14" fmla="*/ 229 w 458"/>
              <a:gd name="T15" fmla="*/ 448 h 457"/>
              <a:gd name="T16" fmla="*/ 448 w 458"/>
              <a:gd name="T17" fmla="*/ 228 h 457"/>
              <a:gd name="T18" fmla="*/ 229 w 458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8" h="457">
                <a:moveTo>
                  <a:pt x="229" y="457"/>
                </a:moveTo>
                <a:cubicBezTo>
                  <a:pt x="103" y="457"/>
                  <a:pt x="0" y="354"/>
                  <a:pt x="0" y="228"/>
                </a:cubicBezTo>
                <a:cubicBezTo>
                  <a:pt x="0" y="102"/>
                  <a:pt x="103" y="0"/>
                  <a:pt x="229" y="0"/>
                </a:cubicBezTo>
                <a:cubicBezTo>
                  <a:pt x="355" y="0"/>
                  <a:pt x="458" y="102"/>
                  <a:pt x="458" y="228"/>
                </a:cubicBezTo>
                <a:cubicBezTo>
                  <a:pt x="458" y="354"/>
                  <a:pt x="355" y="457"/>
                  <a:pt x="229" y="457"/>
                </a:cubicBezTo>
                <a:close/>
                <a:moveTo>
                  <a:pt x="229" y="9"/>
                </a:moveTo>
                <a:cubicBezTo>
                  <a:pt x="108" y="9"/>
                  <a:pt x="10" y="107"/>
                  <a:pt x="10" y="228"/>
                </a:cubicBezTo>
                <a:cubicBezTo>
                  <a:pt x="10" y="349"/>
                  <a:pt x="108" y="448"/>
                  <a:pt x="229" y="448"/>
                </a:cubicBezTo>
                <a:cubicBezTo>
                  <a:pt x="350" y="448"/>
                  <a:pt x="448" y="349"/>
                  <a:pt x="448" y="228"/>
                </a:cubicBezTo>
                <a:cubicBezTo>
                  <a:pt x="448" y="107"/>
                  <a:pt x="350" y="9"/>
                  <a:pt x="229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95" name="组合 194"/>
          <p:cNvGrpSpPr/>
          <p:nvPr/>
        </p:nvGrpSpPr>
        <p:grpSpPr>
          <a:xfrm>
            <a:off x="7577458" y="3704181"/>
            <a:ext cx="633344" cy="617297"/>
            <a:chOff x="7913688" y="2946400"/>
            <a:chExt cx="939800" cy="915987"/>
          </a:xfrm>
          <a:solidFill>
            <a:srgbClr val="FC621E"/>
          </a:solidFill>
        </p:grpSpPr>
        <p:sp>
          <p:nvSpPr>
            <p:cNvPr id="196" name="Freeform 152"/>
            <p:cNvSpPr>
              <a:spLocks noEditPoints="1"/>
            </p:cNvSpPr>
            <p:nvPr/>
          </p:nvSpPr>
          <p:spPr bwMode="auto">
            <a:xfrm>
              <a:off x="8237538" y="3505200"/>
              <a:ext cx="293688" cy="152400"/>
            </a:xfrm>
            <a:custGeom>
              <a:avLst/>
              <a:gdLst>
                <a:gd name="T0" fmla="*/ 52 w 105"/>
                <a:gd name="T1" fmla="*/ 54 h 54"/>
                <a:gd name="T2" fmla="*/ 0 w 105"/>
                <a:gd name="T3" fmla="*/ 5 h 54"/>
                <a:gd name="T4" fmla="*/ 1 w 105"/>
                <a:gd name="T5" fmla="*/ 2 h 54"/>
                <a:gd name="T6" fmla="*/ 5 w 105"/>
                <a:gd name="T7" fmla="*/ 0 h 54"/>
                <a:gd name="T8" fmla="*/ 100 w 105"/>
                <a:gd name="T9" fmla="*/ 0 h 54"/>
                <a:gd name="T10" fmla="*/ 103 w 105"/>
                <a:gd name="T11" fmla="*/ 2 h 54"/>
                <a:gd name="T12" fmla="*/ 105 w 105"/>
                <a:gd name="T13" fmla="*/ 5 h 54"/>
                <a:gd name="T14" fmla="*/ 52 w 105"/>
                <a:gd name="T15" fmla="*/ 54 h 54"/>
                <a:gd name="T16" fmla="*/ 10 w 105"/>
                <a:gd name="T17" fmla="*/ 9 h 54"/>
                <a:gd name="T18" fmla="*/ 52 w 105"/>
                <a:gd name="T19" fmla="*/ 45 h 54"/>
                <a:gd name="T20" fmla="*/ 95 w 105"/>
                <a:gd name="T21" fmla="*/ 9 h 54"/>
                <a:gd name="T22" fmla="*/ 10 w 105"/>
                <a:gd name="T23" fmla="*/ 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54">
                  <a:moveTo>
                    <a:pt x="52" y="54"/>
                  </a:moveTo>
                  <a:cubicBezTo>
                    <a:pt x="25" y="54"/>
                    <a:pt x="2" y="33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2" y="1"/>
                    <a:pt x="103" y="2"/>
                  </a:cubicBezTo>
                  <a:cubicBezTo>
                    <a:pt x="104" y="3"/>
                    <a:pt x="105" y="4"/>
                    <a:pt x="105" y="5"/>
                  </a:cubicBezTo>
                  <a:cubicBezTo>
                    <a:pt x="103" y="33"/>
                    <a:pt x="80" y="54"/>
                    <a:pt x="52" y="54"/>
                  </a:cubicBezTo>
                  <a:close/>
                  <a:moveTo>
                    <a:pt x="10" y="9"/>
                  </a:moveTo>
                  <a:cubicBezTo>
                    <a:pt x="13" y="30"/>
                    <a:pt x="31" y="45"/>
                    <a:pt x="52" y="45"/>
                  </a:cubicBezTo>
                  <a:cubicBezTo>
                    <a:pt x="73" y="45"/>
                    <a:pt x="91" y="30"/>
                    <a:pt x="95" y="9"/>
                  </a:cubicBezTo>
                  <a:lnTo>
                    <a:pt x="1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53"/>
            <p:cNvSpPr>
              <a:spLocks noEditPoints="1"/>
            </p:cNvSpPr>
            <p:nvPr/>
          </p:nvSpPr>
          <p:spPr bwMode="auto">
            <a:xfrm>
              <a:off x="8220075" y="3581400"/>
              <a:ext cx="325438" cy="280987"/>
            </a:xfrm>
            <a:custGeom>
              <a:avLst/>
              <a:gdLst>
                <a:gd name="T0" fmla="*/ 58 w 116"/>
                <a:gd name="T1" fmla="*/ 100 h 100"/>
                <a:gd name="T2" fmla="*/ 0 w 116"/>
                <a:gd name="T3" fmla="*/ 42 h 100"/>
                <a:gd name="T4" fmla="*/ 18 w 116"/>
                <a:gd name="T5" fmla="*/ 1 h 100"/>
                <a:gd name="T6" fmla="*/ 21 w 116"/>
                <a:gd name="T7" fmla="*/ 0 h 100"/>
                <a:gd name="T8" fmla="*/ 24 w 116"/>
                <a:gd name="T9" fmla="*/ 2 h 100"/>
                <a:gd name="T10" fmla="*/ 35 w 116"/>
                <a:gd name="T11" fmla="*/ 11 h 100"/>
                <a:gd name="T12" fmla="*/ 37 w 116"/>
                <a:gd name="T13" fmla="*/ 15 h 100"/>
                <a:gd name="T14" fmla="*/ 36 w 116"/>
                <a:gd name="T15" fmla="*/ 18 h 100"/>
                <a:gd name="T16" fmla="*/ 25 w 116"/>
                <a:gd name="T17" fmla="*/ 42 h 100"/>
                <a:gd name="T18" fmla="*/ 58 w 116"/>
                <a:gd name="T19" fmla="*/ 75 h 100"/>
                <a:gd name="T20" fmla="*/ 91 w 116"/>
                <a:gd name="T21" fmla="*/ 42 h 100"/>
                <a:gd name="T22" fmla="*/ 81 w 116"/>
                <a:gd name="T23" fmla="*/ 18 h 100"/>
                <a:gd name="T24" fmla="*/ 79 w 116"/>
                <a:gd name="T25" fmla="*/ 15 h 100"/>
                <a:gd name="T26" fmla="*/ 82 w 116"/>
                <a:gd name="T27" fmla="*/ 11 h 100"/>
                <a:gd name="T28" fmla="*/ 92 w 116"/>
                <a:gd name="T29" fmla="*/ 2 h 100"/>
                <a:gd name="T30" fmla="*/ 95 w 116"/>
                <a:gd name="T31" fmla="*/ 0 h 100"/>
                <a:gd name="T32" fmla="*/ 99 w 116"/>
                <a:gd name="T33" fmla="*/ 1 h 100"/>
                <a:gd name="T34" fmla="*/ 116 w 116"/>
                <a:gd name="T35" fmla="*/ 42 h 100"/>
                <a:gd name="T36" fmla="*/ 58 w 116"/>
                <a:gd name="T37" fmla="*/ 100 h 100"/>
                <a:gd name="T38" fmla="*/ 21 w 116"/>
                <a:gd name="T39" fmla="*/ 11 h 100"/>
                <a:gd name="T40" fmla="*/ 10 w 116"/>
                <a:gd name="T41" fmla="*/ 42 h 100"/>
                <a:gd name="T42" fmla="*/ 58 w 116"/>
                <a:gd name="T43" fmla="*/ 91 h 100"/>
                <a:gd name="T44" fmla="*/ 107 w 116"/>
                <a:gd name="T45" fmla="*/ 42 h 100"/>
                <a:gd name="T46" fmla="*/ 96 w 116"/>
                <a:gd name="T47" fmla="*/ 11 h 100"/>
                <a:gd name="T48" fmla="*/ 91 w 116"/>
                <a:gd name="T49" fmla="*/ 16 h 100"/>
                <a:gd name="T50" fmla="*/ 100 w 116"/>
                <a:gd name="T51" fmla="*/ 42 h 100"/>
                <a:gd name="T52" fmla="*/ 58 w 116"/>
                <a:gd name="T53" fmla="*/ 85 h 100"/>
                <a:gd name="T54" fmla="*/ 16 w 116"/>
                <a:gd name="T55" fmla="*/ 42 h 100"/>
                <a:gd name="T56" fmla="*/ 26 w 116"/>
                <a:gd name="T57" fmla="*/ 16 h 100"/>
                <a:gd name="T58" fmla="*/ 21 w 116"/>
                <a:gd name="T59" fmla="*/ 1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6" h="100">
                  <a:moveTo>
                    <a:pt x="58" y="100"/>
                  </a:moveTo>
                  <a:cubicBezTo>
                    <a:pt x="26" y="100"/>
                    <a:pt x="0" y="74"/>
                    <a:pt x="0" y="42"/>
                  </a:cubicBezTo>
                  <a:cubicBezTo>
                    <a:pt x="0" y="27"/>
                    <a:pt x="6" y="12"/>
                    <a:pt x="18" y="1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2" y="0"/>
                    <a:pt x="24" y="1"/>
                    <a:pt x="24" y="2"/>
                  </a:cubicBezTo>
                  <a:cubicBezTo>
                    <a:pt x="27" y="5"/>
                    <a:pt x="31" y="9"/>
                    <a:pt x="35" y="11"/>
                  </a:cubicBezTo>
                  <a:cubicBezTo>
                    <a:pt x="36" y="12"/>
                    <a:pt x="37" y="13"/>
                    <a:pt x="37" y="15"/>
                  </a:cubicBezTo>
                  <a:cubicBezTo>
                    <a:pt x="37" y="16"/>
                    <a:pt x="37" y="17"/>
                    <a:pt x="36" y="18"/>
                  </a:cubicBezTo>
                  <a:cubicBezTo>
                    <a:pt x="29" y="25"/>
                    <a:pt x="25" y="33"/>
                    <a:pt x="25" y="42"/>
                  </a:cubicBezTo>
                  <a:cubicBezTo>
                    <a:pt x="25" y="61"/>
                    <a:pt x="40" y="75"/>
                    <a:pt x="58" y="75"/>
                  </a:cubicBezTo>
                  <a:cubicBezTo>
                    <a:pt x="76" y="75"/>
                    <a:pt x="91" y="61"/>
                    <a:pt x="91" y="42"/>
                  </a:cubicBezTo>
                  <a:cubicBezTo>
                    <a:pt x="91" y="33"/>
                    <a:pt x="88" y="25"/>
                    <a:pt x="81" y="18"/>
                  </a:cubicBezTo>
                  <a:cubicBezTo>
                    <a:pt x="80" y="17"/>
                    <a:pt x="79" y="16"/>
                    <a:pt x="79" y="15"/>
                  </a:cubicBezTo>
                  <a:cubicBezTo>
                    <a:pt x="80" y="13"/>
                    <a:pt x="80" y="12"/>
                    <a:pt x="82" y="11"/>
                  </a:cubicBezTo>
                  <a:cubicBezTo>
                    <a:pt x="85" y="9"/>
                    <a:pt x="89" y="5"/>
                    <a:pt x="92" y="2"/>
                  </a:cubicBezTo>
                  <a:cubicBezTo>
                    <a:pt x="93" y="1"/>
                    <a:pt x="94" y="0"/>
                    <a:pt x="95" y="0"/>
                  </a:cubicBezTo>
                  <a:cubicBezTo>
                    <a:pt x="97" y="0"/>
                    <a:pt x="98" y="0"/>
                    <a:pt x="99" y="1"/>
                  </a:cubicBezTo>
                  <a:cubicBezTo>
                    <a:pt x="110" y="12"/>
                    <a:pt x="116" y="27"/>
                    <a:pt x="116" y="42"/>
                  </a:cubicBezTo>
                  <a:cubicBezTo>
                    <a:pt x="116" y="74"/>
                    <a:pt x="90" y="100"/>
                    <a:pt x="58" y="100"/>
                  </a:cubicBezTo>
                  <a:close/>
                  <a:moveTo>
                    <a:pt x="21" y="11"/>
                  </a:moveTo>
                  <a:cubicBezTo>
                    <a:pt x="14" y="20"/>
                    <a:pt x="10" y="31"/>
                    <a:pt x="10" y="42"/>
                  </a:cubicBezTo>
                  <a:cubicBezTo>
                    <a:pt x="10" y="69"/>
                    <a:pt x="31" y="91"/>
                    <a:pt x="58" y="91"/>
                  </a:cubicBezTo>
                  <a:cubicBezTo>
                    <a:pt x="85" y="91"/>
                    <a:pt x="107" y="69"/>
                    <a:pt x="107" y="42"/>
                  </a:cubicBezTo>
                  <a:cubicBezTo>
                    <a:pt x="107" y="31"/>
                    <a:pt x="103" y="20"/>
                    <a:pt x="96" y="11"/>
                  </a:cubicBezTo>
                  <a:cubicBezTo>
                    <a:pt x="94" y="13"/>
                    <a:pt x="93" y="14"/>
                    <a:pt x="91" y="16"/>
                  </a:cubicBezTo>
                  <a:cubicBezTo>
                    <a:pt x="97" y="23"/>
                    <a:pt x="100" y="33"/>
                    <a:pt x="100" y="42"/>
                  </a:cubicBezTo>
                  <a:cubicBezTo>
                    <a:pt x="100" y="66"/>
                    <a:pt x="81" y="85"/>
                    <a:pt x="58" y="85"/>
                  </a:cubicBezTo>
                  <a:cubicBezTo>
                    <a:pt x="35" y="85"/>
                    <a:pt x="16" y="66"/>
                    <a:pt x="16" y="42"/>
                  </a:cubicBezTo>
                  <a:cubicBezTo>
                    <a:pt x="16" y="33"/>
                    <a:pt x="20" y="23"/>
                    <a:pt x="26" y="16"/>
                  </a:cubicBezTo>
                  <a:cubicBezTo>
                    <a:pt x="24" y="14"/>
                    <a:pt x="22" y="13"/>
                    <a:pt x="2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54"/>
            <p:cNvSpPr/>
            <p:nvPr/>
          </p:nvSpPr>
          <p:spPr bwMode="auto">
            <a:xfrm>
              <a:off x="8237538" y="3505200"/>
              <a:ext cx="293688" cy="152400"/>
            </a:xfrm>
            <a:custGeom>
              <a:avLst/>
              <a:gdLst>
                <a:gd name="T0" fmla="*/ 52 w 105"/>
                <a:gd name="T1" fmla="*/ 54 h 54"/>
                <a:gd name="T2" fmla="*/ 0 w 105"/>
                <a:gd name="T3" fmla="*/ 5 h 54"/>
                <a:gd name="T4" fmla="*/ 4 w 105"/>
                <a:gd name="T5" fmla="*/ 0 h 54"/>
                <a:gd name="T6" fmla="*/ 9 w 105"/>
                <a:gd name="T7" fmla="*/ 5 h 54"/>
                <a:gd name="T8" fmla="*/ 52 w 105"/>
                <a:gd name="T9" fmla="*/ 45 h 54"/>
                <a:gd name="T10" fmla="*/ 95 w 105"/>
                <a:gd name="T11" fmla="*/ 5 h 54"/>
                <a:gd name="T12" fmla="*/ 100 w 105"/>
                <a:gd name="T13" fmla="*/ 0 h 54"/>
                <a:gd name="T14" fmla="*/ 105 w 105"/>
                <a:gd name="T15" fmla="*/ 5 h 54"/>
                <a:gd name="T16" fmla="*/ 52 w 10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54">
                  <a:moveTo>
                    <a:pt x="52" y="54"/>
                  </a:moveTo>
                  <a:cubicBezTo>
                    <a:pt x="25" y="54"/>
                    <a:pt x="2" y="33"/>
                    <a:pt x="0" y="5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11" y="27"/>
                    <a:pt x="30" y="45"/>
                    <a:pt x="52" y="45"/>
                  </a:cubicBezTo>
                  <a:cubicBezTo>
                    <a:pt x="75" y="45"/>
                    <a:pt x="94" y="27"/>
                    <a:pt x="95" y="5"/>
                  </a:cubicBezTo>
                  <a:cubicBezTo>
                    <a:pt x="96" y="2"/>
                    <a:pt x="98" y="0"/>
                    <a:pt x="100" y="0"/>
                  </a:cubicBezTo>
                  <a:cubicBezTo>
                    <a:pt x="103" y="0"/>
                    <a:pt x="105" y="3"/>
                    <a:pt x="105" y="5"/>
                  </a:cubicBezTo>
                  <a:cubicBezTo>
                    <a:pt x="103" y="33"/>
                    <a:pt x="80" y="54"/>
                    <a:pt x="52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155"/>
            <p:cNvSpPr>
              <a:spLocks noEditPoints="1"/>
            </p:cNvSpPr>
            <p:nvPr/>
          </p:nvSpPr>
          <p:spPr bwMode="auto">
            <a:xfrm>
              <a:off x="8220075" y="3581400"/>
              <a:ext cx="325438" cy="280987"/>
            </a:xfrm>
            <a:custGeom>
              <a:avLst/>
              <a:gdLst>
                <a:gd name="T0" fmla="*/ 58 w 116"/>
                <a:gd name="T1" fmla="*/ 100 h 100"/>
                <a:gd name="T2" fmla="*/ 0 w 116"/>
                <a:gd name="T3" fmla="*/ 42 h 100"/>
                <a:gd name="T4" fmla="*/ 18 w 116"/>
                <a:gd name="T5" fmla="*/ 1 h 100"/>
                <a:gd name="T6" fmla="*/ 21 w 116"/>
                <a:gd name="T7" fmla="*/ 0 h 100"/>
                <a:gd name="T8" fmla="*/ 24 w 116"/>
                <a:gd name="T9" fmla="*/ 2 h 100"/>
                <a:gd name="T10" fmla="*/ 35 w 116"/>
                <a:gd name="T11" fmla="*/ 11 h 100"/>
                <a:gd name="T12" fmla="*/ 37 w 116"/>
                <a:gd name="T13" fmla="*/ 15 h 100"/>
                <a:gd name="T14" fmla="*/ 36 w 116"/>
                <a:gd name="T15" fmla="*/ 18 h 100"/>
                <a:gd name="T16" fmla="*/ 25 w 116"/>
                <a:gd name="T17" fmla="*/ 42 h 100"/>
                <a:gd name="T18" fmla="*/ 58 w 116"/>
                <a:gd name="T19" fmla="*/ 75 h 100"/>
                <a:gd name="T20" fmla="*/ 91 w 116"/>
                <a:gd name="T21" fmla="*/ 42 h 100"/>
                <a:gd name="T22" fmla="*/ 81 w 116"/>
                <a:gd name="T23" fmla="*/ 18 h 100"/>
                <a:gd name="T24" fmla="*/ 79 w 116"/>
                <a:gd name="T25" fmla="*/ 15 h 100"/>
                <a:gd name="T26" fmla="*/ 82 w 116"/>
                <a:gd name="T27" fmla="*/ 11 h 100"/>
                <a:gd name="T28" fmla="*/ 92 w 116"/>
                <a:gd name="T29" fmla="*/ 2 h 100"/>
                <a:gd name="T30" fmla="*/ 95 w 116"/>
                <a:gd name="T31" fmla="*/ 0 h 100"/>
                <a:gd name="T32" fmla="*/ 99 w 116"/>
                <a:gd name="T33" fmla="*/ 1 h 100"/>
                <a:gd name="T34" fmla="*/ 116 w 116"/>
                <a:gd name="T35" fmla="*/ 42 h 100"/>
                <a:gd name="T36" fmla="*/ 58 w 116"/>
                <a:gd name="T37" fmla="*/ 100 h 100"/>
                <a:gd name="T38" fmla="*/ 21 w 116"/>
                <a:gd name="T39" fmla="*/ 11 h 100"/>
                <a:gd name="T40" fmla="*/ 10 w 116"/>
                <a:gd name="T41" fmla="*/ 42 h 100"/>
                <a:gd name="T42" fmla="*/ 58 w 116"/>
                <a:gd name="T43" fmla="*/ 91 h 100"/>
                <a:gd name="T44" fmla="*/ 107 w 116"/>
                <a:gd name="T45" fmla="*/ 42 h 100"/>
                <a:gd name="T46" fmla="*/ 96 w 116"/>
                <a:gd name="T47" fmla="*/ 11 h 100"/>
                <a:gd name="T48" fmla="*/ 91 w 116"/>
                <a:gd name="T49" fmla="*/ 16 h 100"/>
                <a:gd name="T50" fmla="*/ 100 w 116"/>
                <a:gd name="T51" fmla="*/ 42 h 100"/>
                <a:gd name="T52" fmla="*/ 58 w 116"/>
                <a:gd name="T53" fmla="*/ 85 h 100"/>
                <a:gd name="T54" fmla="*/ 16 w 116"/>
                <a:gd name="T55" fmla="*/ 42 h 100"/>
                <a:gd name="T56" fmla="*/ 26 w 116"/>
                <a:gd name="T57" fmla="*/ 16 h 100"/>
                <a:gd name="T58" fmla="*/ 21 w 116"/>
                <a:gd name="T59" fmla="*/ 1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6" h="100">
                  <a:moveTo>
                    <a:pt x="58" y="100"/>
                  </a:moveTo>
                  <a:cubicBezTo>
                    <a:pt x="26" y="100"/>
                    <a:pt x="0" y="74"/>
                    <a:pt x="0" y="42"/>
                  </a:cubicBezTo>
                  <a:cubicBezTo>
                    <a:pt x="0" y="27"/>
                    <a:pt x="6" y="12"/>
                    <a:pt x="18" y="1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2" y="0"/>
                    <a:pt x="24" y="1"/>
                    <a:pt x="24" y="2"/>
                  </a:cubicBezTo>
                  <a:cubicBezTo>
                    <a:pt x="27" y="5"/>
                    <a:pt x="31" y="9"/>
                    <a:pt x="35" y="11"/>
                  </a:cubicBezTo>
                  <a:cubicBezTo>
                    <a:pt x="36" y="12"/>
                    <a:pt x="37" y="13"/>
                    <a:pt x="37" y="15"/>
                  </a:cubicBezTo>
                  <a:cubicBezTo>
                    <a:pt x="37" y="16"/>
                    <a:pt x="37" y="17"/>
                    <a:pt x="36" y="18"/>
                  </a:cubicBezTo>
                  <a:cubicBezTo>
                    <a:pt x="29" y="25"/>
                    <a:pt x="25" y="33"/>
                    <a:pt x="25" y="42"/>
                  </a:cubicBezTo>
                  <a:cubicBezTo>
                    <a:pt x="25" y="61"/>
                    <a:pt x="40" y="75"/>
                    <a:pt x="58" y="75"/>
                  </a:cubicBezTo>
                  <a:cubicBezTo>
                    <a:pt x="76" y="75"/>
                    <a:pt x="91" y="61"/>
                    <a:pt x="91" y="42"/>
                  </a:cubicBezTo>
                  <a:cubicBezTo>
                    <a:pt x="91" y="33"/>
                    <a:pt x="88" y="25"/>
                    <a:pt x="81" y="18"/>
                  </a:cubicBezTo>
                  <a:cubicBezTo>
                    <a:pt x="80" y="17"/>
                    <a:pt x="79" y="16"/>
                    <a:pt x="79" y="15"/>
                  </a:cubicBezTo>
                  <a:cubicBezTo>
                    <a:pt x="80" y="13"/>
                    <a:pt x="80" y="12"/>
                    <a:pt x="82" y="11"/>
                  </a:cubicBezTo>
                  <a:cubicBezTo>
                    <a:pt x="85" y="9"/>
                    <a:pt x="89" y="5"/>
                    <a:pt x="92" y="2"/>
                  </a:cubicBezTo>
                  <a:cubicBezTo>
                    <a:pt x="93" y="1"/>
                    <a:pt x="94" y="0"/>
                    <a:pt x="95" y="0"/>
                  </a:cubicBezTo>
                  <a:cubicBezTo>
                    <a:pt x="97" y="0"/>
                    <a:pt x="98" y="0"/>
                    <a:pt x="99" y="1"/>
                  </a:cubicBezTo>
                  <a:cubicBezTo>
                    <a:pt x="110" y="12"/>
                    <a:pt x="116" y="27"/>
                    <a:pt x="116" y="42"/>
                  </a:cubicBezTo>
                  <a:cubicBezTo>
                    <a:pt x="116" y="74"/>
                    <a:pt x="90" y="100"/>
                    <a:pt x="58" y="100"/>
                  </a:cubicBezTo>
                  <a:close/>
                  <a:moveTo>
                    <a:pt x="21" y="11"/>
                  </a:moveTo>
                  <a:cubicBezTo>
                    <a:pt x="14" y="20"/>
                    <a:pt x="10" y="31"/>
                    <a:pt x="10" y="42"/>
                  </a:cubicBezTo>
                  <a:cubicBezTo>
                    <a:pt x="10" y="69"/>
                    <a:pt x="31" y="91"/>
                    <a:pt x="58" y="91"/>
                  </a:cubicBezTo>
                  <a:cubicBezTo>
                    <a:pt x="85" y="91"/>
                    <a:pt x="107" y="69"/>
                    <a:pt x="107" y="42"/>
                  </a:cubicBezTo>
                  <a:cubicBezTo>
                    <a:pt x="107" y="31"/>
                    <a:pt x="103" y="20"/>
                    <a:pt x="96" y="11"/>
                  </a:cubicBezTo>
                  <a:cubicBezTo>
                    <a:pt x="94" y="13"/>
                    <a:pt x="93" y="14"/>
                    <a:pt x="91" y="16"/>
                  </a:cubicBezTo>
                  <a:cubicBezTo>
                    <a:pt x="97" y="23"/>
                    <a:pt x="100" y="33"/>
                    <a:pt x="100" y="42"/>
                  </a:cubicBezTo>
                  <a:cubicBezTo>
                    <a:pt x="100" y="66"/>
                    <a:pt x="81" y="85"/>
                    <a:pt x="58" y="85"/>
                  </a:cubicBezTo>
                  <a:cubicBezTo>
                    <a:pt x="35" y="85"/>
                    <a:pt x="16" y="66"/>
                    <a:pt x="16" y="42"/>
                  </a:cubicBezTo>
                  <a:cubicBezTo>
                    <a:pt x="16" y="33"/>
                    <a:pt x="20" y="23"/>
                    <a:pt x="26" y="16"/>
                  </a:cubicBezTo>
                  <a:cubicBezTo>
                    <a:pt x="24" y="14"/>
                    <a:pt x="22" y="13"/>
                    <a:pt x="2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156"/>
            <p:cNvSpPr/>
            <p:nvPr/>
          </p:nvSpPr>
          <p:spPr bwMode="auto">
            <a:xfrm>
              <a:off x="8186738" y="2946400"/>
              <a:ext cx="392113" cy="511175"/>
            </a:xfrm>
            <a:custGeom>
              <a:avLst/>
              <a:gdLst>
                <a:gd name="T0" fmla="*/ 136 w 140"/>
                <a:gd name="T1" fmla="*/ 182 h 182"/>
                <a:gd name="T2" fmla="*/ 131 w 140"/>
                <a:gd name="T3" fmla="*/ 177 h 182"/>
                <a:gd name="T4" fmla="*/ 128 w 140"/>
                <a:gd name="T5" fmla="*/ 174 h 182"/>
                <a:gd name="T6" fmla="*/ 118 w 140"/>
                <a:gd name="T7" fmla="*/ 174 h 182"/>
                <a:gd name="T8" fmla="*/ 114 w 140"/>
                <a:gd name="T9" fmla="*/ 172 h 182"/>
                <a:gd name="T10" fmla="*/ 102 w 140"/>
                <a:gd name="T11" fmla="*/ 128 h 182"/>
                <a:gd name="T12" fmla="*/ 115 w 140"/>
                <a:gd name="T13" fmla="*/ 98 h 182"/>
                <a:gd name="T14" fmla="*/ 118 w 140"/>
                <a:gd name="T15" fmla="*/ 93 h 182"/>
                <a:gd name="T16" fmla="*/ 126 w 140"/>
                <a:gd name="T17" fmla="*/ 65 h 182"/>
                <a:gd name="T18" fmla="*/ 70 w 140"/>
                <a:gd name="T19" fmla="*/ 10 h 182"/>
                <a:gd name="T20" fmla="*/ 15 w 140"/>
                <a:gd name="T21" fmla="*/ 65 h 182"/>
                <a:gd name="T22" fmla="*/ 22 w 140"/>
                <a:gd name="T23" fmla="*/ 93 h 182"/>
                <a:gd name="T24" fmla="*/ 25 w 140"/>
                <a:gd name="T25" fmla="*/ 98 h 182"/>
                <a:gd name="T26" fmla="*/ 39 w 140"/>
                <a:gd name="T27" fmla="*/ 128 h 182"/>
                <a:gd name="T28" fmla="*/ 27 w 140"/>
                <a:gd name="T29" fmla="*/ 172 h 182"/>
                <a:gd name="T30" fmla="*/ 23 w 140"/>
                <a:gd name="T31" fmla="*/ 174 h 182"/>
                <a:gd name="T32" fmla="*/ 13 w 140"/>
                <a:gd name="T33" fmla="*/ 174 h 182"/>
                <a:gd name="T34" fmla="*/ 9 w 140"/>
                <a:gd name="T35" fmla="*/ 177 h 182"/>
                <a:gd name="T36" fmla="*/ 5 w 140"/>
                <a:gd name="T37" fmla="*/ 182 h 182"/>
                <a:gd name="T38" fmla="*/ 0 w 140"/>
                <a:gd name="T39" fmla="*/ 177 h 182"/>
                <a:gd name="T40" fmla="*/ 13 w 140"/>
                <a:gd name="T41" fmla="*/ 165 h 182"/>
                <a:gd name="T42" fmla="*/ 20 w 140"/>
                <a:gd name="T43" fmla="*/ 165 h 182"/>
                <a:gd name="T44" fmla="*/ 30 w 140"/>
                <a:gd name="T45" fmla="*/ 130 h 182"/>
                <a:gd name="T46" fmla="*/ 17 w 140"/>
                <a:gd name="T47" fmla="*/ 103 h 182"/>
                <a:gd name="T48" fmla="*/ 14 w 140"/>
                <a:gd name="T49" fmla="*/ 97 h 182"/>
                <a:gd name="T50" fmla="*/ 6 w 140"/>
                <a:gd name="T51" fmla="*/ 65 h 182"/>
                <a:gd name="T52" fmla="*/ 70 w 140"/>
                <a:gd name="T53" fmla="*/ 0 h 182"/>
                <a:gd name="T54" fmla="*/ 70 w 140"/>
                <a:gd name="T55" fmla="*/ 0 h 182"/>
                <a:gd name="T56" fmla="*/ 71 w 140"/>
                <a:gd name="T57" fmla="*/ 0 h 182"/>
                <a:gd name="T58" fmla="*/ 135 w 140"/>
                <a:gd name="T59" fmla="*/ 65 h 182"/>
                <a:gd name="T60" fmla="*/ 126 w 140"/>
                <a:gd name="T61" fmla="*/ 97 h 182"/>
                <a:gd name="T62" fmla="*/ 123 w 140"/>
                <a:gd name="T63" fmla="*/ 103 h 182"/>
                <a:gd name="T64" fmla="*/ 111 w 140"/>
                <a:gd name="T65" fmla="*/ 130 h 182"/>
                <a:gd name="T66" fmla="*/ 120 w 140"/>
                <a:gd name="T67" fmla="*/ 165 h 182"/>
                <a:gd name="T68" fmla="*/ 128 w 140"/>
                <a:gd name="T69" fmla="*/ 165 h 182"/>
                <a:gd name="T70" fmla="*/ 140 w 140"/>
                <a:gd name="T71" fmla="*/ 177 h 182"/>
                <a:gd name="T72" fmla="*/ 136 w 140"/>
                <a:gd name="T73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0" h="182">
                  <a:moveTo>
                    <a:pt x="136" y="182"/>
                  </a:moveTo>
                  <a:cubicBezTo>
                    <a:pt x="133" y="182"/>
                    <a:pt x="131" y="180"/>
                    <a:pt x="131" y="177"/>
                  </a:cubicBezTo>
                  <a:cubicBezTo>
                    <a:pt x="131" y="176"/>
                    <a:pt x="130" y="174"/>
                    <a:pt x="12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6" y="174"/>
                    <a:pt x="114" y="173"/>
                    <a:pt x="114" y="172"/>
                  </a:cubicBezTo>
                  <a:cubicBezTo>
                    <a:pt x="107" y="160"/>
                    <a:pt x="99" y="144"/>
                    <a:pt x="102" y="128"/>
                  </a:cubicBezTo>
                  <a:cubicBezTo>
                    <a:pt x="104" y="117"/>
                    <a:pt x="110" y="107"/>
                    <a:pt x="115" y="98"/>
                  </a:cubicBezTo>
                  <a:cubicBezTo>
                    <a:pt x="116" y="96"/>
                    <a:pt x="117" y="95"/>
                    <a:pt x="118" y="93"/>
                  </a:cubicBezTo>
                  <a:cubicBezTo>
                    <a:pt x="123" y="85"/>
                    <a:pt x="126" y="75"/>
                    <a:pt x="126" y="65"/>
                  </a:cubicBezTo>
                  <a:cubicBezTo>
                    <a:pt x="126" y="35"/>
                    <a:pt x="101" y="10"/>
                    <a:pt x="70" y="10"/>
                  </a:cubicBezTo>
                  <a:cubicBezTo>
                    <a:pt x="40" y="10"/>
                    <a:pt x="15" y="35"/>
                    <a:pt x="15" y="65"/>
                  </a:cubicBezTo>
                  <a:cubicBezTo>
                    <a:pt x="15" y="75"/>
                    <a:pt x="18" y="85"/>
                    <a:pt x="22" y="93"/>
                  </a:cubicBezTo>
                  <a:cubicBezTo>
                    <a:pt x="23" y="94"/>
                    <a:pt x="24" y="96"/>
                    <a:pt x="25" y="98"/>
                  </a:cubicBezTo>
                  <a:cubicBezTo>
                    <a:pt x="31" y="107"/>
                    <a:pt x="37" y="117"/>
                    <a:pt x="39" y="128"/>
                  </a:cubicBezTo>
                  <a:cubicBezTo>
                    <a:pt x="41" y="144"/>
                    <a:pt x="33" y="160"/>
                    <a:pt x="27" y="172"/>
                  </a:cubicBezTo>
                  <a:cubicBezTo>
                    <a:pt x="26" y="173"/>
                    <a:pt x="25" y="174"/>
                    <a:pt x="2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1" y="174"/>
                    <a:pt x="9" y="176"/>
                    <a:pt x="9" y="177"/>
                  </a:cubicBezTo>
                  <a:cubicBezTo>
                    <a:pt x="9" y="180"/>
                    <a:pt x="7" y="182"/>
                    <a:pt x="5" y="182"/>
                  </a:cubicBezTo>
                  <a:cubicBezTo>
                    <a:pt x="2" y="182"/>
                    <a:pt x="0" y="180"/>
                    <a:pt x="0" y="177"/>
                  </a:cubicBezTo>
                  <a:cubicBezTo>
                    <a:pt x="0" y="171"/>
                    <a:pt x="6" y="165"/>
                    <a:pt x="13" y="165"/>
                  </a:cubicBezTo>
                  <a:cubicBezTo>
                    <a:pt x="20" y="165"/>
                    <a:pt x="20" y="165"/>
                    <a:pt x="20" y="165"/>
                  </a:cubicBezTo>
                  <a:cubicBezTo>
                    <a:pt x="26" y="154"/>
                    <a:pt x="32" y="142"/>
                    <a:pt x="30" y="130"/>
                  </a:cubicBezTo>
                  <a:cubicBezTo>
                    <a:pt x="28" y="120"/>
                    <a:pt x="23" y="111"/>
                    <a:pt x="17" y="103"/>
                  </a:cubicBezTo>
                  <a:cubicBezTo>
                    <a:pt x="16" y="101"/>
                    <a:pt x="15" y="99"/>
                    <a:pt x="14" y="97"/>
                  </a:cubicBezTo>
                  <a:cubicBezTo>
                    <a:pt x="9" y="88"/>
                    <a:pt x="6" y="77"/>
                    <a:pt x="6" y="65"/>
                  </a:cubicBezTo>
                  <a:cubicBezTo>
                    <a:pt x="6" y="30"/>
                    <a:pt x="35" y="1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1" y="0"/>
                  </a:cubicBezTo>
                  <a:cubicBezTo>
                    <a:pt x="106" y="1"/>
                    <a:pt x="135" y="30"/>
                    <a:pt x="135" y="65"/>
                  </a:cubicBezTo>
                  <a:cubicBezTo>
                    <a:pt x="135" y="77"/>
                    <a:pt x="132" y="88"/>
                    <a:pt x="126" y="97"/>
                  </a:cubicBezTo>
                  <a:cubicBezTo>
                    <a:pt x="125" y="99"/>
                    <a:pt x="124" y="101"/>
                    <a:pt x="123" y="103"/>
                  </a:cubicBezTo>
                  <a:cubicBezTo>
                    <a:pt x="118" y="111"/>
                    <a:pt x="113" y="120"/>
                    <a:pt x="111" y="130"/>
                  </a:cubicBezTo>
                  <a:cubicBezTo>
                    <a:pt x="109" y="142"/>
                    <a:pt x="115" y="154"/>
                    <a:pt x="120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35" y="165"/>
                    <a:pt x="140" y="171"/>
                    <a:pt x="140" y="177"/>
                  </a:cubicBezTo>
                  <a:cubicBezTo>
                    <a:pt x="140" y="180"/>
                    <a:pt x="138" y="182"/>
                    <a:pt x="136" y="1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157"/>
            <p:cNvSpPr/>
            <p:nvPr/>
          </p:nvSpPr>
          <p:spPr bwMode="auto">
            <a:xfrm>
              <a:off x="8370888" y="2997200"/>
              <a:ext cx="68263" cy="33337"/>
            </a:xfrm>
            <a:custGeom>
              <a:avLst/>
              <a:gdLst>
                <a:gd name="T0" fmla="*/ 19 w 24"/>
                <a:gd name="T1" fmla="*/ 12 h 12"/>
                <a:gd name="T2" fmla="*/ 18 w 24"/>
                <a:gd name="T3" fmla="*/ 12 h 12"/>
                <a:gd name="T4" fmla="*/ 4 w 24"/>
                <a:gd name="T5" fmla="*/ 10 h 12"/>
                <a:gd name="T6" fmla="*/ 4 w 24"/>
                <a:gd name="T7" fmla="*/ 10 h 12"/>
                <a:gd name="T8" fmla="*/ 4 w 24"/>
                <a:gd name="T9" fmla="*/ 10 h 12"/>
                <a:gd name="T10" fmla="*/ 0 w 24"/>
                <a:gd name="T11" fmla="*/ 5 h 12"/>
                <a:gd name="T12" fmla="*/ 4 w 24"/>
                <a:gd name="T13" fmla="*/ 0 h 12"/>
                <a:gd name="T14" fmla="*/ 4 w 24"/>
                <a:gd name="T15" fmla="*/ 0 h 12"/>
                <a:gd name="T16" fmla="*/ 21 w 24"/>
                <a:gd name="T17" fmla="*/ 3 h 12"/>
                <a:gd name="T18" fmla="*/ 24 w 24"/>
                <a:gd name="T19" fmla="*/ 9 h 12"/>
                <a:gd name="T20" fmla="*/ 19 w 2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2">
                  <a:moveTo>
                    <a:pt x="19" y="12"/>
                  </a:moveTo>
                  <a:cubicBezTo>
                    <a:pt x="19" y="12"/>
                    <a:pt x="18" y="12"/>
                    <a:pt x="18" y="12"/>
                  </a:cubicBezTo>
                  <a:cubicBezTo>
                    <a:pt x="13" y="10"/>
                    <a:pt x="9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0" y="0"/>
                    <a:pt x="15" y="1"/>
                    <a:pt x="21" y="3"/>
                  </a:cubicBezTo>
                  <a:cubicBezTo>
                    <a:pt x="23" y="4"/>
                    <a:pt x="24" y="7"/>
                    <a:pt x="24" y="9"/>
                  </a:cubicBezTo>
                  <a:cubicBezTo>
                    <a:pt x="23" y="11"/>
                    <a:pt x="21" y="12"/>
                    <a:pt x="1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58"/>
            <p:cNvSpPr/>
            <p:nvPr/>
          </p:nvSpPr>
          <p:spPr bwMode="auto">
            <a:xfrm>
              <a:off x="8458200" y="3033713"/>
              <a:ext cx="73025" cy="157162"/>
            </a:xfrm>
            <a:custGeom>
              <a:avLst/>
              <a:gdLst>
                <a:gd name="T0" fmla="*/ 13 w 26"/>
                <a:gd name="T1" fmla="*/ 56 h 56"/>
                <a:gd name="T2" fmla="*/ 11 w 26"/>
                <a:gd name="T3" fmla="*/ 56 h 56"/>
                <a:gd name="T4" fmla="*/ 9 w 26"/>
                <a:gd name="T5" fmla="*/ 50 h 56"/>
                <a:gd name="T6" fmla="*/ 2 w 26"/>
                <a:gd name="T7" fmla="*/ 9 h 56"/>
                <a:gd name="T8" fmla="*/ 2 w 26"/>
                <a:gd name="T9" fmla="*/ 2 h 56"/>
                <a:gd name="T10" fmla="*/ 8 w 26"/>
                <a:gd name="T11" fmla="*/ 2 h 56"/>
                <a:gd name="T12" fmla="*/ 17 w 26"/>
                <a:gd name="T13" fmla="*/ 54 h 56"/>
                <a:gd name="T14" fmla="*/ 13 w 26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56">
                  <a:moveTo>
                    <a:pt x="13" y="56"/>
                  </a:moveTo>
                  <a:cubicBezTo>
                    <a:pt x="12" y="56"/>
                    <a:pt x="12" y="56"/>
                    <a:pt x="11" y="56"/>
                  </a:cubicBezTo>
                  <a:cubicBezTo>
                    <a:pt x="9" y="55"/>
                    <a:pt x="8" y="52"/>
                    <a:pt x="9" y="50"/>
                  </a:cubicBezTo>
                  <a:cubicBezTo>
                    <a:pt x="16" y="36"/>
                    <a:pt x="13" y="20"/>
                    <a:pt x="2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23" y="16"/>
                    <a:pt x="26" y="37"/>
                    <a:pt x="17" y="54"/>
                  </a:cubicBezTo>
                  <a:cubicBezTo>
                    <a:pt x="16" y="55"/>
                    <a:pt x="15" y="56"/>
                    <a:pt x="1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59"/>
            <p:cNvSpPr>
              <a:spLocks noEditPoints="1"/>
            </p:cNvSpPr>
            <p:nvPr/>
          </p:nvSpPr>
          <p:spPr bwMode="auto">
            <a:xfrm>
              <a:off x="7913688" y="3387725"/>
              <a:ext cx="939800" cy="142875"/>
            </a:xfrm>
            <a:custGeom>
              <a:avLst/>
              <a:gdLst>
                <a:gd name="T0" fmla="*/ 167 w 335"/>
                <a:gd name="T1" fmla="*/ 51 h 51"/>
                <a:gd name="T2" fmla="*/ 10 w 335"/>
                <a:gd name="T3" fmla="*/ 28 h 51"/>
                <a:gd name="T4" fmla="*/ 3 w 335"/>
                <a:gd name="T5" fmla="*/ 9 h 51"/>
                <a:gd name="T6" fmla="*/ 10 w 335"/>
                <a:gd name="T7" fmla="*/ 2 h 51"/>
                <a:gd name="T8" fmla="*/ 21 w 335"/>
                <a:gd name="T9" fmla="*/ 2 h 51"/>
                <a:gd name="T10" fmla="*/ 167 w 335"/>
                <a:gd name="T11" fmla="*/ 23 h 51"/>
                <a:gd name="T12" fmla="*/ 313 w 335"/>
                <a:gd name="T13" fmla="*/ 2 h 51"/>
                <a:gd name="T14" fmla="*/ 324 w 335"/>
                <a:gd name="T15" fmla="*/ 2 h 51"/>
                <a:gd name="T16" fmla="*/ 332 w 335"/>
                <a:gd name="T17" fmla="*/ 9 h 51"/>
                <a:gd name="T18" fmla="*/ 324 w 335"/>
                <a:gd name="T19" fmla="*/ 28 h 51"/>
                <a:gd name="T20" fmla="*/ 167 w 335"/>
                <a:gd name="T21" fmla="*/ 51 h 51"/>
                <a:gd name="T22" fmla="*/ 16 w 335"/>
                <a:gd name="T23" fmla="*/ 10 h 51"/>
                <a:gd name="T24" fmla="*/ 14 w 335"/>
                <a:gd name="T25" fmla="*/ 10 h 51"/>
                <a:gd name="T26" fmla="*/ 11 w 335"/>
                <a:gd name="T27" fmla="*/ 13 h 51"/>
                <a:gd name="T28" fmla="*/ 14 w 335"/>
                <a:gd name="T29" fmla="*/ 20 h 51"/>
                <a:gd name="T30" fmla="*/ 167 w 335"/>
                <a:gd name="T31" fmla="*/ 42 h 51"/>
                <a:gd name="T32" fmla="*/ 321 w 335"/>
                <a:gd name="T33" fmla="*/ 20 h 51"/>
                <a:gd name="T34" fmla="*/ 323 w 335"/>
                <a:gd name="T35" fmla="*/ 13 h 51"/>
                <a:gd name="T36" fmla="*/ 321 w 335"/>
                <a:gd name="T37" fmla="*/ 10 h 51"/>
                <a:gd name="T38" fmla="*/ 317 w 335"/>
                <a:gd name="T39" fmla="*/ 10 h 51"/>
                <a:gd name="T40" fmla="*/ 167 w 335"/>
                <a:gd name="T41" fmla="*/ 32 h 51"/>
                <a:gd name="T42" fmla="*/ 18 w 335"/>
                <a:gd name="T43" fmla="*/ 10 h 51"/>
                <a:gd name="T44" fmla="*/ 16 w 335"/>
                <a:gd name="T45" fmla="*/ 1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5" h="51">
                  <a:moveTo>
                    <a:pt x="167" y="51"/>
                  </a:moveTo>
                  <a:cubicBezTo>
                    <a:pt x="67" y="51"/>
                    <a:pt x="13" y="29"/>
                    <a:pt x="10" y="28"/>
                  </a:cubicBezTo>
                  <a:cubicBezTo>
                    <a:pt x="3" y="25"/>
                    <a:pt x="0" y="17"/>
                    <a:pt x="3" y="9"/>
                  </a:cubicBezTo>
                  <a:cubicBezTo>
                    <a:pt x="4" y="6"/>
                    <a:pt x="7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73" y="23"/>
                    <a:pt x="167" y="23"/>
                  </a:cubicBezTo>
                  <a:cubicBezTo>
                    <a:pt x="262" y="23"/>
                    <a:pt x="313" y="2"/>
                    <a:pt x="313" y="2"/>
                  </a:cubicBezTo>
                  <a:cubicBezTo>
                    <a:pt x="317" y="0"/>
                    <a:pt x="321" y="0"/>
                    <a:pt x="324" y="2"/>
                  </a:cubicBezTo>
                  <a:cubicBezTo>
                    <a:pt x="328" y="3"/>
                    <a:pt x="330" y="6"/>
                    <a:pt x="332" y="9"/>
                  </a:cubicBezTo>
                  <a:cubicBezTo>
                    <a:pt x="335" y="17"/>
                    <a:pt x="332" y="25"/>
                    <a:pt x="324" y="28"/>
                  </a:cubicBezTo>
                  <a:cubicBezTo>
                    <a:pt x="322" y="29"/>
                    <a:pt x="268" y="51"/>
                    <a:pt x="167" y="51"/>
                  </a:cubicBezTo>
                  <a:close/>
                  <a:moveTo>
                    <a:pt x="16" y="10"/>
                  </a:moveTo>
                  <a:cubicBezTo>
                    <a:pt x="15" y="10"/>
                    <a:pt x="15" y="10"/>
                    <a:pt x="14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0" y="16"/>
                    <a:pt x="11" y="19"/>
                    <a:pt x="14" y="20"/>
                  </a:cubicBezTo>
                  <a:cubicBezTo>
                    <a:pt x="16" y="21"/>
                    <a:pt x="68" y="42"/>
                    <a:pt x="167" y="42"/>
                  </a:cubicBezTo>
                  <a:cubicBezTo>
                    <a:pt x="266" y="42"/>
                    <a:pt x="319" y="21"/>
                    <a:pt x="321" y="20"/>
                  </a:cubicBezTo>
                  <a:cubicBezTo>
                    <a:pt x="323" y="19"/>
                    <a:pt x="324" y="16"/>
                    <a:pt x="323" y="13"/>
                  </a:cubicBezTo>
                  <a:cubicBezTo>
                    <a:pt x="323" y="12"/>
                    <a:pt x="322" y="11"/>
                    <a:pt x="321" y="10"/>
                  </a:cubicBezTo>
                  <a:cubicBezTo>
                    <a:pt x="319" y="10"/>
                    <a:pt x="318" y="10"/>
                    <a:pt x="317" y="10"/>
                  </a:cubicBezTo>
                  <a:cubicBezTo>
                    <a:pt x="316" y="10"/>
                    <a:pt x="264" y="32"/>
                    <a:pt x="167" y="32"/>
                  </a:cubicBezTo>
                  <a:cubicBezTo>
                    <a:pt x="71" y="32"/>
                    <a:pt x="18" y="10"/>
                    <a:pt x="18" y="10"/>
                  </a:cubicBezTo>
                  <a:cubicBezTo>
                    <a:pt x="17" y="10"/>
                    <a:pt x="16" y="10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04" name="Freeform 160"/>
          <p:cNvSpPr>
            <a:spLocks noEditPoints="1"/>
          </p:cNvSpPr>
          <p:nvPr/>
        </p:nvSpPr>
        <p:spPr bwMode="auto">
          <a:xfrm>
            <a:off x="7462985" y="3577940"/>
            <a:ext cx="863360" cy="864430"/>
          </a:xfrm>
          <a:custGeom>
            <a:avLst/>
            <a:gdLst>
              <a:gd name="T0" fmla="*/ 228 w 457"/>
              <a:gd name="T1" fmla="*/ 457 h 457"/>
              <a:gd name="T2" fmla="*/ 0 w 457"/>
              <a:gd name="T3" fmla="*/ 228 h 457"/>
              <a:gd name="T4" fmla="*/ 228 w 457"/>
              <a:gd name="T5" fmla="*/ 0 h 457"/>
              <a:gd name="T6" fmla="*/ 457 w 457"/>
              <a:gd name="T7" fmla="*/ 228 h 457"/>
              <a:gd name="T8" fmla="*/ 228 w 457"/>
              <a:gd name="T9" fmla="*/ 457 h 457"/>
              <a:gd name="T10" fmla="*/ 228 w 457"/>
              <a:gd name="T11" fmla="*/ 9 h 457"/>
              <a:gd name="T12" fmla="*/ 9 w 457"/>
              <a:gd name="T13" fmla="*/ 228 h 457"/>
              <a:gd name="T14" fmla="*/ 228 w 457"/>
              <a:gd name="T15" fmla="*/ 448 h 457"/>
              <a:gd name="T16" fmla="*/ 448 w 457"/>
              <a:gd name="T17" fmla="*/ 228 h 457"/>
              <a:gd name="T18" fmla="*/ 228 w 457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7" h="457">
                <a:moveTo>
                  <a:pt x="228" y="457"/>
                </a:moveTo>
                <a:cubicBezTo>
                  <a:pt x="102" y="457"/>
                  <a:pt x="0" y="354"/>
                  <a:pt x="0" y="228"/>
                </a:cubicBezTo>
                <a:cubicBezTo>
                  <a:pt x="0" y="102"/>
                  <a:pt x="102" y="0"/>
                  <a:pt x="228" y="0"/>
                </a:cubicBezTo>
                <a:cubicBezTo>
                  <a:pt x="354" y="0"/>
                  <a:pt x="457" y="102"/>
                  <a:pt x="457" y="228"/>
                </a:cubicBezTo>
                <a:cubicBezTo>
                  <a:pt x="457" y="354"/>
                  <a:pt x="354" y="457"/>
                  <a:pt x="228" y="457"/>
                </a:cubicBezTo>
                <a:close/>
                <a:moveTo>
                  <a:pt x="228" y="9"/>
                </a:moveTo>
                <a:cubicBezTo>
                  <a:pt x="107" y="9"/>
                  <a:pt x="9" y="107"/>
                  <a:pt x="9" y="228"/>
                </a:cubicBezTo>
                <a:cubicBezTo>
                  <a:pt x="9" y="349"/>
                  <a:pt x="107" y="448"/>
                  <a:pt x="228" y="448"/>
                </a:cubicBezTo>
                <a:cubicBezTo>
                  <a:pt x="349" y="448"/>
                  <a:pt x="448" y="349"/>
                  <a:pt x="448" y="228"/>
                </a:cubicBezTo>
                <a:cubicBezTo>
                  <a:pt x="448" y="107"/>
                  <a:pt x="349" y="9"/>
                  <a:pt x="228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05" name="组合 204"/>
          <p:cNvGrpSpPr/>
          <p:nvPr/>
        </p:nvGrpSpPr>
        <p:grpSpPr>
          <a:xfrm>
            <a:off x="8764979" y="3687063"/>
            <a:ext cx="567014" cy="617297"/>
            <a:chOff x="9675813" y="2921000"/>
            <a:chExt cx="841375" cy="915987"/>
          </a:xfrm>
          <a:solidFill>
            <a:srgbClr val="FC621E"/>
          </a:solidFill>
        </p:grpSpPr>
        <p:sp>
          <p:nvSpPr>
            <p:cNvPr id="206" name="Freeform 161"/>
            <p:cNvSpPr>
              <a:spLocks noEditPoints="1"/>
            </p:cNvSpPr>
            <p:nvPr/>
          </p:nvSpPr>
          <p:spPr bwMode="auto">
            <a:xfrm>
              <a:off x="9740900" y="3463925"/>
              <a:ext cx="692150" cy="201612"/>
            </a:xfrm>
            <a:custGeom>
              <a:avLst/>
              <a:gdLst>
                <a:gd name="T0" fmla="*/ 243 w 247"/>
                <a:gd name="T1" fmla="*/ 72 h 72"/>
                <a:gd name="T2" fmla="*/ 5 w 247"/>
                <a:gd name="T3" fmla="*/ 72 h 72"/>
                <a:gd name="T4" fmla="*/ 0 w 247"/>
                <a:gd name="T5" fmla="*/ 67 h 72"/>
                <a:gd name="T6" fmla="*/ 0 w 247"/>
                <a:gd name="T7" fmla="*/ 5 h 72"/>
                <a:gd name="T8" fmla="*/ 5 w 247"/>
                <a:gd name="T9" fmla="*/ 0 h 72"/>
                <a:gd name="T10" fmla="*/ 243 w 247"/>
                <a:gd name="T11" fmla="*/ 0 h 72"/>
                <a:gd name="T12" fmla="*/ 247 w 247"/>
                <a:gd name="T13" fmla="*/ 5 h 72"/>
                <a:gd name="T14" fmla="*/ 247 w 247"/>
                <a:gd name="T15" fmla="*/ 67 h 72"/>
                <a:gd name="T16" fmla="*/ 243 w 247"/>
                <a:gd name="T17" fmla="*/ 72 h 72"/>
                <a:gd name="T18" fmla="*/ 10 w 247"/>
                <a:gd name="T19" fmla="*/ 63 h 72"/>
                <a:gd name="T20" fmla="*/ 238 w 247"/>
                <a:gd name="T21" fmla="*/ 63 h 72"/>
                <a:gd name="T22" fmla="*/ 238 w 247"/>
                <a:gd name="T23" fmla="*/ 9 h 72"/>
                <a:gd name="T24" fmla="*/ 10 w 247"/>
                <a:gd name="T25" fmla="*/ 9 h 72"/>
                <a:gd name="T26" fmla="*/ 10 w 247"/>
                <a:gd name="T27" fmla="*/ 6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7" h="72">
                  <a:moveTo>
                    <a:pt x="243" y="72"/>
                  </a:moveTo>
                  <a:cubicBezTo>
                    <a:pt x="5" y="72"/>
                    <a:pt x="5" y="72"/>
                    <a:pt x="5" y="72"/>
                  </a:cubicBezTo>
                  <a:cubicBezTo>
                    <a:pt x="2" y="72"/>
                    <a:pt x="0" y="70"/>
                    <a:pt x="0" y="6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45" y="0"/>
                    <a:pt x="247" y="2"/>
                    <a:pt x="247" y="5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70"/>
                    <a:pt x="245" y="72"/>
                    <a:pt x="243" y="72"/>
                  </a:cubicBezTo>
                  <a:close/>
                  <a:moveTo>
                    <a:pt x="10" y="63"/>
                  </a:moveTo>
                  <a:cubicBezTo>
                    <a:pt x="238" y="63"/>
                    <a:pt x="238" y="63"/>
                    <a:pt x="238" y="63"/>
                  </a:cubicBezTo>
                  <a:cubicBezTo>
                    <a:pt x="238" y="9"/>
                    <a:pt x="238" y="9"/>
                    <a:pt x="238" y="9"/>
                  </a:cubicBezTo>
                  <a:cubicBezTo>
                    <a:pt x="10" y="9"/>
                    <a:pt x="10" y="9"/>
                    <a:pt x="10" y="9"/>
                  </a:cubicBezTo>
                  <a:lnTo>
                    <a:pt x="1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162"/>
            <p:cNvSpPr>
              <a:spLocks noEditPoints="1"/>
            </p:cNvSpPr>
            <p:nvPr/>
          </p:nvSpPr>
          <p:spPr bwMode="auto">
            <a:xfrm>
              <a:off x="9804400" y="3138488"/>
              <a:ext cx="87313" cy="349250"/>
            </a:xfrm>
            <a:custGeom>
              <a:avLst/>
              <a:gdLst>
                <a:gd name="T0" fmla="*/ 27 w 31"/>
                <a:gd name="T1" fmla="*/ 125 h 125"/>
                <a:gd name="T2" fmla="*/ 4 w 31"/>
                <a:gd name="T3" fmla="*/ 125 h 125"/>
                <a:gd name="T4" fmla="*/ 0 w 31"/>
                <a:gd name="T5" fmla="*/ 121 h 125"/>
                <a:gd name="T6" fmla="*/ 0 w 31"/>
                <a:gd name="T7" fmla="*/ 5 h 125"/>
                <a:gd name="T8" fmla="*/ 4 w 31"/>
                <a:gd name="T9" fmla="*/ 0 h 125"/>
                <a:gd name="T10" fmla="*/ 27 w 31"/>
                <a:gd name="T11" fmla="*/ 0 h 125"/>
                <a:gd name="T12" fmla="*/ 31 w 31"/>
                <a:gd name="T13" fmla="*/ 5 h 125"/>
                <a:gd name="T14" fmla="*/ 31 w 31"/>
                <a:gd name="T15" fmla="*/ 121 h 125"/>
                <a:gd name="T16" fmla="*/ 27 w 31"/>
                <a:gd name="T17" fmla="*/ 125 h 125"/>
                <a:gd name="T18" fmla="*/ 9 w 31"/>
                <a:gd name="T19" fmla="*/ 116 h 125"/>
                <a:gd name="T20" fmla="*/ 22 w 31"/>
                <a:gd name="T21" fmla="*/ 116 h 125"/>
                <a:gd name="T22" fmla="*/ 22 w 31"/>
                <a:gd name="T23" fmla="*/ 9 h 125"/>
                <a:gd name="T24" fmla="*/ 9 w 31"/>
                <a:gd name="T25" fmla="*/ 9 h 125"/>
                <a:gd name="T26" fmla="*/ 9 w 31"/>
                <a:gd name="T27" fmla="*/ 11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125">
                  <a:moveTo>
                    <a:pt x="27" y="125"/>
                  </a:moveTo>
                  <a:cubicBezTo>
                    <a:pt x="4" y="125"/>
                    <a:pt x="4" y="125"/>
                    <a:pt x="4" y="125"/>
                  </a:cubicBezTo>
                  <a:cubicBezTo>
                    <a:pt x="2" y="125"/>
                    <a:pt x="0" y="123"/>
                    <a:pt x="0" y="12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9" y="0"/>
                    <a:pt x="31" y="2"/>
                    <a:pt x="31" y="5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31" y="123"/>
                    <a:pt x="29" y="125"/>
                    <a:pt x="27" y="125"/>
                  </a:cubicBezTo>
                  <a:close/>
                  <a:moveTo>
                    <a:pt x="9" y="116"/>
                  </a:moveTo>
                  <a:cubicBezTo>
                    <a:pt x="22" y="116"/>
                    <a:pt x="22" y="116"/>
                    <a:pt x="22" y="116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163"/>
            <p:cNvSpPr>
              <a:spLocks noEditPoints="1"/>
            </p:cNvSpPr>
            <p:nvPr/>
          </p:nvSpPr>
          <p:spPr bwMode="auto">
            <a:xfrm>
              <a:off x="9961563" y="3138488"/>
              <a:ext cx="90488" cy="349250"/>
            </a:xfrm>
            <a:custGeom>
              <a:avLst/>
              <a:gdLst>
                <a:gd name="T0" fmla="*/ 28 w 32"/>
                <a:gd name="T1" fmla="*/ 125 h 125"/>
                <a:gd name="T2" fmla="*/ 5 w 32"/>
                <a:gd name="T3" fmla="*/ 125 h 125"/>
                <a:gd name="T4" fmla="*/ 0 w 32"/>
                <a:gd name="T5" fmla="*/ 121 h 125"/>
                <a:gd name="T6" fmla="*/ 0 w 32"/>
                <a:gd name="T7" fmla="*/ 5 h 125"/>
                <a:gd name="T8" fmla="*/ 5 w 32"/>
                <a:gd name="T9" fmla="*/ 0 h 125"/>
                <a:gd name="T10" fmla="*/ 28 w 32"/>
                <a:gd name="T11" fmla="*/ 0 h 125"/>
                <a:gd name="T12" fmla="*/ 32 w 32"/>
                <a:gd name="T13" fmla="*/ 5 h 125"/>
                <a:gd name="T14" fmla="*/ 32 w 32"/>
                <a:gd name="T15" fmla="*/ 121 h 125"/>
                <a:gd name="T16" fmla="*/ 28 w 32"/>
                <a:gd name="T17" fmla="*/ 125 h 125"/>
                <a:gd name="T18" fmla="*/ 10 w 32"/>
                <a:gd name="T19" fmla="*/ 116 h 125"/>
                <a:gd name="T20" fmla="*/ 23 w 32"/>
                <a:gd name="T21" fmla="*/ 116 h 125"/>
                <a:gd name="T22" fmla="*/ 23 w 32"/>
                <a:gd name="T23" fmla="*/ 9 h 125"/>
                <a:gd name="T24" fmla="*/ 10 w 32"/>
                <a:gd name="T25" fmla="*/ 9 h 125"/>
                <a:gd name="T26" fmla="*/ 10 w 32"/>
                <a:gd name="T27" fmla="*/ 11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125">
                  <a:moveTo>
                    <a:pt x="28" y="125"/>
                  </a:moveTo>
                  <a:cubicBezTo>
                    <a:pt x="5" y="125"/>
                    <a:pt x="5" y="125"/>
                    <a:pt x="5" y="125"/>
                  </a:cubicBezTo>
                  <a:cubicBezTo>
                    <a:pt x="3" y="125"/>
                    <a:pt x="0" y="123"/>
                    <a:pt x="0" y="12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0" y="0"/>
                    <a:pt x="32" y="2"/>
                    <a:pt x="32" y="5"/>
                  </a:cubicBezTo>
                  <a:cubicBezTo>
                    <a:pt x="32" y="121"/>
                    <a:pt x="32" y="121"/>
                    <a:pt x="32" y="121"/>
                  </a:cubicBezTo>
                  <a:cubicBezTo>
                    <a:pt x="32" y="123"/>
                    <a:pt x="30" y="125"/>
                    <a:pt x="28" y="125"/>
                  </a:cubicBezTo>
                  <a:close/>
                  <a:moveTo>
                    <a:pt x="10" y="116"/>
                  </a:moveTo>
                  <a:cubicBezTo>
                    <a:pt x="23" y="116"/>
                    <a:pt x="23" y="116"/>
                    <a:pt x="23" y="116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10" y="9"/>
                    <a:pt x="10" y="9"/>
                    <a:pt x="10" y="9"/>
                  </a:cubicBezTo>
                  <a:lnTo>
                    <a:pt x="1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164"/>
            <p:cNvSpPr>
              <a:spLocks noEditPoints="1"/>
            </p:cNvSpPr>
            <p:nvPr/>
          </p:nvSpPr>
          <p:spPr bwMode="auto">
            <a:xfrm>
              <a:off x="10121900" y="3138488"/>
              <a:ext cx="90488" cy="349250"/>
            </a:xfrm>
            <a:custGeom>
              <a:avLst/>
              <a:gdLst>
                <a:gd name="T0" fmla="*/ 27 w 32"/>
                <a:gd name="T1" fmla="*/ 125 h 125"/>
                <a:gd name="T2" fmla="*/ 5 w 32"/>
                <a:gd name="T3" fmla="*/ 125 h 125"/>
                <a:gd name="T4" fmla="*/ 0 w 32"/>
                <a:gd name="T5" fmla="*/ 121 h 125"/>
                <a:gd name="T6" fmla="*/ 0 w 32"/>
                <a:gd name="T7" fmla="*/ 5 h 125"/>
                <a:gd name="T8" fmla="*/ 5 w 32"/>
                <a:gd name="T9" fmla="*/ 0 h 125"/>
                <a:gd name="T10" fmla="*/ 27 w 32"/>
                <a:gd name="T11" fmla="*/ 0 h 125"/>
                <a:gd name="T12" fmla="*/ 32 w 32"/>
                <a:gd name="T13" fmla="*/ 5 h 125"/>
                <a:gd name="T14" fmla="*/ 32 w 32"/>
                <a:gd name="T15" fmla="*/ 121 h 125"/>
                <a:gd name="T16" fmla="*/ 27 w 32"/>
                <a:gd name="T17" fmla="*/ 125 h 125"/>
                <a:gd name="T18" fmla="*/ 10 w 32"/>
                <a:gd name="T19" fmla="*/ 116 h 125"/>
                <a:gd name="T20" fmla="*/ 23 w 32"/>
                <a:gd name="T21" fmla="*/ 116 h 125"/>
                <a:gd name="T22" fmla="*/ 23 w 32"/>
                <a:gd name="T23" fmla="*/ 9 h 125"/>
                <a:gd name="T24" fmla="*/ 10 w 32"/>
                <a:gd name="T25" fmla="*/ 9 h 125"/>
                <a:gd name="T26" fmla="*/ 10 w 32"/>
                <a:gd name="T27" fmla="*/ 11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125">
                  <a:moveTo>
                    <a:pt x="27" y="125"/>
                  </a:moveTo>
                  <a:cubicBezTo>
                    <a:pt x="5" y="125"/>
                    <a:pt x="5" y="125"/>
                    <a:pt x="5" y="125"/>
                  </a:cubicBezTo>
                  <a:cubicBezTo>
                    <a:pt x="2" y="125"/>
                    <a:pt x="0" y="123"/>
                    <a:pt x="0" y="12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0" y="0"/>
                    <a:pt x="32" y="2"/>
                    <a:pt x="32" y="5"/>
                  </a:cubicBezTo>
                  <a:cubicBezTo>
                    <a:pt x="32" y="121"/>
                    <a:pt x="32" y="121"/>
                    <a:pt x="32" y="121"/>
                  </a:cubicBezTo>
                  <a:cubicBezTo>
                    <a:pt x="32" y="123"/>
                    <a:pt x="30" y="125"/>
                    <a:pt x="27" y="125"/>
                  </a:cubicBezTo>
                  <a:close/>
                  <a:moveTo>
                    <a:pt x="10" y="116"/>
                  </a:moveTo>
                  <a:cubicBezTo>
                    <a:pt x="23" y="116"/>
                    <a:pt x="23" y="116"/>
                    <a:pt x="23" y="116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10" y="9"/>
                    <a:pt x="10" y="9"/>
                    <a:pt x="10" y="9"/>
                  </a:cubicBezTo>
                  <a:lnTo>
                    <a:pt x="1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165"/>
            <p:cNvSpPr>
              <a:spLocks noEditPoints="1"/>
            </p:cNvSpPr>
            <p:nvPr/>
          </p:nvSpPr>
          <p:spPr bwMode="auto">
            <a:xfrm>
              <a:off x="10282238" y="3138488"/>
              <a:ext cx="88900" cy="349250"/>
            </a:xfrm>
            <a:custGeom>
              <a:avLst/>
              <a:gdLst>
                <a:gd name="T0" fmla="*/ 27 w 32"/>
                <a:gd name="T1" fmla="*/ 125 h 125"/>
                <a:gd name="T2" fmla="*/ 5 w 32"/>
                <a:gd name="T3" fmla="*/ 125 h 125"/>
                <a:gd name="T4" fmla="*/ 0 w 32"/>
                <a:gd name="T5" fmla="*/ 121 h 125"/>
                <a:gd name="T6" fmla="*/ 0 w 32"/>
                <a:gd name="T7" fmla="*/ 5 h 125"/>
                <a:gd name="T8" fmla="*/ 5 w 32"/>
                <a:gd name="T9" fmla="*/ 0 h 125"/>
                <a:gd name="T10" fmla="*/ 27 w 32"/>
                <a:gd name="T11" fmla="*/ 0 h 125"/>
                <a:gd name="T12" fmla="*/ 32 w 32"/>
                <a:gd name="T13" fmla="*/ 5 h 125"/>
                <a:gd name="T14" fmla="*/ 32 w 32"/>
                <a:gd name="T15" fmla="*/ 121 h 125"/>
                <a:gd name="T16" fmla="*/ 27 w 32"/>
                <a:gd name="T17" fmla="*/ 125 h 125"/>
                <a:gd name="T18" fmla="*/ 9 w 32"/>
                <a:gd name="T19" fmla="*/ 116 h 125"/>
                <a:gd name="T20" fmla="*/ 23 w 32"/>
                <a:gd name="T21" fmla="*/ 116 h 125"/>
                <a:gd name="T22" fmla="*/ 23 w 32"/>
                <a:gd name="T23" fmla="*/ 9 h 125"/>
                <a:gd name="T24" fmla="*/ 9 w 32"/>
                <a:gd name="T25" fmla="*/ 9 h 125"/>
                <a:gd name="T26" fmla="*/ 9 w 32"/>
                <a:gd name="T27" fmla="*/ 11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125">
                  <a:moveTo>
                    <a:pt x="27" y="125"/>
                  </a:moveTo>
                  <a:cubicBezTo>
                    <a:pt x="5" y="125"/>
                    <a:pt x="5" y="125"/>
                    <a:pt x="5" y="125"/>
                  </a:cubicBezTo>
                  <a:cubicBezTo>
                    <a:pt x="2" y="125"/>
                    <a:pt x="0" y="123"/>
                    <a:pt x="0" y="12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0" y="0"/>
                    <a:pt x="32" y="2"/>
                    <a:pt x="32" y="5"/>
                  </a:cubicBezTo>
                  <a:cubicBezTo>
                    <a:pt x="32" y="121"/>
                    <a:pt x="32" y="121"/>
                    <a:pt x="32" y="121"/>
                  </a:cubicBezTo>
                  <a:cubicBezTo>
                    <a:pt x="32" y="123"/>
                    <a:pt x="30" y="125"/>
                    <a:pt x="27" y="125"/>
                  </a:cubicBezTo>
                  <a:close/>
                  <a:moveTo>
                    <a:pt x="9" y="116"/>
                  </a:moveTo>
                  <a:cubicBezTo>
                    <a:pt x="23" y="116"/>
                    <a:pt x="23" y="116"/>
                    <a:pt x="23" y="116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166"/>
            <p:cNvSpPr/>
            <p:nvPr/>
          </p:nvSpPr>
          <p:spPr bwMode="auto">
            <a:xfrm>
              <a:off x="9804400" y="3640138"/>
              <a:ext cx="87313" cy="117475"/>
            </a:xfrm>
            <a:custGeom>
              <a:avLst/>
              <a:gdLst>
                <a:gd name="T0" fmla="*/ 27 w 31"/>
                <a:gd name="T1" fmla="*/ 42 h 42"/>
                <a:gd name="T2" fmla="*/ 22 w 31"/>
                <a:gd name="T3" fmla="*/ 38 h 42"/>
                <a:gd name="T4" fmla="*/ 22 w 31"/>
                <a:gd name="T5" fmla="*/ 9 h 42"/>
                <a:gd name="T6" fmla="*/ 9 w 31"/>
                <a:gd name="T7" fmla="*/ 9 h 42"/>
                <a:gd name="T8" fmla="*/ 9 w 31"/>
                <a:gd name="T9" fmla="*/ 34 h 42"/>
                <a:gd name="T10" fmla="*/ 4 w 31"/>
                <a:gd name="T11" fmla="*/ 39 h 42"/>
                <a:gd name="T12" fmla="*/ 0 w 31"/>
                <a:gd name="T13" fmla="*/ 34 h 42"/>
                <a:gd name="T14" fmla="*/ 0 w 31"/>
                <a:gd name="T15" fmla="*/ 4 h 42"/>
                <a:gd name="T16" fmla="*/ 4 w 31"/>
                <a:gd name="T17" fmla="*/ 0 h 42"/>
                <a:gd name="T18" fmla="*/ 27 w 31"/>
                <a:gd name="T19" fmla="*/ 0 h 42"/>
                <a:gd name="T20" fmla="*/ 31 w 31"/>
                <a:gd name="T21" fmla="*/ 4 h 42"/>
                <a:gd name="T22" fmla="*/ 31 w 31"/>
                <a:gd name="T23" fmla="*/ 38 h 42"/>
                <a:gd name="T24" fmla="*/ 27 w 31"/>
                <a:gd name="T2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2">
                  <a:moveTo>
                    <a:pt x="27" y="42"/>
                  </a:moveTo>
                  <a:cubicBezTo>
                    <a:pt x="24" y="42"/>
                    <a:pt x="22" y="40"/>
                    <a:pt x="22" y="3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7"/>
                    <a:pt x="7" y="39"/>
                    <a:pt x="4" y="39"/>
                  </a:cubicBezTo>
                  <a:cubicBezTo>
                    <a:pt x="2" y="39"/>
                    <a:pt x="0" y="37"/>
                    <a:pt x="0" y="3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9" y="0"/>
                    <a:pt x="31" y="2"/>
                    <a:pt x="31" y="4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40"/>
                    <a:pt x="29" y="42"/>
                    <a:pt x="27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167"/>
            <p:cNvSpPr/>
            <p:nvPr/>
          </p:nvSpPr>
          <p:spPr bwMode="auto">
            <a:xfrm>
              <a:off x="10282238" y="3640138"/>
              <a:ext cx="88900" cy="117475"/>
            </a:xfrm>
            <a:custGeom>
              <a:avLst/>
              <a:gdLst>
                <a:gd name="T0" fmla="*/ 5 w 32"/>
                <a:gd name="T1" fmla="*/ 42 h 42"/>
                <a:gd name="T2" fmla="*/ 0 w 32"/>
                <a:gd name="T3" fmla="*/ 38 h 42"/>
                <a:gd name="T4" fmla="*/ 0 w 32"/>
                <a:gd name="T5" fmla="*/ 4 h 42"/>
                <a:gd name="T6" fmla="*/ 5 w 32"/>
                <a:gd name="T7" fmla="*/ 0 h 42"/>
                <a:gd name="T8" fmla="*/ 27 w 32"/>
                <a:gd name="T9" fmla="*/ 0 h 42"/>
                <a:gd name="T10" fmla="*/ 32 w 32"/>
                <a:gd name="T11" fmla="*/ 4 h 42"/>
                <a:gd name="T12" fmla="*/ 32 w 32"/>
                <a:gd name="T13" fmla="*/ 36 h 42"/>
                <a:gd name="T14" fmla="*/ 27 w 32"/>
                <a:gd name="T15" fmla="*/ 41 h 42"/>
                <a:gd name="T16" fmla="*/ 23 w 32"/>
                <a:gd name="T17" fmla="*/ 36 h 42"/>
                <a:gd name="T18" fmla="*/ 23 w 32"/>
                <a:gd name="T19" fmla="*/ 9 h 42"/>
                <a:gd name="T20" fmla="*/ 9 w 32"/>
                <a:gd name="T21" fmla="*/ 9 h 42"/>
                <a:gd name="T22" fmla="*/ 9 w 32"/>
                <a:gd name="T23" fmla="*/ 38 h 42"/>
                <a:gd name="T24" fmla="*/ 5 w 32"/>
                <a:gd name="T2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2">
                  <a:moveTo>
                    <a:pt x="5" y="42"/>
                  </a:moveTo>
                  <a:cubicBezTo>
                    <a:pt x="2" y="42"/>
                    <a:pt x="0" y="40"/>
                    <a:pt x="0" y="3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0" y="0"/>
                    <a:pt x="32" y="2"/>
                    <a:pt x="32" y="4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9"/>
                    <a:pt x="30" y="41"/>
                    <a:pt x="27" y="41"/>
                  </a:cubicBezTo>
                  <a:cubicBezTo>
                    <a:pt x="25" y="41"/>
                    <a:pt x="23" y="39"/>
                    <a:pt x="23" y="36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40"/>
                    <a:pt x="7" y="42"/>
                    <a:pt x="5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168"/>
            <p:cNvSpPr>
              <a:spLocks noEditPoints="1"/>
            </p:cNvSpPr>
            <p:nvPr/>
          </p:nvSpPr>
          <p:spPr bwMode="auto">
            <a:xfrm>
              <a:off x="9675813" y="3679825"/>
              <a:ext cx="841375" cy="157162"/>
            </a:xfrm>
            <a:custGeom>
              <a:avLst/>
              <a:gdLst>
                <a:gd name="T0" fmla="*/ 147 w 300"/>
                <a:gd name="T1" fmla="*/ 56 h 56"/>
                <a:gd name="T2" fmla="*/ 2 w 300"/>
                <a:gd name="T3" fmla="*/ 28 h 56"/>
                <a:gd name="T4" fmla="*/ 0 w 300"/>
                <a:gd name="T5" fmla="*/ 24 h 56"/>
                <a:gd name="T6" fmla="*/ 0 w 300"/>
                <a:gd name="T7" fmla="*/ 5 h 56"/>
                <a:gd name="T8" fmla="*/ 2 w 300"/>
                <a:gd name="T9" fmla="*/ 1 h 56"/>
                <a:gd name="T10" fmla="*/ 7 w 300"/>
                <a:gd name="T11" fmla="*/ 1 h 56"/>
                <a:gd name="T12" fmla="*/ 147 w 300"/>
                <a:gd name="T13" fmla="*/ 28 h 56"/>
                <a:gd name="T14" fmla="*/ 293 w 300"/>
                <a:gd name="T15" fmla="*/ 1 h 56"/>
                <a:gd name="T16" fmla="*/ 298 w 300"/>
                <a:gd name="T17" fmla="*/ 1 h 56"/>
                <a:gd name="T18" fmla="*/ 300 w 300"/>
                <a:gd name="T19" fmla="*/ 5 h 56"/>
                <a:gd name="T20" fmla="*/ 300 w 300"/>
                <a:gd name="T21" fmla="*/ 24 h 56"/>
                <a:gd name="T22" fmla="*/ 298 w 300"/>
                <a:gd name="T23" fmla="*/ 28 h 56"/>
                <a:gd name="T24" fmla="*/ 147 w 300"/>
                <a:gd name="T25" fmla="*/ 56 h 56"/>
                <a:gd name="T26" fmla="*/ 9 w 300"/>
                <a:gd name="T27" fmla="*/ 21 h 56"/>
                <a:gd name="T28" fmla="*/ 147 w 300"/>
                <a:gd name="T29" fmla="*/ 47 h 56"/>
                <a:gd name="T30" fmla="*/ 291 w 300"/>
                <a:gd name="T31" fmla="*/ 21 h 56"/>
                <a:gd name="T32" fmla="*/ 291 w 300"/>
                <a:gd name="T33" fmla="*/ 12 h 56"/>
                <a:gd name="T34" fmla="*/ 147 w 300"/>
                <a:gd name="T35" fmla="*/ 38 h 56"/>
                <a:gd name="T36" fmla="*/ 9 w 300"/>
                <a:gd name="T37" fmla="*/ 13 h 56"/>
                <a:gd name="T38" fmla="*/ 9 w 300"/>
                <a:gd name="T39" fmla="*/ 21 h 56"/>
                <a:gd name="T40" fmla="*/ 296 w 300"/>
                <a:gd name="T41" fmla="*/ 24 h 56"/>
                <a:gd name="T42" fmla="*/ 296 w 300"/>
                <a:gd name="T43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0" h="56">
                  <a:moveTo>
                    <a:pt x="147" y="56"/>
                  </a:moveTo>
                  <a:cubicBezTo>
                    <a:pt x="51" y="56"/>
                    <a:pt x="4" y="29"/>
                    <a:pt x="2" y="28"/>
                  </a:cubicBezTo>
                  <a:cubicBezTo>
                    <a:pt x="1" y="27"/>
                    <a:pt x="0" y="25"/>
                    <a:pt x="0" y="2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7" y="1"/>
                    <a:pt x="53" y="28"/>
                    <a:pt x="147" y="28"/>
                  </a:cubicBezTo>
                  <a:cubicBezTo>
                    <a:pt x="240" y="28"/>
                    <a:pt x="293" y="1"/>
                    <a:pt x="293" y="1"/>
                  </a:cubicBezTo>
                  <a:cubicBezTo>
                    <a:pt x="295" y="0"/>
                    <a:pt x="297" y="0"/>
                    <a:pt x="298" y="1"/>
                  </a:cubicBezTo>
                  <a:cubicBezTo>
                    <a:pt x="299" y="2"/>
                    <a:pt x="300" y="3"/>
                    <a:pt x="300" y="5"/>
                  </a:cubicBezTo>
                  <a:cubicBezTo>
                    <a:pt x="300" y="24"/>
                    <a:pt x="300" y="24"/>
                    <a:pt x="300" y="24"/>
                  </a:cubicBezTo>
                  <a:cubicBezTo>
                    <a:pt x="300" y="25"/>
                    <a:pt x="299" y="27"/>
                    <a:pt x="298" y="28"/>
                  </a:cubicBezTo>
                  <a:cubicBezTo>
                    <a:pt x="296" y="29"/>
                    <a:pt x="243" y="56"/>
                    <a:pt x="147" y="56"/>
                  </a:cubicBezTo>
                  <a:close/>
                  <a:moveTo>
                    <a:pt x="9" y="21"/>
                  </a:moveTo>
                  <a:cubicBezTo>
                    <a:pt x="19" y="26"/>
                    <a:pt x="65" y="47"/>
                    <a:pt x="147" y="47"/>
                  </a:cubicBezTo>
                  <a:cubicBezTo>
                    <a:pt x="229" y="47"/>
                    <a:pt x="280" y="26"/>
                    <a:pt x="291" y="21"/>
                  </a:cubicBezTo>
                  <a:cubicBezTo>
                    <a:pt x="291" y="12"/>
                    <a:pt x="291" y="12"/>
                    <a:pt x="291" y="12"/>
                  </a:cubicBezTo>
                  <a:cubicBezTo>
                    <a:pt x="274" y="20"/>
                    <a:pt x="224" y="38"/>
                    <a:pt x="147" y="38"/>
                  </a:cubicBezTo>
                  <a:cubicBezTo>
                    <a:pt x="70" y="38"/>
                    <a:pt x="25" y="20"/>
                    <a:pt x="9" y="13"/>
                  </a:cubicBezTo>
                  <a:lnTo>
                    <a:pt x="9" y="21"/>
                  </a:lnTo>
                  <a:close/>
                  <a:moveTo>
                    <a:pt x="296" y="24"/>
                  </a:moveTo>
                  <a:cubicBezTo>
                    <a:pt x="296" y="24"/>
                    <a:pt x="296" y="24"/>
                    <a:pt x="29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169"/>
            <p:cNvSpPr>
              <a:spLocks noEditPoints="1"/>
            </p:cNvSpPr>
            <p:nvPr/>
          </p:nvSpPr>
          <p:spPr bwMode="auto">
            <a:xfrm>
              <a:off x="9740900" y="2921000"/>
              <a:ext cx="692150" cy="241300"/>
            </a:xfrm>
            <a:custGeom>
              <a:avLst/>
              <a:gdLst>
                <a:gd name="T0" fmla="*/ 243 w 247"/>
                <a:gd name="T1" fmla="*/ 86 h 86"/>
                <a:gd name="T2" fmla="*/ 5 w 247"/>
                <a:gd name="T3" fmla="*/ 86 h 86"/>
                <a:gd name="T4" fmla="*/ 0 w 247"/>
                <a:gd name="T5" fmla="*/ 82 h 86"/>
                <a:gd name="T6" fmla="*/ 0 w 247"/>
                <a:gd name="T7" fmla="*/ 33 h 86"/>
                <a:gd name="T8" fmla="*/ 5 w 247"/>
                <a:gd name="T9" fmla="*/ 28 h 86"/>
                <a:gd name="T10" fmla="*/ 30 w 247"/>
                <a:gd name="T11" fmla="*/ 28 h 86"/>
                <a:gd name="T12" fmla="*/ 124 w 247"/>
                <a:gd name="T13" fmla="*/ 0 h 86"/>
                <a:gd name="T14" fmla="*/ 217 w 247"/>
                <a:gd name="T15" fmla="*/ 28 h 86"/>
                <a:gd name="T16" fmla="*/ 243 w 247"/>
                <a:gd name="T17" fmla="*/ 28 h 86"/>
                <a:gd name="T18" fmla="*/ 247 w 247"/>
                <a:gd name="T19" fmla="*/ 33 h 86"/>
                <a:gd name="T20" fmla="*/ 247 w 247"/>
                <a:gd name="T21" fmla="*/ 82 h 86"/>
                <a:gd name="T22" fmla="*/ 243 w 247"/>
                <a:gd name="T23" fmla="*/ 86 h 86"/>
                <a:gd name="T24" fmla="*/ 10 w 247"/>
                <a:gd name="T25" fmla="*/ 77 h 86"/>
                <a:gd name="T26" fmla="*/ 238 w 247"/>
                <a:gd name="T27" fmla="*/ 77 h 86"/>
                <a:gd name="T28" fmla="*/ 238 w 247"/>
                <a:gd name="T29" fmla="*/ 37 h 86"/>
                <a:gd name="T30" fmla="*/ 216 w 247"/>
                <a:gd name="T31" fmla="*/ 37 h 86"/>
                <a:gd name="T32" fmla="*/ 213 w 247"/>
                <a:gd name="T33" fmla="*/ 36 h 86"/>
                <a:gd name="T34" fmla="*/ 124 w 247"/>
                <a:gd name="T35" fmla="*/ 9 h 86"/>
                <a:gd name="T36" fmla="*/ 35 w 247"/>
                <a:gd name="T37" fmla="*/ 36 h 86"/>
                <a:gd name="T38" fmla="*/ 32 w 247"/>
                <a:gd name="T39" fmla="*/ 37 h 86"/>
                <a:gd name="T40" fmla="*/ 10 w 247"/>
                <a:gd name="T41" fmla="*/ 37 h 86"/>
                <a:gd name="T42" fmla="*/ 10 w 247"/>
                <a:gd name="T43" fmla="*/ 77 h 86"/>
                <a:gd name="T44" fmla="*/ 126 w 247"/>
                <a:gd name="T45" fmla="*/ 69 h 86"/>
                <a:gd name="T46" fmla="*/ 124 w 247"/>
                <a:gd name="T47" fmla="*/ 69 h 86"/>
                <a:gd name="T48" fmla="*/ 95 w 247"/>
                <a:gd name="T49" fmla="*/ 39 h 86"/>
                <a:gd name="T50" fmla="*/ 113 w 247"/>
                <a:gd name="T51" fmla="*/ 21 h 86"/>
                <a:gd name="T52" fmla="*/ 126 w 247"/>
                <a:gd name="T53" fmla="*/ 26 h 86"/>
                <a:gd name="T54" fmla="*/ 138 w 247"/>
                <a:gd name="T55" fmla="*/ 21 h 86"/>
                <a:gd name="T56" fmla="*/ 157 w 247"/>
                <a:gd name="T57" fmla="*/ 39 h 86"/>
                <a:gd name="T58" fmla="*/ 128 w 247"/>
                <a:gd name="T59" fmla="*/ 69 h 86"/>
                <a:gd name="T60" fmla="*/ 126 w 247"/>
                <a:gd name="T61" fmla="*/ 69 h 86"/>
                <a:gd name="T62" fmla="*/ 113 w 247"/>
                <a:gd name="T63" fmla="*/ 30 h 86"/>
                <a:gd name="T64" fmla="*/ 104 w 247"/>
                <a:gd name="T65" fmla="*/ 39 h 86"/>
                <a:gd name="T66" fmla="*/ 126 w 247"/>
                <a:gd name="T67" fmla="*/ 59 h 86"/>
                <a:gd name="T68" fmla="*/ 148 w 247"/>
                <a:gd name="T69" fmla="*/ 39 h 86"/>
                <a:gd name="T70" fmla="*/ 138 w 247"/>
                <a:gd name="T71" fmla="*/ 30 h 86"/>
                <a:gd name="T72" fmla="*/ 130 w 247"/>
                <a:gd name="T73" fmla="*/ 36 h 86"/>
                <a:gd name="T74" fmla="*/ 126 w 247"/>
                <a:gd name="T75" fmla="*/ 38 h 86"/>
                <a:gd name="T76" fmla="*/ 126 w 247"/>
                <a:gd name="T77" fmla="*/ 38 h 86"/>
                <a:gd name="T78" fmla="*/ 122 w 247"/>
                <a:gd name="T79" fmla="*/ 36 h 86"/>
                <a:gd name="T80" fmla="*/ 113 w 247"/>
                <a:gd name="T81" fmla="*/ 3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7" h="86">
                  <a:moveTo>
                    <a:pt x="243" y="86"/>
                  </a:moveTo>
                  <a:cubicBezTo>
                    <a:pt x="5" y="86"/>
                    <a:pt x="5" y="86"/>
                    <a:pt x="5" y="86"/>
                  </a:cubicBezTo>
                  <a:cubicBezTo>
                    <a:pt x="2" y="86"/>
                    <a:pt x="0" y="84"/>
                    <a:pt x="0" y="8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0"/>
                    <a:pt x="2" y="28"/>
                    <a:pt x="5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54" y="10"/>
                    <a:pt x="88" y="0"/>
                    <a:pt x="124" y="0"/>
                  </a:cubicBezTo>
                  <a:cubicBezTo>
                    <a:pt x="160" y="0"/>
                    <a:pt x="194" y="10"/>
                    <a:pt x="217" y="28"/>
                  </a:cubicBezTo>
                  <a:cubicBezTo>
                    <a:pt x="243" y="28"/>
                    <a:pt x="243" y="28"/>
                    <a:pt x="243" y="28"/>
                  </a:cubicBezTo>
                  <a:cubicBezTo>
                    <a:pt x="245" y="28"/>
                    <a:pt x="247" y="30"/>
                    <a:pt x="247" y="33"/>
                  </a:cubicBezTo>
                  <a:cubicBezTo>
                    <a:pt x="247" y="82"/>
                    <a:pt x="247" y="82"/>
                    <a:pt x="247" y="82"/>
                  </a:cubicBezTo>
                  <a:cubicBezTo>
                    <a:pt x="247" y="84"/>
                    <a:pt x="245" y="86"/>
                    <a:pt x="243" y="86"/>
                  </a:cubicBezTo>
                  <a:close/>
                  <a:moveTo>
                    <a:pt x="10" y="77"/>
                  </a:moveTo>
                  <a:cubicBezTo>
                    <a:pt x="238" y="77"/>
                    <a:pt x="238" y="77"/>
                    <a:pt x="238" y="77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5" y="37"/>
                    <a:pt x="214" y="37"/>
                    <a:pt x="213" y="36"/>
                  </a:cubicBezTo>
                  <a:cubicBezTo>
                    <a:pt x="191" y="19"/>
                    <a:pt x="158" y="9"/>
                    <a:pt x="124" y="9"/>
                  </a:cubicBezTo>
                  <a:cubicBezTo>
                    <a:pt x="89" y="9"/>
                    <a:pt x="57" y="19"/>
                    <a:pt x="35" y="36"/>
                  </a:cubicBezTo>
                  <a:cubicBezTo>
                    <a:pt x="34" y="37"/>
                    <a:pt x="33" y="37"/>
                    <a:pt x="32" y="37"/>
                  </a:cubicBezTo>
                  <a:cubicBezTo>
                    <a:pt x="10" y="37"/>
                    <a:pt x="10" y="37"/>
                    <a:pt x="10" y="37"/>
                  </a:cubicBezTo>
                  <a:lnTo>
                    <a:pt x="10" y="77"/>
                  </a:lnTo>
                  <a:close/>
                  <a:moveTo>
                    <a:pt x="126" y="69"/>
                  </a:moveTo>
                  <a:cubicBezTo>
                    <a:pt x="125" y="69"/>
                    <a:pt x="124" y="69"/>
                    <a:pt x="124" y="69"/>
                  </a:cubicBezTo>
                  <a:cubicBezTo>
                    <a:pt x="121" y="67"/>
                    <a:pt x="95" y="55"/>
                    <a:pt x="95" y="39"/>
                  </a:cubicBezTo>
                  <a:cubicBezTo>
                    <a:pt x="95" y="29"/>
                    <a:pt x="103" y="21"/>
                    <a:pt x="113" y="21"/>
                  </a:cubicBezTo>
                  <a:cubicBezTo>
                    <a:pt x="118" y="21"/>
                    <a:pt x="122" y="23"/>
                    <a:pt x="126" y="26"/>
                  </a:cubicBezTo>
                  <a:cubicBezTo>
                    <a:pt x="129" y="23"/>
                    <a:pt x="134" y="21"/>
                    <a:pt x="138" y="21"/>
                  </a:cubicBezTo>
                  <a:cubicBezTo>
                    <a:pt x="149" y="21"/>
                    <a:pt x="157" y="29"/>
                    <a:pt x="157" y="39"/>
                  </a:cubicBezTo>
                  <a:cubicBezTo>
                    <a:pt x="157" y="56"/>
                    <a:pt x="131" y="67"/>
                    <a:pt x="128" y="69"/>
                  </a:cubicBezTo>
                  <a:cubicBezTo>
                    <a:pt x="127" y="69"/>
                    <a:pt x="126" y="69"/>
                    <a:pt x="126" y="69"/>
                  </a:cubicBezTo>
                  <a:close/>
                  <a:moveTo>
                    <a:pt x="113" y="30"/>
                  </a:moveTo>
                  <a:cubicBezTo>
                    <a:pt x="108" y="30"/>
                    <a:pt x="104" y="34"/>
                    <a:pt x="104" y="39"/>
                  </a:cubicBezTo>
                  <a:cubicBezTo>
                    <a:pt x="104" y="46"/>
                    <a:pt x="116" y="55"/>
                    <a:pt x="126" y="59"/>
                  </a:cubicBezTo>
                  <a:cubicBezTo>
                    <a:pt x="135" y="55"/>
                    <a:pt x="148" y="47"/>
                    <a:pt x="148" y="39"/>
                  </a:cubicBezTo>
                  <a:cubicBezTo>
                    <a:pt x="148" y="34"/>
                    <a:pt x="144" y="30"/>
                    <a:pt x="138" y="30"/>
                  </a:cubicBezTo>
                  <a:cubicBezTo>
                    <a:pt x="135" y="30"/>
                    <a:pt x="131" y="32"/>
                    <a:pt x="130" y="36"/>
                  </a:cubicBezTo>
                  <a:cubicBezTo>
                    <a:pt x="129" y="37"/>
                    <a:pt x="128" y="38"/>
                    <a:pt x="126" y="38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4" y="38"/>
                    <a:pt x="122" y="37"/>
                    <a:pt x="122" y="36"/>
                  </a:cubicBezTo>
                  <a:cubicBezTo>
                    <a:pt x="120" y="32"/>
                    <a:pt x="117" y="30"/>
                    <a:pt x="11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15" name="Freeform 170"/>
          <p:cNvSpPr>
            <a:spLocks noEditPoints="1"/>
          </p:cNvSpPr>
          <p:nvPr/>
        </p:nvSpPr>
        <p:spPr bwMode="auto">
          <a:xfrm>
            <a:off x="8616271" y="3577940"/>
            <a:ext cx="865500" cy="864430"/>
          </a:xfrm>
          <a:custGeom>
            <a:avLst/>
            <a:gdLst>
              <a:gd name="T0" fmla="*/ 229 w 458"/>
              <a:gd name="T1" fmla="*/ 457 h 457"/>
              <a:gd name="T2" fmla="*/ 0 w 458"/>
              <a:gd name="T3" fmla="*/ 228 h 457"/>
              <a:gd name="T4" fmla="*/ 229 w 458"/>
              <a:gd name="T5" fmla="*/ 0 h 457"/>
              <a:gd name="T6" fmla="*/ 458 w 458"/>
              <a:gd name="T7" fmla="*/ 228 h 457"/>
              <a:gd name="T8" fmla="*/ 229 w 458"/>
              <a:gd name="T9" fmla="*/ 457 h 457"/>
              <a:gd name="T10" fmla="*/ 229 w 458"/>
              <a:gd name="T11" fmla="*/ 9 h 457"/>
              <a:gd name="T12" fmla="*/ 10 w 458"/>
              <a:gd name="T13" fmla="*/ 228 h 457"/>
              <a:gd name="T14" fmla="*/ 229 w 458"/>
              <a:gd name="T15" fmla="*/ 448 h 457"/>
              <a:gd name="T16" fmla="*/ 448 w 458"/>
              <a:gd name="T17" fmla="*/ 228 h 457"/>
              <a:gd name="T18" fmla="*/ 229 w 458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8" h="457">
                <a:moveTo>
                  <a:pt x="229" y="457"/>
                </a:moveTo>
                <a:cubicBezTo>
                  <a:pt x="103" y="457"/>
                  <a:pt x="0" y="354"/>
                  <a:pt x="0" y="228"/>
                </a:cubicBezTo>
                <a:cubicBezTo>
                  <a:pt x="0" y="102"/>
                  <a:pt x="103" y="0"/>
                  <a:pt x="229" y="0"/>
                </a:cubicBezTo>
                <a:cubicBezTo>
                  <a:pt x="355" y="0"/>
                  <a:pt x="458" y="102"/>
                  <a:pt x="458" y="228"/>
                </a:cubicBezTo>
                <a:cubicBezTo>
                  <a:pt x="458" y="354"/>
                  <a:pt x="355" y="457"/>
                  <a:pt x="229" y="457"/>
                </a:cubicBezTo>
                <a:close/>
                <a:moveTo>
                  <a:pt x="229" y="9"/>
                </a:moveTo>
                <a:cubicBezTo>
                  <a:pt x="108" y="9"/>
                  <a:pt x="10" y="107"/>
                  <a:pt x="10" y="228"/>
                </a:cubicBezTo>
                <a:cubicBezTo>
                  <a:pt x="10" y="349"/>
                  <a:pt x="108" y="448"/>
                  <a:pt x="229" y="448"/>
                </a:cubicBezTo>
                <a:cubicBezTo>
                  <a:pt x="350" y="448"/>
                  <a:pt x="448" y="349"/>
                  <a:pt x="448" y="228"/>
                </a:cubicBezTo>
                <a:cubicBezTo>
                  <a:pt x="448" y="107"/>
                  <a:pt x="350" y="9"/>
                  <a:pt x="229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16" name="组合 215"/>
          <p:cNvGrpSpPr/>
          <p:nvPr/>
        </p:nvGrpSpPr>
        <p:grpSpPr>
          <a:xfrm>
            <a:off x="3022086" y="4980325"/>
            <a:ext cx="298485" cy="602319"/>
            <a:chOff x="1154113" y="4670425"/>
            <a:chExt cx="442913" cy="893762"/>
          </a:xfrm>
          <a:solidFill>
            <a:srgbClr val="FC621E"/>
          </a:solidFill>
        </p:grpSpPr>
        <p:sp>
          <p:nvSpPr>
            <p:cNvPr id="217" name="Freeform 171"/>
            <p:cNvSpPr>
              <a:spLocks noEditPoints="1"/>
            </p:cNvSpPr>
            <p:nvPr/>
          </p:nvSpPr>
          <p:spPr bwMode="auto">
            <a:xfrm>
              <a:off x="1154113" y="4959350"/>
              <a:ext cx="442913" cy="604837"/>
            </a:xfrm>
            <a:custGeom>
              <a:avLst/>
              <a:gdLst>
                <a:gd name="T0" fmla="*/ 129 w 158"/>
                <a:gd name="T1" fmla="*/ 216 h 216"/>
                <a:gd name="T2" fmla="*/ 29 w 158"/>
                <a:gd name="T3" fmla="*/ 216 h 216"/>
                <a:gd name="T4" fmla="*/ 0 w 158"/>
                <a:gd name="T5" fmla="*/ 187 h 216"/>
                <a:gd name="T6" fmla="*/ 0 w 158"/>
                <a:gd name="T7" fmla="*/ 29 h 216"/>
                <a:gd name="T8" fmla="*/ 29 w 158"/>
                <a:gd name="T9" fmla="*/ 0 h 216"/>
                <a:gd name="T10" fmla="*/ 129 w 158"/>
                <a:gd name="T11" fmla="*/ 0 h 216"/>
                <a:gd name="T12" fmla="*/ 158 w 158"/>
                <a:gd name="T13" fmla="*/ 29 h 216"/>
                <a:gd name="T14" fmla="*/ 158 w 158"/>
                <a:gd name="T15" fmla="*/ 187 h 216"/>
                <a:gd name="T16" fmla="*/ 129 w 158"/>
                <a:gd name="T17" fmla="*/ 216 h 216"/>
                <a:gd name="T18" fmla="*/ 29 w 158"/>
                <a:gd name="T19" fmla="*/ 10 h 216"/>
                <a:gd name="T20" fmla="*/ 9 w 158"/>
                <a:gd name="T21" fmla="*/ 29 h 216"/>
                <a:gd name="T22" fmla="*/ 9 w 158"/>
                <a:gd name="T23" fmla="*/ 187 h 216"/>
                <a:gd name="T24" fmla="*/ 29 w 158"/>
                <a:gd name="T25" fmla="*/ 207 h 216"/>
                <a:gd name="T26" fmla="*/ 129 w 158"/>
                <a:gd name="T27" fmla="*/ 207 h 216"/>
                <a:gd name="T28" fmla="*/ 149 w 158"/>
                <a:gd name="T29" fmla="*/ 187 h 216"/>
                <a:gd name="T30" fmla="*/ 149 w 158"/>
                <a:gd name="T31" fmla="*/ 29 h 216"/>
                <a:gd name="T32" fmla="*/ 129 w 158"/>
                <a:gd name="T33" fmla="*/ 10 h 216"/>
                <a:gd name="T34" fmla="*/ 29 w 158"/>
                <a:gd name="T35" fmla="*/ 1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8" h="216">
                  <a:moveTo>
                    <a:pt x="129" y="216"/>
                  </a:moveTo>
                  <a:cubicBezTo>
                    <a:pt x="29" y="216"/>
                    <a:pt x="29" y="216"/>
                    <a:pt x="29" y="216"/>
                  </a:cubicBezTo>
                  <a:cubicBezTo>
                    <a:pt x="13" y="216"/>
                    <a:pt x="0" y="203"/>
                    <a:pt x="0" y="18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45" y="0"/>
                    <a:pt x="158" y="13"/>
                    <a:pt x="158" y="29"/>
                  </a:cubicBezTo>
                  <a:cubicBezTo>
                    <a:pt x="158" y="187"/>
                    <a:pt x="158" y="187"/>
                    <a:pt x="158" y="187"/>
                  </a:cubicBezTo>
                  <a:cubicBezTo>
                    <a:pt x="158" y="203"/>
                    <a:pt x="145" y="216"/>
                    <a:pt x="129" y="216"/>
                  </a:cubicBezTo>
                  <a:close/>
                  <a:moveTo>
                    <a:pt x="29" y="10"/>
                  </a:moveTo>
                  <a:cubicBezTo>
                    <a:pt x="18" y="10"/>
                    <a:pt x="9" y="18"/>
                    <a:pt x="9" y="29"/>
                  </a:cubicBezTo>
                  <a:cubicBezTo>
                    <a:pt x="9" y="187"/>
                    <a:pt x="9" y="187"/>
                    <a:pt x="9" y="187"/>
                  </a:cubicBezTo>
                  <a:cubicBezTo>
                    <a:pt x="9" y="198"/>
                    <a:pt x="18" y="207"/>
                    <a:pt x="29" y="207"/>
                  </a:cubicBezTo>
                  <a:cubicBezTo>
                    <a:pt x="129" y="207"/>
                    <a:pt x="129" y="207"/>
                    <a:pt x="129" y="207"/>
                  </a:cubicBezTo>
                  <a:cubicBezTo>
                    <a:pt x="140" y="207"/>
                    <a:pt x="149" y="198"/>
                    <a:pt x="149" y="187"/>
                  </a:cubicBezTo>
                  <a:cubicBezTo>
                    <a:pt x="149" y="29"/>
                    <a:pt x="149" y="29"/>
                    <a:pt x="149" y="29"/>
                  </a:cubicBezTo>
                  <a:cubicBezTo>
                    <a:pt x="149" y="18"/>
                    <a:pt x="140" y="10"/>
                    <a:pt x="129" y="10"/>
                  </a:cubicBezTo>
                  <a:lnTo>
                    <a:pt x="29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72"/>
            <p:cNvSpPr>
              <a:spLocks noEditPoints="1"/>
            </p:cNvSpPr>
            <p:nvPr/>
          </p:nvSpPr>
          <p:spPr bwMode="auto">
            <a:xfrm>
              <a:off x="1198563" y="4860925"/>
              <a:ext cx="354013" cy="125412"/>
            </a:xfrm>
            <a:custGeom>
              <a:avLst/>
              <a:gdLst>
                <a:gd name="T0" fmla="*/ 104 w 126"/>
                <a:gd name="T1" fmla="*/ 45 h 45"/>
                <a:gd name="T2" fmla="*/ 22 w 126"/>
                <a:gd name="T3" fmla="*/ 45 h 45"/>
                <a:gd name="T4" fmla="*/ 0 w 126"/>
                <a:gd name="T5" fmla="*/ 22 h 45"/>
                <a:gd name="T6" fmla="*/ 22 w 126"/>
                <a:gd name="T7" fmla="*/ 0 h 45"/>
                <a:gd name="T8" fmla="*/ 104 w 126"/>
                <a:gd name="T9" fmla="*/ 0 h 45"/>
                <a:gd name="T10" fmla="*/ 126 w 126"/>
                <a:gd name="T11" fmla="*/ 22 h 45"/>
                <a:gd name="T12" fmla="*/ 104 w 126"/>
                <a:gd name="T13" fmla="*/ 45 h 45"/>
                <a:gd name="T14" fmla="*/ 22 w 126"/>
                <a:gd name="T15" fmla="*/ 9 h 45"/>
                <a:gd name="T16" fmla="*/ 9 w 126"/>
                <a:gd name="T17" fmla="*/ 22 h 45"/>
                <a:gd name="T18" fmla="*/ 22 w 126"/>
                <a:gd name="T19" fmla="*/ 35 h 45"/>
                <a:gd name="T20" fmla="*/ 104 w 126"/>
                <a:gd name="T21" fmla="*/ 35 h 45"/>
                <a:gd name="T22" fmla="*/ 117 w 126"/>
                <a:gd name="T23" fmla="*/ 22 h 45"/>
                <a:gd name="T24" fmla="*/ 104 w 126"/>
                <a:gd name="T25" fmla="*/ 9 h 45"/>
                <a:gd name="T26" fmla="*/ 22 w 126"/>
                <a:gd name="T27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45">
                  <a:moveTo>
                    <a:pt x="104" y="45"/>
                  </a:moveTo>
                  <a:cubicBezTo>
                    <a:pt x="22" y="45"/>
                    <a:pt x="22" y="45"/>
                    <a:pt x="22" y="45"/>
                  </a:cubicBezTo>
                  <a:cubicBezTo>
                    <a:pt x="10" y="45"/>
                    <a:pt x="0" y="35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16" y="0"/>
                    <a:pt x="126" y="10"/>
                    <a:pt x="126" y="22"/>
                  </a:cubicBezTo>
                  <a:cubicBezTo>
                    <a:pt x="126" y="35"/>
                    <a:pt x="116" y="45"/>
                    <a:pt x="104" y="45"/>
                  </a:cubicBezTo>
                  <a:close/>
                  <a:moveTo>
                    <a:pt x="22" y="9"/>
                  </a:moveTo>
                  <a:cubicBezTo>
                    <a:pt x="15" y="9"/>
                    <a:pt x="9" y="15"/>
                    <a:pt x="9" y="22"/>
                  </a:cubicBezTo>
                  <a:cubicBezTo>
                    <a:pt x="9" y="29"/>
                    <a:pt x="15" y="35"/>
                    <a:pt x="22" y="35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11" y="35"/>
                    <a:pt x="117" y="29"/>
                    <a:pt x="117" y="22"/>
                  </a:cubicBezTo>
                  <a:cubicBezTo>
                    <a:pt x="117" y="15"/>
                    <a:pt x="111" y="9"/>
                    <a:pt x="104" y="9"/>
                  </a:cubicBezTo>
                  <a:lnTo>
                    <a:pt x="2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73"/>
            <p:cNvSpPr>
              <a:spLocks noEditPoints="1"/>
            </p:cNvSpPr>
            <p:nvPr/>
          </p:nvSpPr>
          <p:spPr bwMode="auto">
            <a:xfrm>
              <a:off x="1263650" y="4670425"/>
              <a:ext cx="223838" cy="215900"/>
            </a:xfrm>
            <a:custGeom>
              <a:avLst/>
              <a:gdLst>
                <a:gd name="T0" fmla="*/ 75 w 80"/>
                <a:gd name="T1" fmla="*/ 77 h 77"/>
                <a:gd name="T2" fmla="*/ 5 w 80"/>
                <a:gd name="T3" fmla="*/ 77 h 77"/>
                <a:gd name="T4" fmla="*/ 1 w 80"/>
                <a:gd name="T5" fmla="*/ 73 h 77"/>
                <a:gd name="T6" fmla="*/ 3 w 80"/>
                <a:gd name="T7" fmla="*/ 68 h 77"/>
                <a:gd name="T8" fmla="*/ 14 w 80"/>
                <a:gd name="T9" fmla="*/ 38 h 77"/>
                <a:gd name="T10" fmla="*/ 13 w 80"/>
                <a:gd name="T11" fmla="*/ 37 h 77"/>
                <a:gd name="T12" fmla="*/ 12 w 80"/>
                <a:gd name="T13" fmla="*/ 28 h 77"/>
                <a:gd name="T14" fmla="*/ 40 w 80"/>
                <a:gd name="T15" fmla="*/ 0 h 77"/>
                <a:gd name="T16" fmla="*/ 68 w 80"/>
                <a:gd name="T17" fmla="*/ 28 h 77"/>
                <a:gd name="T18" fmla="*/ 67 w 80"/>
                <a:gd name="T19" fmla="*/ 37 h 77"/>
                <a:gd name="T20" fmla="*/ 67 w 80"/>
                <a:gd name="T21" fmla="*/ 38 h 77"/>
                <a:gd name="T22" fmla="*/ 77 w 80"/>
                <a:gd name="T23" fmla="*/ 68 h 77"/>
                <a:gd name="T24" fmla="*/ 80 w 80"/>
                <a:gd name="T25" fmla="*/ 73 h 77"/>
                <a:gd name="T26" fmla="*/ 75 w 80"/>
                <a:gd name="T27" fmla="*/ 77 h 77"/>
                <a:gd name="T28" fmla="*/ 19 w 80"/>
                <a:gd name="T29" fmla="*/ 68 h 77"/>
                <a:gd name="T30" fmla="*/ 62 w 80"/>
                <a:gd name="T31" fmla="*/ 68 h 77"/>
                <a:gd name="T32" fmla="*/ 58 w 80"/>
                <a:gd name="T33" fmla="*/ 35 h 77"/>
                <a:gd name="T34" fmla="*/ 59 w 80"/>
                <a:gd name="T35" fmla="*/ 28 h 77"/>
                <a:gd name="T36" fmla="*/ 40 w 80"/>
                <a:gd name="T37" fmla="*/ 9 h 77"/>
                <a:gd name="T38" fmla="*/ 22 w 80"/>
                <a:gd name="T39" fmla="*/ 28 h 77"/>
                <a:gd name="T40" fmla="*/ 22 w 80"/>
                <a:gd name="T41" fmla="*/ 35 h 77"/>
                <a:gd name="T42" fmla="*/ 19 w 80"/>
                <a:gd name="T43" fmla="*/ 68 h 77"/>
                <a:gd name="T44" fmla="*/ 63 w 80"/>
                <a:gd name="T45" fmla="*/ 36 h 77"/>
                <a:gd name="T46" fmla="*/ 63 w 80"/>
                <a:gd name="T47" fmla="*/ 3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77">
                  <a:moveTo>
                    <a:pt x="75" y="77"/>
                  </a:moveTo>
                  <a:cubicBezTo>
                    <a:pt x="5" y="77"/>
                    <a:pt x="5" y="77"/>
                    <a:pt x="5" y="77"/>
                  </a:cubicBezTo>
                  <a:cubicBezTo>
                    <a:pt x="3" y="77"/>
                    <a:pt x="1" y="76"/>
                    <a:pt x="1" y="73"/>
                  </a:cubicBezTo>
                  <a:cubicBezTo>
                    <a:pt x="0" y="71"/>
                    <a:pt x="1" y="69"/>
                    <a:pt x="3" y="68"/>
                  </a:cubicBezTo>
                  <a:cubicBezTo>
                    <a:pt x="5" y="68"/>
                    <a:pt x="22" y="60"/>
                    <a:pt x="14" y="38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6"/>
                    <a:pt x="12" y="31"/>
                    <a:pt x="12" y="28"/>
                  </a:cubicBezTo>
                  <a:cubicBezTo>
                    <a:pt x="12" y="13"/>
                    <a:pt x="25" y="0"/>
                    <a:pt x="40" y="0"/>
                  </a:cubicBezTo>
                  <a:cubicBezTo>
                    <a:pt x="56" y="0"/>
                    <a:pt x="68" y="13"/>
                    <a:pt x="68" y="28"/>
                  </a:cubicBezTo>
                  <a:cubicBezTo>
                    <a:pt x="68" y="31"/>
                    <a:pt x="67" y="36"/>
                    <a:pt x="67" y="37"/>
                  </a:cubicBezTo>
                  <a:cubicBezTo>
                    <a:pt x="67" y="37"/>
                    <a:pt x="67" y="37"/>
                    <a:pt x="67" y="38"/>
                  </a:cubicBezTo>
                  <a:cubicBezTo>
                    <a:pt x="58" y="61"/>
                    <a:pt x="76" y="68"/>
                    <a:pt x="77" y="68"/>
                  </a:cubicBezTo>
                  <a:cubicBezTo>
                    <a:pt x="79" y="69"/>
                    <a:pt x="80" y="71"/>
                    <a:pt x="80" y="73"/>
                  </a:cubicBezTo>
                  <a:cubicBezTo>
                    <a:pt x="80" y="76"/>
                    <a:pt x="78" y="77"/>
                    <a:pt x="75" y="77"/>
                  </a:cubicBezTo>
                  <a:close/>
                  <a:moveTo>
                    <a:pt x="19" y="68"/>
                  </a:moveTo>
                  <a:cubicBezTo>
                    <a:pt x="62" y="68"/>
                    <a:pt x="62" y="68"/>
                    <a:pt x="62" y="68"/>
                  </a:cubicBezTo>
                  <a:cubicBezTo>
                    <a:pt x="56" y="61"/>
                    <a:pt x="53" y="50"/>
                    <a:pt x="58" y="35"/>
                  </a:cubicBezTo>
                  <a:cubicBezTo>
                    <a:pt x="58" y="33"/>
                    <a:pt x="59" y="30"/>
                    <a:pt x="59" y="28"/>
                  </a:cubicBezTo>
                  <a:cubicBezTo>
                    <a:pt x="59" y="18"/>
                    <a:pt x="51" y="9"/>
                    <a:pt x="40" y="9"/>
                  </a:cubicBezTo>
                  <a:cubicBezTo>
                    <a:pt x="30" y="9"/>
                    <a:pt x="22" y="18"/>
                    <a:pt x="22" y="28"/>
                  </a:cubicBezTo>
                  <a:cubicBezTo>
                    <a:pt x="22" y="30"/>
                    <a:pt x="22" y="33"/>
                    <a:pt x="22" y="35"/>
                  </a:cubicBezTo>
                  <a:cubicBezTo>
                    <a:pt x="28" y="50"/>
                    <a:pt x="25" y="61"/>
                    <a:pt x="19" y="68"/>
                  </a:cubicBezTo>
                  <a:close/>
                  <a:moveTo>
                    <a:pt x="63" y="36"/>
                  </a:moveTo>
                  <a:cubicBezTo>
                    <a:pt x="63" y="36"/>
                    <a:pt x="63" y="36"/>
                    <a:pt x="6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74"/>
            <p:cNvSpPr/>
            <p:nvPr/>
          </p:nvSpPr>
          <p:spPr bwMode="auto">
            <a:xfrm>
              <a:off x="1154113" y="5059363"/>
              <a:ext cx="234950" cy="28575"/>
            </a:xfrm>
            <a:custGeom>
              <a:avLst/>
              <a:gdLst>
                <a:gd name="T0" fmla="*/ 79 w 84"/>
                <a:gd name="T1" fmla="*/ 10 h 10"/>
                <a:gd name="T2" fmla="*/ 5 w 84"/>
                <a:gd name="T3" fmla="*/ 10 h 10"/>
                <a:gd name="T4" fmla="*/ 0 w 84"/>
                <a:gd name="T5" fmla="*/ 5 h 10"/>
                <a:gd name="T6" fmla="*/ 5 w 84"/>
                <a:gd name="T7" fmla="*/ 0 h 10"/>
                <a:gd name="T8" fmla="*/ 79 w 84"/>
                <a:gd name="T9" fmla="*/ 0 h 10"/>
                <a:gd name="T10" fmla="*/ 84 w 84"/>
                <a:gd name="T11" fmla="*/ 5 h 10"/>
                <a:gd name="T12" fmla="*/ 79 w 84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0">
                  <a:moveTo>
                    <a:pt x="79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2" y="0"/>
                    <a:pt x="84" y="3"/>
                    <a:pt x="84" y="5"/>
                  </a:cubicBezTo>
                  <a:cubicBezTo>
                    <a:pt x="84" y="8"/>
                    <a:pt x="82" y="10"/>
                    <a:pt x="7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75"/>
            <p:cNvSpPr/>
            <p:nvPr/>
          </p:nvSpPr>
          <p:spPr bwMode="auto">
            <a:xfrm>
              <a:off x="1154113" y="5197475"/>
              <a:ext cx="234950" cy="25400"/>
            </a:xfrm>
            <a:custGeom>
              <a:avLst/>
              <a:gdLst>
                <a:gd name="T0" fmla="*/ 79 w 84"/>
                <a:gd name="T1" fmla="*/ 9 h 9"/>
                <a:gd name="T2" fmla="*/ 5 w 84"/>
                <a:gd name="T3" fmla="*/ 9 h 9"/>
                <a:gd name="T4" fmla="*/ 0 w 84"/>
                <a:gd name="T5" fmla="*/ 5 h 9"/>
                <a:gd name="T6" fmla="*/ 5 w 84"/>
                <a:gd name="T7" fmla="*/ 0 h 9"/>
                <a:gd name="T8" fmla="*/ 79 w 84"/>
                <a:gd name="T9" fmla="*/ 0 h 9"/>
                <a:gd name="T10" fmla="*/ 84 w 84"/>
                <a:gd name="T11" fmla="*/ 5 h 9"/>
                <a:gd name="T12" fmla="*/ 79 w 8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9">
                  <a:moveTo>
                    <a:pt x="79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2" y="0"/>
                    <a:pt x="84" y="2"/>
                    <a:pt x="84" y="5"/>
                  </a:cubicBezTo>
                  <a:cubicBezTo>
                    <a:pt x="84" y="7"/>
                    <a:pt x="82" y="9"/>
                    <a:pt x="7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76"/>
            <p:cNvSpPr/>
            <p:nvPr/>
          </p:nvSpPr>
          <p:spPr bwMode="auto">
            <a:xfrm>
              <a:off x="1154113" y="5334000"/>
              <a:ext cx="234950" cy="25400"/>
            </a:xfrm>
            <a:custGeom>
              <a:avLst/>
              <a:gdLst>
                <a:gd name="T0" fmla="*/ 79 w 84"/>
                <a:gd name="T1" fmla="*/ 9 h 9"/>
                <a:gd name="T2" fmla="*/ 5 w 84"/>
                <a:gd name="T3" fmla="*/ 9 h 9"/>
                <a:gd name="T4" fmla="*/ 0 w 84"/>
                <a:gd name="T5" fmla="*/ 4 h 9"/>
                <a:gd name="T6" fmla="*/ 5 w 84"/>
                <a:gd name="T7" fmla="*/ 0 h 9"/>
                <a:gd name="T8" fmla="*/ 79 w 84"/>
                <a:gd name="T9" fmla="*/ 0 h 9"/>
                <a:gd name="T10" fmla="*/ 84 w 84"/>
                <a:gd name="T11" fmla="*/ 4 h 9"/>
                <a:gd name="T12" fmla="*/ 79 w 8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9">
                  <a:moveTo>
                    <a:pt x="79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2" y="0"/>
                    <a:pt x="84" y="2"/>
                    <a:pt x="84" y="4"/>
                  </a:cubicBezTo>
                  <a:cubicBezTo>
                    <a:pt x="84" y="7"/>
                    <a:pt x="82" y="9"/>
                    <a:pt x="7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77"/>
            <p:cNvSpPr/>
            <p:nvPr/>
          </p:nvSpPr>
          <p:spPr bwMode="auto">
            <a:xfrm>
              <a:off x="1154113" y="5468938"/>
              <a:ext cx="234950" cy="28575"/>
            </a:xfrm>
            <a:custGeom>
              <a:avLst/>
              <a:gdLst>
                <a:gd name="T0" fmla="*/ 79 w 84"/>
                <a:gd name="T1" fmla="*/ 10 h 10"/>
                <a:gd name="T2" fmla="*/ 5 w 84"/>
                <a:gd name="T3" fmla="*/ 10 h 10"/>
                <a:gd name="T4" fmla="*/ 0 w 84"/>
                <a:gd name="T5" fmla="*/ 5 h 10"/>
                <a:gd name="T6" fmla="*/ 5 w 84"/>
                <a:gd name="T7" fmla="*/ 0 h 10"/>
                <a:gd name="T8" fmla="*/ 79 w 84"/>
                <a:gd name="T9" fmla="*/ 0 h 10"/>
                <a:gd name="T10" fmla="*/ 84 w 84"/>
                <a:gd name="T11" fmla="*/ 5 h 10"/>
                <a:gd name="T12" fmla="*/ 79 w 84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0">
                  <a:moveTo>
                    <a:pt x="79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2" y="0"/>
                    <a:pt x="84" y="2"/>
                    <a:pt x="84" y="5"/>
                  </a:cubicBezTo>
                  <a:cubicBezTo>
                    <a:pt x="84" y="8"/>
                    <a:pt x="82" y="10"/>
                    <a:pt x="7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78"/>
            <p:cNvSpPr/>
            <p:nvPr/>
          </p:nvSpPr>
          <p:spPr bwMode="auto">
            <a:xfrm>
              <a:off x="1154113" y="5127625"/>
              <a:ext cx="117475" cy="25400"/>
            </a:xfrm>
            <a:custGeom>
              <a:avLst/>
              <a:gdLst>
                <a:gd name="T0" fmla="*/ 37 w 42"/>
                <a:gd name="T1" fmla="*/ 9 h 9"/>
                <a:gd name="T2" fmla="*/ 5 w 42"/>
                <a:gd name="T3" fmla="*/ 9 h 9"/>
                <a:gd name="T4" fmla="*/ 0 w 42"/>
                <a:gd name="T5" fmla="*/ 5 h 9"/>
                <a:gd name="T6" fmla="*/ 5 w 42"/>
                <a:gd name="T7" fmla="*/ 0 h 9"/>
                <a:gd name="T8" fmla="*/ 37 w 42"/>
                <a:gd name="T9" fmla="*/ 0 h 9"/>
                <a:gd name="T10" fmla="*/ 42 w 42"/>
                <a:gd name="T11" fmla="*/ 5 h 9"/>
                <a:gd name="T12" fmla="*/ 37 w 42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9">
                  <a:moveTo>
                    <a:pt x="37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0" y="0"/>
                    <a:pt x="42" y="2"/>
                    <a:pt x="42" y="5"/>
                  </a:cubicBezTo>
                  <a:cubicBezTo>
                    <a:pt x="42" y="7"/>
                    <a:pt x="40" y="9"/>
                    <a:pt x="3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79"/>
            <p:cNvSpPr/>
            <p:nvPr/>
          </p:nvSpPr>
          <p:spPr bwMode="auto">
            <a:xfrm>
              <a:off x="1154113" y="5264150"/>
              <a:ext cx="117475" cy="25400"/>
            </a:xfrm>
            <a:custGeom>
              <a:avLst/>
              <a:gdLst>
                <a:gd name="T0" fmla="*/ 37 w 42"/>
                <a:gd name="T1" fmla="*/ 9 h 9"/>
                <a:gd name="T2" fmla="*/ 5 w 42"/>
                <a:gd name="T3" fmla="*/ 9 h 9"/>
                <a:gd name="T4" fmla="*/ 0 w 42"/>
                <a:gd name="T5" fmla="*/ 5 h 9"/>
                <a:gd name="T6" fmla="*/ 5 w 42"/>
                <a:gd name="T7" fmla="*/ 0 h 9"/>
                <a:gd name="T8" fmla="*/ 37 w 42"/>
                <a:gd name="T9" fmla="*/ 0 h 9"/>
                <a:gd name="T10" fmla="*/ 42 w 42"/>
                <a:gd name="T11" fmla="*/ 5 h 9"/>
                <a:gd name="T12" fmla="*/ 37 w 42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9">
                  <a:moveTo>
                    <a:pt x="37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0" y="0"/>
                    <a:pt x="42" y="2"/>
                    <a:pt x="42" y="5"/>
                  </a:cubicBezTo>
                  <a:cubicBezTo>
                    <a:pt x="42" y="7"/>
                    <a:pt x="40" y="9"/>
                    <a:pt x="3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80"/>
            <p:cNvSpPr/>
            <p:nvPr/>
          </p:nvSpPr>
          <p:spPr bwMode="auto">
            <a:xfrm>
              <a:off x="1154113" y="5402263"/>
              <a:ext cx="117475" cy="25400"/>
            </a:xfrm>
            <a:custGeom>
              <a:avLst/>
              <a:gdLst>
                <a:gd name="T0" fmla="*/ 37 w 42"/>
                <a:gd name="T1" fmla="*/ 9 h 9"/>
                <a:gd name="T2" fmla="*/ 5 w 42"/>
                <a:gd name="T3" fmla="*/ 9 h 9"/>
                <a:gd name="T4" fmla="*/ 0 w 42"/>
                <a:gd name="T5" fmla="*/ 4 h 9"/>
                <a:gd name="T6" fmla="*/ 5 w 42"/>
                <a:gd name="T7" fmla="*/ 0 h 9"/>
                <a:gd name="T8" fmla="*/ 37 w 42"/>
                <a:gd name="T9" fmla="*/ 0 h 9"/>
                <a:gd name="T10" fmla="*/ 42 w 42"/>
                <a:gd name="T11" fmla="*/ 4 h 9"/>
                <a:gd name="T12" fmla="*/ 37 w 42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9">
                  <a:moveTo>
                    <a:pt x="37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0" y="0"/>
                    <a:pt x="42" y="2"/>
                    <a:pt x="42" y="4"/>
                  </a:cubicBezTo>
                  <a:cubicBezTo>
                    <a:pt x="42" y="7"/>
                    <a:pt x="40" y="9"/>
                    <a:pt x="3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27" name="Freeform 181"/>
          <p:cNvSpPr>
            <a:spLocks noEditPoints="1"/>
          </p:cNvSpPr>
          <p:nvPr/>
        </p:nvSpPr>
        <p:spPr bwMode="auto">
          <a:xfrm>
            <a:off x="2738579" y="4877621"/>
            <a:ext cx="865500" cy="866569"/>
          </a:xfrm>
          <a:custGeom>
            <a:avLst/>
            <a:gdLst>
              <a:gd name="T0" fmla="*/ 229 w 458"/>
              <a:gd name="T1" fmla="*/ 458 h 458"/>
              <a:gd name="T2" fmla="*/ 0 w 458"/>
              <a:gd name="T3" fmla="*/ 229 h 458"/>
              <a:gd name="T4" fmla="*/ 229 w 458"/>
              <a:gd name="T5" fmla="*/ 0 h 458"/>
              <a:gd name="T6" fmla="*/ 458 w 458"/>
              <a:gd name="T7" fmla="*/ 229 h 458"/>
              <a:gd name="T8" fmla="*/ 229 w 458"/>
              <a:gd name="T9" fmla="*/ 458 h 458"/>
              <a:gd name="T10" fmla="*/ 229 w 458"/>
              <a:gd name="T11" fmla="*/ 10 h 458"/>
              <a:gd name="T12" fmla="*/ 10 w 458"/>
              <a:gd name="T13" fmla="*/ 229 h 458"/>
              <a:gd name="T14" fmla="*/ 229 w 458"/>
              <a:gd name="T15" fmla="*/ 448 h 458"/>
              <a:gd name="T16" fmla="*/ 448 w 458"/>
              <a:gd name="T17" fmla="*/ 229 h 458"/>
              <a:gd name="T18" fmla="*/ 229 w 458"/>
              <a:gd name="T19" fmla="*/ 10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8" h="458">
                <a:moveTo>
                  <a:pt x="229" y="458"/>
                </a:moveTo>
                <a:cubicBezTo>
                  <a:pt x="103" y="458"/>
                  <a:pt x="0" y="355"/>
                  <a:pt x="0" y="229"/>
                </a:cubicBezTo>
                <a:cubicBezTo>
                  <a:pt x="0" y="103"/>
                  <a:pt x="103" y="0"/>
                  <a:pt x="229" y="0"/>
                </a:cubicBezTo>
                <a:cubicBezTo>
                  <a:pt x="355" y="0"/>
                  <a:pt x="458" y="103"/>
                  <a:pt x="458" y="229"/>
                </a:cubicBezTo>
                <a:cubicBezTo>
                  <a:pt x="458" y="355"/>
                  <a:pt x="355" y="458"/>
                  <a:pt x="229" y="458"/>
                </a:cubicBezTo>
                <a:close/>
                <a:moveTo>
                  <a:pt x="229" y="10"/>
                </a:moveTo>
                <a:cubicBezTo>
                  <a:pt x="108" y="10"/>
                  <a:pt x="10" y="108"/>
                  <a:pt x="10" y="229"/>
                </a:cubicBezTo>
                <a:cubicBezTo>
                  <a:pt x="10" y="350"/>
                  <a:pt x="108" y="448"/>
                  <a:pt x="229" y="448"/>
                </a:cubicBezTo>
                <a:cubicBezTo>
                  <a:pt x="350" y="448"/>
                  <a:pt x="448" y="350"/>
                  <a:pt x="448" y="229"/>
                </a:cubicBezTo>
                <a:cubicBezTo>
                  <a:pt x="448" y="108"/>
                  <a:pt x="350" y="10"/>
                  <a:pt x="229" y="1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28" name="组合 227"/>
          <p:cNvGrpSpPr/>
          <p:nvPr/>
        </p:nvGrpSpPr>
        <p:grpSpPr>
          <a:xfrm>
            <a:off x="4079087" y="5010281"/>
            <a:ext cx="500684" cy="603389"/>
            <a:chOff x="2722563" y="4714875"/>
            <a:chExt cx="742950" cy="895350"/>
          </a:xfrm>
          <a:solidFill>
            <a:srgbClr val="FC621E"/>
          </a:solidFill>
        </p:grpSpPr>
        <p:sp>
          <p:nvSpPr>
            <p:cNvPr id="229" name="Freeform 182"/>
            <p:cNvSpPr>
              <a:spLocks noEditPoints="1"/>
            </p:cNvSpPr>
            <p:nvPr/>
          </p:nvSpPr>
          <p:spPr bwMode="auto">
            <a:xfrm>
              <a:off x="2847975" y="4714875"/>
              <a:ext cx="617538" cy="895350"/>
            </a:xfrm>
            <a:custGeom>
              <a:avLst/>
              <a:gdLst>
                <a:gd name="T0" fmla="*/ 191 w 220"/>
                <a:gd name="T1" fmla="*/ 319 h 319"/>
                <a:gd name="T2" fmla="*/ 28 w 220"/>
                <a:gd name="T3" fmla="*/ 319 h 319"/>
                <a:gd name="T4" fmla="*/ 0 w 220"/>
                <a:gd name="T5" fmla="*/ 290 h 319"/>
                <a:gd name="T6" fmla="*/ 0 w 220"/>
                <a:gd name="T7" fmla="*/ 28 h 319"/>
                <a:gd name="T8" fmla="*/ 28 w 220"/>
                <a:gd name="T9" fmla="*/ 0 h 319"/>
                <a:gd name="T10" fmla="*/ 191 w 220"/>
                <a:gd name="T11" fmla="*/ 0 h 319"/>
                <a:gd name="T12" fmla="*/ 220 w 220"/>
                <a:gd name="T13" fmla="*/ 28 h 319"/>
                <a:gd name="T14" fmla="*/ 220 w 220"/>
                <a:gd name="T15" fmla="*/ 290 h 319"/>
                <a:gd name="T16" fmla="*/ 191 w 220"/>
                <a:gd name="T17" fmla="*/ 319 h 319"/>
                <a:gd name="T18" fmla="*/ 28 w 220"/>
                <a:gd name="T19" fmla="*/ 9 h 319"/>
                <a:gd name="T20" fmla="*/ 9 w 220"/>
                <a:gd name="T21" fmla="*/ 28 h 319"/>
                <a:gd name="T22" fmla="*/ 9 w 220"/>
                <a:gd name="T23" fmla="*/ 290 h 319"/>
                <a:gd name="T24" fmla="*/ 28 w 220"/>
                <a:gd name="T25" fmla="*/ 309 h 319"/>
                <a:gd name="T26" fmla="*/ 191 w 220"/>
                <a:gd name="T27" fmla="*/ 309 h 319"/>
                <a:gd name="T28" fmla="*/ 211 w 220"/>
                <a:gd name="T29" fmla="*/ 290 h 319"/>
                <a:gd name="T30" fmla="*/ 211 w 220"/>
                <a:gd name="T31" fmla="*/ 28 h 319"/>
                <a:gd name="T32" fmla="*/ 191 w 220"/>
                <a:gd name="T33" fmla="*/ 9 h 319"/>
                <a:gd name="T34" fmla="*/ 28 w 220"/>
                <a:gd name="T35" fmla="*/ 9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0" h="319">
                  <a:moveTo>
                    <a:pt x="191" y="319"/>
                  </a:moveTo>
                  <a:cubicBezTo>
                    <a:pt x="28" y="319"/>
                    <a:pt x="28" y="319"/>
                    <a:pt x="28" y="319"/>
                  </a:cubicBezTo>
                  <a:cubicBezTo>
                    <a:pt x="13" y="319"/>
                    <a:pt x="0" y="306"/>
                    <a:pt x="0" y="29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3" y="0"/>
                    <a:pt x="28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07" y="0"/>
                    <a:pt x="220" y="12"/>
                    <a:pt x="220" y="28"/>
                  </a:cubicBezTo>
                  <a:cubicBezTo>
                    <a:pt x="220" y="290"/>
                    <a:pt x="220" y="290"/>
                    <a:pt x="220" y="290"/>
                  </a:cubicBezTo>
                  <a:cubicBezTo>
                    <a:pt x="220" y="306"/>
                    <a:pt x="207" y="319"/>
                    <a:pt x="191" y="319"/>
                  </a:cubicBezTo>
                  <a:close/>
                  <a:moveTo>
                    <a:pt x="28" y="9"/>
                  </a:moveTo>
                  <a:cubicBezTo>
                    <a:pt x="18" y="9"/>
                    <a:pt x="9" y="17"/>
                    <a:pt x="9" y="28"/>
                  </a:cubicBezTo>
                  <a:cubicBezTo>
                    <a:pt x="9" y="290"/>
                    <a:pt x="9" y="290"/>
                    <a:pt x="9" y="290"/>
                  </a:cubicBezTo>
                  <a:cubicBezTo>
                    <a:pt x="9" y="301"/>
                    <a:pt x="18" y="309"/>
                    <a:pt x="28" y="309"/>
                  </a:cubicBezTo>
                  <a:cubicBezTo>
                    <a:pt x="191" y="309"/>
                    <a:pt x="191" y="309"/>
                    <a:pt x="191" y="309"/>
                  </a:cubicBezTo>
                  <a:cubicBezTo>
                    <a:pt x="202" y="309"/>
                    <a:pt x="211" y="301"/>
                    <a:pt x="211" y="290"/>
                  </a:cubicBezTo>
                  <a:cubicBezTo>
                    <a:pt x="211" y="28"/>
                    <a:pt x="211" y="28"/>
                    <a:pt x="211" y="28"/>
                  </a:cubicBezTo>
                  <a:cubicBezTo>
                    <a:pt x="211" y="17"/>
                    <a:pt x="202" y="9"/>
                    <a:pt x="191" y="9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83"/>
            <p:cNvSpPr/>
            <p:nvPr/>
          </p:nvSpPr>
          <p:spPr bwMode="auto">
            <a:xfrm>
              <a:off x="2722563" y="4714875"/>
              <a:ext cx="201613" cy="895350"/>
            </a:xfrm>
            <a:custGeom>
              <a:avLst/>
              <a:gdLst>
                <a:gd name="T0" fmla="*/ 68 w 72"/>
                <a:gd name="T1" fmla="*/ 319 h 319"/>
                <a:gd name="T2" fmla="*/ 22 w 72"/>
                <a:gd name="T3" fmla="*/ 319 h 319"/>
                <a:gd name="T4" fmla="*/ 0 w 72"/>
                <a:gd name="T5" fmla="*/ 296 h 319"/>
                <a:gd name="T6" fmla="*/ 0 w 72"/>
                <a:gd name="T7" fmla="*/ 22 h 319"/>
                <a:gd name="T8" fmla="*/ 22 w 72"/>
                <a:gd name="T9" fmla="*/ 0 h 319"/>
                <a:gd name="T10" fmla="*/ 68 w 72"/>
                <a:gd name="T11" fmla="*/ 0 h 319"/>
                <a:gd name="T12" fmla="*/ 72 w 72"/>
                <a:gd name="T13" fmla="*/ 4 h 319"/>
                <a:gd name="T14" fmla="*/ 68 w 72"/>
                <a:gd name="T15" fmla="*/ 9 h 319"/>
                <a:gd name="T16" fmla="*/ 22 w 72"/>
                <a:gd name="T17" fmla="*/ 9 h 319"/>
                <a:gd name="T18" fmla="*/ 9 w 72"/>
                <a:gd name="T19" fmla="*/ 22 h 319"/>
                <a:gd name="T20" fmla="*/ 9 w 72"/>
                <a:gd name="T21" fmla="*/ 296 h 319"/>
                <a:gd name="T22" fmla="*/ 22 w 72"/>
                <a:gd name="T23" fmla="*/ 309 h 319"/>
                <a:gd name="T24" fmla="*/ 68 w 72"/>
                <a:gd name="T25" fmla="*/ 309 h 319"/>
                <a:gd name="T26" fmla="*/ 72 w 72"/>
                <a:gd name="T27" fmla="*/ 314 h 319"/>
                <a:gd name="T28" fmla="*/ 68 w 72"/>
                <a:gd name="T29" fmla="*/ 319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319">
                  <a:moveTo>
                    <a:pt x="68" y="319"/>
                  </a:moveTo>
                  <a:cubicBezTo>
                    <a:pt x="22" y="319"/>
                    <a:pt x="22" y="319"/>
                    <a:pt x="22" y="319"/>
                  </a:cubicBezTo>
                  <a:cubicBezTo>
                    <a:pt x="10" y="319"/>
                    <a:pt x="0" y="309"/>
                    <a:pt x="0" y="29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2" y="2"/>
                    <a:pt x="72" y="4"/>
                  </a:cubicBezTo>
                  <a:cubicBezTo>
                    <a:pt x="72" y="7"/>
                    <a:pt x="70" y="9"/>
                    <a:pt x="68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5" y="9"/>
                    <a:pt x="9" y="15"/>
                    <a:pt x="9" y="22"/>
                  </a:cubicBezTo>
                  <a:cubicBezTo>
                    <a:pt x="9" y="296"/>
                    <a:pt x="9" y="296"/>
                    <a:pt x="9" y="296"/>
                  </a:cubicBezTo>
                  <a:cubicBezTo>
                    <a:pt x="9" y="303"/>
                    <a:pt x="15" y="309"/>
                    <a:pt x="22" y="309"/>
                  </a:cubicBezTo>
                  <a:cubicBezTo>
                    <a:pt x="68" y="309"/>
                    <a:pt x="68" y="309"/>
                    <a:pt x="68" y="309"/>
                  </a:cubicBezTo>
                  <a:cubicBezTo>
                    <a:pt x="70" y="309"/>
                    <a:pt x="72" y="311"/>
                    <a:pt x="72" y="314"/>
                  </a:cubicBezTo>
                  <a:cubicBezTo>
                    <a:pt x="72" y="317"/>
                    <a:pt x="70" y="319"/>
                    <a:pt x="68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84"/>
            <p:cNvSpPr/>
            <p:nvPr/>
          </p:nvSpPr>
          <p:spPr bwMode="auto">
            <a:xfrm>
              <a:off x="2722563" y="4824413"/>
              <a:ext cx="150813" cy="25400"/>
            </a:xfrm>
            <a:custGeom>
              <a:avLst/>
              <a:gdLst>
                <a:gd name="T0" fmla="*/ 49 w 54"/>
                <a:gd name="T1" fmla="*/ 9 h 9"/>
                <a:gd name="T2" fmla="*/ 5 w 54"/>
                <a:gd name="T3" fmla="*/ 9 h 9"/>
                <a:gd name="T4" fmla="*/ 0 w 54"/>
                <a:gd name="T5" fmla="*/ 5 h 9"/>
                <a:gd name="T6" fmla="*/ 5 w 54"/>
                <a:gd name="T7" fmla="*/ 0 h 9"/>
                <a:gd name="T8" fmla="*/ 49 w 54"/>
                <a:gd name="T9" fmla="*/ 0 h 9"/>
                <a:gd name="T10" fmla="*/ 54 w 54"/>
                <a:gd name="T11" fmla="*/ 5 h 9"/>
                <a:gd name="T12" fmla="*/ 49 w 5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9">
                  <a:moveTo>
                    <a:pt x="49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2" y="0"/>
                    <a:pt x="54" y="2"/>
                    <a:pt x="54" y="5"/>
                  </a:cubicBezTo>
                  <a:cubicBezTo>
                    <a:pt x="54" y="7"/>
                    <a:pt x="52" y="9"/>
                    <a:pt x="4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85"/>
            <p:cNvSpPr/>
            <p:nvPr/>
          </p:nvSpPr>
          <p:spPr bwMode="auto">
            <a:xfrm>
              <a:off x="2722563" y="4902200"/>
              <a:ext cx="150813" cy="28575"/>
            </a:xfrm>
            <a:custGeom>
              <a:avLst/>
              <a:gdLst>
                <a:gd name="T0" fmla="*/ 49 w 54"/>
                <a:gd name="T1" fmla="*/ 10 h 10"/>
                <a:gd name="T2" fmla="*/ 5 w 54"/>
                <a:gd name="T3" fmla="*/ 10 h 10"/>
                <a:gd name="T4" fmla="*/ 0 w 54"/>
                <a:gd name="T5" fmla="*/ 5 h 10"/>
                <a:gd name="T6" fmla="*/ 5 w 54"/>
                <a:gd name="T7" fmla="*/ 0 h 10"/>
                <a:gd name="T8" fmla="*/ 49 w 54"/>
                <a:gd name="T9" fmla="*/ 0 h 10"/>
                <a:gd name="T10" fmla="*/ 54 w 54"/>
                <a:gd name="T11" fmla="*/ 5 h 10"/>
                <a:gd name="T12" fmla="*/ 49 w 54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0">
                  <a:moveTo>
                    <a:pt x="49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2" y="0"/>
                    <a:pt x="54" y="3"/>
                    <a:pt x="54" y="5"/>
                  </a:cubicBezTo>
                  <a:cubicBezTo>
                    <a:pt x="54" y="8"/>
                    <a:pt x="52" y="10"/>
                    <a:pt x="4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86"/>
            <p:cNvSpPr/>
            <p:nvPr/>
          </p:nvSpPr>
          <p:spPr bwMode="auto">
            <a:xfrm>
              <a:off x="2722563" y="5407025"/>
              <a:ext cx="150813" cy="25400"/>
            </a:xfrm>
            <a:custGeom>
              <a:avLst/>
              <a:gdLst>
                <a:gd name="T0" fmla="*/ 49 w 54"/>
                <a:gd name="T1" fmla="*/ 9 h 9"/>
                <a:gd name="T2" fmla="*/ 5 w 54"/>
                <a:gd name="T3" fmla="*/ 9 h 9"/>
                <a:gd name="T4" fmla="*/ 0 w 54"/>
                <a:gd name="T5" fmla="*/ 4 h 9"/>
                <a:gd name="T6" fmla="*/ 5 w 54"/>
                <a:gd name="T7" fmla="*/ 0 h 9"/>
                <a:gd name="T8" fmla="*/ 49 w 54"/>
                <a:gd name="T9" fmla="*/ 0 h 9"/>
                <a:gd name="T10" fmla="*/ 54 w 54"/>
                <a:gd name="T11" fmla="*/ 4 h 9"/>
                <a:gd name="T12" fmla="*/ 49 w 5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9">
                  <a:moveTo>
                    <a:pt x="49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2" y="0"/>
                    <a:pt x="54" y="2"/>
                    <a:pt x="54" y="4"/>
                  </a:cubicBezTo>
                  <a:cubicBezTo>
                    <a:pt x="54" y="7"/>
                    <a:pt x="52" y="9"/>
                    <a:pt x="4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87"/>
            <p:cNvSpPr/>
            <p:nvPr/>
          </p:nvSpPr>
          <p:spPr bwMode="auto">
            <a:xfrm>
              <a:off x="2722563" y="5486400"/>
              <a:ext cx="150813" cy="28575"/>
            </a:xfrm>
            <a:custGeom>
              <a:avLst/>
              <a:gdLst>
                <a:gd name="T0" fmla="*/ 49 w 54"/>
                <a:gd name="T1" fmla="*/ 10 h 10"/>
                <a:gd name="T2" fmla="*/ 5 w 54"/>
                <a:gd name="T3" fmla="*/ 10 h 10"/>
                <a:gd name="T4" fmla="*/ 0 w 54"/>
                <a:gd name="T5" fmla="*/ 5 h 10"/>
                <a:gd name="T6" fmla="*/ 5 w 54"/>
                <a:gd name="T7" fmla="*/ 0 h 10"/>
                <a:gd name="T8" fmla="*/ 49 w 54"/>
                <a:gd name="T9" fmla="*/ 0 h 10"/>
                <a:gd name="T10" fmla="*/ 54 w 54"/>
                <a:gd name="T11" fmla="*/ 5 h 10"/>
                <a:gd name="T12" fmla="*/ 49 w 54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0">
                  <a:moveTo>
                    <a:pt x="49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2" y="0"/>
                    <a:pt x="54" y="2"/>
                    <a:pt x="54" y="5"/>
                  </a:cubicBezTo>
                  <a:cubicBezTo>
                    <a:pt x="54" y="7"/>
                    <a:pt x="52" y="10"/>
                    <a:pt x="4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188"/>
            <p:cNvSpPr>
              <a:spLocks noEditPoints="1"/>
            </p:cNvSpPr>
            <p:nvPr/>
          </p:nvSpPr>
          <p:spPr bwMode="auto">
            <a:xfrm>
              <a:off x="3084513" y="4919663"/>
              <a:ext cx="128588" cy="153987"/>
            </a:xfrm>
            <a:custGeom>
              <a:avLst/>
              <a:gdLst>
                <a:gd name="T0" fmla="*/ 46 w 46"/>
                <a:gd name="T1" fmla="*/ 49 h 55"/>
                <a:gd name="T2" fmla="*/ 44 w 46"/>
                <a:gd name="T3" fmla="*/ 54 h 55"/>
                <a:gd name="T4" fmla="*/ 39 w 46"/>
                <a:gd name="T5" fmla="*/ 52 h 55"/>
                <a:gd name="T6" fmla="*/ 34 w 46"/>
                <a:gd name="T7" fmla="*/ 40 h 55"/>
                <a:gd name="T8" fmla="*/ 12 w 46"/>
                <a:gd name="T9" fmla="*/ 40 h 55"/>
                <a:gd name="T10" fmla="*/ 7 w 46"/>
                <a:gd name="T11" fmla="*/ 52 h 55"/>
                <a:gd name="T12" fmla="*/ 2 w 46"/>
                <a:gd name="T13" fmla="*/ 54 h 55"/>
                <a:gd name="T14" fmla="*/ 0 w 46"/>
                <a:gd name="T15" fmla="*/ 49 h 55"/>
                <a:gd name="T16" fmla="*/ 18 w 46"/>
                <a:gd name="T17" fmla="*/ 3 h 55"/>
                <a:gd name="T18" fmla="*/ 23 w 46"/>
                <a:gd name="T19" fmla="*/ 0 h 55"/>
                <a:gd name="T20" fmla="*/ 23 w 46"/>
                <a:gd name="T21" fmla="*/ 0 h 55"/>
                <a:gd name="T22" fmla="*/ 28 w 46"/>
                <a:gd name="T23" fmla="*/ 3 h 55"/>
                <a:gd name="T24" fmla="*/ 46 w 46"/>
                <a:gd name="T25" fmla="*/ 49 h 55"/>
                <a:gd name="T26" fmla="*/ 32 w 46"/>
                <a:gd name="T27" fmla="*/ 34 h 55"/>
                <a:gd name="T28" fmla="*/ 23 w 46"/>
                <a:gd name="T29" fmla="*/ 8 h 55"/>
                <a:gd name="T30" fmla="*/ 14 w 46"/>
                <a:gd name="T31" fmla="*/ 34 h 55"/>
                <a:gd name="T32" fmla="*/ 32 w 46"/>
                <a:gd name="T33" fmla="*/ 3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5">
                  <a:moveTo>
                    <a:pt x="46" y="49"/>
                  </a:moveTo>
                  <a:cubicBezTo>
                    <a:pt x="46" y="51"/>
                    <a:pt x="46" y="53"/>
                    <a:pt x="44" y="54"/>
                  </a:cubicBezTo>
                  <a:cubicBezTo>
                    <a:pt x="42" y="55"/>
                    <a:pt x="40" y="54"/>
                    <a:pt x="39" y="52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6" y="54"/>
                    <a:pt x="4" y="55"/>
                    <a:pt x="2" y="54"/>
                  </a:cubicBezTo>
                  <a:cubicBezTo>
                    <a:pt x="0" y="53"/>
                    <a:pt x="0" y="51"/>
                    <a:pt x="0" y="49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1"/>
                    <a:pt x="20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0"/>
                    <a:pt x="27" y="1"/>
                    <a:pt x="28" y="3"/>
                  </a:cubicBezTo>
                  <a:lnTo>
                    <a:pt x="46" y="49"/>
                  </a:lnTo>
                  <a:close/>
                  <a:moveTo>
                    <a:pt x="32" y="34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14" y="34"/>
                    <a:pt x="14" y="34"/>
                    <a:pt x="14" y="34"/>
                  </a:cubicBezTo>
                  <a:lnTo>
                    <a:pt x="32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189"/>
            <p:cNvSpPr>
              <a:spLocks noEditPoints="1"/>
            </p:cNvSpPr>
            <p:nvPr/>
          </p:nvSpPr>
          <p:spPr bwMode="auto">
            <a:xfrm>
              <a:off x="3078163" y="4913313"/>
              <a:ext cx="139700" cy="166687"/>
            </a:xfrm>
            <a:custGeom>
              <a:avLst/>
              <a:gdLst>
                <a:gd name="T0" fmla="*/ 6 w 50"/>
                <a:gd name="T1" fmla="*/ 58 h 59"/>
                <a:gd name="T2" fmla="*/ 4 w 50"/>
                <a:gd name="T3" fmla="*/ 58 h 59"/>
                <a:gd name="T4" fmla="*/ 1 w 50"/>
                <a:gd name="T5" fmla="*/ 50 h 59"/>
                <a:gd name="T6" fmla="*/ 18 w 50"/>
                <a:gd name="T7" fmla="*/ 4 h 59"/>
                <a:gd name="T8" fmla="*/ 25 w 50"/>
                <a:gd name="T9" fmla="*/ 0 h 59"/>
                <a:gd name="T10" fmla="*/ 25 w 50"/>
                <a:gd name="T11" fmla="*/ 0 h 59"/>
                <a:gd name="T12" fmla="*/ 32 w 50"/>
                <a:gd name="T13" fmla="*/ 4 h 59"/>
                <a:gd name="T14" fmla="*/ 49 w 50"/>
                <a:gd name="T15" fmla="*/ 50 h 59"/>
                <a:gd name="T16" fmla="*/ 46 w 50"/>
                <a:gd name="T17" fmla="*/ 58 h 59"/>
                <a:gd name="T18" fmla="*/ 39 w 50"/>
                <a:gd name="T19" fmla="*/ 54 h 59"/>
                <a:gd name="T20" fmla="*/ 35 w 50"/>
                <a:gd name="T21" fmla="*/ 44 h 59"/>
                <a:gd name="T22" fmla="*/ 15 w 50"/>
                <a:gd name="T23" fmla="*/ 44 h 59"/>
                <a:gd name="T24" fmla="*/ 11 w 50"/>
                <a:gd name="T25" fmla="*/ 54 h 59"/>
                <a:gd name="T26" fmla="*/ 6 w 50"/>
                <a:gd name="T27" fmla="*/ 58 h 59"/>
                <a:gd name="T28" fmla="*/ 25 w 50"/>
                <a:gd name="T29" fmla="*/ 3 h 59"/>
                <a:gd name="T30" fmla="*/ 21 w 50"/>
                <a:gd name="T31" fmla="*/ 6 h 59"/>
                <a:gd name="T32" fmla="*/ 4 w 50"/>
                <a:gd name="T33" fmla="*/ 52 h 59"/>
                <a:gd name="T34" fmla="*/ 5 w 50"/>
                <a:gd name="T35" fmla="*/ 54 h 59"/>
                <a:gd name="T36" fmla="*/ 7 w 50"/>
                <a:gd name="T37" fmla="*/ 53 h 59"/>
                <a:gd name="T38" fmla="*/ 12 w 50"/>
                <a:gd name="T39" fmla="*/ 40 h 59"/>
                <a:gd name="T40" fmla="*/ 38 w 50"/>
                <a:gd name="T41" fmla="*/ 40 h 59"/>
                <a:gd name="T42" fmla="*/ 43 w 50"/>
                <a:gd name="T43" fmla="*/ 53 h 59"/>
                <a:gd name="T44" fmla="*/ 45 w 50"/>
                <a:gd name="T45" fmla="*/ 54 h 59"/>
                <a:gd name="T46" fmla="*/ 46 w 50"/>
                <a:gd name="T47" fmla="*/ 53 h 59"/>
                <a:gd name="T48" fmla="*/ 46 w 50"/>
                <a:gd name="T49" fmla="*/ 52 h 59"/>
                <a:gd name="T50" fmla="*/ 46 w 50"/>
                <a:gd name="T51" fmla="*/ 52 h 59"/>
                <a:gd name="T52" fmla="*/ 28 w 50"/>
                <a:gd name="T53" fmla="*/ 6 h 59"/>
                <a:gd name="T54" fmla="*/ 25 w 50"/>
                <a:gd name="T55" fmla="*/ 3 h 59"/>
                <a:gd name="T56" fmla="*/ 36 w 50"/>
                <a:gd name="T57" fmla="*/ 37 h 59"/>
                <a:gd name="T58" fmla="*/ 14 w 50"/>
                <a:gd name="T59" fmla="*/ 37 h 59"/>
                <a:gd name="T60" fmla="*/ 25 w 50"/>
                <a:gd name="T61" fmla="*/ 5 h 59"/>
                <a:gd name="T62" fmla="*/ 36 w 50"/>
                <a:gd name="T63" fmla="*/ 37 h 59"/>
                <a:gd name="T64" fmla="*/ 19 w 50"/>
                <a:gd name="T65" fmla="*/ 34 h 59"/>
                <a:gd name="T66" fmla="*/ 31 w 50"/>
                <a:gd name="T67" fmla="*/ 34 h 59"/>
                <a:gd name="T68" fmla="*/ 25 w 50"/>
                <a:gd name="T69" fmla="*/ 16 h 59"/>
                <a:gd name="T70" fmla="*/ 19 w 50"/>
                <a:gd name="T71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" h="59">
                  <a:moveTo>
                    <a:pt x="6" y="58"/>
                  </a:moveTo>
                  <a:cubicBezTo>
                    <a:pt x="5" y="58"/>
                    <a:pt x="4" y="58"/>
                    <a:pt x="4" y="58"/>
                  </a:cubicBezTo>
                  <a:cubicBezTo>
                    <a:pt x="1" y="56"/>
                    <a:pt x="0" y="53"/>
                    <a:pt x="1" y="50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0" y="1"/>
                    <a:pt x="2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8" y="0"/>
                    <a:pt x="31" y="1"/>
                    <a:pt x="32" y="4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50" y="53"/>
                    <a:pt x="49" y="56"/>
                    <a:pt x="46" y="58"/>
                  </a:cubicBezTo>
                  <a:cubicBezTo>
                    <a:pt x="43" y="59"/>
                    <a:pt x="40" y="57"/>
                    <a:pt x="39" y="5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0" y="57"/>
                    <a:pt x="8" y="58"/>
                    <a:pt x="6" y="58"/>
                  </a:cubicBezTo>
                  <a:close/>
                  <a:moveTo>
                    <a:pt x="25" y="3"/>
                  </a:moveTo>
                  <a:cubicBezTo>
                    <a:pt x="23" y="3"/>
                    <a:pt x="22" y="4"/>
                    <a:pt x="21" y="6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3"/>
                    <a:pt x="4" y="54"/>
                    <a:pt x="5" y="54"/>
                  </a:cubicBezTo>
                  <a:cubicBezTo>
                    <a:pt x="6" y="55"/>
                    <a:pt x="7" y="54"/>
                    <a:pt x="7" y="53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4"/>
                    <a:pt x="44" y="55"/>
                    <a:pt x="45" y="54"/>
                  </a:cubicBezTo>
                  <a:cubicBezTo>
                    <a:pt x="45" y="54"/>
                    <a:pt x="46" y="54"/>
                    <a:pt x="46" y="53"/>
                  </a:cubicBezTo>
                  <a:cubicBezTo>
                    <a:pt x="46" y="53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4"/>
                    <a:pt x="27" y="3"/>
                    <a:pt x="25" y="3"/>
                  </a:cubicBezTo>
                  <a:close/>
                  <a:moveTo>
                    <a:pt x="36" y="37"/>
                  </a:moveTo>
                  <a:cubicBezTo>
                    <a:pt x="14" y="37"/>
                    <a:pt x="14" y="37"/>
                    <a:pt x="14" y="37"/>
                  </a:cubicBezTo>
                  <a:cubicBezTo>
                    <a:pt x="25" y="5"/>
                    <a:pt x="25" y="5"/>
                    <a:pt x="25" y="5"/>
                  </a:cubicBezTo>
                  <a:lnTo>
                    <a:pt x="36" y="37"/>
                  </a:lnTo>
                  <a:close/>
                  <a:moveTo>
                    <a:pt x="19" y="34"/>
                  </a:moveTo>
                  <a:cubicBezTo>
                    <a:pt x="31" y="34"/>
                    <a:pt x="31" y="34"/>
                    <a:pt x="31" y="34"/>
                  </a:cubicBezTo>
                  <a:cubicBezTo>
                    <a:pt x="25" y="16"/>
                    <a:pt x="25" y="16"/>
                    <a:pt x="25" y="16"/>
                  </a:cubicBezTo>
                  <a:lnTo>
                    <a:pt x="19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190"/>
            <p:cNvSpPr>
              <a:spLocks noEditPoints="1"/>
            </p:cNvSpPr>
            <p:nvPr/>
          </p:nvSpPr>
          <p:spPr bwMode="auto">
            <a:xfrm>
              <a:off x="3022600" y="5095875"/>
              <a:ext cx="103188" cy="152400"/>
            </a:xfrm>
            <a:custGeom>
              <a:avLst/>
              <a:gdLst>
                <a:gd name="T0" fmla="*/ 3 w 37"/>
                <a:gd name="T1" fmla="*/ 54 h 54"/>
                <a:gd name="T2" fmla="*/ 0 w 37"/>
                <a:gd name="T3" fmla="*/ 51 h 54"/>
                <a:gd name="T4" fmla="*/ 0 w 37"/>
                <a:gd name="T5" fmla="*/ 3 h 54"/>
                <a:gd name="T6" fmla="*/ 3 w 37"/>
                <a:gd name="T7" fmla="*/ 0 h 54"/>
                <a:gd name="T8" fmla="*/ 20 w 37"/>
                <a:gd name="T9" fmla="*/ 0 h 54"/>
                <a:gd name="T10" fmla="*/ 34 w 37"/>
                <a:gd name="T11" fmla="*/ 14 h 54"/>
                <a:gd name="T12" fmla="*/ 28 w 37"/>
                <a:gd name="T13" fmla="*/ 25 h 54"/>
                <a:gd name="T14" fmla="*/ 37 w 37"/>
                <a:gd name="T15" fmla="*/ 38 h 54"/>
                <a:gd name="T16" fmla="*/ 22 w 37"/>
                <a:gd name="T17" fmla="*/ 54 h 54"/>
                <a:gd name="T18" fmla="*/ 3 w 37"/>
                <a:gd name="T19" fmla="*/ 54 h 54"/>
                <a:gd name="T20" fmla="*/ 20 w 37"/>
                <a:gd name="T21" fmla="*/ 22 h 54"/>
                <a:gd name="T22" fmla="*/ 27 w 37"/>
                <a:gd name="T23" fmla="*/ 14 h 54"/>
                <a:gd name="T24" fmla="*/ 19 w 37"/>
                <a:gd name="T25" fmla="*/ 7 h 54"/>
                <a:gd name="T26" fmla="*/ 7 w 37"/>
                <a:gd name="T27" fmla="*/ 7 h 54"/>
                <a:gd name="T28" fmla="*/ 7 w 37"/>
                <a:gd name="T29" fmla="*/ 22 h 54"/>
                <a:gd name="T30" fmla="*/ 20 w 37"/>
                <a:gd name="T31" fmla="*/ 22 h 54"/>
                <a:gd name="T32" fmla="*/ 7 w 37"/>
                <a:gd name="T33" fmla="*/ 29 h 54"/>
                <a:gd name="T34" fmla="*/ 7 w 37"/>
                <a:gd name="T35" fmla="*/ 47 h 54"/>
                <a:gd name="T36" fmla="*/ 21 w 37"/>
                <a:gd name="T37" fmla="*/ 47 h 54"/>
                <a:gd name="T38" fmla="*/ 30 w 37"/>
                <a:gd name="T39" fmla="*/ 38 h 54"/>
                <a:gd name="T40" fmla="*/ 21 w 37"/>
                <a:gd name="T41" fmla="*/ 29 h 54"/>
                <a:gd name="T42" fmla="*/ 7 w 37"/>
                <a:gd name="T43" fmla="*/ 2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54">
                  <a:moveTo>
                    <a:pt x="3" y="54"/>
                  </a:moveTo>
                  <a:cubicBezTo>
                    <a:pt x="1" y="54"/>
                    <a:pt x="0" y="52"/>
                    <a:pt x="0" y="5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9" y="0"/>
                    <a:pt x="34" y="5"/>
                    <a:pt x="34" y="14"/>
                  </a:cubicBezTo>
                  <a:cubicBezTo>
                    <a:pt x="34" y="18"/>
                    <a:pt x="33" y="23"/>
                    <a:pt x="28" y="25"/>
                  </a:cubicBezTo>
                  <a:cubicBezTo>
                    <a:pt x="34" y="26"/>
                    <a:pt x="37" y="33"/>
                    <a:pt x="37" y="38"/>
                  </a:cubicBezTo>
                  <a:cubicBezTo>
                    <a:pt x="37" y="46"/>
                    <a:pt x="32" y="54"/>
                    <a:pt x="22" y="54"/>
                  </a:cubicBezTo>
                  <a:lnTo>
                    <a:pt x="3" y="54"/>
                  </a:lnTo>
                  <a:close/>
                  <a:moveTo>
                    <a:pt x="20" y="22"/>
                  </a:moveTo>
                  <a:cubicBezTo>
                    <a:pt x="25" y="22"/>
                    <a:pt x="27" y="18"/>
                    <a:pt x="27" y="14"/>
                  </a:cubicBezTo>
                  <a:cubicBezTo>
                    <a:pt x="27" y="9"/>
                    <a:pt x="24" y="7"/>
                    <a:pt x="19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22"/>
                    <a:pt x="7" y="22"/>
                    <a:pt x="7" y="22"/>
                  </a:cubicBezTo>
                  <a:lnTo>
                    <a:pt x="20" y="22"/>
                  </a:lnTo>
                  <a:close/>
                  <a:moveTo>
                    <a:pt x="7" y="29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7" y="47"/>
                    <a:pt x="30" y="43"/>
                    <a:pt x="30" y="38"/>
                  </a:cubicBezTo>
                  <a:cubicBezTo>
                    <a:pt x="30" y="34"/>
                    <a:pt x="27" y="29"/>
                    <a:pt x="21" y="29"/>
                  </a:cubicBezTo>
                  <a:lnTo>
                    <a:pt x="7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191"/>
            <p:cNvSpPr>
              <a:spLocks noEditPoints="1"/>
            </p:cNvSpPr>
            <p:nvPr/>
          </p:nvSpPr>
          <p:spPr bwMode="auto">
            <a:xfrm>
              <a:off x="3016250" y="5091113"/>
              <a:ext cx="115888" cy="158750"/>
            </a:xfrm>
            <a:custGeom>
              <a:avLst/>
              <a:gdLst>
                <a:gd name="T0" fmla="*/ 24 w 41"/>
                <a:gd name="T1" fmla="*/ 57 h 57"/>
                <a:gd name="T2" fmla="*/ 5 w 41"/>
                <a:gd name="T3" fmla="*/ 57 h 57"/>
                <a:gd name="T4" fmla="*/ 0 w 41"/>
                <a:gd name="T5" fmla="*/ 53 h 57"/>
                <a:gd name="T6" fmla="*/ 0 w 41"/>
                <a:gd name="T7" fmla="*/ 5 h 57"/>
                <a:gd name="T8" fmla="*/ 5 w 41"/>
                <a:gd name="T9" fmla="*/ 0 h 57"/>
                <a:gd name="T10" fmla="*/ 22 w 41"/>
                <a:gd name="T11" fmla="*/ 0 h 57"/>
                <a:gd name="T12" fmla="*/ 38 w 41"/>
                <a:gd name="T13" fmla="*/ 16 h 57"/>
                <a:gd name="T14" fmla="*/ 34 w 41"/>
                <a:gd name="T15" fmla="*/ 27 h 57"/>
                <a:gd name="T16" fmla="*/ 41 w 41"/>
                <a:gd name="T17" fmla="*/ 40 h 57"/>
                <a:gd name="T18" fmla="*/ 24 w 41"/>
                <a:gd name="T19" fmla="*/ 57 h 57"/>
                <a:gd name="T20" fmla="*/ 5 w 41"/>
                <a:gd name="T21" fmla="*/ 4 h 57"/>
                <a:gd name="T22" fmla="*/ 3 w 41"/>
                <a:gd name="T23" fmla="*/ 5 h 57"/>
                <a:gd name="T24" fmla="*/ 3 w 41"/>
                <a:gd name="T25" fmla="*/ 53 h 57"/>
                <a:gd name="T26" fmla="*/ 5 w 41"/>
                <a:gd name="T27" fmla="*/ 54 h 57"/>
                <a:gd name="T28" fmla="*/ 24 w 41"/>
                <a:gd name="T29" fmla="*/ 54 h 57"/>
                <a:gd name="T30" fmla="*/ 38 w 41"/>
                <a:gd name="T31" fmla="*/ 40 h 57"/>
                <a:gd name="T32" fmla="*/ 29 w 41"/>
                <a:gd name="T33" fmla="*/ 29 h 57"/>
                <a:gd name="T34" fmla="*/ 24 w 41"/>
                <a:gd name="T35" fmla="*/ 28 h 57"/>
                <a:gd name="T36" fmla="*/ 29 w 41"/>
                <a:gd name="T37" fmla="*/ 25 h 57"/>
                <a:gd name="T38" fmla="*/ 35 w 41"/>
                <a:gd name="T39" fmla="*/ 16 h 57"/>
                <a:gd name="T40" fmla="*/ 22 w 41"/>
                <a:gd name="T41" fmla="*/ 4 h 57"/>
                <a:gd name="T42" fmla="*/ 5 w 41"/>
                <a:gd name="T43" fmla="*/ 4 h 57"/>
                <a:gd name="T44" fmla="*/ 23 w 41"/>
                <a:gd name="T45" fmla="*/ 51 h 57"/>
                <a:gd name="T46" fmla="*/ 7 w 41"/>
                <a:gd name="T47" fmla="*/ 51 h 57"/>
                <a:gd name="T48" fmla="*/ 7 w 41"/>
                <a:gd name="T49" fmla="*/ 29 h 57"/>
                <a:gd name="T50" fmla="*/ 23 w 41"/>
                <a:gd name="T51" fmla="*/ 29 h 57"/>
                <a:gd name="T52" fmla="*/ 34 w 41"/>
                <a:gd name="T53" fmla="*/ 40 h 57"/>
                <a:gd name="T54" fmla="*/ 23 w 41"/>
                <a:gd name="T55" fmla="*/ 51 h 57"/>
                <a:gd name="T56" fmla="*/ 11 w 41"/>
                <a:gd name="T57" fmla="*/ 47 h 57"/>
                <a:gd name="T58" fmla="*/ 23 w 41"/>
                <a:gd name="T59" fmla="*/ 47 h 57"/>
                <a:gd name="T60" fmla="*/ 30 w 41"/>
                <a:gd name="T61" fmla="*/ 40 h 57"/>
                <a:gd name="T62" fmla="*/ 23 w 41"/>
                <a:gd name="T63" fmla="*/ 32 h 57"/>
                <a:gd name="T64" fmla="*/ 11 w 41"/>
                <a:gd name="T65" fmla="*/ 32 h 57"/>
                <a:gd name="T66" fmla="*/ 11 w 41"/>
                <a:gd name="T67" fmla="*/ 47 h 57"/>
                <a:gd name="T68" fmla="*/ 22 w 41"/>
                <a:gd name="T69" fmla="*/ 26 h 57"/>
                <a:gd name="T70" fmla="*/ 7 w 41"/>
                <a:gd name="T71" fmla="*/ 26 h 57"/>
                <a:gd name="T72" fmla="*/ 7 w 41"/>
                <a:gd name="T73" fmla="*/ 7 h 57"/>
                <a:gd name="T74" fmla="*/ 21 w 41"/>
                <a:gd name="T75" fmla="*/ 7 h 57"/>
                <a:gd name="T76" fmla="*/ 31 w 41"/>
                <a:gd name="T77" fmla="*/ 16 h 57"/>
                <a:gd name="T78" fmla="*/ 22 w 41"/>
                <a:gd name="T79" fmla="*/ 26 h 57"/>
                <a:gd name="T80" fmla="*/ 11 w 41"/>
                <a:gd name="T81" fmla="*/ 22 h 57"/>
                <a:gd name="T82" fmla="*/ 22 w 41"/>
                <a:gd name="T83" fmla="*/ 22 h 57"/>
                <a:gd name="T84" fmla="*/ 27 w 41"/>
                <a:gd name="T85" fmla="*/ 16 h 57"/>
                <a:gd name="T86" fmla="*/ 21 w 41"/>
                <a:gd name="T87" fmla="*/ 10 h 57"/>
                <a:gd name="T88" fmla="*/ 11 w 41"/>
                <a:gd name="T89" fmla="*/ 10 h 57"/>
                <a:gd name="T90" fmla="*/ 11 w 41"/>
                <a:gd name="T91" fmla="*/ 2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" h="57">
                  <a:moveTo>
                    <a:pt x="24" y="57"/>
                  </a:moveTo>
                  <a:cubicBezTo>
                    <a:pt x="5" y="57"/>
                    <a:pt x="5" y="57"/>
                    <a:pt x="5" y="57"/>
                  </a:cubicBezTo>
                  <a:cubicBezTo>
                    <a:pt x="2" y="57"/>
                    <a:pt x="0" y="55"/>
                    <a:pt x="0" y="5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2" y="0"/>
                    <a:pt x="38" y="6"/>
                    <a:pt x="38" y="16"/>
                  </a:cubicBezTo>
                  <a:cubicBezTo>
                    <a:pt x="38" y="20"/>
                    <a:pt x="37" y="24"/>
                    <a:pt x="34" y="27"/>
                  </a:cubicBezTo>
                  <a:cubicBezTo>
                    <a:pt x="38" y="29"/>
                    <a:pt x="41" y="35"/>
                    <a:pt x="41" y="40"/>
                  </a:cubicBezTo>
                  <a:cubicBezTo>
                    <a:pt x="41" y="50"/>
                    <a:pt x="34" y="57"/>
                    <a:pt x="24" y="57"/>
                  </a:cubicBezTo>
                  <a:close/>
                  <a:moveTo>
                    <a:pt x="5" y="4"/>
                  </a:moveTo>
                  <a:cubicBezTo>
                    <a:pt x="4" y="4"/>
                    <a:pt x="3" y="4"/>
                    <a:pt x="3" y="5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4" y="54"/>
                    <a:pt x="5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33" y="54"/>
                    <a:pt x="38" y="47"/>
                    <a:pt x="38" y="40"/>
                  </a:cubicBezTo>
                  <a:cubicBezTo>
                    <a:pt x="38" y="35"/>
                    <a:pt x="34" y="30"/>
                    <a:pt x="29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4" y="23"/>
                    <a:pt x="35" y="19"/>
                    <a:pt x="35" y="16"/>
                  </a:cubicBezTo>
                  <a:cubicBezTo>
                    <a:pt x="35" y="8"/>
                    <a:pt x="30" y="4"/>
                    <a:pt x="22" y="4"/>
                  </a:cubicBezTo>
                  <a:lnTo>
                    <a:pt x="5" y="4"/>
                  </a:lnTo>
                  <a:close/>
                  <a:moveTo>
                    <a:pt x="23" y="51"/>
                  </a:moveTo>
                  <a:cubicBezTo>
                    <a:pt x="7" y="51"/>
                    <a:pt x="7" y="51"/>
                    <a:pt x="7" y="51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9" y="29"/>
                    <a:pt x="34" y="35"/>
                    <a:pt x="34" y="40"/>
                  </a:cubicBezTo>
                  <a:cubicBezTo>
                    <a:pt x="34" y="45"/>
                    <a:pt x="30" y="51"/>
                    <a:pt x="23" y="51"/>
                  </a:cubicBezTo>
                  <a:close/>
                  <a:moveTo>
                    <a:pt x="11" y="47"/>
                  </a:moveTo>
                  <a:cubicBezTo>
                    <a:pt x="23" y="47"/>
                    <a:pt x="23" y="47"/>
                    <a:pt x="23" y="47"/>
                  </a:cubicBezTo>
                  <a:cubicBezTo>
                    <a:pt x="28" y="47"/>
                    <a:pt x="30" y="43"/>
                    <a:pt x="30" y="40"/>
                  </a:cubicBezTo>
                  <a:cubicBezTo>
                    <a:pt x="30" y="37"/>
                    <a:pt x="28" y="32"/>
                    <a:pt x="23" y="32"/>
                  </a:cubicBezTo>
                  <a:cubicBezTo>
                    <a:pt x="11" y="32"/>
                    <a:pt x="11" y="32"/>
                    <a:pt x="11" y="32"/>
                  </a:cubicBezTo>
                  <a:lnTo>
                    <a:pt x="11" y="47"/>
                  </a:lnTo>
                  <a:close/>
                  <a:moveTo>
                    <a:pt x="22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7" y="7"/>
                    <a:pt x="31" y="10"/>
                    <a:pt x="31" y="16"/>
                  </a:cubicBezTo>
                  <a:cubicBezTo>
                    <a:pt x="31" y="22"/>
                    <a:pt x="27" y="26"/>
                    <a:pt x="22" y="26"/>
                  </a:cubicBezTo>
                  <a:close/>
                  <a:moveTo>
                    <a:pt x="11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6" y="22"/>
                    <a:pt x="27" y="19"/>
                    <a:pt x="27" y="16"/>
                  </a:cubicBezTo>
                  <a:cubicBezTo>
                    <a:pt x="27" y="12"/>
                    <a:pt x="25" y="10"/>
                    <a:pt x="21" y="10"/>
                  </a:cubicBezTo>
                  <a:cubicBezTo>
                    <a:pt x="11" y="10"/>
                    <a:pt x="11" y="10"/>
                    <a:pt x="11" y="10"/>
                  </a:cubicBezTo>
                  <a:lnTo>
                    <a:pt x="11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192"/>
            <p:cNvSpPr/>
            <p:nvPr/>
          </p:nvSpPr>
          <p:spPr bwMode="auto">
            <a:xfrm>
              <a:off x="3148013" y="5092700"/>
              <a:ext cx="131763" cy="155575"/>
            </a:xfrm>
            <a:custGeom>
              <a:avLst/>
              <a:gdLst>
                <a:gd name="T0" fmla="*/ 27 w 47"/>
                <a:gd name="T1" fmla="*/ 0 h 55"/>
                <a:gd name="T2" fmla="*/ 45 w 47"/>
                <a:gd name="T3" fmla="*/ 7 h 55"/>
                <a:gd name="T4" fmla="*/ 46 w 47"/>
                <a:gd name="T5" fmla="*/ 12 h 55"/>
                <a:gd name="T6" fmla="*/ 40 w 47"/>
                <a:gd name="T7" fmla="*/ 12 h 55"/>
                <a:gd name="T8" fmla="*/ 27 w 47"/>
                <a:gd name="T9" fmla="*/ 7 h 55"/>
                <a:gd name="T10" fmla="*/ 7 w 47"/>
                <a:gd name="T11" fmla="*/ 28 h 55"/>
                <a:gd name="T12" fmla="*/ 27 w 47"/>
                <a:gd name="T13" fmla="*/ 48 h 55"/>
                <a:gd name="T14" fmla="*/ 40 w 47"/>
                <a:gd name="T15" fmla="*/ 43 h 55"/>
                <a:gd name="T16" fmla="*/ 46 w 47"/>
                <a:gd name="T17" fmla="*/ 44 h 55"/>
                <a:gd name="T18" fmla="*/ 45 w 47"/>
                <a:gd name="T19" fmla="*/ 49 h 55"/>
                <a:gd name="T20" fmla="*/ 27 w 47"/>
                <a:gd name="T21" fmla="*/ 55 h 55"/>
                <a:gd name="T22" fmla="*/ 0 w 47"/>
                <a:gd name="T23" fmla="*/ 28 h 55"/>
                <a:gd name="T24" fmla="*/ 27 w 47"/>
                <a:gd name="T2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55">
                  <a:moveTo>
                    <a:pt x="27" y="0"/>
                  </a:moveTo>
                  <a:cubicBezTo>
                    <a:pt x="34" y="0"/>
                    <a:pt x="41" y="3"/>
                    <a:pt x="45" y="7"/>
                  </a:cubicBezTo>
                  <a:cubicBezTo>
                    <a:pt x="47" y="8"/>
                    <a:pt x="47" y="10"/>
                    <a:pt x="46" y="12"/>
                  </a:cubicBezTo>
                  <a:cubicBezTo>
                    <a:pt x="44" y="14"/>
                    <a:pt x="42" y="14"/>
                    <a:pt x="40" y="12"/>
                  </a:cubicBezTo>
                  <a:cubicBezTo>
                    <a:pt x="37" y="9"/>
                    <a:pt x="32" y="7"/>
                    <a:pt x="27" y="7"/>
                  </a:cubicBezTo>
                  <a:cubicBezTo>
                    <a:pt x="16" y="7"/>
                    <a:pt x="7" y="17"/>
                    <a:pt x="7" y="28"/>
                  </a:cubicBezTo>
                  <a:cubicBezTo>
                    <a:pt x="7" y="39"/>
                    <a:pt x="16" y="48"/>
                    <a:pt x="27" y="48"/>
                  </a:cubicBezTo>
                  <a:cubicBezTo>
                    <a:pt x="32" y="48"/>
                    <a:pt x="37" y="46"/>
                    <a:pt x="40" y="43"/>
                  </a:cubicBezTo>
                  <a:cubicBezTo>
                    <a:pt x="42" y="42"/>
                    <a:pt x="44" y="42"/>
                    <a:pt x="46" y="44"/>
                  </a:cubicBezTo>
                  <a:cubicBezTo>
                    <a:pt x="47" y="45"/>
                    <a:pt x="47" y="47"/>
                    <a:pt x="45" y="49"/>
                  </a:cubicBezTo>
                  <a:cubicBezTo>
                    <a:pt x="41" y="53"/>
                    <a:pt x="34" y="55"/>
                    <a:pt x="27" y="55"/>
                  </a:cubicBezTo>
                  <a:cubicBezTo>
                    <a:pt x="12" y="55"/>
                    <a:pt x="0" y="43"/>
                    <a:pt x="0" y="28"/>
                  </a:cubicBezTo>
                  <a:cubicBezTo>
                    <a:pt x="0" y="13"/>
                    <a:pt x="12" y="0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193"/>
            <p:cNvSpPr>
              <a:spLocks noEditPoints="1"/>
            </p:cNvSpPr>
            <p:nvPr/>
          </p:nvSpPr>
          <p:spPr bwMode="auto">
            <a:xfrm>
              <a:off x="3143250" y="5091113"/>
              <a:ext cx="142875" cy="161925"/>
            </a:xfrm>
            <a:custGeom>
              <a:avLst/>
              <a:gdLst>
                <a:gd name="T0" fmla="*/ 29 w 51"/>
                <a:gd name="T1" fmla="*/ 58 h 58"/>
                <a:gd name="T2" fmla="*/ 0 w 51"/>
                <a:gd name="T3" fmla="*/ 29 h 58"/>
                <a:gd name="T4" fmla="*/ 29 w 51"/>
                <a:gd name="T5" fmla="*/ 0 h 58"/>
                <a:gd name="T6" fmla="*/ 48 w 51"/>
                <a:gd name="T7" fmla="*/ 7 h 58"/>
                <a:gd name="T8" fmla="*/ 49 w 51"/>
                <a:gd name="T9" fmla="*/ 14 h 58"/>
                <a:gd name="T10" fmla="*/ 41 w 51"/>
                <a:gd name="T11" fmla="*/ 15 h 58"/>
                <a:gd name="T12" fmla="*/ 29 w 51"/>
                <a:gd name="T13" fmla="*/ 10 h 58"/>
                <a:gd name="T14" fmla="*/ 11 w 51"/>
                <a:gd name="T15" fmla="*/ 29 h 58"/>
                <a:gd name="T16" fmla="*/ 29 w 51"/>
                <a:gd name="T17" fmla="*/ 48 h 58"/>
                <a:gd name="T18" fmla="*/ 41 w 51"/>
                <a:gd name="T19" fmla="*/ 43 h 58"/>
                <a:gd name="T20" fmla="*/ 49 w 51"/>
                <a:gd name="T21" fmla="*/ 43 h 58"/>
                <a:gd name="T22" fmla="*/ 48 w 51"/>
                <a:gd name="T23" fmla="*/ 51 h 58"/>
                <a:gd name="T24" fmla="*/ 29 w 51"/>
                <a:gd name="T25" fmla="*/ 58 h 58"/>
                <a:gd name="T26" fmla="*/ 29 w 51"/>
                <a:gd name="T27" fmla="*/ 3 h 58"/>
                <a:gd name="T28" fmla="*/ 4 w 51"/>
                <a:gd name="T29" fmla="*/ 29 h 58"/>
                <a:gd name="T30" fmla="*/ 29 w 51"/>
                <a:gd name="T31" fmla="*/ 55 h 58"/>
                <a:gd name="T32" fmla="*/ 46 w 51"/>
                <a:gd name="T33" fmla="*/ 48 h 58"/>
                <a:gd name="T34" fmla="*/ 46 w 51"/>
                <a:gd name="T35" fmla="*/ 46 h 58"/>
                <a:gd name="T36" fmla="*/ 43 w 51"/>
                <a:gd name="T37" fmla="*/ 46 h 58"/>
                <a:gd name="T38" fmla="*/ 29 w 51"/>
                <a:gd name="T39" fmla="*/ 51 h 58"/>
                <a:gd name="T40" fmla="*/ 8 w 51"/>
                <a:gd name="T41" fmla="*/ 29 h 58"/>
                <a:gd name="T42" fmla="*/ 29 w 51"/>
                <a:gd name="T43" fmla="*/ 7 h 58"/>
                <a:gd name="T44" fmla="*/ 44 w 51"/>
                <a:gd name="T45" fmla="*/ 12 h 58"/>
                <a:gd name="T46" fmla="*/ 46 w 51"/>
                <a:gd name="T47" fmla="*/ 12 h 58"/>
                <a:gd name="T48" fmla="*/ 46 w 51"/>
                <a:gd name="T49" fmla="*/ 9 h 58"/>
                <a:gd name="T50" fmla="*/ 29 w 51"/>
                <a:gd name="T51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58">
                  <a:moveTo>
                    <a:pt x="29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2"/>
                    <a:pt x="13" y="0"/>
                    <a:pt x="29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50" y="9"/>
                    <a:pt x="51" y="12"/>
                    <a:pt x="49" y="14"/>
                  </a:cubicBezTo>
                  <a:cubicBezTo>
                    <a:pt x="47" y="16"/>
                    <a:pt x="43" y="17"/>
                    <a:pt x="41" y="15"/>
                  </a:cubicBezTo>
                  <a:cubicBezTo>
                    <a:pt x="38" y="12"/>
                    <a:pt x="34" y="10"/>
                    <a:pt x="29" y="10"/>
                  </a:cubicBezTo>
                  <a:cubicBezTo>
                    <a:pt x="19" y="10"/>
                    <a:pt x="11" y="18"/>
                    <a:pt x="11" y="29"/>
                  </a:cubicBezTo>
                  <a:cubicBezTo>
                    <a:pt x="11" y="39"/>
                    <a:pt x="19" y="48"/>
                    <a:pt x="29" y="48"/>
                  </a:cubicBezTo>
                  <a:cubicBezTo>
                    <a:pt x="34" y="48"/>
                    <a:pt x="38" y="46"/>
                    <a:pt x="41" y="43"/>
                  </a:cubicBezTo>
                  <a:cubicBezTo>
                    <a:pt x="43" y="41"/>
                    <a:pt x="47" y="41"/>
                    <a:pt x="49" y="43"/>
                  </a:cubicBezTo>
                  <a:cubicBezTo>
                    <a:pt x="51" y="46"/>
                    <a:pt x="50" y="49"/>
                    <a:pt x="48" y="51"/>
                  </a:cubicBezTo>
                  <a:cubicBezTo>
                    <a:pt x="43" y="56"/>
                    <a:pt x="36" y="58"/>
                    <a:pt x="29" y="58"/>
                  </a:cubicBezTo>
                  <a:close/>
                  <a:moveTo>
                    <a:pt x="29" y="3"/>
                  </a:moveTo>
                  <a:cubicBezTo>
                    <a:pt x="15" y="3"/>
                    <a:pt x="4" y="14"/>
                    <a:pt x="4" y="29"/>
                  </a:cubicBezTo>
                  <a:cubicBezTo>
                    <a:pt x="4" y="43"/>
                    <a:pt x="15" y="55"/>
                    <a:pt x="29" y="55"/>
                  </a:cubicBezTo>
                  <a:cubicBezTo>
                    <a:pt x="36" y="55"/>
                    <a:pt x="42" y="52"/>
                    <a:pt x="46" y="48"/>
                  </a:cubicBezTo>
                  <a:cubicBezTo>
                    <a:pt x="47" y="48"/>
                    <a:pt x="47" y="47"/>
                    <a:pt x="46" y="46"/>
                  </a:cubicBezTo>
                  <a:cubicBezTo>
                    <a:pt x="45" y="45"/>
                    <a:pt x="44" y="45"/>
                    <a:pt x="43" y="46"/>
                  </a:cubicBezTo>
                  <a:cubicBezTo>
                    <a:pt x="39" y="49"/>
                    <a:pt x="34" y="51"/>
                    <a:pt x="29" y="51"/>
                  </a:cubicBezTo>
                  <a:cubicBezTo>
                    <a:pt x="17" y="51"/>
                    <a:pt x="8" y="41"/>
                    <a:pt x="8" y="29"/>
                  </a:cubicBezTo>
                  <a:cubicBezTo>
                    <a:pt x="8" y="16"/>
                    <a:pt x="17" y="7"/>
                    <a:pt x="29" y="7"/>
                  </a:cubicBezTo>
                  <a:cubicBezTo>
                    <a:pt x="34" y="7"/>
                    <a:pt x="39" y="8"/>
                    <a:pt x="44" y="12"/>
                  </a:cubicBezTo>
                  <a:cubicBezTo>
                    <a:pt x="44" y="13"/>
                    <a:pt x="45" y="13"/>
                    <a:pt x="46" y="12"/>
                  </a:cubicBezTo>
                  <a:cubicBezTo>
                    <a:pt x="47" y="11"/>
                    <a:pt x="47" y="10"/>
                    <a:pt x="46" y="9"/>
                  </a:cubicBezTo>
                  <a:cubicBezTo>
                    <a:pt x="42" y="5"/>
                    <a:pt x="36" y="3"/>
                    <a:pt x="2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194"/>
            <p:cNvSpPr>
              <a:spLocks noEditPoints="1"/>
            </p:cNvSpPr>
            <p:nvPr/>
          </p:nvSpPr>
          <p:spPr bwMode="auto">
            <a:xfrm>
              <a:off x="2916238" y="4854575"/>
              <a:ext cx="473075" cy="460375"/>
            </a:xfrm>
            <a:custGeom>
              <a:avLst/>
              <a:gdLst>
                <a:gd name="T0" fmla="*/ 140 w 169"/>
                <a:gd name="T1" fmla="*/ 164 h 164"/>
                <a:gd name="T2" fmla="*/ 28 w 169"/>
                <a:gd name="T3" fmla="*/ 164 h 164"/>
                <a:gd name="T4" fmla="*/ 0 w 169"/>
                <a:gd name="T5" fmla="*/ 136 h 164"/>
                <a:gd name="T6" fmla="*/ 0 w 169"/>
                <a:gd name="T7" fmla="*/ 28 h 164"/>
                <a:gd name="T8" fmla="*/ 28 w 169"/>
                <a:gd name="T9" fmla="*/ 0 h 164"/>
                <a:gd name="T10" fmla="*/ 140 w 169"/>
                <a:gd name="T11" fmla="*/ 0 h 164"/>
                <a:gd name="T12" fmla="*/ 169 w 169"/>
                <a:gd name="T13" fmla="*/ 28 h 164"/>
                <a:gd name="T14" fmla="*/ 169 w 169"/>
                <a:gd name="T15" fmla="*/ 136 h 164"/>
                <a:gd name="T16" fmla="*/ 140 w 169"/>
                <a:gd name="T17" fmla="*/ 164 h 164"/>
                <a:gd name="T18" fmla="*/ 28 w 169"/>
                <a:gd name="T19" fmla="*/ 9 h 164"/>
                <a:gd name="T20" fmla="*/ 9 w 169"/>
                <a:gd name="T21" fmla="*/ 28 h 164"/>
                <a:gd name="T22" fmla="*/ 9 w 169"/>
                <a:gd name="T23" fmla="*/ 136 h 164"/>
                <a:gd name="T24" fmla="*/ 28 w 169"/>
                <a:gd name="T25" fmla="*/ 155 h 164"/>
                <a:gd name="T26" fmla="*/ 140 w 169"/>
                <a:gd name="T27" fmla="*/ 155 h 164"/>
                <a:gd name="T28" fmla="*/ 160 w 169"/>
                <a:gd name="T29" fmla="*/ 136 h 164"/>
                <a:gd name="T30" fmla="*/ 160 w 169"/>
                <a:gd name="T31" fmla="*/ 28 h 164"/>
                <a:gd name="T32" fmla="*/ 140 w 169"/>
                <a:gd name="T33" fmla="*/ 9 h 164"/>
                <a:gd name="T34" fmla="*/ 28 w 169"/>
                <a:gd name="T35" fmla="*/ 9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9" h="164">
                  <a:moveTo>
                    <a:pt x="140" y="164"/>
                  </a:moveTo>
                  <a:cubicBezTo>
                    <a:pt x="28" y="164"/>
                    <a:pt x="28" y="164"/>
                    <a:pt x="28" y="164"/>
                  </a:cubicBezTo>
                  <a:cubicBezTo>
                    <a:pt x="12" y="164"/>
                    <a:pt x="0" y="151"/>
                    <a:pt x="0" y="13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12" y="0"/>
                    <a:pt x="28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56" y="0"/>
                    <a:pt x="169" y="13"/>
                    <a:pt x="169" y="28"/>
                  </a:cubicBezTo>
                  <a:cubicBezTo>
                    <a:pt x="169" y="136"/>
                    <a:pt x="169" y="136"/>
                    <a:pt x="169" y="136"/>
                  </a:cubicBezTo>
                  <a:cubicBezTo>
                    <a:pt x="169" y="151"/>
                    <a:pt x="156" y="164"/>
                    <a:pt x="140" y="164"/>
                  </a:cubicBezTo>
                  <a:close/>
                  <a:moveTo>
                    <a:pt x="28" y="9"/>
                  </a:moveTo>
                  <a:cubicBezTo>
                    <a:pt x="18" y="9"/>
                    <a:pt x="9" y="18"/>
                    <a:pt x="9" y="28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9" y="146"/>
                    <a:pt x="18" y="155"/>
                    <a:pt x="28" y="155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51" y="155"/>
                    <a:pt x="160" y="146"/>
                    <a:pt x="160" y="136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60" y="18"/>
                    <a:pt x="151" y="9"/>
                    <a:pt x="140" y="9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42" name="Freeform 195"/>
          <p:cNvSpPr>
            <a:spLocks noEditPoints="1"/>
          </p:cNvSpPr>
          <p:nvPr/>
        </p:nvSpPr>
        <p:spPr bwMode="auto">
          <a:xfrm>
            <a:off x="3897214" y="4877621"/>
            <a:ext cx="864429" cy="866569"/>
          </a:xfrm>
          <a:custGeom>
            <a:avLst/>
            <a:gdLst>
              <a:gd name="T0" fmla="*/ 229 w 457"/>
              <a:gd name="T1" fmla="*/ 458 h 458"/>
              <a:gd name="T2" fmla="*/ 0 w 457"/>
              <a:gd name="T3" fmla="*/ 229 h 458"/>
              <a:gd name="T4" fmla="*/ 229 w 457"/>
              <a:gd name="T5" fmla="*/ 0 h 458"/>
              <a:gd name="T6" fmla="*/ 457 w 457"/>
              <a:gd name="T7" fmla="*/ 229 h 458"/>
              <a:gd name="T8" fmla="*/ 229 w 457"/>
              <a:gd name="T9" fmla="*/ 458 h 458"/>
              <a:gd name="T10" fmla="*/ 229 w 457"/>
              <a:gd name="T11" fmla="*/ 10 h 458"/>
              <a:gd name="T12" fmla="*/ 9 w 457"/>
              <a:gd name="T13" fmla="*/ 229 h 458"/>
              <a:gd name="T14" fmla="*/ 229 w 457"/>
              <a:gd name="T15" fmla="*/ 448 h 458"/>
              <a:gd name="T16" fmla="*/ 448 w 457"/>
              <a:gd name="T17" fmla="*/ 229 h 458"/>
              <a:gd name="T18" fmla="*/ 229 w 457"/>
              <a:gd name="T19" fmla="*/ 10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7" h="458">
                <a:moveTo>
                  <a:pt x="229" y="458"/>
                </a:moveTo>
                <a:cubicBezTo>
                  <a:pt x="102" y="458"/>
                  <a:pt x="0" y="355"/>
                  <a:pt x="0" y="229"/>
                </a:cubicBezTo>
                <a:cubicBezTo>
                  <a:pt x="0" y="103"/>
                  <a:pt x="102" y="0"/>
                  <a:pt x="229" y="0"/>
                </a:cubicBezTo>
                <a:cubicBezTo>
                  <a:pt x="355" y="0"/>
                  <a:pt x="457" y="103"/>
                  <a:pt x="457" y="229"/>
                </a:cubicBezTo>
                <a:cubicBezTo>
                  <a:pt x="457" y="355"/>
                  <a:pt x="355" y="458"/>
                  <a:pt x="229" y="458"/>
                </a:cubicBezTo>
                <a:close/>
                <a:moveTo>
                  <a:pt x="229" y="10"/>
                </a:moveTo>
                <a:cubicBezTo>
                  <a:pt x="108" y="10"/>
                  <a:pt x="9" y="108"/>
                  <a:pt x="9" y="229"/>
                </a:cubicBezTo>
                <a:cubicBezTo>
                  <a:pt x="9" y="350"/>
                  <a:pt x="108" y="448"/>
                  <a:pt x="229" y="448"/>
                </a:cubicBezTo>
                <a:cubicBezTo>
                  <a:pt x="350" y="448"/>
                  <a:pt x="448" y="350"/>
                  <a:pt x="448" y="229"/>
                </a:cubicBezTo>
                <a:cubicBezTo>
                  <a:pt x="448" y="108"/>
                  <a:pt x="350" y="10"/>
                  <a:pt x="229" y="1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43" name="组合 242"/>
          <p:cNvGrpSpPr/>
          <p:nvPr/>
        </p:nvGrpSpPr>
        <p:grpSpPr>
          <a:xfrm>
            <a:off x="5343636" y="5010281"/>
            <a:ext cx="368024" cy="603389"/>
            <a:chOff x="4598988" y="4714875"/>
            <a:chExt cx="546100" cy="895350"/>
          </a:xfrm>
          <a:solidFill>
            <a:srgbClr val="FC621E"/>
          </a:solidFill>
        </p:grpSpPr>
        <p:sp>
          <p:nvSpPr>
            <p:cNvPr id="244" name="Freeform 196"/>
            <p:cNvSpPr>
              <a:spLocks noEditPoints="1"/>
            </p:cNvSpPr>
            <p:nvPr/>
          </p:nvSpPr>
          <p:spPr bwMode="auto">
            <a:xfrm>
              <a:off x="4702175" y="4714875"/>
              <a:ext cx="339725" cy="336550"/>
            </a:xfrm>
            <a:custGeom>
              <a:avLst/>
              <a:gdLst>
                <a:gd name="T0" fmla="*/ 61 w 121"/>
                <a:gd name="T1" fmla="*/ 120 h 120"/>
                <a:gd name="T2" fmla="*/ 0 w 121"/>
                <a:gd name="T3" fmla="*/ 60 h 120"/>
                <a:gd name="T4" fmla="*/ 61 w 121"/>
                <a:gd name="T5" fmla="*/ 0 h 120"/>
                <a:gd name="T6" fmla="*/ 121 w 121"/>
                <a:gd name="T7" fmla="*/ 60 h 120"/>
                <a:gd name="T8" fmla="*/ 61 w 121"/>
                <a:gd name="T9" fmla="*/ 120 h 120"/>
                <a:gd name="T10" fmla="*/ 61 w 121"/>
                <a:gd name="T11" fmla="*/ 9 h 120"/>
                <a:gd name="T12" fmla="*/ 9 w 121"/>
                <a:gd name="T13" fmla="*/ 60 h 120"/>
                <a:gd name="T14" fmla="*/ 61 w 121"/>
                <a:gd name="T15" fmla="*/ 111 h 120"/>
                <a:gd name="T16" fmla="*/ 112 w 121"/>
                <a:gd name="T17" fmla="*/ 60 h 120"/>
                <a:gd name="T18" fmla="*/ 61 w 121"/>
                <a:gd name="T19" fmla="*/ 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20">
                  <a:moveTo>
                    <a:pt x="61" y="120"/>
                  </a:moveTo>
                  <a:cubicBezTo>
                    <a:pt x="27" y="120"/>
                    <a:pt x="0" y="93"/>
                    <a:pt x="0" y="60"/>
                  </a:cubicBezTo>
                  <a:cubicBezTo>
                    <a:pt x="0" y="27"/>
                    <a:pt x="27" y="0"/>
                    <a:pt x="61" y="0"/>
                  </a:cubicBezTo>
                  <a:cubicBezTo>
                    <a:pt x="94" y="0"/>
                    <a:pt x="121" y="27"/>
                    <a:pt x="121" y="60"/>
                  </a:cubicBezTo>
                  <a:cubicBezTo>
                    <a:pt x="121" y="93"/>
                    <a:pt x="94" y="120"/>
                    <a:pt x="61" y="120"/>
                  </a:cubicBezTo>
                  <a:close/>
                  <a:moveTo>
                    <a:pt x="61" y="9"/>
                  </a:moveTo>
                  <a:cubicBezTo>
                    <a:pt x="32" y="9"/>
                    <a:pt x="9" y="32"/>
                    <a:pt x="9" y="60"/>
                  </a:cubicBezTo>
                  <a:cubicBezTo>
                    <a:pt x="9" y="88"/>
                    <a:pt x="32" y="111"/>
                    <a:pt x="61" y="111"/>
                  </a:cubicBezTo>
                  <a:cubicBezTo>
                    <a:pt x="89" y="111"/>
                    <a:pt x="112" y="88"/>
                    <a:pt x="112" y="60"/>
                  </a:cubicBezTo>
                  <a:cubicBezTo>
                    <a:pt x="112" y="32"/>
                    <a:pt x="89" y="9"/>
                    <a:pt x="6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197"/>
            <p:cNvSpPr>
              <a:spLocks noEditPoints="1"/>
            </p:cNvSpPr>
            <p:nvPr/>
          </p:nvSpPr>
          <p:spPr bwMode="auto">
            <a:xfrm>
              <a:off x="4702175" y="4714875"/>
              <a:ext cx="339725" cy="182562"/>
            </a:xfrm>
            <a:custGeom>
              <a:avLst/>
              <a:gdLst>
                <a:gd name="T0" fmla="*/ 116 w 121"/>
                <a:gd name="T1" fmla="*/ 65 h 65"/>
                <a:gd name="T2" fmla="*/ 61 w 121"/>
                <a:gd name="T3" fmla="*/ 33 h 65"/>
                <a:gd name="T4" fmla="*/ 5 w 121"/>
                <a:gd name="T5" fmla="*/ 65 h 65"/>
                <a:gd name="T6" fmla="*/ 0 w 121"/>
                <a:gd name="T7" fmla="*/ 60 h 65"/>
                <a:gd name="T8" fmla="*/ 61 w 121"/>
                <a:gd name="T9" fmla="*/ 0 h 65"/>
                <a:gd name="T10" fmla="*/ 121 w 121"/>
                <a:gd name="T11" fmla="*/ 60 h 65"/>
                <a:gd name="T12" fmla="*/ 116 w 121"/>
                <a:gd name="T13" fmla="*/ 65 h 65"/>
                <a:gd name="T14" fmla="*/ 61 w 121"/>
                <a:gd name="T15" fmla="*/ 9 h 65"/>
                <a:gd name="T16" fmla="*/ 10 w 121"/>
                <a:gd name="T17" fmla="*/ 55 h 65"/>
                <a:gd name="T18" fmla="*/ 57 w 121"/>
                <a:gd name="T19" fmla="*/ 23 h 65"/>
                <a:gd name="T20" fmla="*/ 61 w 121"/>
                <a:gd name="T21" fmla="*/ 21 h 65"/>
                <a:gd name="T22" fmla="*/ 64 w 121"/>
                <a:gd name="T23" fmla="*/ 23 h 65"/>
                <a:gd name="T24" fmla="*/ 112 w 121"/>
                <a:gd name="T25" fmla="*/ 55 h 65"/>
                <a:gd name="T26" fmla="*/ 61 w 121"/>
                <a:gd name="T27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" h="65">
                  <a:moveTo>
                    <a:pt x="116" y="65"/>
                  </a:moveTo>
                  <a:cubicBezTo>
                    <a:pt x="90" y="65"/>
                    <a:pt x="69" y="43"/>
                    <a:pt x="61" y="33"/>
                  </a:cubicBezTo>
                  <a:cubicBezTo>
                    <a:pt x="53" y="43"/>
                    <a:pt x="32" y="65"/>
                    <a:pt x="5" y="65"/>
                  </a:cubicBezTo>
                  <a:cubicBezTo>
                    <a:pt x="2" y="65"/>
                    <a:pt x="0" y="63"/>
                    <a:pt x="0" y="60"/>
                  </a:cubicBezTo>
                  <a:cubicBezTo>
                    <a:pt x="0" y="27"/>
                    <a:pt x="27" y="0"/>
                    <a:pt x="61" y="0"/>
                  </a:cubicBezTo>
                  <a:cubicBezTo>
                    <a:pt x="94" y="0"/>
                    <a:pt x="121" y="27"/>
                    <a:pt x="121" y="60"/>
                  </a:cubicBezTo>
                  <a:cubicBezTo>
                    <a:pt x="121" y="63"/>
                    <a:pt x="119" y="65"/>
                    <a:pt x="116" y="65"/>
                  </a:cubicBezTo>
                  <a:close/>
                  <a:moveTo>
                    <a:pt x="61" y="9"/>
                  </a:moveTo>
                  <a:cubicBezTo>
                    <a:pt x="34" y="9"/>
                    <a:pt x="12" y="29"/>
                    <a:pt x="10" y="55"/>
                  </a:cubicBezTo>
                  <a:cubicBezTo>
                    <a:pt x="37" y="52"/>
                    <a:pt x="57" y="23"/>
                    <a:pt x="57" y="23"/>
                  </a:cubicBezTo>
                  <a:cubicBezTo>
                    <a:pt x="58" y="22"/>
                    <a:pt x="59" y="21"/>
                    <a:pt x="61" y="21"/>
                  </a:cubicBezTo>
                  <a:cubicBezTo>
                    <a:pt x="62" y="21"/>
                    <a:pt x="64" y="22"/>
                    <a:pt x="64" y="23"/>
                  </a:cubicBezTo>
                  <a:cubicBezTo>
                    <a:pt x="65" y="23"/>
                    <a:pt x="85" y="52"/>
                    <a:pt x="112" y="55"/>
                  </a:cubicBezTo>
                  <a:cubicBezTo>
                    <a:pt x="109" y="29"/>
                    <a:pt x="87" y="9"/>
                    <a:pt x="6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198"/>
            <p:cNvSpPr/>
            <p:nvPr/>
          </p:nvSpPr>
          <p:spPr bwMode="auto">
            <a:xfrm>
              <a:off x="4702175" y="5006975"/>
              <a:ext cx="339725" cy="355600"/>
            </a:xfrm>
            <a:custGeom>
              <a:avLst/>
              <a:gdLst>
                <a:gd name="T0" fmla="*/ 57 w 121"/>
                <a:gd name="T1" fmla="*/ 127 h 127"/>
                <a:gd name="T2" fmla="*/ 45 w 121"/>
                <a:gd name="T3" fmla="*/ 127 h 127"/>
                <a:gd name="T4" fmla="*/ 0 w 121"/>
                <a:gd name="T5" fmla="*/ 106 h 127"/>
                <a:gd name="T6" fmla="*/ 0 w 121"/>
                <a:gd name="T7" fmla="*/ 105 h 127"/>
                <a:gd name="T8" fmla="*/ 30 w 121"/>
                <a:gd name="T9" fmla="*/ 2 h 127"/>
                <a:gd name="T10" fmla="*/ 37 w 121"/>
                <a:gd name="T11" fmla="*/ 1 h 127"/>
                <a:gd name="T12" fmla="*/ 37 w 121"/>
                <a:gd name="T13" fmla="*/ 8 h 127"/>
                <a:gd name="T14" fmla="*/ 9 w 121"/>
                <a:gd name="T15" fmla="*/ 104 h 127"/>
                <a:gd name="T16" fmla="*/ 45 w 121"/>
                <a:gd name="T17" fmla="*/ 118 h 127"/>
                <a:gd name="T18" fmla="*/ 112 w 121"/>
                <a:gd name="T19" fmla="*/ 104 h 127"/>
                <a:gd name="T20" fmla="*/ 84 w 121"/>
                <a:gd name="T21" fmla="*/ 8 h 127"/>
                <a:gd name="T22" fmla="*/ 85 w 121"/>
                <a:gd name="T23" fmla="*/ 1 h 127"/>
                <a:gd name="T24" fmla="*/ 91 w 121"/>
                <a:gd name="T25" fmla="*/ 2 h 127"/>
                <a:gd name="T26" fmla="*/ 121 w 121"/>
                <a:gd name="T27" fmla="*/ 105 h 127"/>
                <a:gd name="T28" fmla="*/ 121 w 121"/>
                <a:gd name="T29" fmla="*/ 106 h 127"/>
                <a:gd name="T30" fmla="*/ 57 w 121"/>
                <a:gd name="T31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1" h="127">
                  <a:moveTo>
                    <a:pt x="57" y="127"/>
                  </a:moveTo>
                  <a:cubicBezTo>
                    <a:pt x="53" y="127"/>
                    <a:pt x="49" y="127"/>
                    <a:pt x="45" y="127"/>
                  </a:cubicBezTo>
                  <a:cubicBezTo>
                    <a:pt x="29" y="126"/>
                    <a:pt x="3" y="122"/>
                    <a:pt x="0" y="106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62"/>
                    <a:pt x="12" y="23"/>
                    <a:pt x="30" y="2"/>
                  </a:cubicBezTo>
                  <a:cubicBezTo>
                    <a:pt x="32" y="0"/>
                    <a:pt x="35" y="0"/>
                    <a:pt x="37" y="1"/>
                  </a:cubicBezTo>
                  <a:cubicBezTo>
                    <a:pt x="38" y="3"/>
                    <a:pt x="39" y="6"/>
                    <a:pt x="37" y="8"/>
                  </a:cubicBezTo>
                  <a:cubicBezTo>
                    <a:pt x="20" y="27"/>
                    <a:pt x="9" y="64"/>
                    <a:pt x="9" y="104"/>
                  </a:cubicBezTo>
                  <a:cubicBezTo>
                    <a:pt x="11" y="111"/>
                    <a:pt x="25" y="116"/>
                    <a:pt x="45" y="118"/>
                  </a:cubicBezTo>
                  <a:cubicBezTo>
                    <a:pt x="75" y="120"/>
                    <a:pt x="108" y="113"/>
                    <a:pt x="112" y="104"/>
                  </a:cubicBezTo>
                  <a:cubicBezTo>
                    <a:pt x="112" y="64"/>
                    <a:pt x="101" y="27"/>
                    <a:pt x="84" y="8"/>
                  </a:cubicBezTo>
                  <a:cubicBezTo>
                    <a:pt x="83" y="6"/>
                    <a:pt x="83" y="3"/>
                    <a:pt x="85" y="1"/>
                  </a:cubicBezTo>
                  <a:cubicBezTo>
                    <a:pt x="87" y="0"/>
                    <a:pt x="89" y="0"/>
                    <a:pt x="91" y="2"/>
                  </a:cubicBezTo>
                  <a:cubicBezTo>
                    <a:pt x="110" y="23"/>
                    <a:pt x="121" y="62"/>
                    <a:pt x="121" y="105"/>
                  </a:cubicBezTo>
                  <a:cubicBezTo>
                    <a:pt x="121" y="105"/>
                    <a:pt x="121" y="106"/>
                    <a:pt x="121" y="106"/>
                  </a:cubicBezTo>
                  <a:cubicBezTo>
                    <a:pt x="116" y="122"/>
                    <a:pt x="84" y="127"/>
                    <a:pt x="5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199"/>
            <p:cNvSpPr/>
            <p:nvPr/>
          </p:nvSpPr>
          <p:spPr bwMode="auto">
            <a:xfrm>
              <a:off x="4829175" y="5337175"/>
              <a:ext cx="25400" cy="233362"/>
            </a:xfrm>
            <a:custGeom>
              <a:avLst/>
              <a:gdLst>
                <a:gd name="T0" fmla="*/ 5 w 9"/>
                <a:gd name="T1" fmla="*/ 83 h 83"/>
                <a:gd name="T2" fmla="*/ 0 w 9"/>
                <a:gd name="T3" fmla="*/ 78 h 83"/>
                <a:gd name="T4" fmla="*/ 0 w 9"/>
                <a:gd name="T5" fmla="*/ 5 h 83"/>
                <a:gd name="T6" fmla="*/ 5 w 9"/>
                <a:gd name="T7" fmla="*/ 0 h 83"/>
                <a:gd name="T8" fmla="*/ 9 w 9"/>
                <a:gd name="T9" fmla="*/ 5 h 83"/>
                <a:gd name="T10" fmla="*/ 9 w 9"/>
                <a:gd name="T11" fmla="*/ 78 h 83"/>
                <a:gd name="T12" fmla="*/ 5 w 9"/>
                <a:gd name="T1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3">
                  <a:moveTo>
                    <a:pt x="5" y="83"/>
                  </a:moveTo>
                  <a:cubicBezTo>
                    <a:pt x="2" y="83"/>
                    <a:pt x="0" y="81"/>
                    <a:pt x="0" y="7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81"/>
                    <a:pt x="7" y="83"/>
                    <a:pt x="5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200"/>
            <p:cNvSpPr>
              <a:spLocks noEditPoints="1"/>
            </p:cNvSpPr>
            <p:nvPr/>
          </p:nvSpPr>
          <p:spPr bwMode="auto">
            <a:xfrm>
              <a:off x="4598988" y="4868863"/>
              <a:ext cx="131763" cy="182562"/>
            </a:xfrm>
            <a:custGeom>
              <a:avLst/>
              <a:gdLst>
                <a:gd name="T0" fmla="*/ 23 w 47"/>
                <a:gd name="T1" fmla="*/ 65 h 65"/>
                <a:gd name="T2" fmla="*/ 21 w 47"/>
                <a:gd name="T3" fmla="*/ 65 h 65"/>
                <a:gd name="T4" fmla="*/ 1 w 47"/>
                <a:gd name="T5" fmla="*/ 58 h 65"/>
                <a:gd name="T6" fmla="*/ 0 w 47"/>
                <a:gd name="T7" fmla="*/ 55 h 65"/>
                <a:gd name="T8" fmla="*/ 40 w 47"/>
                <a:gd name="T9" fmla="*/ 1 h 65"/>
                <a:gd name="T10" fmla="*/ 45 w 47"/>
                <a:gd name="T11" fmla="*/ 2 h 65"/>
                <a:gd name="T12" fmla="*/ 46 w 47"/>
                <a:gd name="T13" fmla="*/ 7 h 65"/>
                <a:gd name="T14" fmla="*/ 46 w 47"/>
                <a:gd name="T15" fmla="*/ 53 h 65"/>
                <a:gd name="T16" fmla="*/ 45 w 47"/>
                <a:gd name="T17" fmla="*/ 58 h 65"/>
                <a:gd name="T18" fmla="*/ 23 w 47"/>
                <a:gd name="T19" fmla="*/ 65 h 65"/>
                <a:gd name="T20" fmla="*/ 9 w 47"/>
                <a:gd name="T21" fmla="*/ 54 h 65"/>
                <a:gd name="T22" fmla="*/ 21 w 47"/>
                <a:gd name="T23" fmla="*/ 56 h 65"/>
                <a:gd name="T24" fmla="*/ 36 w 47"/>
                <a:gd name="T25" fmla="*/ 54 h 65"/>
                <a:gd name="T26" fmla="*/ 34 w 47"/>
                <a:gd name="T27" fmla="*/ 16 h 65"/>
                <a:gd name="T28" fmla="*/ 9 w 47"/>
                <a:gd name="T29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65">
                  <a:moveTo>
                    <a:pt x="23" y="65"/>
                  </a:moveTo>
                  <a:cubicBezTo>
                    <a:pt x="22" y="65"/>
                    <a:pt x="21" y="65"/>
                    <a:pt x="21" y="65"/>
                  </a:cubicBezTo>
                  <a:cubicBezTo>
                    <a:pt x="15" y="65"/>
                    <a:pt x="5" y="64"/>
                    <a:pt x="1" y="58"/>
                  </a:cubicBezTo>
                  <a:cubicBezTo>
                    <a:pt x="0" y="57"/>
                    <a:pt x="0" y="56"/>
                    <a:pt x="0" y="55"/>
                  </a:cubicBezTo>
                  <a:cubicBezTo>
                    <a:pt x="0" y="22"/>
                    <a:pt x="38" y="2"/>
                    <a:pt x="40" y="1"/>
                  </a:cubicBezTo>
                  <a:cubicBezTo>
                    <a:pt x="41" y="0"/>
                    <a:pt x="43" y="0"/>
                    <a:pt x="45" y="2"/>
                  </a:cubicBezTo>
                  <a:cubicBezTo>
                    <a:pt x="46" y="3"/>
                    <a:pt x="47" y="5"/>
                    <a:pt x="46" y="7"/>
                  </a:cubicBezTo>
                  <a:cubicBezTo>
                    <a:pt x="46" y="7"/>
                    <a:pt x="34" y="35"/>
                    <a:pt x="46" y="53"/>
                  </a:cubicBezTo>
                  <a:cubicBezTo>
                    <a:pt x="47" y="55"/>
                    <a:pt x="46" y="57"/>
                    <a:pt x="45" y="58"/>
                  </a:cubicBezTo>
                  <a:cubicBezTo>
                    <a:pt x="41" y="64"/>
                    <a:pt x="31" y="65"/>
                    <a:pt x="23" y="65"/>
                  </a:cubicBezTo>
                  <a:close/>
                  <a:moveTo>
                    <a:pt x="9" y="54"/>
                  </a:moveTo>
                  <a:cubicBezTo>
                    <a:pt x="11" y="55"/>
                    <a:pt x="15" y="56"/>
                    <a:pt x="21" y="56"/>
                  </a:cubicBezTo>
                  <a:cubicBezTo>
                    <a:pt x="27" y="56"/>
                    <a:pt x="33" y="55"/>
                    <a:pt x="36" y="54"/>
                  </a:cubicBezTo>
                  <a:cubicBezTo>
                    <a:pt x="30" y="41"/>
                    <a:pt x="31" y="26"/>
                    <a:pt x="34" y="16"/>
                  </a:cubicBezTo>
                  <a:cubicBezTo>
                    <a:pt x="24" y="23"/>
                    <a:pt x="10" y="37"/>
                    <a:pt x="9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201"/>
            <p:cNvSpPr>
              <a:spLocks noEditPoints="1"/>
            </p:cNvSpPr>
            <p:nvPr/>
          </p:nvSpPr>
          <p:spPr bwMode="auto">
            <a:xfrm>
              <a:off x="5013325" y="4868863"/>
              <a:ext cx="131763" cy="182562"/>
            </a:xfrm>
            <a:custGeom>
              <a:avLst/>
              <a:gdLst>
                <a:gd name="T0" fmla="*/ 24 w 47"/>
                <a:gd name="T1" fmla="*/ 65 h 65"/>
                <a:gd name="T2" fmla="*/ 2 w 47"/>
                <a:gd name="T3" fmla="*/ 58 h 65"/>
                <a:gd name="T4" fmla="*/ 2 w 47"/>
                <a:gd name="T5" fmla="*/ 53 h 65"/>
                <a:gd name="T6" fmla="*/ 1 w 47"/>
                <a:gd name="T7" fmla="*/ 7 h 65"/>
                <a:gd name="T8" fmla="*/ 2 w 47"/>
                <a:gd name="T9" fmla="*/ 2 h 65"/>
                <a:gd name="T10" fmla="*/ 8 w 47"/>
                <a:gd name="T11" fmla="*/ 1 h 65"/>
                <a:gd name="T12" fmla="*/ 47 w 47"/>
                <a:gd name="T13" fmla="*/ 55 h 65"/>
                <a:gd name="T14" fmla="*/ 46 w 47"/>
                <a:gd name="T15" fmla="*/ 58 h 65"/>
                <a:gd name="T16" fmla="*/ 27 w 47"/>
                <a:gd name="T17" fmla="*/ 65 h 65"/>
                <a:gd name="T18" fmla="*/ 24 w 47"/>
                <a:gd name="T19" fmla="*/ 65 h 65"/>
                <a:gd name="T20" fmla="*/ 12 w 47"/>
                <a:gd name="T21" fmla="*/ 54 h 65"/>
                <a:gd name="T22" fmla="*/ 26 w 47"/>
                <a:gd name="T23" fmla="*/ 56 h 65"/>
                <a:gd name="T24" fmla="*/ 38 w 47"/>
                <a:gd name="T25" fmla="*/ 54 h 65"/>
                <a:gd name="T26" fmla="*/ 14 w 47"/>
                <a:gd name="T27" fmla="*/ 16 h 65"/>
                <a:gd name="T28" fmla="*/ 12 w 47"/>
                <a:gd name="T29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65">
                  <a:moveTo>
                    <a:pt x="24" y="65"/>
                  </a:moveTo>
                  <a:cubicBezTo>
                    <a:pt x="16" y="65"/>
                    <a:pt x="6" y="64"/>
                    <a:pt x="2" y="58"/>
                  </a:cubicBezTo>
                  <a:cubicBezTo>
                    <a:pt x="1" y="57"/>
                    <a:pt x="1" y="55"/>
                    <a:pt x="2" y="53"/>
                  </a:cubicBezTo>
                  <a:cubicBezTo>
                    <a:pt x="13" y="35"/>
                    <a:pt x="1" y="7"/>
                    <a:pt x="1" y="7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4" y="0"/>
                    <a:pt x="6" y="0"/>
                    <a:pt x="8" y="1"/>
                  </a:cubicBezTo>
                  <a:cubicBezTo>
                    <a:pt x="9" y="2"/>
                    <a:pt x="47" y="22"/>
                    <a:pt x="47" y="55"/>
                  </a:cubicBezTo>
                  <a:cubicBezTo>
                    <a:pt x="47" y="56"/>
                    <a:pt x="47" y="57"/>
                    <a:pt x="46" y="58"/>
                  </a:cubicBezTo>
                  <a:cubicBezTo>
                    <a:pt x="42" y="64"/>
                    <a:pt x="32" y="65"/>
                    <a:pt x="27" y="65"/>
                  </a:cubicBezTo>
                  <a:cubicBezTo>
                    <a:pt x="26" y="65"/>
                    <a:pt x="25" y="65"/>
                    <a:pt x="24" y="65"/>
                  </a:cubicBezTo>
                  <a:close/>
                  <a:moveTo>
                    <a:pt x="12" y="54"/>
                  </a:moveTo>
                  <a:cubicBezTo>
                    <a:pt x="14" y="55"/>
                    <a:pt x="20" y="56"/>
                    <a:pt x="26" y="56"/>
                  </a:cubicBezTo>
                  <a:cubicBezTo>
                    <a:pt x="32" y="56"/>
                    <a:pt x="36" y="55"/>
                    <a:pt x="38" y="54"/>
                  </a:cubicBezTo>
                  <a:cubicBezTo>
                    <a:pt x="37" y="37"/>
                    <a:pt x="23" y="23"/>
                    <a:pt x="14" y="16"/>
                  </a:cubicBezTo>
                  <a:cubicBezTo>
                    <a:pt x="16" y="26"/>
                    <a:pt x="18" y="41"/>
                    <a:pt x="12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202"/>
            <p:cNvSpPr/>
            <p:nvPr/>
          </p:nvSpPr>
          <p:spPr bwMode="auto">
            <a:xfrm>
              <a:off x="4843463" y="4956175"/>
              <a:ext cx="58738" cy="36512"/>
            </a:xfrm>
            <a:custGeom>
              <a:avLst/>
              <a:gdLst>
                <a:gd name="T0" fmla="*/ 11 w 21"/>
                <a:gd name="T1" fmla="*/ 13 h 13"/>
                <a:gd name="T2" fmla="*/ 1 w 21"/>
                <a:gd name="T3" fmla="*/ 8 h 13"/>
                <a:gd name="T4" fmla="*/ 3 w 21"/>
                <a:gd name="T5" fmla="*/ 2 h 13"/>
                <a:gd name="T6" fmla="*/ 9 w 21"/>
                <a:gd name="T7" fmla="*/ 4 h 13"/>
                <a:gd name="T8" fmla="*/ 11 w 21"/>
                <a:gd name="T9" fmla="*/ 4 h 13"/>
                <a:gd name="T10" fmla="*/ 12 w 21"/>
                <a:gd name="T11" fmla="*/ 4 h 13"/>
                <a:gd name="T12" fmla="*/ 18 w 21"/>
                <a:gd name="T13" fmla="*/ 2 h 13"/>
                <a:gd name="T14" fmla="*/ 20 w 21"/>
                <a:gd name="T15" fmla="*/ 8 h 13"/>
                <a:gd name="T16" fmla="*/ 11 w 2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11" y="13"/>
                  </a:moveTo>
                  <a:cubicBezTo>
                    <a:pt x="7" y="13"/>
                    <a:pt x="3" y="11"/>
                    <a:pt x="1" y="8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5" y="0"/>
                    <a:pt x="8" y="1"/>
                    <a:pt x="9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3" y="1"/>
                    <a:pt x="16" y="0"/>
                    <a:pt x="18" y="2"/>
                  </a:cubicBezTo>
                  <a:cubicBezTo>
                    <a:pt x="20" y="3"/>
                    <a:pt x="21" y="5"/>
                    <a:pt x="20" y="8"/>
                  </a:cubicBezTo>
                  <a:cubicBezTo>
                    <a:pt x="18" y="11"/>
                    <a:pt x="15" y="13"/>
                    <a:pt x="1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203"/>
            <p:cNvSpPr>
              <a:spLocks noEditPoints="1"/>
            </p:cNvSpPr>
            <p:nvPr/>
          </p:nvSpPr>
          <p:spPr bwMode="auto">
            <a:xfrm>
              <a:off x="4716463" y="5527675"/>
              <a:ext cx="146050" cy="82550"/>
            </a:xfrm>
            <a:custGeom>
              <a:avLst/>
              <a:gdLst>
                <a:gd name="T0" fmla="*/ 26 w 52"/>
                <a:gd name="T1" fmla="*/ 29 h 29"/>
                <a:gd name="T2" fmla="*/ 10 w 52"/>
                <a:gd name="T3" fmla="*/ 27 h 29"/>
                <a:gd name="T4" fmla="*/ 0 w 52"/>
                <a:gd name="T5" fmla="*/ 18 h 29"/>
                <a:gd name="T6" fmla="*/ 26 w 52"/>
                <a:gd name="T7" fmla="*/ 0 h 29"/>
                <a:gd name="T8" fmla="*/ 52 w 52"/>
                <a:gd name="T9" fmla="*/ 18 h 29"/>
                <a:gd name="T10" fmla="*/ 26 w 52"/>
                <a:gd name="T11" fmla="*/ 29 h 29"/>
                <a:gd name="T12" fmla="*/ 9 w 52"/>
                <a:gd name="T13" fmla="*/ 17 h 29"/>
                <a:gd name="T14" fmla="*/ 43 w 52"/>
                <a:gd name="T15" fmla="*/ 17 h 29"/>
                <a:gd name="T16" fmla="*/ 26 w 52"/>
                <a:gd name="T17" fmla="*/ 9 h 29"/>
                <a:gd name="T18" fmla="*/ 9 w 52"/>
                <a:gd name="T19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9">
                  <a:moveTo>
                    <a:pt x="26" y="29"/>
                  </a:moveTo>
                  <a:cubicBezTo>
                    <a:pt x="20" y="29"/>
                    <a:pt x="14" y="28"/>
                    <a:pt x="10" y="27"/>
                  </a:cubicBezTo>
                  <a:cubicBezTo>
                    <a:pt x="3" y="25"/>
                    <a:pt x="0" y="22"/>
                    <a:pt x="0" y="18"/>
                  </a:cubicBezTo>
                  <a:cubicBezTo>
                    <a:pt x="0" y="8"/>
                    <a:pt x="11" y="0"/>
                    <a:pt x="26" y="0"/>
                  </a:cubicBezTo>
                  <a:cubicBezTo>
                    <a:pt x="41" y="0"/>
                    <a:pt x="52" y="8"/>
                    <a:pt x="52" y="18"/>
                  </a:cubicBezTo>
                  <a:cubicBezTo>
                    <a:pt x="52" y="27"/>
                    <a:pt x="38" y="29"/>
                    <a:pt x="26" y="29"/>
                  </a:cubicBezTo>
                  <a:close/>
                  <a:moveTo>
                    <a:pt x="9" y="17"/>
                  </a:moveTo>
                  <a:cubicBezTo>
                    <a:pt x="14" y="20"/>
                    <a:pt x="38" y="20"/>
                    <a:pt x="43" y="17"/>
                  </a:cubicBezTo>
                  <a:cubicBezTo>
                    <a:pt x="42" y="13"/>
                    <a:pt x="35" y="9"/>
                    <a:pt x="26" y="9"/>
                  </a:cubicBezTo>
                  <a:cubicBezTo>
                    <a:pt x="17" y="9"/>
                    <a:pt x="10" y="13"/>
                    <a:pt x="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204"/>
            <p:cNvSpPr/>
            <p:nvPr/>
          </p:nvSpPr>
          <p:spPr bwMode="auto">
            <a:xfrm>
              <a:off x="4891088" y="5337175"/>
              <a:ext cx="23813" cy="233362"/>
            </a:xfrm>
            <a:custGeom>
              <a:avLst/>
              <a:gdLst>
                <a:gd name="T0" fmla="*/ 5 w 9"/>
                <a:gd name="T1" fmla="*/ 83 h 83"/>
                <a:gd name="T2" fmla="*/ 0 w 9"/>
                <a:gd name="T3" fmla="*/ 78 h 83"/>
                <a:gd name="T4" fmla="*/ 0 w 9"/>
                <a:gd name="T5" fmla="*/ 5 h 83"/>
                <a:gd name="T6" fmla="*/ 5 w 9"/>
                <a:gd name="T7" fmla="*/ 0 h 83"/>
                <a:gd name="T8" fmla="*/ 9 w 9"/>
                <a:gd name="T9" fmla="*/ 5 h 83"/>
                <a:gd name="T10" fmla="*/ 9 w 9"/>
                <a:gd name="T11" fmla="*/ 78 h 83"/>
                <a:gd name="T12" fmla="*/ 5 w 9"/>
                <a:gd name="T1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3">
                  <a:moveTo>
                    <a:pt x="5" y="83"/>
                  </a:moveTo>
                  <a:cubicBezTo>
                    <a:pt x="2" y="83"/>
                    <a:pt x="0" y="81"/>
                    <a:pt x="0" y="7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81"/>
                    <a:pt x="7" y="83"/>
                    <a:pt x="5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205"/>
            <p:cNvSpPr>
              <a:spLocks noEditPoints="1"/>
            </p:cNvSpPr>
            <p:nvPr/>
          </p:nvSpPr>
          <p:spPr bwMode="auto">
            <a:xfrm>
              <a:off x="4881563" y="5527675"/>
              <a:ext cx="149225" cy="82550"/>
            </a:xfrm>
            <a:custGeom>
              <a:avLst/>
              <a:gdLst>
                <a:gd name="T0" fmla="*/ 26 w 53"/>
                <a:gd name="T1" fmla="*/ 29 h 29"/>
                <a:gd name="T2" fmla="*/ 10 w 53"/>
                <a:gd name="T3" fmla="*/ 27 h 29"/>
                <a:gd name="T4" fmla="*/ 0 w 53"/>
                <a:gd name="T5" fmla="*/ 18 h 29"/>
                <a:gd name="T6" fmla="*/ 26 w 53"/>
                <a:gd name="T7" fmla="*/ 0 h 29"/>
                <a:gd name="T8" fmla="*/ 53 w 53"/>
                <a:gd name="T9" fmla="*/ 18 h 29"/>
                <a:gd name="T10" fmla="*/ 26 w 53"/>
                <a:gd name="T11" fmla="*/ 29 h 29"/>
                <a:gd name="T12" fmla="*/ 9 w 53"/>
                <a:gd name="T13" fmla="*/ 17 h 29"/>
                <a:gd name="T14" fmla="*/ 43 w 53"/>
                <a:gd name="T15" fmla="*/ 17 h 29"/>
                <a:gd name="T16" fmla="*/ 26 w 53"/>
                <a:gd name="T17" fmla="*/ 9 h 29"/>
                <a:gd name="T18" fmla="*/ 9 w 53"/>
                <a:gd name="T19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9">
                  <a:moveTo>
                    <a:pt x="26" y="29"/>
                  </a:moveTo>
                  <a:cubicBezTo>
                    <a:pt x="20" y="29"/>
                    <a:pt x="14" y="28"/>
                    <a:pt x="10" y="27"/>
                  </a:cubicBezTo>
                  <a:cubicBezTo>
                    <a:pt x="3" y="25"/>
                    <a:pt x="0" y="22"/>
                    <a:pt x="0" y="18"/>
                  </a:cubicBezTo>
                  <a:cubicBezTo>
                    <a:pt x="0" y="8"/>
                    <a:pt x="11" y="0"/>
                    <a:pt x="26" y="0"/>
                  </a:cubicBezTo>
                  <a:cubicBezTo>
                    <a:pt x="41" y="0"/>
                    <a:pt x="53" y="8"/>
                    <a:pt x="53" y="18"/>
                  </a:cubicBezTo>
                  <a:cubicBezTo>
                    <a:pt x="53" y="27"/>
                    <a:pt x="38" y="29"/>
                    <a:pt x="26" y="29"/>
                  </a:cubicBezTo>
                  <a:close/>
                  <a:moveTo>
                    <a:pt x="9" y="17"/>
                  </a:moveTo>
                  <a:cubicBezTo>
                    <a:pt x="15" y="20"/>
                    <a:pt x="38" y="20"/>
                    <a:pt x="43" y="17"/>
                  </a:cubicBezTo>
                  <a:cubicBezTo>
                    <a:pt x="42" y="13"/>
                    <a:pt x="36" y="9"/>
                    <a:pt x="26" y="9"/>
                  </a:cubicBezTo>
                  <a:cubicBezTo>
                    <a:pt x="17" y="9"/>
                    <a:pt x="10" y="13"/>
                    <a:pt x="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206"/>
            <p:cNvSpPr/>
            <p:nvPr/>
          </p:nvSpPr>
          <p:spPr bwMode="auto">
            <a:xfrm>
              <a:off x="4943475" y="5014913"/>
              <a:ext cx="171450" cy="342900"/>
            </a:xfrm>
            <a:custGeom>
              <a:avLst/>
              <a:gdLst>
                <a:gd name="T0" fmla="*/ 44 w 61"/>
                <a:gd name="T1" fmla="*/ 122 h 122"/>
                <a:gd name="T2" fmla="*/ 43 w 61"/>
                <a:gd name="T3" fmla="*/ 122 h 122"/>
                <a:gd name="T4" fmla="*/ 40 w 61"/>
                <a:gd name="T5" fmla="*/ 116 h 122"/>
                <a:gd name="T6" fmla="*/ 1 w 61"/>
                <a:gd name="T7" fmla="*/ 8 h 122"/>
                <a:gd name="T8" fmla="*/ 2 w 61"/>
                <a:gd name="T9" fmla="*/ 2 h 122"/>
                <a:gd name="T10" fmla="*/ 9 w 61"/>
                <a:gd name="T11" fmla="*/ 2 h 122"/>
                <a:gd name="T12" fmla="*/ 49 w 61"/>
                <a:gd name="T13" fmla="*/ 118 h 122"/>
                <a:gd name="T14" fmla="*/ 44 w 61"/>
                <a:gd name="T15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22">
                  <a:moveTo>
                    <a:pt x="44" y="122"/>
                  </a:moveTo>
                  <a:cubicBezTo>
                    <a:pt x="44" y="122"/>
                    <a:pt x="44" y="122"/>
                    <a:pt x="43" y="122"/>
                  </a:cubicBezTo>
                  <a:cubicBezTo>
                    <a:pt x="41" y="121"/>
                    <a:pt x="39" y="118"/>
                    <a:pt x="40" y="116"/>
                  </a:cubicBezTo>
                  <a:cubicBezTo>
                    <a:pt x="40" y="116"/>
                    <a:pt x="51" y="72"/>
                    <a:pt x="1" y="8"/>
                  </a:cubicBezTo>
                  <a:cubicBezTo>
                    <a:pt x="0" y="6"/>
                    <a:pt x="0" y="3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61" y="70"/>
                    <a:pt x="49" y="116"/>
                    <a:pt x="49" y="118"/>
                  </a:cubicBezTo>
                  <a:cubicBezTo>
                    <a:pt x="48" y="120"/>
                    <a:pt x="46" y="122"/>
                    <a:pt x="44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207"/>
            <p:cNvSpPr/>
            <p:nvPr/>
          </p:nvSpPr>
          <p:spPr bwMode="auto">
            <a:xfrm>
              <a:off x="4625975" y="5014913"/>
              <a:ext cx="174625" cy="342900"/>
            </a:xfrm>
            <a:custGeom>
              <a:avLst/>
              <a:gdLst>
                <a:gd name="T0" fmla="*/ 17 w 62"/>
                <a:gd name="T1" fmla="*/ 122 h 122"/>
                <a:gd name="T2" fmla="*/ 13 w 62"/>
                <a:gd name="T3" fmla="*/ 118 h 122"/>
                <a:gd name="T4" fmla="*/ 53 w 62"/>
                <a:gd name="T5" fmla="*/ 2 h 122"/>
                <a:gd name="T6" fmla="*/ 59 w 62"/>
                <a:gd name="T7" fmla="*/ 2 h 122"/>
                <a:gd name="T8" fmla="*/ 60 w 62"/>
                <a:gd name="T9" fmla="*/ 8 h 122"/>
                <a:gd name="T10" fmla="*/ 22 w 62"/>
                <a:gd name="T11" fmla="*/ 116 h 122"/>
                <a:gd name="T12" fmla="*/ 18 w 62"/>
                <a:gd name="T13" fmla="*/ 122 h 122"/>
                <a:gd name="T14" fmla="*/ 17 w 62"/>
                <a:gd name="T15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122">
                  <a:moveTo>
                    <a:pt x="17" y="122"/>
                  </a:moveTo>
                  <a:cubicBezTo>
                    <a:pt x="15" y="122"/>
                    <a:pt x="13" y="120"/>
                    <a:pt x="13" y="118"/>
                  </a:cubicBezTo>
                  <a:cubicBezTo>
                    <a:pt x="12" y="116"/>
                    <a:pt x="0" y="70"/>
                    <a:pt x="53" y="2"/>
                  </a:cubicBezTo>
                  <a:cubicBezTo>
                    <a:pt x="54" y="0"/>
                    <a:pt x="57" y="0"/>
                    <a:pt x="59" y="2"/>
                  </a:cubicBezTo>
                  <a:cubicBezTo>
                    <a:pt x="61" y="3"/>
                    <a:pt x="62" y="6"/>
                    <a:pt x="60" y="8"/>
                  </a:cubicBezTo>
                  <a:cubicBezTo>
                    <a:pt x="11" y="72"/>
                    <a:pt x="21" y="116"/>
                    <a:pt x="22" y="116"/>
                  </a:cubicBezTo>
                  <a:cubicBezTo>
                    <a:pt x="22" y="118"/>
                    <a:pt x="21" y="121"/>
                    <a:pt x="18" y="122"/>
                  </a:cubicBezTo>
                  <a:cubicBezTo>
                    <a:pt x="18" y="122"/>
                    <a:pt x="18" y="122"/>
                    <a:pt x="1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208"/>
            <p:cNvSpPr>
              <a:spLocks noEditPoints="1"/>
            </p:cNvSpPr>
            <p:nvPr/>
          </p:nvSpPr>
          <p:spPr bwMode="auto">
            <a:xfrm>
              <a:off x="4649788" y="5326063"/>
              <a:ext cx="80963" cy="76200"/>
            </a:xfrm>
            <a:custGeom>
              <a:avLst/>
              <a:gdLst>
                <a:gd name="T0" fmla="*/ 10 w 29"/>
                <a:gd name="T1" fmla="*/ 27 h 27"/>
                <a:gd name="T2" fmla="*/ 3 w 29"/>
                <a:gd name="T3" fmla="*/ 23 h 27"/>
                <a:gd name="T4" fmla="*/ 1 w 29"/>
                <a:gd name="T5" fmla="*/ 12 h 27"/>
                <a:gd name="T6" fmla="*/ 7 w 29"/>
                <a:gd name="T7" fmla="*/ 3 h 27"/>
                <a:gd name="T8" fmla="*/ 26 w 29"/>
                <a:gd name="T9" fmla="*/ 10 h 27"/>
                <a:gd name="T10" fmla="*/ 26 w 29"/>
                <a:gd name="T11" fmla="*/ 10 h 27"/>
                <a:gd name="T12" fmla="*/ 19 w 29"/>
                <a:gd name="T13" fmla="*/ 24 h 27"/>
                <a:gd name="T14" fmla="*/ 10 w 29"/>
                <a:gd name="T15" fmla="*/ 27 h 27"/>
                <a:gd name="T16" fmla="*/ 13 w 29"/>
                <a:gd name="T17" fmla="*/ 11 h 27"/>
                <a:gd name="T18" fmla="*/ 12 w 29"/>
                <a:gd name="T19" fmla="*/ 11 h 27"/>
                <a:gd name="T20" fmla="*/ 10 w 29"/>
                <a:gd name="T21" fmla="*/ 14 h 27"/>
                <a:gd name="T22" fmla="*/ 11 w 29"/>
                <a:gd name="T23" fmla="*/ 18 h 27"/>
                <a:gd name="T24" fmla="*/ 18 w 29"/>
                <a:gd name="T25" fmla="*/ 14 h 27"/>
                <a:gd name="T26" fmla="*/ 13 w 29"/>
                <a:gd name="T2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27">
                  <a:moveTo>
                    <a:pt x="10" y="27"/>
                  </a:moveTo>
                  <a:cubicBezTo>
                    <a:pt x="7" y="27"/>
                    <a:pt x="4" y="25"/>
                    <a:pt x="3" y="23"/>
                  </a:cubicBezTo>
                  <a:cubicBezTo>
                    <a:pt x="1" y="19"/>
                    <a:pt x="0" y="16"/>
                    <a:pt x="1" y="12"/>
                  </a:cubicBezTo>
                  <a:cubicBezTo>
                    <a:pt x="2" y="8"/>
                    <a:pt x="4" y="5"/>
                    <a:pt x="7" y="3"/>
                  </a:cubicBezTo>
                  <a:cubicBezTo>
                    <a:pt x="14" y="0"/>
                    <a:pt x="22" y="3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9" y="15"/>
                    <a:pt x="26" y="21"/>
                    <a:pt x="19" y="24"/>
                  </a:cubicBezTo>
                  <a:cubicBezTo>
                    <a:pt x="16" y="26"/>
                    <a:pt x="13" y="27"/>
                    <a:pt x="10" y="27"/>
                  </a:cubicBezTo>
                  <a:close/>
                  <a:moveTo>
                    <a:pt x="13" y="11"/>
                  </a:moveTo>
                  <a:cubicBezTo>
                    <a:pt x="13" y="11"/>
                    <a:pt x="12" y="11"/>
                    <a:pt x="12" y="11"/>
                  </a:cubicBezTo>
                  <a:cubicBezTo>
                    <a:pt x="11" y="12"/>
                    <a:pt x="10" y="13"/>
                    <a:pt x="10" y="14"/>
                  </a:cubicBezTo>
                  <a:cubicBezTo>
                    <a:pt x="10" y="15"/>
                    <a:pt x="10" y="16"/>
                    <a:pt x="11" y="18"/>
                  </a:cubicBezTo>
                  <a:cubicBezTo>
                    <a:pt x="13" y="18"/>
                    <a:pt x="17" y="15"/>
                    <a:pt x="18" y="14"/>
                  </a:cubicBezTo>
                  <a:cubicBezTo>
                    <a:pt x="16" y="12"/>
                    <a:pt x="15" y="11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209"/>
            <p:cNvSpPr>
              <a:spLocks noEditPoints="1"/>
            </p:cNvSpPr>
            <p:nvPr/>
          </p:nvSpPr>
          <p:spPr bwMode="auto">
            <a:xfrm>
              <a:off x="5011738" y="5326063"/>
              <a:ext cx="84138" cy="76200"/>
            </a:xfrm>
            <a:custGeom>
              <a:avLst/>
              <a:gdLst>
                <a:gd name="T0" fmla="*/ 19 w 30"/>
                <a:gd name="T1" fmla="*/ 27 h 27"/>
                <a:gd name="T2" fmla="*/ 10 w 30"/>
                <a:gd name="T3" fmla="*/ 24 h 27"/>
                <a:gd name="T4" fmla="*/ 3 w 30"/>
                <a:gd name="T5" fmla="*/ 10 h 27"/>
                <a:gd name="T6" fmla="*/ 3 w 30"/>
                <a:gd name="T7" fmla="*/ 10 h 27"/>
                <a:gd name="T8" fmla="*/ 22 w 30"/>
                <a:gd name="T9" fmla="*/ 3 h 27"/>
                <a:gd name="T10" fmla="*/ 26 w 30"/>
                <a:gd name="T11" fmla="*/ 23 h 27"/>
                <a:gd name="T12" fmla="*/ 19 w 30"/>
                <a:gd name="T13" fmla="*/ 27 h 27"/>
                <a:gd name="T14" fmla="*/ 11 w 30"/>
                <a:gd name="T15" fmla="*/ 14 h 27"/>
                <a:gd name="T16" fmla="*/ 18 w 30"/>
                <a:gd name="T17" fmla="*/ 18 h 27"/>
                <a:gd name="T18" fmla="*/ 17 w 30"/>
                <a:gd name="T19" fmla="*/ 11 h 27"/>
                <a:gd name="T20" fmla="*/ 11 w 30"/>
                <a:gd name="T21" fmla="*/ 14 h 27"/>
                <a:gd name="T22" fmla="*/ 11 w 30"/>
                <a:gd name="T23" fmla="*/ 15 h 27"/>
                <a:gd name="T24" fmla="*/ 11 w 30"/>
                <a:gd name="T25" fmla="*/ 15 h 27"/>
                <a:gd name="T26" fmla="*/ 11 w 30"/>
                <a:gd name="T27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27">
                  <a:moveTo>
                    <a:pt x="19" y="27"/>
                  </a:moveTo>
                  <a:cubicBezTo>
                    <a:pt x="16" y="27"/>
                    <a:pt x="13" y="26"/>
                    <a:pt x="10" y="24"/>
                  </a:cubicBezTo>
                  <a:cubicBezTo>
                    <a:pt x="3" y="21"/>
                    <a:pt x="0" y="15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7" y="3"/>
                    <a:pt x="15" y="0"/>
                    <a:pt x="22" y="3"/>
                  </a:cubicBezTo>
                  <a:cubicBezTo>
                    <a:pt x="28" y="7"/>
                    <a:pt x="30" y="15"/>
                    <a:pt x="26" y="23"/>
                  </a:cubicBezTo>
                  <a:cubicBezTo>
                    <a:pt x="25" y="25"/>
                    <a:pt x="22" y="27"/>
                    <a:pt x="19" y="27"/>
                  </a:cubicBezTo>
                  <a:close/>
                  <a:moveTo>
                    <a:pt x="11" y="14"/>
                  </a:moveTo>
                  <a:cubicBezTo>
                    <a:pt x="12" y="15"/>
                    <a:pt x="16" y="18"/>
                    <a:pt x="18" y="18"/>
                  </a:cubicBezTo>
                  <a:cubicBezTo>
                    <a:pt x="20" y="15"/>
                    <a:pt x="19" y="12"/>
                    <a:pt x="17" y="11"/>
                  </a:cubicBezTo>
                  <a:cubicBezTo>
                    <a:pt x="16" y="10"/>
                    <a:pt x="13" y="11"/>
                    <a:pt x="11" y="14"/>
                  </a:cubicBezTo>
                  <a:close/>
                  <a:moveTo>
                    <a:pt x="11" y="15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210"/>
            <p:cNvSpPr>
              <a:spLocks noEditPoints="1"/>
            </p:cNvSpPr>
            <p:nvPr/>
          </p:nvSpPr>
          <p:spPr bwMode="auto">
            <a:xfrm>
              <a:off x="4783138" y="5113338"/>
              <a:ext cx="177800" cy="134937"/>
            </a:xfrm>
            <a:custGeom>
              <a:avLst/>
              <a:gdLst>
                <a:gd name="T0" fmla="*/ 32 w 63"/>
                <a:gd name="T1" fmla="*/ 48 h 48"/>
                <a:gd name="T2" fmla="*/ 30 w 63"/>
                <a:gd name="T3" fmla="*/ 47 h 48"/>
                <a:gd name="T4" fmla="*/ 0 w 63"/>
                <a:gd name="T5" fmla="*/ 18 h 48"/>
                <a:gd name="T6" fmla="*/ 19 w 63"/>
                <a:gd name="T7" fmla="*/ 0 h 48"/>
                <a:gd name="T8" fmla="*/ 32 w 63"/>
                <a:gd name="T9" fmla="*/ 5 h 48"/>
                <a:gd name="T10" fmla="*/ 44 w 63"/>
                <a:gd name="T11" fmla="*/ 0 h 48"/>
                <a:gd name="T12" fmla="*/ 63 w 63"/>
                <a:gd name="T13" fmla="*/ 18 h 48"/>
                <a:gd name="T14" fmla="*/ 33 w 63"/>
                <a:gd name="T15" fmla="*/ 47 h 48"/>
                <a:gd name="T16" fmla="*/ 32 w 63"/>
                <a:gd name="T17" fmla="*/ 48 h 48"/>
                <a:gd name="T18" fmla="*/ 19 w 63"/>
                <a:gd name="T19" fmla="*/ 9 h 48"/>
                <a:gd name="T20" fmla="*/ 10 w 63"/>
                <a:gd name="T21" fmla="*/ 18 h 48"/>
                <a:gd name="T22" fmla="*/ 32 w 63"/>
                <a:gd name="T23" fmla="*/ 38 h 48"/>
                <a:gd name="T24" fmla="*/ 54 w 63"/>
                <a:gd name="T25" fmla="*/ 18 h 48"/>
                <a:gd name="T26" fmla="*/ 44 w 63"/>
                <a:gd name="T27" fmla="*/ 9 h 48"/>
                <a:gd name="T28" fmla="*/ 36 w 63"/>
                <a:gd name="T29" fmla="*/ 14 h 48"/>
                <a:gd name="T30" fmla="*/ 32 w 63"/>
                <a:gd name="T31" fmla="*/ 17 h 48"/>
                <a:gd name="T32" fmla="*/ 27 w 63"/>
                <a:gd name="T33" fmla="*/ 14 h 48"/>
                <a:gd name="T34" fmla="*/ 19 w 63"/>
                <a:gd name="T35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3" h="48">
                  <a:moveTo>
                    <a:pt x="32" y="48"/>
                  </a:moveTo>
                  <a:cubicBezTo>
                    <a:pt x="31" y="48"/>
                    <a:pt x="30" y="47"/>
                    <a:pt x="30" y="47"/>
                  </a:cubicBezTo>
                  <a:cubicBezTo>
                    <a:pt x="27" y="46"/>
                    <a:pt x="0" y="34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cubicBezTo>
                    <a:pt x="24" y="0"/>
                    <a:pt x="28" y="1"/>
                    <a:pt x="32" y="5"/>
                  </a:cubicBezTo>
                  <a:cubicBezTo>
                    <a:pt x="35" y="1"/>
                    <a:pt x="39" y="0"/>
                    <a:pt x="44" y="0"/>
                  </a:cubicBezTo>
                  <a:cubicBezTo>
                    <a:pt x="54" y="0"/>
                    <a:pt x="63" y="8"/>
                    <a:pt x="63" y="18"/>
                  </a:cubicBezTo>
                  <a:cubicBezTo>
                    <a:pt x="63" y="35"/>
                    <a:pt x="36" y="46"/>
                    <a:pt x="33" y="47"/>
                  </a:cubicBezTo>
                  <a:cubicBezTo>
                    <a:pt x="33" y="47"/>
                    <a:pt x="32" y="48"/>
                    <a:pt x="32" y="48"/>
                  </a:cubicBezTo>
                  <a:close/>
                  <a:moveTo>
                    <a:pt x="19" y="9"/>
                  </a:moveTo>
                  <a:cubicBezTo>
                    <a:pt x="14" y="9"/>
                    <a:pt x="10" y="13"/>
                    <a:pt x="10" y="18"/>
                  </a:cubicBezTo>
                  <a:cubicBezTo>
                    <a:pt x="10" y="25"/>
                    <a:pt x="22" y="33"/>
                    <a:pt x="32" y="38"/>
                  </a:cubicBezTo>
                  <a:cubicBezTo>
                    <a:pt x="41" y="34"/>
                    <a:pt x="54" y="25"/>
                    <a:pt x="54" y="18"/>
                  </a:cubicBezTo>
                  <a:cubicBezTo>
                    <a:pt x="54" y="13"/>
                    <a:pt x="49" y="9"/>
                    <a:pt x="44" y="9"/>
                  </a:cubicBezTo>
                  <a:cubicBezTo>
                    <a:pt x="41" y="9"/>
                    <a:pt x="37" y="11"/>
                    <a:pt x="36" y="14"/>
                  </a:cubicBezTo>
                  <a:cubicBezTo>
                    <a:pt x="35" y="16"/>
                    <a:pt x="33" y="17"/>
                    <a:pt x="32" y="17"/>
                  </a:cubicBezTo>
                  <a:cubicBezTo>
                    <a:pt x="30" y="17"/>
                    <a:pt x="28" y="16"/>
                    <a:pt x="27" y="14"/>
                  </a:cubicBezTo>
                  <a:cubicBezTo>
                    <a:pt x="26" y="11"/>
                    <a:pt x="23" y="9"/>
                    <a:pt x="1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Oval 211"/>
            <p:cNvSpPr>
              <a:spLocks noChangeArrowheads="1"/>
            </p:cNvSpPr>
            <p:nvPr/>
          </p:nvSpPr>
          <p:spPr bwMode="auto">
            <a:xfrm>
              <a:off x="4786313" y="4899025"/>
              <a:ext cx="28575" cy="285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Oval 212"/>
            <p:cNvSpPr>
              <a:spLocks noChangeArrowheads="1"/>
            </p:cNvSpPr>
            <p:nvPr/>
          </p:nvSpPr>
          <p:spPr bwMode="auto">
            <a:xfrm>
              <a:off x="4929188" y="4899025"/>
              <a:ext cx="31750" cy="285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61" name="Freeform 213"/>
          <p:cNvSpPr>
            <a:spLocks noEditPoints="1"/>
          </p:cNvSpPr>
          <p:nvPr/>
        </p:nvSpPr>
        <p:spPr bwMode="auto">
          <a:xfrm>
            <a:off x="5095433" y="4877621"/>
            <a:ext cx="864429" cy="866569"/>
          </a:xfrm>
          <a:custGeom>
            <a:avLst/>
            <a:gdLst>
              <a:gd name="T0" fmla="*/ 229 w 457"/>
              <a:gd name="T1" fmla="*/ 458 h 458"/>
              <a:gd name="T2" fmla="*/ 0 w 457"/>
              <a:gd name="T3" fmla="*/ 229 h 458"/>
              <a:gd name="T4" fmla="*/ 229 w 457"/>
              <a:gd name="T5" fmla="*/ 0 h 458"/>
              <a:gd name="T6" fmla="*/ 457 w 457"/>
              <a:gd name="T7" fmla="*/ 229 h 458"/>
              <a:gd name="T8" fmla="*/ 229 w 457"/>
              <a:gd name="T9" fmla="*/ 458 h 458"/>
              <a:gd name="T10" fmla="*/ 229 w 457"/>
              <a:gd name="T11" fmla="*/ 10 h 458"/>
              <a:gd name="T12" fmla="*/ 9 w 457"/>
              <a:gd name="T13" fmla="*/ 229 h 458"/>
              <a:gd name="T14" fmla="*/ 229 w 457"/>
              <a:gd name="T15" fmla="*/ 448 h 458"/>
              <a:gd name="T16" fmla="*/ 448 w 457"/>
              <a:gd name="T17" fmla="*/ 229 h 458"/>
              <a:gd name="T18" fmla="*/ 229 w 457"/>
              <a:gd name="T19" fmla="*/ 10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7" h="458">
                <a:moveTo>
                  <a:pt x="229" y="458"/>
                </a:moveTo>
                <a:cubicBezTo>
                  <a:pt x="103" y="458"/>
                  <a:pt x="0" y="355"/>
                  <a:pt x="0" y="229"/>
                </a:cubicBezTo>
                <a:cubicBezTo>
                  <a:pt x="0" y="103"/>
                  <a:pt x="103" y="0"/>
                  <a:pt x="229" y="0"/>
                </a:cubicBezTo>
                <a:cubicBezTo>
                  <a:pt x="355" y="0"/>
                  <a:pt x="457" y="103"/>
                  <a:pt x="457" y="229"/>
                </a:cubicBezTo>
                <a:cubicBezTo>
                  <a:pt x="457" y="355"/>
                  <a:pt x="355" y="458"/>
                  <a:pt x="229" y="458"/>
                </a:cubicBezTo>
                <a:close/>
                <a:moveTo>
                  <a:pt x="229" y="10"/>
                </a:moveTo>
                <a:cubicBezTo>
                  <a:pt x="108" y="10"/>
                  <a:pt x="9" y="108"/>
                  <a:pt x="9" y="229"/>
                </a:cubicBezTo>
                <a:cubicBezTo>
                  <a:pt x="9" y="350"/>
                  <a:pt x="108" y="448"/>
                  <a:pt x="229" y="448"/>
                </a:cubicBezTo>
                <a:cubicBezTo>
                  <a:pt x="350" y="448"/>
                  <a:pt x="448" y="350"/>
                  <a:pt x="448" y="229"/>
                </a:cubicBezTo>
                <a:cubicBezTo>
                  <a:pt x="448" y="108"/>
                  <a:pt x="350" y="10"/>
                  <a:pt x="229" y="1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62" name="组合 261"/>
          <p:cNvGrpSpPr/>
          <p:nvPr/>
        </p:nvGrpSpPr>
        <p:grpSpPr>
          <a:xfrm>
            <a:off x="6356772" y="5030608"/>
            <a:ext cx="684697" cy="559525"/>
            <a:chOff x="6102350" y="4745038"/>
            <a:chExt cx="1016001" cy="830262"/>
          </a:xfrm>
          <a:solidFill>
            <a:srgbClr val="FC621E"/>
          </a:solidFill>
        </p:grpSpPr>
        <p:sp>
          <p:nvSpPr>
            <p:cNvPr id="263" name="Freeform 214"/>
            <p:cNvSpPr>
              <a:spLocks noEditPoints="1"/>
            </p:cNvSpPr>
            <p:nvPr/>
          </p:nvSpPr>
          <p:spPr bwMode="auto">
            <a:xfrm>
              <a:off x="6973888" y="5211763"/>
              <a:ext cx="144463" cy="125412"/>
            </a:xfrm>
            <a:custGeom>
              <a:avLst/>
              <a:gdLst>
                <a:gd name="T0" fmla="*/ 37 w 51"/>
                <a:gd name="T1" fmla="*/ 45 h 45"/>
                <a:gd name="T2" fmla="*/ 14 w 51"/>
                <a:gd name="T3" fmla="*/ 45 h 45"/>
                <a:gd name="T4" fmla="*/ 0 w 51"/>
                <a:gd name="T5" fmla="*/ 32 h 45"/>
                <a:gd name="T6" fmla="*/ 0 w 51"/>
                <a:gd name="T7" fmla="*/ 13 h 45"/>
                <a:gd name="T8" fmla="*/ 14 w 51"/>
                <a:gd name="T9" fmla="*/ 0 h 45"/>
                <a:gd name="T10" fmla="*/ 37 w 51"/>
                <a:gd name="T11" fmla="*/ 0 h 45"/>
                <a:gd name="T12" fmla="*/ 51 w 51"/>
                <a:gd name="T13" fmla="*/ 13 h 45"/>
                <a:gd name="T14" fmla="*/ 51 w 51"/>
                <a:gd name="T15" fmla="*/ 32 h 45"/>
                <a:gd name="T16" fmla="*/ 37 w 51"/>
                <a:gd name="T17" fmla="*/ 45 h 45"/>
                <a:gd name="T18" fmla="*/ 14 w 51"/>
                <a:gd name="T19" fmla="*/ 9 h 45"/>
                <a:gd name="T20" fmla="*/ 10 w 51"/>
                <a:gd name="T21" fmla="*/ 13 h 45"/>
                <a:gd name="T22" fmla="*/ 10 w 51"/>
                <a:gd name="T23" fmla="*/ 32 h 45"/>
                <a:gd name="T24" fmla="*/ 14 w 51"/>
                <a:gd name="T25" fmla="*/ 36 h 45"/>
                <a:gd name="T26" fmla="*/ 37 w 51"/>
                <a:gd name="T27" fmla="*/ 36 h 45"/>
                <a:gd name="T28" fmla="*/ 41 w 51"/>
                <a:gd name="T29" fmla="*/ 32 h 45"/>
                <a:gd name="T30" fmla="*/ 41 w 51"/>
                <a:gd name="T31" fmla="*/ 13 h 45"/>
                <a:gd name="T32" fmla="*/ 37 w 51"/>
                <a:gd name="T33" fmla="*/ 9 h 45"/>
                <a:gd name="T34" fmla="*/ 14 w 51"/>
                <a:gd name="T3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" h="45">
                  <a:moveTo>
                    <a:pt x="37" y="45"/>
                  </a:moveTo>
                  <a:cubicBezTo>
                    <a:pt x="14" y="45"/>
                    <a:pt x="14" y="45"/>
                    <a:pt x="14" y="45"/>
                  </a:cubicBezTo>
                  <a:cubicBezTo>
                    <a:pt x="6" y="45"/>
                    <a:pt x="0" y="39"/>
                    <a:pt x="0" y="3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5" y="0"/>
                    <a:pt x="51" y="6"/>
                    <a:pt x="51" y="13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9"/>
                    <a:pt x="45" y="45"/>
                    <a:pt x="37" y="45"/>
                  </a:cubicBezTo>
                  <a:close/>
                  <a:moveTo>
                    <a:pt x="14" y="9"/>
                  </a:moveTo>
                  <a:cubicBezTo>
                    <a:pt x="11" y="9"/>
                    <a:pt x="10" y="11"/>
                    <a:pt x="10" y="13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4"/>
                    <a:pt x="11" y="36"/>
                    <a:pt x="14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9" y="36"/>
                    <a:pt x="41" y="34"/>
                    <a:pt x="41" y="32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1"/>
                    <a:pt x="39" y="9"/>
                    <a:pt x="37" y="9"/>
                  </a:cubicBezTo>
                  <a:lnTo>
                    <a:pt x="14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215"/>
            <p:cNvSpPr/>
            <p:nvPr/>
          </p:nvSpPr>
          <p:spPr bwMode="auto">
            <a:xfrm>
              <a:off x="6918325" y="5311775"/>
              <a:ext cx="117475" cy="25400"/>
            </a:xfrm>
            <a:custGeom>
              <a:avLst/>
              <a:gdLst>
                <a:gd name="T0" fmla="*/ 37 w 42"/>
                <a:gd name="T1" fmla="*/ 9 h 9"/>
                <a:gd name="T2" fmla="*/ 5 w 42"/>
                <a:gd name="T3" fmla="*/ 9 h 9"/>
                <a:gd name="T4" fmla="*/ 0 w 42"/>
                <a:gd name="T5" fmla="*/ 4 h 9"/>
                <a:gd name="T6" fmla="*/ 5 w 42"/>
                <a:gd name="T7" fmla="*/ 0 h 9"/>
                <a:gd name="T8" fmla="*/ 37 w 42"/>
                <a:gd name="T9" fmla="*/ 0 h 9"/>
                <a:gd name="T10" fmla="*/ 42 w 42"/>
                <a:gd name="T11" fmla="*/ 4 h 9"/>
                <a:gd name="T12" fmla="*/ 37 w 42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9">
                  <a:moveTo>
                    <a:pt x="37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0" y="0"/>
                    <a:pt x="42" y="2"/>
                    <a:pt x="42" y="4"/>
                  </a:cubicBezTo>
                  <a:cubicBezTo>
                    <a:pt x="42" y="7"/>
                    <a:pt x="40" y="9"/>
                    <a:pt x="3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216"/>
            <p:cNvSpPr/>
            <p:nvPr/>
          </p:nvSpPr>
          <p:spPr bwMode="auto">
            <a:xfrm>
              <a:off x="6600825" y="5311775"/>
              <a:ext cx="119063" cy="25400"/>
            </a:xfrm>
            <a:custGeom>
              <a:avLst/>
              <a:gdLst>
                <a:gd name="T0" fmla="*/ 37 w 42"/>
                <a:gd name="T1" fmla="*/ 9 h 9"/>
                <a:gd name="T2" fmla="*/ 5 w 42"/>
                <a:gd name="T3" fmla="*/ 9 h 9"/>
                <a:gd name="T4" fmla="*/ 0 w 42"/>
                <a:gd name="T5" fmla="*/ 4 h 9"/>
                <a:gd name="T6" fmla="*/ 5 w 42"/>
                <a:gd name="T7" fmla="*/ 0 h 9"/>
                <a:gd name="T8" fmla="*/ 37 w 42"/>
                <a:gd name="T9" fmla="*/ 0 h 9"/>
                <a:gd name="T10" fmla="*/ 42 w 42"/>
                <a:gd name="T11" fmla="*/ 4 h 9"/>
                <a:gd name="T12" fmla="*/ 37 w 42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9">
                  <a:moveTo>
                    <a:pt x="37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0" y="0"/>
                    <a:pt x="42" y="2"/>
                    <a:pt x="42" y="4"/>
                  </a:cubicBezTo>
                  <a:cubicBezTo>
                    <a:pt x="42" y="7"/>
                    <a:pt x="40" y="9"/>
                    <a:pt x="3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217"/>
            <p:cNvSpPr/>
            <p:nvPr/>
          </p:nvSpPr>
          <p:spPr bwMode="auto">
            <a:xfrm>
              <a:off x="6208713" y="4857750"/>
              <a:ext cx="858838" cy="479425"/>
            </a:xfrm>
            <a:custGeom>
              <a:avLst/>
              <a:gdLst>
                <a:gd name="T0" fmla="*/ 34 w 306"/>
                <a:gd name="T1" fmla="*/ 171 h 171"/>
                <a:gd name="T2" fmla="*/ 5 w 306"/>
                <a:gd name="T3" fmla="*/ 171 h 171"/>
                <a:gd name="T4" fmla="*/ 0 w 306"/>
                <a:gd name="T5" fmla="*/ 166 h 171"/>
                <a:gd name="T6" fmla="*/ 0 w 306"/>
                <a:gd name="T7" fmla="*/ 114 h 171"/>
                <a:gd name="T8" fmla="*/ 5 w 306"/>
                <a:gd name="T9" fmla="*/ 110 h 171"/>
                <a:gd name="T10" fmla="*/ 140 w 306"/>
                <a:gd name="T11" fmla="*/ 110 h 171"/>
                <a:gd name="T12" fmla="*/ 145 w 306"/>
                <a:gd name="T13" fmla="*/ 94 h 171"/>
                <a:gd name="T14" fmla="*/ 144 w 306"/>
                <a:gd name="T15" fmla="*/ 4 h 171"/>
                <a:gd name="T16" fmla="*/ 146 w 306"/>
                <a:gd name="T17" fmla="*/ 1 h 171"/>
                <a:gd name="T18" fmla="*/ 149 w 306"/>
                <a:gd name="T19" fmla="*/ 0 h 171"/>
                <a:gd name="T20" fmla="*/ 149 w 306"/>
                <a:gd name="T21" fmla="*/ 0 h 171"/>
                <a:gd name="T22" fmla="*/ 224 w 306"/>
                <a:gd name="T23" fmla="*/ 0 h 171"/>
                <a:gd name="T24" fmla="*/ 229 w 306"/>
                <a:gd name="T25" fmla="*/ 3 h 171"/>
                <a:gd name="T26" fmla="*/ 257 w 306"/>
                <a:gd name="T27" fmla="*/ 68 h 171"/>
                <a:gd name="T28" fmla="*/ 303 w 306"/>
                <a:gd name="T29" fmla="*/ 86 h 171"/>
                <a:gd name="T30" fmla="*/ 306 w 306"/>
                <a:gd name="T31" fmla="*/ 90 h 171"/>
                <a:gd name="T32" fmla="*/ 306 w 306"/>
                <a:gd name="T33" fmla="*/ 131 h 171"/>
                <a:gd name="T34" fmla="*/ 302 w 306"/>
                <a:gd name="T35" fmla="*/ 135 h 171"/>
                <a:gd name="T36" fmla="*/ 297 w 306"/>
                <a:gd name="T37" fmla="*/ 131 h 171"/>
                <a:gd name="T38" fmla="*/ 297 w 306"/>
                <a:gd name="T39" fmla="*/ 93 h 171"/>
                <a:gd name="T40" fmla="*/ 252 w 306"/>
                <a:gd name="T41" fmla="*/ 76 h 171"/>
                <a:gd name="T42" fmla="*/ 249 w 306"/>
                <a:gd name="T43" fmla="*/ 74 h 171"/>
                <a:gd name="T44" fmla="*/ 221 w 306"/>
                <a:gd name="T45" fmla="*/ 9 h 171"/>
                <a:gd name="T46" fmla="*/ 154 w 306"/>
                <a:gd name="T47" fmla="*/ 9 h 171"/>
                <a:gd name="T48" fmla="*/ 154 w 306"/>
                <a:gd name="T49" fmla="*/ 94 h 171"/>
                <a:gd name="T50" fmla="*/ 154 w 306"/>
                <a:gd name="T51" fmla="*/ 96 h 171"/>
                <a:gd name="T52" fmla="*/ 147 w 306"/>
                <a:gd name="T53" fmla="*/ 116 h 171"/>
                <a:gd name="T54" fmla="*/ 143 w 306"/>
                <a:gd name="T55" fmla="*/ 119 h 171"/>
                <a:gd name="T56" fmla="*/ 9 w 306"/>
                <a:gd name="T57" fmla="*/ 119 h 171"/>
                <a:gd name="T58" fmla="*/ 9 w 306"/>
                <a:gd name="T59" fmla="*/ 162 h 171"/>
                <a:gd name="T60" fmla="*/ 34 w 306"/>
                <a:gd name="T61" fmla="*/ 162 h 171"/>
                <a:gd name="T62" fmla="*/ 38 w 306"/>
                <a:gd name="T63" fmla="*/ 166 h 171"/>
                <a:gd name="T64" fmla="*/ 34 w 306"/>
                <a:gd name="T6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6" h="171">
                  <a:moveTo>
                    <a:pt x="34" y="171"/>
                  </a:moveTo>
                  <a:cubicBezTo>
                    <a:pt x="5" y="171"/>
                    <a:pt x="5" y="171"/>
                    <a:pt x="5" y="171"/>
                  </a:cubicBezTo>
                  <a:cubicBezTo>
                    <a:pt x="2" y="171"/>
                    <a:pt x="0" y="169"/>
                    <a:pt x="0" y="166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2"/>
                    <a:pt x="2" y="110"/>
                    <a:pt x="5" y="110"/>
                  </a:cubicBezTo>
                  <a:cubicBezTo>
                    <a:pt x="140" y="110"/>
                    <a:pt x="140" y="110"/>
                    <a:pt x="140" y="110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4" y="3"/>
                    <a:pt x="145" y="2"/>
                    <a:pt x="146" y="1"/>
                  </a:cubicBezTo>
                  <a:cubicBezTo>
                    <a:pt x="147" y="0"/>
                    <a:pt x="148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6" y="0"/>
                    <a:pt x="228" y="1"/>
                    <a:pt x="229" y="3"/>
                  </a:cubicBezTo>
                  <a:cubicBezTo>
                    <a:pt x="257" y="68"/>
                    <a:pt x="257" y="68"/>
                    <a:pt x="257" y="68"/>
                  </a:cubicBezTo>
                  <a:cubicBezTo>
                    <a:pt x="303" y="86"/>
                    <a:pt x="303" y="86"/>
                    <a:pt x="303" y="86"/>
                  </a:cubicBezTo>
                  <a:cubicBezTo>
                    <a:pt x="305" y="86"/>
                    <a:pt x="306" y="88"/>
                    <a:pt x="306" y="90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3"/>
                    <a:pt x="304" y="135"/>
                    <a:pt x="302" y="135"/>
                  </a:cubicBezTo>
                  <a:cubicBezTo>
                    <a:pt x="299" y="135"/>
                    <a:pt x="297" y="133"/>
                    <a:pt x="297" y="131"/>
                  </a:cubicBezTo>
                  <a:cubicBezTo>
                    <a:pt x="297" y="93"/>
                    <a:pt x="297" y="93"/>
                    <a:pt x="297" y="93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51" y="76"/>
                    <a:pt x="250" y="75"/>
                    <a:pt x="249" y="74"/>
                  </a:cubicBezTo>
                  <a:cubicBezTo>
                    <a:pt x="221" y="9"/>
                    <a:pt x="221" y="9"/>
                    <a:pt x="221" y="9"/>
                  </a:cubicBezTo>
                  <a:cubicBezTo>
                    <a:pt x="154" y="9"/>
                    <a:pt x="154" y="9"/>
                    <a:pt x="154" y="9"/>
                  </a:cubicBezTo>
                  <a:cubicBezTo>
                    <a:pt x="154" y="94"/>
                    <a:pt x="154" y="94"/>
                    <a:pt x="154" y="94"/>
                  </a:cubicBezTo>
                  <a:cubicBezTo>
                    <a:pt x="154" y="95"/>
                    <a:pt x="154" y="95"/>
                    <a:pt x="154" y="96"/>
                  </a:cubicBezTo>
                  <a:cubicBezTo>
                    <a:pt x="147" y="116"/>
                    <a:pt x="147" y="116"/>
                    <a:pt x="147" y="116"/>
                  </a:cubicBezTo>
                  <a:cubicBezTo>
                    <a:pt x="147" y="117"/>
                    <a:pt x="145" y="119"/>
                    <a:pt x="143" y="119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6" y="162"/>
                    <a:pt x="38" y="164"/>
                    <a:pt x="38" y="166"/>
                  </a:cubicBezTo>
                  <a:cubicBezTo>
                    <a:pt x="38" y="169"/>
                    <a:pt x="36" y="171"/>
                    <a:pt x="34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218"/>
            <p:cNvSpPr>
              <a:spLocks noEditPoints="1"/>
            </p:cNvSpPr>
            <p:nvPr/>
          </p:nvSpPr>
          <p:spPr bwMode="auto">
            <a:xfrm>
              <a:off x="6665913" y="5264150"/>
              <a:ext cx="307975" cy="311150"/>
            </a:xfrm>
            <a:custGeom>
              <a:avLst/>
              <a:gdLst>
                <a:gd name="T0" fmla="*/ 55 w 110"/>
                <a:gd name="T1" fmla="*/ 111 h 111"/>
                <a:gd name="T2" fmla="*/ 0 w 110"/>
                <a:gd name="T3" fmla="*/ 55 h 111"/>
                <a:gd name="T4" fmla="*/ 55 w 110"/>
                <a:gd name="T5" fmla="*/ 0 h 111"/>
                <a:gd name="T6" fmla="*/ 110 w 110"/>
                <a:gd name="T7" fmla="*/ 55 h 111"/>
                <a:gd name="T8" fmla="*/ 55 w 110"/>
                <a:gd name="T9" fmla="*/ 111 h 111"/>
                <a:gd name="T10" fmla="*/ 55 w 110"/>
                <a:gd name="T11" fmla="*/ 9 h 111"/>
                <a:gd name="T12" fmla="*/ 9 w 110"/>
                <a:gd name="T13" fmla="*/ 55 h 111"/>
                <a:gd name="T14" fmla="*/ 55 w 110"/>
                <a:gd name="T15" fmla="*/ 102 h 111"/>
                <a:gd name="T16" fmla="*/ 100 w 110"/>
                <a:gd name="T17" fmla="*/ 55 h 111"/>
                <a:gd name="T18" fmla="*/ 55 w 110"/>
                <a:gd name="T19" fmla="*/ 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11">
                  <a:moveTo>
                    <a:pt x="55" y="111"/>
                  </a:moveTo>
                  <a:cubicBezTo>
                    <a:pt x="24" y="111"/>
                    <a:pt x="0" y="86"/>
                    <a:pt x="0" y="55"/>
                  </a:cubicBezTo>
                  <a:cubicBezTo>
                    <a:pt x="0" y="25"/>
                    <a:pt x="24" y="0"/>
                    <a:pt x="55" y="0"/>
                  </a:cubicBezTo>
                  <a:cubicBezTo>
                    <a:pt x="85" y="0"/>
                    <a:pt x="110" y="25"/>
                    <a:pt x="110" y="55"/>
                  </a:cubicBezTo>
                  <a:cubicBezTo>
                    <a:pt x="110" y="86"/>
                    <a:pt x="85" y="111"/>
                    <a:pt x="55" y="111"/>
                  </a:cubicBezTo>
                  <a:close/>
                  <a:moveTo>
                    <a:pt x="55" y="9"/>
                  </a:moveTo>
                  <a:cubicBezTo>
                    <a:pt x="30" y="9"/>
                    <a:pt x="9" y="30"/>
                    <a:pt x="9" y="55"/>
                  </a:cubicBezTo>
                  <a:cubicBezTo>
                    <a:pt x="9" y="81"/>
                    <a:pt x="30" y="102"/>
                    <a:pt x="55" y="102"/>
                  </a:cubicBezTo>
                  <a:cubicBezTo>
                    <a:pt x="80" y="102"/>
                    <a:pt x="100" y="81"/>
                    <a:pt x="100" y="55"/>
                  </a:cubicBezTo>
                  <a:cubicBezTo>
                    <a:pt x="100" y="30"/>
                    <a:pt x="80" y="9"/>
                    <a:pt x="5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219"/>
            <p:cNvSpPr>
              <a:spLocks noEditPoints="1"/>
            </p:cNvSpPr>
            <p:nvPr/>
          </p:nvSpPr>
          <p:spPr bwMode="auto">
            <a:xfrm>
              <a:off x="6713538" y="5311775"/>
              <a:ext cx="212725" cy="215900"/>
            </a:xfrm>
            <a:custGeom>
              <a:avLst/>
              <a:gdLst>
                <a:gd name="T0" fmla="*/ 38 w 76"/>
                <a:gd name="T1" fmla="*/ 77 h 77"/>
                <a:gd name="T2" fmla="*/ 0 w 76"/>
                <a:gd name="T3" fmla="*/ 38 h 77"/>
                <a:gd name="T4" fmla="*/ 38 w 76"/>
                <a:gd name="T5" fmla="*/ 0 h 77"/>
                <a:gd name="T6" fmla="*/ 76 w 76"/>
                <a:gd name="T7" fmla="*/ 38 h 77"/>
                <a:gd name="T8" fmla="*/ 38 w 76"/>
                <a:gd name="T9" fmla="*/ 77 h 77"/>
                <a:gd name="T10" fmla="*/ 38 w 76"/>
                <a:gd name="T11" fmla="*/ 9 h 77"/>
                <a:gd name="T12" fmla="*/ 9 w 76"/>
                <a:gd name="T13" fmla="*/ 38 h 77"/>
                <a:gd name="T14" fmla="*/ 38 w 76"/>
                <a:gd name="T15" fmla="*/ 68 h 77"/>
                <a:gd name="T16" fmla="*/ 67 w 76"/>
                <a:gd name="T17" fmla="*/ 38 h 77"/>
                <a:gd name="T18" fmla="*/ 38 w 76"/>
                <a:gd name="T19" fmla="*/ 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77">
                  <a:moveTo>
                    <a:pt x="38" y="77"/>
                  </a:moveTo>
                  <a:cubicBezTo>
                    <a:pt x="17" y="77"/>
                    <a:pt x="0" y="60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59" y="0"/>
                    <a:pt x="76" y="17"/>
                    <a:pt x="76" y="38"/>
                  </a:cubicBezTo>
                  <a:cubicBezTo>
                    <a:pt x="76" y="60"/>
                    <a:pt x="59" y="77"/>
                    <a:pt x="38" y="77"/>
                  </a:cubicBezTo>
                  <a:close/>
                  <a:moveTo>
                    <a:pt x="38" y="9"/>
                  </a:moveTo>
                  <a:cubicBezTo>
                    <a:pt x="22" y="9"/>
                    <a:pt x="9" y="22"/>
                    <a:pt x="9" y="38"/>
                  </a:cubicBezTo>
                  <a:cubicBezTo>
                    <a:pt x="9" y="54"/>
                    <a:pt x="22" y="68"/>
                    <a:pt x="38" y="68"/>
                  </a:cubicBezTo>
                  <a:cubicBezTo>
                    <a:pt x="54" y="68"/>
                    <a:pt x="67" y="54"/>
                    <a:pt x="67" y="38"/>
                  </a:cubicBezTo>
                  <a:cubicBezTo>
                    <a:pt x="67" y="22"/>
                    <a:pt x="54" y="9"/>
                    <a:pt x="3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220"/>
            <p:cNvSpPr>
              <a:spLocks noEditPoints="1"/>
            </p:cNvSpPr>
            <p:nvPr/>
          </p:nvSpPr>
          <p:spPr bwMode="auto">
            <a:xfrm>
              <a:off x="6278563" y="5211763"/>
              <a:ext cx="358775" cy="363537"/>
            </a:xfrm>
            <a:custGeom>
              <a:avLst/>
              <a:gdLst>
                <a:gd name="T0" fmla="*/ 64 w 128"/>
                <a:gd name="T1" fmla="*/ 130 h 130"/>
                <a:gd name="T2" fmla="*/ 0 w 128"/>
                <a:gd name="T3" fmla="*/ 65 h 130"/>
                <a:gd name="T4" fmla="*/ 64 w 128"/>
                <a:gd name="T5" fmla="*/ 0 h 130"/>
                <a:gd name="T6" fmla="*/ 128 w 128"/>
                <a:gd name="T7" fmla="*/ 65 h 130"/>
                <a:gd name="T8" fmla="*/ 64 w 128"/>
                <a:gd name="T9" fmla="*/ 130 h 130"/>
                <a:gd name="T10" fmla="*/ 64 w 128"/>
                <a:gd name="T11" fmla="*/ 9 h 130"/>
                <a:gd name="T12" fmla="*/ 9 w 128"/>
                <a:gd name="T13" fmla="*/ 65 h 130"/>
                <a:gd name="T14" fmla="*/ 64 w 128"/>
                <a:gd name="T15" fmla="*/ 121 h 130"/>
                <a:gd name="T16" fmla="*/ 119 w 128"/>
                <a:gd name="T17" fmla="*/ 65 h 130"/>
                <a:gd name="T18" fmla="*/ 64 w 128"/>
                <a:gd name="T19" fmla="*/ 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30">
                  <a:moveTo>
                    <a:pt x="64" y="130"/>
                  </a:moveTo>
                  <a:cubicBezTo>
                    <a:pt x="29" y="130"/>
                    <a:pt x="0" y="101"/>
                    <a:pt x="0" y="65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100" y="0"/>
                    <a:pt x="128" y="29"/>
                    <a:pt x="128" y="65"/>
                  </a:cubicBezTo>
                  <a:cubicBezTo>
                    <a:pt x="128" y="101"/>
                    <a:pt x="100" y="130"/>
                    <a:pt x="64" y="130"/>
                  </a:cubicBezTo>
                  <a:close/>
                  <a:moveTo>
                    <a:pt x="64" y="9"/>
                  </a:moveTo>
                  <a:cubicBezTo>
                    <a:pt x="34" y="9"/>
                    <a:pt x="9" y="34"/>
                    <a:pt x="9" y="65"/>
                  </a:cubicBezTo>
                  <a:cubicBezTo>
                    <a:pt x="9" y="96"/>
                    <a:pt x="34" y="121"/>
                    <a:pt x="64" y="121"/>
                  </a:cubicBezTo>
                  <a:cubicBezTo>
                    <a:pt x="95" y="121"/>
                    <a:pt x="119" y="96"/>
                    <a:pt x="119" y="65"/>
                  </a:cubicBezTo>
                  <a:cubicBezTo>
                    <a:pt x="119" y="34"/>
                    <a:pt x="95" y="9"/>
                    <a:pt x="6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221"/>
            <p:cNvSpPr>
              <a:spLocks noEditPoints="1"/>
            </p:cNvSpPr>
            <p:nvPr/>
          </p:nvSpPr>
          <p:spPr bwMode="auto">
            <a:xfrm>
              <a:off x="6329363" y="5260975"/>
              <a:ext cx="258763" cy="261937"/>
            </a:xfrm>
            <a:custGeom>
              <a:avLst/>
              <a:gdLst>
                <a:gd name="T0" fmla="*/ 46 w 92"/>
                <a:gd name="T1" fmla="*/ 93 h 93"/>
                <a:gd name="T2" fmla="*/ 0 w 92"/>
                <a:gd name="T3" fmla="*/ 47 h 93"/>
                <a:gd name="T4" fmla="*/ 46 w 92"/>
                <a:gd name="T5" fmla="*/ 0 h 93"/>
                <a:gd name="T6" fmla="*/ 92 w 92"/>
                <a:gd name="T7" fmla="*/ 47 h 93"/>
                <a:gd name="T8" fmla="*/ 46 w 92"/>
                <a:gd name="T9" fmla="*/ 93 h 93"/>
                <a:gd name="T10" fmla="*/ 46 w 92"/>
                <a:gd name="T11" fmla="*/ 10 h 93"/>
                <a:gd name="T12" fmla="*/ 10 w 92"/>
                <a:gd name="T13" fmla="*/ 47 h 93"/>
                <a:gd name="T14" fmla="*/ 46 w 92"/>
                <a:gd name="T15" fmla="*/ 84 h 93"/>
                <a:gd name="T16" fmla="*/ 83 w 92"/>
                <a:gd name="T17" fmla="*/ 47 h 93"/>
                <a:gd name="T18" fmla="*/ 46 w 92"/>
                <a:gd name="T19" fmla="*/ 1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93">
                  <a:moveTo>
                    <a:pt x="46" y="93"/>
                  </a:moveTo>
                  <a:cubicBezTo>
                    <a:pt x="21" y="93"/>
                    <a:pt x="0" y="72"/>
                    <a:pt x="0" y="47"/>
                  </a:cubicBezTo>
                  <a:cubicBezTo>
                    <a:pt x="0" y="21"/>
                    <a:pt x="21" y="0"/>
                    <a:pt x="46" y="0"/>
                  </a:cubicBezTo>
                  <a:cubicBezTo>
                    <a:pt x="72" y="0"/>
                    <a:pt x="92" y="21"/>
                    <a:pt x="92" y="47"/>
                  </a:cubicBezTo>
                  <a:cubicBezTo>
                    <a:pt x="92" y="72"/>
                    <a:pt x="72" y="93"/>
                    <a:pt x="46" y="93"/>
                  </a:cubicBezTo>
                  <a:close/>
                  <a:moveTo>
                    <a:pt x="46" y="10"/>
                  </a:moveTo>
                  <a:cubicBezTo>
                    <a:pt x="26" y="10"/>
                    <a:pt x="10" y="26"/>
                    <a:pt x="10" y="47"/>
                  </a:cubicBezTo>
                  <a:cubicBezTo>
                    <a:pt x="10" y="67"/>
                    <a:pt x="26" y="84"/>
                    <a:pt x="46" y="84"/>
                  </a:cubicBezTo>
                  <a:cubicBezTo>
                    <a:pt x="67" y="84"/>
                    <a:pt x="83" y="67"/>
                    <a:pt x="83" y="47"/>
                  </a:cubicBezTo>
                  <a:cubicBezTo>
                    <a:pt x="83" y="26"/>
                    <a:pt x="67" y="10"/>
                    <a:pt x="4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222"/>
            <p:cNvSpPr>
              <a:spLocks noEditPoints="1"/>
            </p:cNvSpPr>
            <p:nvPr/>
          </p:nvSpPr>
          <p:spPr bwMode="auto">
            <a:xfrm>
              <a:off x="6413500" y="5337175"/>
              <a:ext cx="92075" cy="98425"/>
            </a:xfrm>
            <a:custGeom>
              <a:avLst/>
              <a:gdLst>
                <a:gd name="T0" fmla="*/ 16 w 33"/>
                <a:gd name="T1" fmla="*/ 35 h 35"/>
                <a:gd name="T2" fmla="*/ 0 w 33"/>
                <a:gd name="T3" fmla="*/ 18 h 35"/>
                <a:gd name="T4" fmla="*/ 16 w 33"/>
                <a:gd name="T5" fmla="*/ 0 h 35"/>
                <a:gd name="T6" fmla="*/ 33 w 33"/>
                <a:gd name="T7" fmla="*/ 18 h 35"/>
                <a:gd name="T8" fmla="*/ 16 w 33"/>
                <a:gd name="T9" fmla="*/ 35 h 35"/>
                <a:gd name="T10" fmla="*/ 16 w 33"/>
                <a:gd name="T11" fmla="*/ 10 h 35"/>
                <a:gd name="T12" fmla="*/ 9 w 33"/>
                <a:gd name="T13" fmla="*/ 18 h 35"/>
                <a:gd name="T14" fmla="*/ 16 w 33"/>
                <a:gd name="T15" fmla="*/ 25 h 35"/>
                <a:gd name="T16" fmla="*/ 24 w 33"/>
                <a:gd name="T17" fmla="*/ 18 h 35"/>
                <a:gd name="T18" fmla="*/ 16 w 33"/>
                <a:gd name="T19" fmla="*/ 1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5">
                  <a:moveTo>
                    <a:pt x="16" y="35"/>
                  </a:moveTo>
                  <a:cubicBezTo>
                    <a:pt x="7" y="35"/>
                    <a:pt x="0" y="27"/>
                    <a:pt x="0" y="18"/>
                  </a:cubicBezTo>
                  <a:cubicBezTo>
                    <a:pt x="0" y="8"/>
                    <a:pt x="7" y="0"/>
                    <a:pt x="16" y="0"/>
                  </a:cubicBezTo>
                  <a:cubicBezTo>
                    <a:pt x="25" y="0"/>
                    <a:pt x="33" y="8"/>
                    <a:pt x="33" y="18"/>
                  </a:cubicBezTo>
                  <a:cubicBezTo>
                    <a:pt x="33" y="27"/>
                    <a:pt x="25" y="35"/>
                    <a:pt x="16" y="35"/>
                  </a:cubicBezTo>
                  <a:close/>
                  <a:moveTo>
                    <a:pt x="16" y="10"/>
                  </a:moveTo>
                  <a:cubicBezTo>
                    <a:pt x="12" y="10"/>
                    <a:pt x="9" y="13"/>
                    <a:pt x="9" y="18"/>
                  </a:cubicBezTo>
                  <a:cubicBezTo>
                    <a:pt x="9" y="22"/>
                    <a:pt x="12" y="25"/>
                    <a:pt x="16" y="25"/>
                  </a:cubicBezTo>
                  <a:cubicBezTo>
                    <a:pt x="20" y="25"/>
                    <a:pt x="24" y="22"/>
                    <a:pt x="24" y="18"/>
                  </a:cubicBezTo>
                  <a:cubicBezTo>
                    <a:pt x="24" y="13"/>
                    <a:pt x="20" y="10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223"/>
            <p:cNvSpPr>
              <a:spLocks noEditPoints="1"/>
            </p:cNvSpPr>
            <p:nvPr/>
          </p:nvSpPr>
          <p:spPr bwMode="auto">
            <a:xfrm>
              <a:off x="6772275" y="5373688"/>
              <a:ext cx="93663" cy="92075"/>
            </a:xfrm>
            <a:custGeom>
              <a:avLst/>
              <a:gdLst>
                <a:gd name="T0" fmla="*/ 17 w 33"/>
                <a:gd name="T1" fmla="*/ 33 h 33"/>
                <a:gd name="T2" fmla="*/ 0 w 33"/>
                <a:gd name="T3" fmla="*/ 16 h 33"/>
                <a:gd name="T4" fmla="*/ 17 w 33"/>
                <a:gd name="T5" fmla="*/ 0 h 33"/>
                <a:gd name="T6" fmla="*/ 33 w 33"/>
                <a:gd name="T7" fmla="*/ 16 h 33"/>
                <a:gd name="T8" fmla="*/ 17 w 33"/>
                <a:gd name="T9" fmla="*/ 33 h 33"/>
                <a:gd name="T10" fmla="*/ 17 w 33"/>
                <a:gd name="T11" fmla="*/ 9 h 33"/>
                <a:gd name="T12" fmla="*/ 9 w 33"/>
                <a:gd name="T13" fmla="*/ 16 h 33"/>
                <a:gd name="T14" fmla="*/ 17 w 33"/>
                <a:gd name="T15" fmla="*/ 24 h 33"/>
                <a:gd name="T16" fmla="*/ 24 w 33"/>
                <a:gd name="T17" fmla="*/ 16 h 33"/>
                <a:gd name="T18" fmla="*/ 17 w 33"/>
                <a:gd name="T19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3">
                  <a:moveTo>
                    <a:pt x="17" y="33"/>
                  </a:moveTo>
                  <a:cubicBezTo>
                    <a:pt x="8" y="33"/>
                    <a:pt x="0" y="25"/>
                    <a:pt x="0" y="16"/>
                  </a:cubicBezTo>
                  <a:cubicBezTo>
                    <a:pt x="0" y="7"/>
                    <a:pt x="8" y="0"/>
                    <a:pt x="17" y="0"/>
                  </a:cubicBezTo>
                  <a:cubicBezTo>
                    <a:pt x="26" y="0"/>
                    <a:pt x="33" y="7"/>
                    <a:pt x="33" y="16"/>
                  </a:cubicBezTo>
                  <a:cubicBezTo>
                    <a:pt x="33" y="25"/>
                    <a:pt x="26" y="33"/>
                    <a:pt x="17" y="33"/>
                  </a:cubicBezTo>
                  <a:close/>
                  <a:moveTo>
                    <a:pt x="17" y="9"/>
                  </a:moveTo>
                  <a:cubicBezTo>
                    <a:pt x="13" y="9"/>
                    <a:pt x="9" y="12"/>
                    <a:pt x="9" y="16"/>
                  </a:cubicBezTo>
                  <a:cubicBezTo>
                    <a:pt x="9" y="20"/>
                    <a:pt x="13" y="24"/>
                    <a:pt x="17" y="24"/>
                  </a:cubicBezTo>
                  <a:cubicBezTo>
                    <a:pt x="21" y="24"/>
                    <a:pt x="24" y="20"/>
                    <a:pt x="24" y="16"/>
                  </a:cubicBezTo>
                  <a:cubicBezTo>
                    <a:pt x="24" y="12"/>
                    <a:pt x="21" y="9"/>
                    <a:pt x="1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224"/>
            <p:cNvSpPr>
              <a:spLocks noEditPoints="1"/>
            </p:cNvSpPr>
            <p:nvPr/>
          </p:nvSpPr>
          <p:spPr bwMode="auto">
            <a:xfrm>
              <a:off x="6665913" y="4899025"/>
              <a:ext cx="201613" cy="177800"/>
            </a:xfrm>
            <a:custGeom>
              <a:avLst/>
              <a:gdLst>
                <a:gd name="T0" fmla="*/ 68 w 72"/>
                <a:gd name="T1" fmla="*/ 63 h 63"/>
                <a:gd name="T2" fmla="*/ 4 w 72"/>
                <a:gd name="T3" fmla="*/ 63 h 63"/>
                <a:gd name="T4" fmla="*/ 0 w 72"/>
                <a:gd name="T5" fmla="*/ 59 h 63"/>
                <a:gd name="T6" fmla="*/ 0 w 72"/>
                <a:gd name="T7" fmla="*/ 5 h 63"/>
                <a:gd name="T8" fmla="*/ 4 w 72"/>
                <a:gd name="T9" fmla="*/ 0 h 63"/>
                <a:gd name="T10" fmla="*/ 49 w 72"/>
                <a:gd name="T11" fmla="*/ 0 h 63"/>
                <a:gd name="T12" fmla="*/ 53 w 72"/>
                <a:gd name="T13" fmla="*/ 3 h 63"/>
                <a:gd name="T14" fmla="*/ 72 w 72"/>
                <a:gd name="T15" fmla="*/ 57 h 63"/>
                <a:gd name="T16" fmla="*/ 71 w 72"/>
                <a:gd name="T17" fmla="*/ 62 h 63"/>
                <a:gd name="T18" fmla="*/ 68 w 72"/>
                <a:gd name="T19" fmla="*/ 63 h 63"/>
                <a:gd name="T20" fmla="*/ 9 w 72"/>
                <a:gd name="T21" fmla="*/ 54 h 63"/>
                <a:gd name="T22" fmla="*/ 61 w 72"/>
                <a:gd name="T23" fmla="*/ 54 h 63"/>
                <a:gd name="T24" fmla="*/ 45 w 72"/>
                <a:gd name="T25" fmla="*/ 10 h 63"/>
                <a:gd name="T26" fmla="*/ 9 w 72"/>
                <a:gd name="T27" fmla="*/ 10 h 63"/>
                <a:gd name="T28" fmla="*/ 9 w 72"/>
                <a:gd name="T29" fmla="*/ 5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63">
                  <a:moveTo>
                    <a:pt x="68" y="63"/>
                  </a:moveTo>
                  <a:cubicBezTo>
                    <a:pt x="4" y="63"/>
                    <a:pt x="4" y="63"/>
                    <a:pt x="4" y="63"/>
                  </a:cubicBezTo>
                  <a:cubicBezTo>
                    <a:pt x="2" y="63"/>
                    <a:pt x="0" y="61"/>
                    <a:pt x="0" y="5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1" y="0"/>
                    <a:pt x="52" y="2"/>
                    <a:pt x="53" y="3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9"/>
                    <a:pt x="72" y="60"/>
                    <a:pt x="71" y="62"/>
                  </a:cubicBezTo>
                  <a:cubicBezTo>
                    <a:pt x="71" y="63"/>
                    <a:pt x="69" y="63"/>
                    <a:pt x="68" y="63"/>
                  </a:cubicBezTo>
                  <a:close/>
                  <a:moveTo>
                    <a:pt x="9" y="54"/>
                  </a:moveTo>
                  <a:cubicBezTo>
                    <a:pt x="61" y="54"/>
                    <a:pt x="61" y="54"/>
                    <a:pt x="61" y="54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9" y="10"/>
                    <a:pt x="9" y="10"/>
                    <a:pt x="9" y="10"/>
                  </a:cubicBezTo>
                  <a:lnTo>
                    <a:pt x="9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225"/>
            <p:cNvSpPr>
              <a:spLocks noEditPoints="1"/>
            </p:cNvSpPr>
            <p:nvPr/>
          </p:nvSpPr>
          <p:spPr bwMode="auto">
            <a:xfrm>
              <a:off x="6102350" y="4745038"/>
              <a:ext cx="617538" cy="404812"/>
            </a:xfrm>
            <a:custGeom>
              <a:avLst/>
              <a:gdLst>
                <a:gd name="T0" fmla="*/ 168 w 220"/>
                <a:gd name="T1" fmla="*/ 144 h 144"/>
                <a:gd name="T2" fmla="*/ 32 w 220"/>
                <a:gd name="T3" fmla="*/ 144 h 144"/>
                <a:gd name="T4" fmla="*/ 28 w 220"/>
                <a:gd name="T5" fmla="*/ 141 h 144"/>
                <a:gd name="T6" fmla="*/ 15 w 220"/>
                <a:gd name="T7" fmla="*/ 108 h 144"/>
                <a:gd name="T8" fmla="*/ 1 w 220"/>
                <a:gd name="T9" fmla="*/ 90 h 144"/>
                <a:gd name="T10" fmla="*/ 1 w 220"/>
                <a:gd name="T11" fmla="*/ 85 h 144"/>
                <a:gd name="T12" fmla="*/ 12 w 220"/>
                <a:gd name="T13" fmla="*/ 57 h 144"/>
                <a:gd name="T14" fmla="*/ 14 w 220"/>
                <a:gd name="T15" fmla="*/ 54 h 144"/>
                <a:gd name="T16" fmla="*/ 157 w 220"/>
                <a:gd name="T17" fmla="*/ 1 h 144"/>
                <a:gd name="T18" fmla="*/ 158 w 220"/>
                <a:gd name="T19" fmla="*/ 0 h 144"/>
                <a:gd name="T20" fmla="*/ 215 w 220"/>
                <a:gd name="T21" fmla="*/ 0 h 144"/>
                <a:gd name="T22" fmla="*/ 220 w 220"/>
                <a:gd name="T23" fmla="*/ 5 h 144"/>
                <a:gd name="T24" fmla="*/ 220 w 220"/>
                <a:gd name="T25" fmla="*/ 24 h 144"/>
                <a:gd name="T26" fmla="*/ 215 w 220"/>
                <a:gd name="T27" fmla="*/ 28 h 144"/>
                <a:gd name="T28" fmla="*/ 173 w 220"/>
                <a:gd name="T29" fmla="*/ 28 h 144"/>
                <a:gd name="T30" fmla="*/ 173 w 220"/>
                <a:gd name="T31" fmla="*/ 139 h 144"/>
                <a:gd name="T32" fmla="*/ 168 w 220"/>
                <a:gd name="T33" fmla="*/ 144 h 144"/>
                <a:gd name="T34" fmla="*/ 35 w 220"/>
                <a:gd name="T35" fmla="*/ 135 h 144"/>
                <a:gd name="T36" fmla="*/ 164 w 220"/>
                <a:gd name="T37" fmla="*/ 135 h 144"/>
                <a:gd name="T38" fmla="*/ 164 w 220"/>
                <a:gd name="T39" fmla="*/ 24 h 144"/>
                <a:gd name="T40" fmla="*/ 169 w 220"/>
                <a:gd name="T41" fmla="*/ 19 h 144"/>
                <a:gd name="T42" fmla="*/ 211 w 220"/>
                <a:gd name="T43" fmla="*/ 19 h 144"/>
                <a:gd name="T44" fmla="*/ 211 w 220"/>
                <a:gd name="T45" fmla="*/ 10 h 144"/>
                <a:gd name="T46" fmla="*/ 159 w 220"/>
                <a:gd name="T47" fmla="*/ 10 h 144"/>
                <a:gd name="T48" fmla="*/ 19 w 220"/>
                <a:gd name="T49" fmla="*/ 62 h 144"/>
                <a:gd name="T50" fmla="*/ 10 w 220"/>
                <a:gd name="T51" fmla="*/ 86 h 144"/>
                <a:gd name="T52" fmla="*/ 23 w 220"/>
                <a:gd name="T53" fmla="*/ 103 h 144"/>
                <a:gd name="T54" fmla="*/ 23 w 220"/>
                <a:gd name="T55" fmla="*/ 104 h 144"/>
                <a:gd name="T56" fmla="*/ 35 w 220"/>
                <a:gd name="T57" fmla="*/ 135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0" h="144">
                  <a:moveTo>
                    <a:pt x="168" y="144"/>
                  </a:moveTo>
                  <a:cubicBezTo>
                    <a:pt x="32" y="144"/>
                    <a:pt x="32" y="144"/>
                    <a:pt x="32" y="144"/>
                  </a:cubicBezTo>
                  <a:cubicBezTo>
                    <a:pt x="30" y="144"/>
                    <a:pt x="29" y="143"/>
                    <a:pt x="28" y="141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0" y="88"/>
                    <a:pt x="0" y="87"/>
                    <a:pt x="1" y="85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6"/>
                    <a:pt x="13" y="55"/>
                    <a:pt x="14" y="54"/>
                  </a:cubicBezTo>
                  <a:cubicBezTo>
                    <a:pt x="157" y="1"/>
                    <a:pt x="157" y="1"/>
                    <a:pt x="157" y="1"/>
                  </a:cubicBezTo>
                  <a:cubicBezTo>
                    <a:pt x="157" y="0"/>
                    <a:pt x="158" y="0"/>
                    <a:pt x="158" y="0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8" y="0"/>
                    <a:pt x="220" y="2"/>
                    <a:pt x="220" y="5"/>
                  </a:cubicBezTo>
                  <a:cubicBezTo>
                    <a:pt x="220" y="24"/>
                    <a:pt x="220" y="24"/>
                    <a:pt x="220" y="24"/>
                  </a:cubicBezTo>
                  <a:cubicBezTo>
                    <a:pt x="220" y="26"/>
                    <a:pt x="218" y="28"/>
                    <a:pt x="215" y="28"/>
                  </a:cubicBezTo>
                  <a:cubicBezTo>
                    <a:pt x="173" y="28"/>
                    <a:pt x="173" y="28"/>
                    <a:pt x="173" y="28"/>
                  </a:cubicBezTo>
                  <a:cubicBezTo>
                    <a:pt x="173" y="139"/>
                    <a:pt x="173" y="139"/>
                    <a:pt x="173" y="139"/>
                  </a:cubicBezTo>
                  <a:cubicBezTo>
                    <a:pt x="173" y="142"/>
                    <a:pt x="171" y="144"/>
                    <a:pt x="168" y="144"/>
                  </a:cubicBezTo>
                  <a:close/>
                  <a:moveTo>
                    <a:pt x="35" y="135"/>
                  </a:moveTo>
                  <a:cubicBezTo>
                    <a:pt x="164" y="135"/>
                    <a:pt x="164" y="135"/>
                    <a:pt x="164" y="135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4" y="21"/>
                    <a:pt x="166" y="19"/>
                    <a:pt x="169" y="19"/>
                  </a:cubicBezTo>
                  <a:cubicBezTo>
                    <a:pt x="211" y="19"/>
                    <a:pt x="211" y="19"/>
                    <a:pt x="211" y="19"/>
                  </a:cubicBezTo>
                  <a:cubicBezTo>
                    <a:pt x="211" y="10"/>
                    <a:pt x="211" y="10"/>
                    <a:pt x="211" y="10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3" y="104"/>
                    <a:pt x="23" y="104"/>
                    <a:pt x="23" y="104"/>
                  </a:cubicBezTo>
                  <a:lnTo>
                    <a:pt x="35" y="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227"/>
            <p:cNvSpPr/>
            <p:nvPr/>
          </p:nvSpPr>
          <p:spPr bwMode="auto">
            <a:xfrm>
              <a:off x="6665913" y="5099050"/>
              <a:ext cx="80963" cy="25400"/>
            </a:xfrm>
            <a:custGeom>
              <a:avLst/>
              <a:gdLst>
                <a:gd name="T0" fmla="*/ 25 w 29"/>
                <a:gd name="T1" fmla="*/ 9 h 9"/>
                <a:gd name="T2" fmla="*/ 4 w 29"/>
                <a:gd name="T3" fmla="*/ 9 h 9"/>
                <a:gd name="T4" fmla="*/ 0 w 29"/>
                <a:gd name="T5" fmla="*/ 5 h 9"/>
                <a:gd name="T6" fmla="*/ 4 w 29"/>
                <a:gd name="T7" fmla="*/ 0 h 9"/>
                <a:gd name="T8" fmla="*/ 25 w 29"/>
                <a:gd name="T9" fmla="*/ 0 h 9"/>
                <a:gd name="T10" fmla="*/ 29 w 29"/>
                <a:gd name="T11" fmla="*/ 5 h 9"/>
                <a:gd name="T12" fmla="*/ 25 w 29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9">
                  <a:moveTo>
                    <a:pt x="25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7" y="0"/>
                    <a:pt x="29" y="2"/>
                    <a:pt x="29" y="5"/>
                  </a:cubicBezTo>
                  <a:cubicBezTo>
                    <a:pt x="29" y="7"/>
                    <a:pt x="27" y="9"/>
                    <a:pt x="2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228"/>
            <p:cNvSpPr/>
            <p:nvPr/>
          </p:nvSpPr>
          <p:spPr bwMode="auto">
            <a:xfrm>
              <a:off x="6142038" y="4795838"/>
              <a:ext cx="447675" cy="260350"/>
            </a:xfrm>
            <a:custGeom>
              <a:avLst/>
              <a:gdLst>
                <a:gd name="T0" fmla="*/ 5 w 160"/>
                <a:gd name="T1" fmla="*/ 93 h 93"/>
                <a:gd name="T2" fmla="*/ 3 w 160"/>
                <a:gd name="T3" fmla="*/ 92 h 93"/>
                <a:gd name="T4" fmla="*/ 0 w 160"/>
                <a:gd name="T5" fmla="*/ 87 h 93"/>
                <a:gd name="T6" fmla="*/ 11 w 160"/>
                <a:gd name="T7" fmla="*/ 53 h 93"/>
                <a:gd name="T8" fmla="*/ 14 w 160"/>
                <a:gd name="T9" fmla="*/ 50 h 93"/>
                <a:gd name="T10" fmla="*/ 153 w 160"/>
                <a:gd name="T11" fmla="*/ 1 h 93"/>
                <a:gd name="T12" fmla="*/ 159 w 160"/>
                <a:gd name="T13" fmla="*/ 4 h 93"/>
                <a:gd name="T14" fmla="*/ 156 w 160"/>
                <a:gd name="T15" fmla="*/ 10 h 93"/>
                <a:gd name="T16" fmla="*/ 19 w 160"/>
                <a:gd name="T17" fmla="*/ 58 h 93"/>
                <a:gd name="T18" fmla="*/ 9 w 160"/>
                <a:gd name="T19" fmla="*/ 89 h 93"/>
                <a:gd name="T20" fmla="*/ 5 w 160"/>
                <a:gd name="T21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93">
                  <a:moveTo>
                    <a:pt x="5" y="93"/>
                  </a:moveTo>
                  <a:cubicBezTo>
                    <a:pt x="4" y="93"/>
                    <a:pt x="4" y="93"/>
                    <a:pt x="3" y="92"/>
                  </a:cubicBezTo>
                  <a:cubicBezTo>
                    <a:pt x="1" y="92"/>
                    <a:pt x="0" y="89"/>
                    <a:pt x="0" y="87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1"/>
                    <a:pt x="13" y="50"/>
                    <a:pt x="14" y="50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6" y="0"/>
                    <a:pt x="158" y="2"/>
                    <a:pt x="159" y="4"/>
                  </a:cubicBezTo>
                  <a:cubicBezTo>
                    <a:pt x="160" y="6"/>
                    <a:pt x="159" y="9"/>
                    <a:pt x="156" y="10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91"/>
                    <a:pt x="7" y="93"/>
                    <a:pt x="5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229"/>
            <p:cNvSpPr>
              <a:spLocks noEditPoints="1"/>
            </p:cNvSpPr>
            <p:nvPr/>
          </p:nvSpPr>
          <p:spPr bwMode="auto">
            <a:xfrm>
              <a:off x="6200775" y="4949825"/>
              <a:ext cx="98425" cy="152400"/>
            </a:xfrm>
            <a:custGeom>
              <a:avLst/>
              <a:gdLst>
                <a:gd name="T0" fmla="*/ 30 w 35"/>
                <a:gd name="T1" fmla="*/ 54 h 54"/>
                <a:gd name="T2" fmla="*/ 12 w 35"/>
                <a:gd name="T3" fmla="*/ 54 h 54"/>
                <a:gd name="T4" fmla="*/ 7 w 35"/>
                <a:gd name="T5" fmla="*/ 50 h 54"/>
                <a:gd name="T6" fmla="*/ 1 w 35"/>
                <a:gd name="T7" fmla="*/ 14 h 54"/>
                <a:gd name="T8" fmla="*/ 4 w 35"/>
                <a:gd name="T9" fmla="*/ 8 h 54"/>
                <a:gd name="T10" fmla="*/ 29 w 35"/>
                <a:gd name="T11" fmla="*/ 1 h 54"/>
                <a:gd name="T12" fmla="*/ 33 w 35"/>
                <a:gd name="T13" fmla="*/ 1 h 54"/>
                <a:gd name="T14" fmla="*/ 35 w 35"/>
                <a:gd name="T15" fmla="*/ 5 h 54"/>
                <a:gd name="T16" fmla="*/ 35 w 35"/>
                <a:gd name="T17" fmla="*/ 49 h 54"/>
                <a:gd name="T18" fmla="*/ 30 w 35"/>
                <a:gd name="T19" fmla="*/ 54 h 54"/>
                <a:gd name="T20" fmla="*/ 16 w 35"/>
                <a:gd name="T21" fmla="*/ 44 h 54"/>
                <a:gd name="T22" fmla="*/ 26 w 35"/>
                <a:gd name="T23" fmla="*/ 44 h 54"/>
                <a:gd name="T24" fmla="*/ 26 w 35"/>
                <a:gd name="T25" fmla="*/ 11 h 54"/>
                <a:gd name="T26" fmla="*/ 11 w 35"/>
                <a:gd name="T27" fmla="*/ 16 h 54"/>
                <a:gd name="T28" fmla="*/ 16 w 35"/>
                <a:gd name="T29" fmla="*/ 4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54">
                  <a:moveTo>
                    <a:pt x="30" y="54"/>
                  </a:moveTo>
                  <a:cubicBezTo>
                    <a:pt x="12" y="54"/>
                    <a:pt x="12" y="54"/>
                    <a:pt x="12" y="54"/>
                  </a:cubicBezTo>
                  <a:cubicBezTo>
                    <a:pt x="9" y="54"/>
                    <a:pt x="8" y="52"/>
                    <a:pt x="7" y="50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1"/>
                    <a:pt x="2" y="9"/>
                    <a:pt x="4" y="8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0"/>
                    <a:pt x="32" y="0"/>
                    <a:pt x="33" y="1"/>
                  </a:cubicBezTo>
                  <a:cubicBezTo>
                    <a:pt x="34" y="2"/>
                    <a:pt x="35" y="4"/>
                    <a:pt x="35" y="5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2"/>
                    <a:pt x="33" y="54"/>
                    <a:pt x="30" y="54"/>
                  </a:cubicBezTo>
                  <a:close/>
                  <a:moveTo>
                    <a:pt x="16" y="44"/>
                  </a:moveTo>
                  <a:cubicBezTo>
                    <a:pt x="26" y="44"/>
                    <a:pt x="26" y="44"/>
                    <a:pt x="26" y="44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11" y="16"/>
                    <a:pt x="11" y="16"/>
                    <a:pt x="11" y="16"/>
                  </a:cubicBezTo>
                  <a:lnTo>
                    <a:pt x="16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230"/>
            <p:cNvSpPr>
              <a:spLocks noEditPoints="1"/>
            </p:cNvSpPr>
            <p:nvPr/>
          </p:nvSpPr>
          <p:spPr bwMode="auto">
            <a:xfrm>
              <a:off x="6326188" y="4913313"/>
              <a:ext cx="95250" cy="188913"/>
            </a:xfrm>
            <a:custGeom>
              <a:avLst/>
              <a:gdLst>
                <a:gd name="T0" fmla="*/ 28 w 34"/>
                <a:gd name="T1" fmla="*/ 67 h 67"/>
                <a:gd name="T2" fmla="*/ 6 w 34"/>
                <a:gd name="T3" fmla="*/ 67 h 67"/>
                <a:gd name="T4" fmla="*/ 2 w 34"/>
                <a:gd name="T5" fmla="*/ 62 h 67"/>
                <a:gd name="T6" fmla="*/ 0 w 34"/>
                <a:gd name="T7" fmla="*/ 13 h 67"/>
                <a:gd name="T8" fmla="*/ 3 w 34"/>
                <a:gd name="T9" fmla="*/ 8 h 67"/>
                <a:gd name="T10" fmla="*/ 28 w 34"/>
                <a:gd name="T11" fmla="*/ 0 h 67"/>
                <a:gd name="T12" fmla="*/ 32 w 34"/>
                <a:gd name="T13" fmla="*/ 1 h 67"/>
                <a:gd name="T14" fmla="*/ 34 w 34"/>
                <a:gd name="T15" fmla="*/ 5 h 67"/>
                <a:gd name="T16" fmla="*/ 32 w 34"/>
                <a:gd name="T17" fmla="*/ 62 h 67"/>
                <a:gd name="T18" fmla="*/ 28 w 34"/>
                <a:gd name="T19" fmla="*/ 67 h 67"/>
                <a:gd name="T20" fmla="*/ 11 w 34"/>
                <a:gd name="T21" fmla="*/ 57 h 67"/>
                <a:gd name="T22" fmla="*/ 23 w 34"/>
                <a:gd name="T23" fmla="*/ 57 h 67"/>
                <a:gd name="T24" fmla="*/ 25 w 34"/>
                <a:gd name="T25" fmla="*/ 11 h 67"/>
                <a:gd name="T26" fmla="*/ 9 w 34"/>
                <a:gd name="T27" fmla="*/ 16 h 67"/>
                <a:gd name="T28" fmla="*/ 11 w 34"/>
                <a:gd name="T29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67">
                  <a:moveTo>
                    <a:pt x="28" y="67"/>
                  </a:moveTo>
                  <a:cubicBezTo>
                    <a:pt x="6" y="67"/>
                    <a:pt x="6" y="67"/>
                    <a:pt x="6" y="67"/>
                  </a:cubicBezTo>
                  <a:cubicBezTo>
                    <a:pt x="4" y="67"/>
                    <a:pt x="2" y="65"/>
                    <a:pt x="2" y="6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9"/>
                    <a:pt x="3" y="8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1" y="0"/>
                    <a:pt x="32" y="1"/>
                  </a:cubicBezTo>
                  <a:cubicBezTo>
                    <a:pt x="33" y="2"/>
                    <a:pt x="34" y="3"/>
                    <a:pt x="34" y="5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5"/>
                    <a:pt x="30" y="67"/>
                    <a:pt x="28" y="67"/>
                  </a:cubicBezTo>
                  <a:close/>
                  <a:moveTo>
                    <a:pt x="11" y="57"/>
                  </a:moveTo>
                  <a:cubicBezTo>
                    <a:pt x="23" y="57"/>
                    <a:pt x="23" y="57"/>
                    <a:pt x="23" y="57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9" y="16"/>
                    <a:pt x="9" y="16"/>
                    <a:pt x="9" y="16"/>
                  </a:cubicBezTo>
                  <a:lnTo>
                    <a:pt x="11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231"/>
            <p:cNvSpPr>
              <a:spLocks noEditPoints="1"/>
            </p:cNvSpPr>
            <p:nvPr/>
          </p:nvSpPr>
          <p:spPr bwMode="auto">
            <a:xfrm>
              <a:off x="6446838" y="4879975"/>
              <a:ext cx="90488" cy="222250"/>
            </a:xfrm>
            <a:custGeom>
              <a:avLst/>
              <a:gdLst>
                <a:gd name="T0" fmla="*/ 27 w 32"/>
                <a:gd name="T1" fmla="*/ 79 h 79"/>
                <a:gd name="T2" fmla="*/ 9 w 32"/>
                <a:gd name="T3" fmla="*/ 79 h 79"/>
                <a:gd name="T4" fmla="*/ 4 w 32"/>
                <a:gd name="T5" fmla="*/ 74 h 79"/>
                <a:gd name="T6" fmla="*/ 0 w 32"/>
                <a:gd name="T7" fmla="*/ 13 h 79"/>
                <a:gd name="T8" fmla="*/ 3 w 32"/>
                <a:gd name="T9" fmla="*/ 8 h 79"/>
                <a:gd name="T10" fmla="*/ 26 w 32"/>
                <a:gd name="T11" fmla="*/ 0 h 79"/>
                <a:gd name="T12" fmla="*/ 30 w 32"/>
                <a:gd name="T13" fmla="*/ 1 h 79"/>
                <a:gd name="T14" fmla="*/ 32 w 32"/>
                <a:gd name="T15" fmla="*/ 4 h 79"/>
                <a:gd name="T16" fmla="*/ 32 w 32"/>
                <a:gd name="T17" fmla="*/ 74 h 79"/>
                <a:gd name="T18" fmla="*/ 27 w 32"/>
                <a:gd name="T19" fmla="*/ 79 h 79"/>
                <a:gd name="T20" fmla="*/ 13 w 32"/>
                <a:gd name="T21" fmla="*/ 69 h 79"/>
                <a:gd name="T22" fmla="*/ 23 w 32"/>
                <a:gd name="T23" fmla="*/ 69 h 79"/>
                <a:gd name="T24" fmla="*/ 23 w 32"/>
                <a:gd name="T25" fmla="*/ 11 h 79"/>
                <a:gd name="T26" fmla="*/ 9 w 32"/>
                <a:gd name="T27" fmla="*/ 15 h 79"/>
                <a:gd name="T28" fmla="*/ 13 w 32"/>
                <a:gd name="T29" fmla="*/ 6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79">
                  <a:moveTo>
                    <a:pt x="27" y="79"/>
                  </a:moveTo>
                  <a:cubicBezTo>
                    <a:pt x="9" y="79"/>
                    <a:pt x="9" y="79"/>
                    <a:pt x="9" y="79"/>
                  </a:cubicBezTo>
                  <a:cubicBezTo>
                    <a:pt x="7" y="79"/>
                    <a:pt x="5" y="77"/>
                    <a:pt x="4" y="7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9"/>
                    <a:pt x="3" y="8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9" y="0"/>
                    <a:pt x="30" y="1"/>
                  </a:cubicBezTo>
                  <a:cubicBezTo>
                    <a:pt x="31" y="2"/>
                    <a:pt x="32" y="3"/>
                    <a:pt x="32" y="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7"/>
                    <a:pt x="30" y="79"/>
                    <a:pt x="27" y="79"/>
                  </a:cubicBezTo>
                  <a:close/>
                  <a:moveTo>
                    <a:pt x="13" y="69"/>
                  </a:moveTo>
                  <a:cubicBezTo>
                    <a:pt x="23" y="69"/>
                    <a:pt x="23" y="69"/>
                    <a:pt x="23" y="69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9" y="15"/>
                    <a:pt x="9" y="15"/>
                    <a:pt x="9" y="15"/>
                  </a:cubicBezTo>
                  <a:lnTo>
                    <a:pt x="13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80" name="Freeform 232"/>
          <p:cNvSpPr>
            <a:spLocks noEditPoints="1"/>
          </p:cNvSpPr>
          <p:nvPr/>
        </p:nvSpPr>
        <p:spPr bwMode="auto">
          <a:xfrm>
            <a:off x="6265836" y="4877621"/>
            <a:ext cx="865500" cy="866569"/>
          </a:xfrm>
          <a:custGeom>
            <a:avLst/>
            <a:gdLst>
              <a:gd name="T0" fmla="*/ 229 w 458"/>
              <a:gd name="T1" fmla="*/ 458 h 458"/>
              <a:gd name="T2" fmla="*/ 0 w 458"/>
              <a:gd name="T3" fmla="*/ 229 h 458"/>
              <a:gd name="T4" fmla="*/ 229 w 458"/>
              <a:gd name="T5" fmla="*/ 0 h 458"/>
              <a:gd name="T6" fmla="*/ 458 w 458"/>
              <a:gd name="T7" fmla="*/ 229 h 458"/>
              <a:gd name="T8" fmla="*/ 229 w 458"/>
              <a:gd name="T9" fmla="*/ 458 h 458"/>
              <a:gd name="T10" fmla="*/ 229 w 458"/>
              <a:gd name="T11" fmla="*/ 10 h 458"/>
              <a:gd name="T12" fmla="*/ 10 w 458"/>
              <a:gd name="T13" fmla="*/ 229 h 458"/>
              <a:gd name="T14" fmla="*/ 229 w 458"/>
              <a:gd name="T15" fmla="*/ 448 h 458"/>
              <a:gd name="T16" fmla="*/ 448 w 458"/>
              <a:gd name="T17" fmla="*/ 229 h 458"/>
              <a:gd name="T18" fmla="*/ 229 w 458"/>
              <a:gd name="T19" fmla="*/ 10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8" h="458">
                <a:moveTo>
                  <a:pt x="229" y="458"/>
                </a:moveTo>
                <a:cubicBezTo>
                  <a:pt x="103" y="458"/>
                  <a:pt x="0" y="355"/>
                  <a:pt x="0" y="229"/>
                </a:cubicBezTo>
                <a:cubicBezTo>
                  <a:pt x="0" y="103"/>
                  <a:pt x="103" y="0"/>
                  <a:pt x="229" y="0"/>
                </a:cubicBezTo>
                <a:cubicBezTo>
                  <a:pt x="355" y="0"/>
                  <a:pt x="458" y="103"/>
                  <a:pt x="458" y="229"/>
                </a:cubicBezTo>
                <a:cubicBezTo>
                  <a:pt x="458" y="355"/>
                  <a:pt x="355" y="458"/>
                  <a:pt x="229" y="458"/>
                </a:cubicBezTo>
                <a:close/>
                <a:moveTo>
                  <a:pt x="229" y="10"/>
                </a:moveTo>
                <a:cubicBezTo>
                  <a:pt x="108" y="10"/>
                  <a:pt x="10" y="108"/>
                  <a:pt x="10" y="229"/>
                </a:cubicBezTo>
                <a:cubicBezTo>
                  <a:pt x="10" y="350"/>
                  <a:pt x="108" y="448"/>
                  <a:pt x="229" y="448"/>
                </a:cubicBezTo>
                <a:cubicBezTo>
                  <a:pt x="350" y="448"/>
                  <a:pt x="448" y="350"/>
                  <a:pt x="448" y="229"/>
                </a:cubicBezTo>
                <a:cubicBezTo>
                  <a:pt x="448" y="108"/>
                  <a:pt x="350" y="10"/>
                  <a:pt x="229" y="1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81" name="组合 280"/>
          <p:cNvGrpSpPr/>
          <p:nvPr/>
        </p:nvGrpSpPr>
        <p:grpSpPr>
          <a:xfrm>
            <a:off x="7577458" y="4983535"/>
            <a:ext cx="637624" cy="614087"/>
            <a:chOff x="7913688" y="4675188"/>
            <a:chExt cx="946150" cy="911225"/>
          </a:xfrm>
          <a:solidFill>
            <a:srgbClr val="FC621E"/>
          </a:solidFill>
        </p:grpSpPr>
        <p:sp>
          <p:nvSpPr>
            <p:cNvPr id="282" name="Freeform 233"/>
            <p:cNvSpPr>
              <a:spLocks noEditPoints="1"/>
            </p:cNvSpPr>
            <p:nvPr/>
          </p:nvSpPr>
          <p:spPr bwMode="auto">
            <a:xfrm>
              <a:off x="7913688" y="5073650"/>
              <a:ext cx="511175" cy="512763"/>
            </a:xfrm>
            <a:custGeom>
              <a:avLst/>
              <a:gdLst>
                <a:gd name="T0" fmla="*/ 91 w 182"/>
                <a:gd name="T1" fmla="*/ 183 h 183"/>
                <a:gd name="T2" fmla="*/ 0 w 182"/>
                <a:gd name="T3" fmla="*/ 92 h 183"/>
                <a:gd name="T4" fmla="*/ 91 w 182"/>
                <a:gd name="T5" fmla="*/ 0 h 183"/>
                <a:gd name="T6" fmla="*/ 182 w 182"/>
                <a:gd name="T7" fmla="*/ 92 h 183"/>
                <a:gd name="T8" fmla="*/ 91 w 182"/>
                <a:gd name="T9" fmla="*/ 183 h 183"/>
                <a:gd name="T10" fmla="*/ 91 w 182"/>
                <a:gd name="T11" fmla="*/ 10 h 183"/>
                <a:gd name="T12" fmla="*/ 9 w 182"/>
                <a:gd name="T13" fmla="*/ 92 h 183"/>
                <a:gd name="T14" fmla="*/ 91 w 182"/>
                <a:gd name="T15" fmla="*/ 173 h 183"/>
                <a:gd name="T16" fmla="*/ 172 w 182"/>
                <a:gd name="T17" fmla="*/ 92 h 183"/>
                <a:gd name="T18" fmla="*/ 91 w 182"/>
                <a:gd name="T19" fmla="*/ 1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2" h="183">
                  <a:moveTo>
                    <a:pt x="91" y="183"/>
                  </a:moveTo>
                  <a:cubicBezTo>
                    <a:pt x="40" y="183"/>
                    <a:pt x="0" y="142"/>
                    <a:pt x="0" y="92"/>
                  </a:cubicBezTo>
                  <a:cubicBezTo>
                    <a:pt x="0" y="41"/>
                    <a:pt x="40" y="0"/>
                    <a:pt x="91" y="0"/>
                  </a:cubicBezTo>
                  <a:cubicBezTo>
                    <a:pt x="141" y="0"/>
                    <a:pt x="182" y="41"/>
                    <a:pt x="182" y="92"/>
                  </a:cubicBezTo>
                  <a:cubicBezTo>
                    <a:pt x="182" y="142"/>
                    <a:pt x="141" y="183"/>
                    <a:pt x="91" y="183"/>
                  </a:cubicBezTo>
                  <a:close/>
                  <a:moveTo>
                    <a:pt x="91" y="10"/>
                  </a:moveTo>
                  <a:cubicBezTo>
                    <a:pt x="46" y="10"/>
                    <a:pt x="9" y="46"/>
                    <a:pt x="9" y="92"/>
                  </a:cubicBezTo>
                  <a:cubicBezTo>
                    <a:pt x="9" y="137"/>
                    <a:pt x="46" y="173"/>
                    <a:pt x="91" y="173"/>
                  </a:cubicBezTo>
                  <a:cubicBezTo>
                    <a:pt x="136" y="173"/>
                    <a:pt x="172" y="137"/>
                    <a:pt x="172" y="92"/>
                  </a:cubicBezTo>
                  <a:cubicBezTo>
                    <a:pt x="172" y="46"/>
                    <a:pt x="136" y="10"/>
                    <a:pt x="9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234"/>
            <p:cNvSpPr>
              <a:spLocks noEditPoints="1"/>
            </p:cNvSpPr>
            <p:nvPr/>
          </p:nvSpPr>
          <p:spPr bwMode="auto">
            <a:xfrm>
              <a:off x="8045450" y="5172075"/>
              <a:ext cx="101600" cy="98425"/>
            </a:xfrm>
            <a:custGeom>
              <a:avLst/>
              <a:gdLst>
                <a:gd name="T0" fmla="*/ 18 w 36"/>
                <a:gd name="T1" fmla="*/ 35 h 35"/>
                <a:gd name="T2" fmla="*/ 0 w 36"/>
                <a:gd name="T3" fmla="*/ 18 h 35"/>
                <a:gd name="T4" fmla="*/ 18 w 36"/>
                <a:gd name="T5" fmla="*/ 0 h 35"/>
                <a:gd name="T6" fmla="*/ 36 w 36"/>
                <a:gd name="T7" fmla="*/ 18 h 35"/>
                <a:gd name="T8" fmla="*/ 18 w 36"/>
                <a:gd name="T9" fmla="*/ 35 h 35"/>
                <a:gd name="T10" fmla="*/ 18 w 36"/>
                <a:gd name="T11" fmla="*/ 9 h 35"/>
                <a:gd name="T12" fmla="*/ 10 w 36"/>
                <a:gd name="T13" fmla="*/ 18 h 35"/>
                <a:gd name="T14" fmla="*/ 18 w 36"/>
                <a:gd name="T15" fmla="*/ 26 h 35"/>
                <a:gd name="T16" fmla="*/ 26 w 36"/>
                <a:gd name="T17" fmla="*/ 18 h 35"/>
                <a:gd name="T18" fmla="*/ 18 w 36"/>
                <a:gd name="T19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35"/>
                  </a:moveTo>
                  <a:cubicBezTo>
                    <a:pt x="8" y="35"/>
                    <a:pt x="0" y="27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7"/>
                    <a:pt x="28" y="35"/>
                    <a:pt x="18" y="35"/>
                  </a:cubicBezTo>
                  <a:close/>
                  <a:moveTo>
                    <a:pt x="18" y="9"/>
                  </a:moveTo>
                  <a:cubicBezTo>
                    <a:pt x="13" y="9"/>
                    <a:pt x="10" y="13"/>
                    <a:pt x="10" y="18"/>
                  </a:cubicBezTo>
                  <a:cubicBezTo>
                    <a:pt x="10" y="22"/>
                    <a:pt x="13" y="26"/>
                    <a:pt x="18" y="26"/>
                  </a:cubicBezTo>
                  <a:cubicBezTo>
                    <a:pt x="23" y="26"/>
                    <a:pt x="26" y="22"/>
                    <a:pt x="26" y="18"/>
                  </a:cubicBezTo>
                  <a:cubicBezTo>
                    <a:pt x="26" y="13"/>
                    <a:pt x="23" y="9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235"/>
            <p:cNvSpPr/>
            <p:nvPr/>
          </p:nvSpPr>
          <p:spPr bwMode="auto">
            <a:xfrm>
              <a:off x="8118475" y="5208588"/>
              <a:ext cx="306388" cy="125413"/>
            </a:xfrm>
            <a:custGeom>
              <a:avLst/>
              <a:gdLst>
                <a:gd name="T0" fmla="*/ 104 w 109"/>
                <a:gd name="T1" fmla="*/ 45 h 45"/>
                <a:gd name="T2" fmla="*/ 101 w 109"/>
                <a:gd name="T3" fmla="*/ 44 h 45"/>
                <a:gd name="T4" fmla="*/ 5 w 109"/>
                <a:gd name="T5" fmla="*/ 9 h 45"/>
                <a:gd name="T6" fmla="*/ 0 w 109"/>
                <a:gd name="T7" fmla="*/ 5 h 45"/>
                <a:gd name="T8" fmla="*/ 5 w 109"/>
                <a:gd name="T9" fmla="*/ 0 h 45"/>
                <a:gd name="T10" fmla="*/ 107 w 109"/>
                <a:gd name="T11" fmla="*/ 37 h 45"/>
                <a:gd name="T12" fmla="*/ 108 w 109"/>
                <a:gd name="T13" fmla="*/ 43 h 45"/>
                <a:gd name="T14" fmla="*/ 104 w 109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5">
                  <a:moveTo>
                    <a:pt x="104" y="45"/>
                  </a:moveTo>
                  <a:cubicBezTo>
                    <a:pt x="103" y="45"/>
                    <a:pt x="102" y="44"/>
                    <a:pt x="101" y="44"/>
                  </a:cubicBezTo>
                  <a:cubicBezTo>
                    <a:pt x="60" y="10"/>
                    <a:pt x="6" y="9"/>
                    <a:pt x="5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64" y="0"/>
                    <a:pt x="107" y="37"/>
                  </a:cubicBezTo>
                  <a:cubicBezTo>
                    <a:pt x="109" y="38"/>
                    <a:pt x="109" y="41"/>
                    <a:pt x="108" y="43"/>
                  </a:cubicBezTo>
                  <a:cubicBezTo>
                    <a:pt x="107" y="44"/>
                    <a:pt x="105" y="45"/>
                    <a:pt x="104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236"/>
            <p:cNvSpPr/>
            <p:nvPr/>
          </p:nvSpPr>
          <p:spPr bwMode="auto">
            <a:xfrm>
              <a:off x="8099425" y="5084763"/>
              <a:ext cx="157163" cy="117475"/>
            </a:xfrm>
            <a:custGeom>
              <a:avLst/>
              <a:gdLst>
                <a:gd name="T0" fmla="*/ 5 w 56"/>
                <a:gd name="T1" fmla="*/ 42 h 42"/>
                <a:gd name="T2" fmla="*/ 3 w 56"/>
                <a:gd name="T3" fmla="*/ 41 h 42"/>
                <a:gd name="T4" fmla="*/ 1 w 56"/>
                <a:gd name="T5" fmla="*/ 35 h 42"/>
                <a:gd name="T6" fmla="*/ 50 w 56"/>
                <a:gd name="T7" fmla="*/ 1 h 42"/>
                <a:gd name="T8" fmla="*/ 56 w 56"/>
                <a:gd name="T9" fmla="*/ 4 h 42"/>
                <a:gd name="T10" fmla="*/ 52 w 56"/>
                <a:gd name="T11" fmla="*/ 10 h 42"/>
                <a:gd name="T12" fmla="*/ 9 w 56"/>
                <a:gd name="T13" fmla="*/ 40 h 42"/>
                <a:gd name="T14" fmla="*/ 5 w 56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42">
                  <a:moveTo>
                    <a:pt x="5" y="42"/>
                  </a:moveTo>
                  <a:cubicBezTo>
                    <a:pt x="4" y="42"/>
                    <a:pt x="3" y="42"/>
                    <a:pt x="3" y="41"/>
                  </a:cubicBezTo>
                  <a:cubicBezTo>
                    <a:pt x="1" y="40"/>
                    <a:pt x="0" y="37"/>
                    <a:pt x="1" y="35"/>
                  </a:cubicBezTo>
                  <a:cubicBezTo>
                    <a:pt x="2" y="33"/>
                    <a:pt x="22" y="5"/>
                    <a:pt x="50" y="1"/>
                  </a:cubicBezTo>
                  <a:cubicBezTo>
                    <a:pt x="53" y="0"/>
                    <a:pt x="55" y="2"/>
                    <a:pt x="56" y="4"/>
                  </a:cubicBezTo>
                  <a:cubicBezTo>
                    <a:pt x="56" y="7"/>
                    <a:pt x="54" y="9"/>
                    <a:pt x="52" y="10"/>
                  </a:cubicBezTo>
                  <a:cubicBezTo>
                    <a:pt x="27" y="14"/>
                    <a:pt x="9" y="40"/>
                    <a:pt x="9" y="40"/>
                  </a:cubicBezTo>
                  <a:cubicBezTo>
                    <a:pt x="8" y="41"/>
                    <a:pt x="7" y="42"/>
                    <a:pt x="5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237"/>
            <p:cNvSpPr/>
            <p:nvPr/>
          </p:nvSpPr>
          <p:spPr bwMode="auto">
            <a:xfrm>
              <a:off x="8037513" y="5095875"/>
              <a:ext cx="58738" cy="104775"/>
            </a:xfrm>
            <a:custGeom>
              <a:avLst/>
              <a:gdLst>
                <a:gd name="T0" fmla="*/ 16 w 21"/>
                <a:gd name="T1" fmla="*/ 37 h 37"/>
                <a:gd name="T2" fmla="*/ 12 w 21"/>
                <a:gd name="T3" fmla="*/ 35 h 37"/>
                <a:gd name="T4" fmla="*/ 7 w 21"/>
                <a:gd name="T5" fmla="*/ 2 h 37"/>
                <a:gd name="T6" fmla="*/ 13 w 21"/>
                <a:gd name="T7" fmla="*/ 3 h 37"/>
                <a:gd name="T8" fmla="*/ 13 w 21"/>
                <a:gd name="T9" fmla="*/ 9 h 37"/>
                <a:gd name="T10" fmla="*/ 20 w 21"/>
                <a:gd name="T11" fmla="*/ 31 h 37"/>
                <a:gd name="T12" fmla="*/ 18 w 21"/>
                <a:gd name="T13" fmla="*/ 37 h 37"/>
                <a:gd name="T14" fmla="*/ 16 w 21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7">
                  <a:moveTo>
                    <a:pt x="16" y="37"/>
                  </a:moveTo>
                  <a:cubicBezTo>
                    <a:pt x="14" y="37"/>
                    <a:pt x="13" y="36"/>
                    <a:pt x="12" y="35"/>
                  </a:cubicBezTo>
                  <a:cubicBezTo>
                    <a:pt x="6" y="23"/>
                    <a:pt x="0" y="7"/>
                    <a:pt x="7" y="2"/>
                  </a:cubicBezTo>
                  <a:cubicBezTo>
                    <a:pt x="9" y="0"/>
                    <a:pt x="12" y="1"/>
                    <a:pt x="13" y="3"/>
                  </a:cubicBezTo>
                  <a:cubicBezTo>
                    <a:pt x="15" y="4"/>
                    <a:pt x="14" y="7"/>
                    <a:pt x="13" y="9"/>
                  </a:cubicBezTo>
                  <a:cubicBezTo>
                    <a:pt x="12" y="11"/>
                    <a:pt x="15" y="22"/>
                    <a:pt x="20" y="31"/>
                  </a:cubicBezTo>
                  <a:cubicBezTo>
                    <a:pt x="21" y="33"/>
                    <a:pt x="20" y="36"/>
                    <a:pt x="18" y="37"/>
                  </a:cubicBezTo>
                  <a:cubicBezTo>
                    <a:pt x="17" y="37"/>
                    <a:pt x="17" y="37"/>
                    <a:pt x="1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238"/>
            <p:cNvSpPr/>
            <p:nvPr/>
          </p:nvSpPr>
          <p:spPr bwMode="auto">
            <a:xfrm>
              <a:off x="7920038" y="5208588"/>
              <a:ext cx="153988" cy="66675"/>
            </a:xfrm>
            <a:custGeom>
              <a:avLst/>
              <a:gdLst>
                <a:gd name="T0" fmla="*/ 6 w 55"/>
                <a:gd name="T1" fmla="*/ 24 h 24"/>
                <a:gd name="T2" fmla="*/ 2 w 55"/>
                <a:gd name="T3" fmla="*/ 22 h 24"/>
                <a:gd name="T4" fmla="*/ 3 w 55"/>
                <a:gd name="T5" fmla="*/ 16 h 24"/>
                <a:gd name="T6" fmla="*/ 50 w 55"/>
                <a:gd name="T7" fmla="*/ 0 h 24"/>
                <a:gd name="T8" fmla="*/ 55 w 55"/>
                <a:gd name="T9" fmla="*/ 5 h 24"/>
                <a:gd name="T10" fmla="*/ 50 w 55"/>
                <a:gd name="T11" fmla="*/ 9 h 24"/>
                <a:gd name="T12" fmla="*/ 8 w 55"/>
                <a:gd name="T13" fmla="*/ 23 h 24"/>
                <a:gd name="T14" fmla="*/ 6 w 55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24">
                  <a:moveTo>
                    <a:pt x="6" y="24"/>
                  </a:moveTo>
                  <a:cubicBezTo>
                    <a:pt x="4" y="24"/>
                    <a:pt x="3" y="23"/>
                    <a:pt x="2" y="22"/>
                  </a:cubicBezTo>
                  <a:cubicBezTo>
                    <a:pt x="0" y="20"/>
                    <a:pt x="1" y="17"/>
                    <a:pt x="3" y="16"/>
                  </a:cubicBezTo>
                  <a:cubicBezTo>
                    <a:pt x="23" y="0"/>
                    <a:pt x="49" y="0"/>
                    <a:pt x="50" y="0"/>
                  </a:cubicBezTo>
                  <a:cubicBezTo>
                    <a:pt x="52" y="0"/>
                    <a:pt x="55" y="2"/>
                    <a:pt x="55" y="5"/>
                  </a:cubicBezTo>
                  <a:cubicBezTo>
                    <a:pt x="55" y="7"/>
                    <a:pt x="52" y="9"/>
                    <a:pt x="50" y="9"/>
                  </a:cubicBezTo>
                  <a:cubicBezTo>
                    <a:pt x="50" y="9"/>
                    <a:pt x="26" y="9"/>
                    <a:pt x="8" y="23"/>
                  </a:cubicBezTo>
                  <a:cubicBezTo>
                    <a:pt x="8" y="23"/>
                    <a:pt x="7" y="24"/>
                    <a:pt x="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239"/>
            <p:cNvSpPr/>
            <p:nvPr/>
          </p:nvSpPr>
          <p:spPr bwMode="auto">
            <a:xfrm>
              <a:off x="7953375" y="5233988"/>
              <a:ext cx="134938" cy="311150"/>
            </a:xfrm>
            <a:custGeom>
              <a:avLst/>
              <a:gdLst>
                <a:gd name="T0" fmla="*/ 28 w 48"/>
                <a:gd name="T1" fmla="*/ 111 h 111"/>
                <a:gd name="T2" fmla="*/ 24 w 48"/>
                <a:gd name="T3" fmla="*/ 109 h 111"/>
                <a:gd name="T4" fmla="*/ 39 w 48"/>
                <a:gd name="T5" fmla="*/ 3 h 111"/>
                <a:gd name="T6" fmla="*/ 45 w 48"/>
                <a:gd name="T7" fmla="*/ 2 h 111"/>
                <a:gd name="T8" fmla="*/ 47 w 48"/>
                <a:gd name="T9" fmla="*/ 8 h 111"/>
                <a:gd name="T10" fmla="*/ 32 w 48"/>
                <a:gd name="T11" fmla="*/ 104 h 111"/>
                <a:gd name="T12" fmla="*/ 31 w 48"/>
                <a:gd name="T13" fmla="*/ 110 h 111"/>
                <a:gd name="T14" fmla="*/ 28 w 48"/>
                <a:gd name="T1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11">
                  <a:moveTo>
                    <a:pt x="28" y="111"/>
                  </a:moveTo>
                  <a:cubicBezTo>
                    <a:pt x="27" y="111"/>
                    <a:pt x="25" y="110"/>
                    <a:pt x="24" y="109"/>
                  </a:cubicBezTo>
                  <a:cubicBezTo>
                    <a:pt x="0" y="65"/>
                    <a:pt x="37" y="6"/>
                    <a:pt x="39" y="3"/>
                  </a:cubicBezTo>
                  <a:cubicBezTo>
                    <a:pt x="40" y="1"/>
                    <a:pt x="43" y="0"/>
                    <a:pt x="45" y="2"/>
                  </a:cubicBezTo>
                  <a:cubicBezTo>
                    <a:pt x="47" y="3"/>
                    <a:pt x="48" y="6"/>
                    <a:pt x="47" y="8"/>
                  </a:cubicBezTo>
                  <a:cubicBezTo>
                    <a:pt x="46" y="9"/>
                    <a:pt x="11" y="65"/>
                    <a:pt x="32" y="104"/>
                  </a:cubicBezTo>
                  <a:cubicBezTo>
                    <a:pt x="34" y="106"/>
                    <a:pt x="33" y="109"/>
                    <a:pt x="31" y="110"/>
                  </a:cubicBezTo>
                  <a:cubicBezTo>
                    <a:pt x="30" y="111"/>
                    <a:pt x="29" y="111"/>
                    <a:pt x="28" y="1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240"/>
            <p:cNvSpPr/>
            <p:nvPr/>
          </p:nvSpPr>
          <p:spPr bwMode="auto">
            <a:xfrm>
              <a:off x="8094663" y="5241925"/>
              <a:ext cx="198438" cy="317500"/>
            </a:xfrm>
            <a:custGeom>
              <a:avLst/>
              <a:gdLst>
                <a:gd name="T0" fmla="*/ 66 w 71"/>
                <a:gd name="T1" fmla="*/ 113 h 113"/>
                <a:gd name="T2" fmla="*/ 62 w 71"/>
                <a:gd name="T3" fmla="*/ 112 h 113"/>
                <a:gd name="T4" fmla="*/ 1 w 71"/>
                <a:gd name="T5" fmla="*/ 6 h 113"/>
                <a:gd name="T6" fmla="*/ 4 w 71"/>
                <a:gd name="T7" fmla="*/ 0 h 113"/>
                <a:gd name="T8" fmla="*/ 10 w 71"/>
                <a:gd name="T9" fmla="*/ 4 h 113"/>
                <a:gd name="T10" fmla="*/ 69 w 71"/>
                <a:gd name="T11" fmla="*/ 105 h 113"/>
                <a:gd name="T12" fmla="*/ 69 w 71"/>
                <a:gd name="T13" fmla="*/ 112 h 113"/>
                <a:gd name="T14" fmla="*/ 66 w 71"/>
                <a:gd name="T1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13">
                  <a:moveTo>
                    <a:pt x="66" y="113"/>
                  </a:moveTo>
                  <a:cubicBezTo>
                    <a:pt x="65" y="113"/>
                    <a:pt x="63" y="113"/>
                    <a:pt x="62" y="112"/>
                  </a:cubicBezTo>
                  <a:cubicBezTo>
                    <a:pt x="18" y="68"/>
                    <a:pt x="2" y="9"/>
                    <a:pt x="1" y="6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7" y="0"/>
                    <a:pt x="9" y="1"/>
                    <a:pt x="10" y="4"/>
                  </a:cubicBezTo>
                  <a:cubicBezTo>
                    <a:pt x="10" y="4"/>
                    <a:pt x="27" y="63"/>
                    <a:pt x="69" y="105"/>
                  </a:cubicBezTo>
                  <a:cubicBezTo>
                    <a:pt x="71" y="107"/>
                    <a:pt x="71" y="110"/>
                    <a:pt x="69" y="112"/>
                  </a:cubicBezTo>
                  <a:cubicBezTo>
                    <a:pt x="68" y="113"/>
                    <a:pt x="67" y="113"/>
                    <a:pt x="66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241"/>
            <p:cNvSpPr/>
            <p:nvPr/>
          </p:nvSpPr>
          <p:spPr bwMode="auto">
            <a:xfrm>
              <a:off x="8321675" y="4675188"/>
              <a:ext cx="428625" cy="549275"/>
            </a:xfrm>
            <a:custGeom>
              <a:avLst/>
              <a:gdLst>
                <a:gd name="T0" fmla="*/ 80 w 153"/>
                <a:gd name="T1" fmla="*/ 196 h 196"/>
                <a:gd name="T2" fmla="*/ 74 w 153"/>
                <a:gd name="T3" fmla="*/ 195 h 196"/>
                <a:gd name="T4" fmla="*/ 53 w 153"/>
                <a:gd name="T5" fmla="*/ 168 h 196"/>
                <a:gd name="T6" fmla="*/ 56 w 153"/>
                <a:gd name="T7" fmla="*/ 102 h 196"/>
                <a:gd name="T8" fmla="*/ 57 w 153"/>
                <a:gd name="T9" fmla="*/ 97 h 196"/>
                <a:gd name="T10" fmla="*/ 63 w 153"/>
                <a:gd name="T11" fmla="*/ 36 h 196"/>
                <a:gd name="T12" fmla="*/ 46 w 153"/>
                <a:gd name="T13" fmla="*/ 13 h 196"/>
                <a:gd name="T14" fmla="*/ 23 w 153"/>
                <a:gd name="T15" fmla="*/ 14 h 196"/>
                <a:gd name="T16" fmla="*/ 13 w 153"/>
                <a:gd name="T17" fmla="*/ 37 h 196"/>
                <a:gd name="T18" fmla="*/ 20 w 153"/>
                <a:gd name="T19" fmla="*/ 71 h 196"/>
                <a:gd name="T20" fmla="*/ 28 w 153"/>
                <a:gd name="T21" fmla="*/ 85 h 196"/>
                <a:gd name="T22" fmla="*/ 37 w 153"/>
                <a:gd name="T23" fmla="*/ 100 h 196"/>
                <a:gd name="T24" fmla="*/ 44 w 153"/>
                <a:gd name="T25" fmla="*/ 132 h 196"/>
                <a:gd name="T26" fmla="*/ 29 w 153"/>
                <a:gd name="T27" fmla="*/ 159 h 196"/>
                <a:gd name="T28" fmla="*/ 12 w 153"/>
                <a:gd name="T29" fmla="*/ 157 h 196"/>
                <a:gd name="T30" fmla="*/ 1 w 153"/>
                <a:gd name="T31" fmla="*/ 139 h 196"/>
                <a:gd name="T32" fmla="*/ 5 w 153"/>
                <a:gd name="T33" fmla="*/ 134 h 196"/>
                <a:gd name="T34" fmla="*/ 10 w 153"/>
                <a:gd name="T35" fmla="*/ 138 h 196"/>
                <a:gd name="T36" fmla="*/ 17 w 153"/>
                <a:gd name="T37" fmla="*/ 149 h 196"/>
                <a:gd name="T38" fmla="*/ 26 w 153"/>
                <a:gd name="T39" fmla="*/ 151 h 196"/>
                <a:gd name="T40" fmla="*/ 35 w 153"/>
                <a:gd name="T41" fmla="*/ 132 h 196"/>
                <a:gd name="T42" fmla="*/ 28 w 153"/>
                <a:gd name="T43" fmla="*/ 104 h 196"/>
                <a:gd name="T44" fmla="*/ 20 w 153"/>
                <a:gd name="T45" fmla="*/ 90 h 196"/>
                <a:gd name="T46" fmla="*/ 12 w 153"/>
                <a:gd name="T47" fmla="*/ 75 h 196"/>
                <a:gd name="T48" fmla="*/ 4 w 153"/>
                <a:gd name="T49" fmla="*/ 37 h 196"/>
                <a:gd name="T50" fmla="*/ 19 w 153"/>
                <a:gd name="T51" fmla="*/ 6 h 196"/>
                <a:gd name="T52" fmla="*/ 50 w 153"/>
                <a:gd name="T53" fmla="*/ 5 h 196"/>
                <a:gd name="T54" fmla="*/ 72 w 153"/>
                <a:gd name="T55" fmla="*/ 35 h 196"/>
                <a:gd name="T56" fmla="*/ 66 w 153"/>
                <a:gd name="T57" fmla="*/ 99 h 196"/>
                <a:gd name="T58" fmla="*/ 65 w 153"/>
                <a:gd name="T59" fmla="*/ 104 h 196"/>
                <a:gd name="T60" fmla="*/ 62 w 153"/>
                <a:gd name="T61" fmla="*/ 166 h 196"/>
                <a:gd name="T62" fmla="*/ 77 w 153"/>
                <a:gd name="T63" fmla="*/ 187 h 196"/>
                <a:gd name="T64" fmla="*/ 94 w 153"/>
                <a:gd name="T65" fmla="*/ 180 h 196"/>
                <a:gd name="T66" fmla="*/ 92 w 153"/>
                <a:gd name="T67" fmla="*/ 114 h 196"/>
                <a:gd name="T68" fmla="*/ 83 w 153"/>
                <a:gd name="T69" fmla="*/ 75 h 196"/>
                <a:gd name="T70" fmla="*/ 106 w 153"/>
                <a:gd name="T71" fmla="*/ 44 h 196"/>
                <a:gd name="T72" fmla="*/ 132 w 153"/>
                <a:gd name="T73" fmla="*/ 67 h 196"/>
                <a:gd name="T74" fmla="*/ 133 w 153"/>
                <a:gd name="T75" fmla="*/ 98 h 196"/>
                <a:gd name="T76" fmla="*/ 131 w 153"/>
                <a:gd name="T77" fmla="*/ 104 h 196"/>
                <a:gd name="T78" fmla="*/ 129 w 153"/>
                <a:gd name="T79" fmla="*/ 115 h 196"/>
                <a:gd name="T80" fmla="*/ 133 w 153"/>
                <a:gd name="T81" fmla="*/ 127 h 196"/>
                <a:gd name="T82" fmla="*/ 145 w 153"/>
                <a:gd name="T83" fmla="*/ 127 h 196"/>
                <a:gd name="T84" fmla="*/ 152 w 153"/>
                <a:gd name="T85" fmla="*/ 127 h 196"/>
                <a:gd name="T86" fmla="*/ 151 w 153"/>
                <a:gd name="T87" fmla="*/ 134 h 196"/>
                <a:gd name="T88" fmla="*/ 128 w 153"/>
                <a:gd name="T89" fmla="*/ 135 h 196"/>
                <a:gd name="T90" fmla="*/ 119 w 153"/>
                <a:gd name="T91" fmla="*/ 114 h 196"/>
                <a:gd name="T92" fmla="*/ 122 w 153"/>
                <a:gd name="T93" fmla="*/ 102 h 196"/>
                <a:gd name="T94" fmla="*/ 124 w 153"/>
                <a:gd name="T95" fmla="*/ 96 h 196"/>
                <a:gd name="T96" fmla="*/ 124 w 153"/>
                <a:gd name="T97" fmla="*/ 69 h 196"/>
                <a:gd name="T98" fmla="*/ 107 w 153"/>
                <a:gd name="T99" fmla="*/ 53 h 196"/>
                <a:gd name="T100" fmla="*/ 92 w 153"/>
                <a:gd name="T101" fmla="*/ 75 h 196"/>
                <a:gd name="T102" fmla="*/ 100 w 153"/>
                <a:gd name="T103" fmla="*/ 112 h 196"/>
                <a:gd name="T104" fmla="*/ 101 w 153"/>
                <a:gd name="T105" fmla="*/ 185 h 196"/>
                <a:gd name="T106" fmla="*/ 80 w 153"/>
                <a:gd name="T10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" h="196">
                  <a:moveTo>
                    <a:pt x="80" y="196"/>
                  </a:moveTo>
                  <a:cubicBezTo>
                    <a:pt x="78" y="196"/>
                    <a:pt x="76" y="196"/>
                    <a:pt x="74" y="195"/>
                  </a:cubicBezTo>
                  <a:cubicBezTo>
                    <a:pt x="67" y="193"/>
                    <a:pt x="57" y="187"/>
                    <a:pt x="53" y="168"/>
                  </a:cubicBezTo>
                  <a:cubicBezTo>
                    <a:pt x="48" y="145"/>
                    <a:pt x="52" y="123"/>
                    <a:pt x="56" y="102"/>
                  </a:cubicBezTo>
                  <a:cubicBezTo>
                    <a:pt x="57" y="97"/>
                    <a:pt x="57" y="97"/>
                    <a:pt x="57" y="97"/>
                  </a:cubicBezTo>
                  <a:cubicBezTo>
                    <a:pt x="62" y="77"/>
                    <a:pt x="66" y="56"/>
                    <a:pt x="63" y="36"/>
                  </a:cubicBezTo>
                  <a:cubicBezTo>
                    <a:pt x="61" y="26"/>
                    <a:pt x="55" y="17"/>
                    <a:pt x="46" y="13"/>
                  </a:cubicBezTo>
                  <a:cubicBezTo>
                    <a:pt x="39" y="10"/>
                    <a:pt x="31" y="10"/>
                    <a:pt x="23" y="14"/>
                  </a:cubicBezTo>
                  <a:cubicBezTo>
                    <a:pt x="15" y="19"/>
                    <a:pt x="13" y="29"/>
                    <a:pt x="13" y="37"/>
                  </a:cubicBezTo>
                  <a:cubicBezTo>
                    <a:pt x="13" y="49"/>
                    <a:pt x="15" y="60"/>
                    <a:pt x="20" y="71"/>
                  </a:cubicBezTo>
                  <a:cubicBezTo>
                    <a:pt x="22" y="76"/>
                    <a:pt x="25" y="80"/>
                    <a:pt x="28" y="85"/>
                  </a:cubicBezTo>
                  <a:cubicBezTo>
                    <a:pt x="31" y="90"/>
                    <a:pt x="34" y="95"/>
                    <a:pt x="37" y="100"/>
                  </a:cubicBezTo>
                  <a:cubicBezTo>
                    <a:pt x="41" y="110"/>
                    <a:pt x="44" y="121"/>
                    <a:pt x="44" y="132"/>
                  </a:cubicBezTo>
                  <a:cubicBezTo>
                    <a:pt x="44" y="143"/>
                    <a:pt x="41" y="156"/>
                    <a:pt x="29" y="159"/>
                  </a:cubicBezTo>
                  <a:cubicBezTo>
                    <a:pt x="23" y="161"/>
                    <a:pt x="17" y="160"/>
                    <a:pt x="12" y="157"/>
                  </a:cubicBezTo>
                  <a:cubicBezTo>
                    <a:pt x="5" y="153"/>
                    <a:pt x="1" y="146"/>
                    <a:pt x="1" y="139"/>
                  </a:cubicBezTo>
                  <a:cubicBezTo>
                    <a:pt x="0" y="137"/>
                    <a:pt x="2" y="134"/>
                    <a:pt x="5" y="134"/>
                  </a:cubicBezTo>
                  <a:cubicBezTo>
                    <a:pt x="7" y="134"/>
                    <a:pt x="9" y="136"/>
                    <a:pt x="10" y="138"/>
                  </a:cubicBezTo>
                  <a:cubicBezTo>
                    <a:pt x="10" y="142"/>
                    <a:pt x="13" y="146"/>
                    <a:pt x="17" y="149"/>
                  </a:cubicBezTo>
                  <a:cubicBezTo>
                    <a:pt x="18" y="150"/>
                    <a:pt x="22" y="152"/>
                    <a:pt x="26" y="151"/>
                  </a:cubicBezTo>
                  <a:cubicBezTo>
                    <a:pt x="33" y="148"/>
                    <a:pt x="35" y="140"/>
                    <a:pt x="35" y="132"/>
                  </a:cubicBezTo>
                  <a:cubicBezTo>
                    <a:pt x="35" y="123"/>
                    <a:pt x="32" y="113"/>
                    <a:pt x="28" y="104"/>
                  </a:cubicBezTo>
                  <a:cubicBezTo>
                    <a:pt x="26" y="99"/>
                    <a:pt x="23" y="95"/>
                    <a:pt x="20" y="90"/>
                  </a:cubicBezTo>
                  <a:cubicBezTo>
                    <a:pt x="17" y="85"/>
                    <a:pt x="14" y="80"/>
                    <a:pt x="12" y="75"/>
                  </a:cubicBezTo>
                  <a:cubicBezTo>
                    <a:pt x="6" y="63"/>
                    <a:pt x="3" y="50"/>
                    <a:pt x="4" y="37"/>
                  </a:cubicBezTo>
                  <a:cubicBezTo>
                    <a:pt x="4" y="22"/>
                    <a:pt x="9" y="11"/>
                    <a:pt x="19" y="6"/>
                  </a:cubicBezTo>
                  <a:cubicBezTo>
                    <a:pt x="29" y="1"/>
                    <a:pt x="40" y="0"/>
                    <a:pt x="50" y="5"/>
                  </a:cubicBezTo>
                  <a:cubicBezTo>
                    <a:pt x="62" y="10"/>
                    <a:pt x="69" y="21"/>
                    <a:pt x="72" y="35"/>
                  </a:cubicBezTo>
                  <a:cubicBezTo>
                    <a:pt x="76" y="57"/>
                    <a:pt x="71" y="78"/>
                    <a:pt x="66" y="99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1" y="124"/>
                    <a:pt x="57" y="144"/>
                    <a:pt x="62" y="166"/>
                  </a:cubicBezTo>
                  <a:cubicBezTo>
                    <a:pt x="65" y="178"/>
                    <a:pt x="70" y="185"/>
                    <a:pt x="77" y="187"/>
                  </a:cubicBezTo>
                  <a:cubicBezTo>
                    <a:pt x="83" y="188"/>
                    <a:pt x="89" y="185"/>
                    <a:pt x="94" y="180"/>
                  </a:cubicBezTo>
                  <a:cubicBezTo>
                    <a:pt x="106" y="163"/>
                    <a:pt x="99" y="138"/>
                    <a:pt x="92" y="114"/>
                  </a:cubicBezTo>
                  <a:cubicBezTo>
                    <a:pt x="87" y="100"/>
                    <a:pt x="83" y="87"/>
                    <a:pt x="83" y="75"/>
                  </a:cubicBezTo>
                  <a:cubicBezTo>
                    <a:pt x="83" y="60"/>
                    <a:pt x="91" y="44"/>
                    <a:pt x="106" y="44"/>
                  </a:cubicBezTo>
                  <a:cubicBezTo>
                    <a:pt x="120" y="43"/>
                    <a:pt x="129" y="55"/>
                    <a:pt x="132" y="67"/>
                  </a:cubicBezTo>
                  <a:cubicBezTo>
                    <a:pt x="135" y="77"/>
                    <a:pt x="135" y="88"/>
                    <a:pt x="133" y="98"/>
                  </a:cubicBezTo>
                  <a:cubicBezTo>
                    <a:pt x="132" y="100"/>
                    <a:pt x="132" y="102"/>
                    <a:pt x="131" y="104"/>
                  </a:cubicBezTo>
                  <a:cubicBezTo>
                    <a:pt x="130" y="108"/>
                    <a:pt x="129" y="112"/>
                    <a:pt x="129" y="115"/>
                  </a:cubicBezTo>
                  <a:cubicBezTo>
                    <a:pt x="128" y="117"/>
                    <a:pt x="128" y="124"/>
                    <a:pt x="133" y="127"/>
                  </a:cubicBezTo>
                  <a:cubicBezTo>
                    <a:pt x="136" y="129"/>
                    <a:pt x="142" y="129"/>
                    <a:pt x="145" y="127"/>
                  </a:cubicBezTo>
                  <a:cubicBezTo>
                    <a:pt x="147" y="125"/>
                    <a:pt x="150" y="125"/>
                    <a:pt x="152" y="127"/>
                  </a:cubicBezTo>
                  <a:cubicBezTo>
                    <a:pt x="153" y="129"/>
                    <a:pt x="153" y="132"/>
                    <a:pt x="151" y="134"/>
                  </a:cubicBezTo>
                  <a:cubicBezTo>
                    <a:pt x="144" y="139"/>
                    <a:pt x="135" y="139"/>
                    <a:pt x="128" y="135"/>
                  </a:cubicBezTo>
                  <a:cubicBezTo>
                    <a:pt x="122" y="130"/>
                    <a:pt x="119" y="123"/>
                    <a:pt x="119" y="114"/>
                  </a:cubicBezTo>
                  <a:cubicBezTo>
                    <a:pt x="120" y="110"/>
                    <a:pt x="121" y="106"/>
                    <a:pt x="122" y="102"/>
                  </a:cubicBezTo>
                  <a:cubicBezTo>
                    <a:pt x="123" y="100"/>
                    <a:pt x="123" y="98"/>
                    <a:pt x="124" y="96"/>
                  </a:cubicBezTo>
                  <a:cubicBezTo>
                    <a:pt x="126" y="87"/>
                    <a:pt x="126" y="78"/>
                    <a:pt x="124" y="69"/>
                  </a:cubicBezTo>
                  <a:cubicBezTo>
                    <a:pt x="121" y="61"/>
                    <a:pt x="115" y="52"/>
                    <a:pt x="107" y="53"/>
                  </a:cubicBezTo>
                  <a:cubicBezTo>
                    <a:pt x="97" y="53"/>
                    <a:pt x="92" y="66"/>
                    <a:pt x="92" y="75"/>
                  </a:cubicBezTo>
                  <a:cubicBezTo>
                    <a:pt x="92" y="86"/>
                    <a:pt x="96" y="98"/>
                    <a:pt x="100" y="112"/>
                  </a:cubicBezTo>
                  <a:cubicBezTo>
                    <a:pt x="108" y="137"/>
                    <a:pt x="116" y="165"/>
                    <a:pt x="101" y="185"/>
                  </a:cubicBezTo>
                  <a:cubicBezTo>
                    <a:pt x="96" y="192"/>
                    <a:pt x="88" y="196"/>
                    <a:pt x="80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242"/>
            <p:cNvSpPr>
              <a:spLocks noEditPoints="1"/>
            </p:cNvSpPr>
            <p:nvPr/>
          </p:nvSpPr>
          <p:spPr bwMode="auto">
            <a:xfrm>
              <a:off x="8253413" y="4919663"/>
              <a:ext cx="112713" cy="161925"/>
            </a:xfrm>
            <a:custGeom>
              <a:avLst/>
              <a:gdLst>
                <a:gd name="T0" fmla="*/ 24 w 40"/>
                <a:gd name="T1" fmla="*/ 58 h 58"/>
                <a:gd name="T2" fmla="*/ 16 w 40"/>
                <a:gd name="T3" fmla="*/ 56 h 58"/>
                <a:gd name="T4" fmla="*/ 8 w 40"/>
                <a:gd name="T5" fmla="*/ 46 h 58"/>
                <a:gd name="T6" fmla="*/ 1 w 40"/>
                <a:gd name="T7" fmla="*/ 21 h 58"/>
                <a:gd name="T8" fmla="*/ 2 w 40"/>
                <a:gd name="T9" fmla="*/ 9 h 58"/>
                <a:gd name="T10" fmla="*/ 12 w 40"/>
                <a:gd name="T11" fmla="*/ 2 h 58"/>
                <a:gd name="T12" fmla="*/ 24 w 40"/>
                <a:gd name="T13" fmla="*/ 3 h 58"/>
                <a:gd name="T14" fmla="*/ 32 w 40"/>
                <a:gd name="T15" fmla="*/ 12 h 58"/>
                <a:gd name="T16" fmla="*/ 39 w 40"/>
                <a:gd name="T17" fmla="*/ 37 h 58"/>
                <a:gd name="T18" fmla="*/ 38 w 40"/>
                <a:gd name="T19" fmla="*/ 49 h 58"/>
                <a:gd name="T20" fmla="*/ 28 w 40"/>
                <a:gd name="T21" fmla="*/ 57 h 58"/>
                <a:gd name="T22" fmla="*/ 24 w 40"/>
                <a:gd name="T23" fmla="*/ 58 h 58"/>
                <a:gd name="T24" fmla="*/ 16 w 40"/>
                <a:gd name="T25" fmla="*/ 10 h 58"/>
                <a:gd name="T26" fmla="*/ 14 w 40"/>
                <a:gd name="T27" fmla="*/ 10 h 58"/>
                <a:gd name="T28" fmla="*/ 10 w 40"/>
                <a:gd name="T29" fmla="*/ 14 h 58"/>
                <a:gd name="T30" fmla="*/ 10 w 40"/>
                <a:gd name="T31" fmla="*/ 19 h 58"/>
                <a:gd name="T32" fmla="*/ 17 w 40"/>
                <a:gd name="T33" fmla="*/ 44 h 58"/>
                <a:gd name="T34" fmla="*/ 20 w 40"/>
                <a:gd name="T35" fmla="*/ 48 h 58"/>
                <a:gd name="T36" fmla="*/ 26 w 40"/>
                <a:gd name="T37" fmla="*/ 48 h 58"/>
                <a:gd name="T38" fmla="*/ 26 w 40"/>
                <a:gd name="T39" fmla="*/ 48 h 58"/>
                <a:gd name="T40" fmla="*/ 30 w 40"/>
                <a:gd name="T41" fmla="*/ 45 h 58"/>
                <a:gd name="T42" fmla="*/ 30 w 40"/>
                <a:gd name="T43" fmla="*/ 40 h 58"/>
                <a:gd name="T44" fmla="*/ 23 w 40"/>
                <a:gd name="T45" fmla="*/ 15 h 58"/>
                <a:gd name="T46" fmla="*/ 20 w 40"/>
                <a:gd name="T47" fmla="*/ 11 h 58"/>
                <a:gd name="T48" fmla="*/ 16 w 40"/>
                <a:gd name="T49" fmla="*/ 1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" h="58">
                  <a:moveTo>
                    <a:pt x="24" y="58"/>
                  </a:moveTo>
                  <a:cubicBezTo>
                    <a:pt x="21" y="58"/>
                    <a:pt x="18" y="57"/>
                    <a:pt x="16" y="56"/>
                  </a:cubicBezTo>
                  <a:cubicBezTo>
                    <a:pt x="12" y="54"/>
                    <a:pt x="10" y="50"/>
                    <a:pt x="8" y="46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17"/>
                    <a:pt x="0" y="13"/>
                    <a:pt x="2" y="9"/>
                  </a:cubicBezTo>
                  <a:cubicBezTo>
                    <a:pt x="4" y="6"/>
                    <a:pt x="8" y="3"/>
                    <a:pt x="12" y="2"/>
                  </a:cubicBezTo>
                  <a:cubicBezTo>
                    <a:pt x="16" y="0"/>
                    <a:pt x="20" y="1"/>
                    <a:pt x="24" y="3"/>
                  </a:cubicBezTo>
                  <a:cubicBezTo>
                    <a:pt x="28" y="5"/>
                    <a:pt x="31" y="8"/>
                    <a:pt x="32" y="12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40" y="41"/>
                    <a:pt x="40" y="46"/>
                    <a:pt x="38" y="49"/>
                  </a:cubicBezTo>
                  <a:cubicBezTo>
                    <a:pt x="36" y="53"/>
                    <a:pt x="32" y="56"/>
                    <a:pt x="28" y="57"/>
                  </a:cubicBezTo>
                  <a:cubicBezTo>
                    <a:pt x="27" y="58"/>
                    <a:pt x="25" y="58"/>
                    <a:pt x="24" y="58"/>
                  </a:cubicBezTo>
                  <a:close/>
                  <a:moveTo>
                    <a:pt x="16" y="10"/>
                  </a:moveTo>
                  <a:cubicBezTo>
                    <a:pt x="16" y="10"/>
                    <a:pt x="15" y="10"/>
                    <a:pt x="14" y="10"/>
                  </a:cubicBezTo>
                  <a:cubicBezTo>
                    <a:pt x="13" y="11"/>
                    <a:pt x="11" y="12"/>
                    <a:pt x="10" y="14"/>
                  </a:cubicBezTo>
                  <a:cubicBezTo>
                    <a:pt x="10" y="15"/>
                    <a:pt x="9" y="17"/>
                    <a:pt x="10" y="19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8" y="45"/>
                    <a:pt x="19" y="47"/>
                    <a:pt x="20" y="48"/>
                  </a:cubicBezTo>
                  <a:cubicBezTo>
                    <a:pt x="22" y="49"/>
                    <a:pt x="24" y="49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9" y="47"/>
                    <a:pt x="30" y="45"/>
                  </a:cubicBezTo>
                  <a:cubicBezTo>
                    <a:pt x="30" y="43"/>
                    <a:pt x="31" y="42"/>
                    <a:pt x="30" y="40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3"/>
                    <a:pt x="21" y="12"/>
                    <a:pt x="20" y="11"/>
                  </a:cubicBezTo>
                  <a:cubicBezTo>
                    <a:pt x="19" y="10"/>
                    <a:pt x="17" y="10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243"/>
            <p:cNvSpPr>
              <a:spLocks noEditPoints="1"/>
            </p:cNvSpPr>
            <p:nvPr/>
          </p:nvSpPr>
          <p:spPr bwMode="auto">
            <a:xfrm>
              <a:off x="8713788" y="4916488"/>
              <a:ext cx="146050" cy="142875"/>
            </a:xfrm>
            <a:custGeom>
              <a:avLst/>
              <a:gdLst>
                <a:gd name="T0" fmla="*/ 17 w 52"/>
                <a:gd name="T1" fmla="*/ 51 h 51"/>
                <a:gd name="T2" fmla="*/ 6 w 52"/>
                <a:gd name="T3" fmla="*/ 47 h 51"/>
                <a:gd name="T4" fmla="*/ 1 w 52"/>
                <a:gd name="T5" fmla="*/ 36 h 51"/>
                <a:gd name="T6" fmla="*/ 5 w 52"/>
                <a:gd name="T7" fmla="*/ 24 h 51"/>
                <a:gd name="T8" fmla="*/ 22 w 52"/>
                <a:gd name="T9" fmla="*/ 5 h 51"/>
                <a:gd name="T10" fmla="*/ 33 w 52"/>
                <a:gd name="T11" fmla="*/ 0 h 51"/>
                <a:gd name="T12" fmla="*/ 45 w 52"/>
                <a:gd name="T13" fmla="*/ 4 h 51"/>
                <a:gd name="T14" fmla="*/ 46 w 52"/>
                <a:gd name="T15" fmla="*/ 26 h 51"/>
                <a:gd name="T16" fmla="*/ 28 w 52"/>
                <a:gd name="T17" fmla="*/ 46 h 51"/>
                <a:gd name="T18" fmla="*/ 17 w 52"/>
                <a:gd name="T19" fmla="*/ 51 h 51"/>
                <a:gd name="T20" fmla="*/ 17 w 52"/>
                <a:gd name="T21" fmla="*/ 51 h 51"/>
                <a:gd name="T22" fmla="*/ 34 w 52"/>
                <a:gd name="T23" fmla="*/ 9 h 51"/>
                <a:gd name="T24" fmla="*/ 29 w 52"/>
                <a:gd name="T25" fmla="*/ 11 h 51"/>
                <a:gd name="T26" fmla="*/ 12 w 52"/>
                <a:gd name="T27" fmla="*/ 30 h 51"/>
                <a:gd name="T28" fmla="*/ 10 w 52"/>
                <a:gd name="T29" fmla="*/ 35 h 51"/>
                <a:gd name="T30" fmla="*/ 12 w 52"/>
                <a:gd name="T31" fmla="*/ 40 h 51"/>
                <a:gd name="T32" fmla="*/ 12 w 52"/>
                <a:gd name="T33" fmla="*/ 40 h 51"/>
                <a:gd name="T34" fmla="*/ 22 w 52"/>
                <a:gd name="T35" fmla="*/ 39 h 51"/>
                <a:gd name="T36" fmla="*/ 39 w 52"/>
                <a:gd name="T37" fmla="*/ 20 h 51"/>
                <a:gd name="T38" fmla="*/ 39 w 52"/>
                <a:gd name="T39" fmla="*/ 11 h 51"/>
                <a:gd name="T40" fmla="*/ 34 w 52"/>
                <a:gd name="T41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51">
                  <a:moveTo>
                    <a:pt x="17" y="51"/>
                  </a:moveTo>
                  <a:cubicBezTo>
                    <a:pt x="13" y="51"/>
                    <a:pt x="9" y="49"/>
                    <a:pt x="6" y="47"/>
                  </a:cubicBezTo>
                  <a:cubicBezTo>
                    <a:pt x="3" y="44"/>
                    <a:pt x="1" y="40"/>
                    <a:pt x="1" y="36"/>
                  </a:cubicBezTo>
                  <a:cubicBezTo>
                    <a:pt x="0" y="31"/>
                    <a:pt x="2" y="27"/>
                    <a:pt x="5" y="2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5" y="2"/>
                    <a:pt x="29" y="0"/>
                    <a:pt x="33" y="0"/>
                  </a:cubicBezTo>
                  <a:cubicBezTo>
                    <a:pt x="38" y="0"/>
                    <a:pt x="42" y="1"/>
                    <a:pt x="45" y="4"/>
                  </a:cubicBezTo>
                  <a:cubicBezTo>
                    <a:pt x="51" y="10"/>
                    <a:pt x="52" y="20"/>
                    <a:pt x="46" y="2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6" y="49"/>
                    <a:pt x="22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lose/>
                  <a:moveTo>
                    <a:pt x="34" y="9"/>
                  </a:moveTo>
                  <a:cubicBezTo>
                    <a:pt x="32" y="9"/>
                    <a:pt x="30" y="10"/>
                    <a:pt x="29" y="1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0" y="32"/>
                    <a:pt x="10" y="33"/>
                    <a:pt x="10" y="35"/>
                  </a:cubicBezTo>
                  <a:cubicBezTo>
                    <a:pt x="10" y="37"/>
                    <a:pt x="11" y="39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5" y="42"/>
                    <a:pt x="19" y="42"/>
                    <a:pt x="22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2" y="17"/>
                    <a:pt x="41" y="13"/>
                    <a:pt x="39" y="11"/>
                  </a:cubicBezTo>
                  <a:cubicBezTo>
                    <a:pt x="37" y="10"/>
                    <a:pt x="36" y="9"/>
                    <a:pt x="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93" name="Freeform 244"/>
          <p:cNvSpPr>
            <a:spLocks noEditPoints="1"/>
          </p:cNvSpPr>
          <p:nvPr/>
        </p:nvSpPr>
        <p:spPr bwMode="auto">
          <a:xfrm>
            <a:off x="7462985" y="4877621"/>
            <a:ext cx="863360" cy="866569"/>
          </a:xfrm>
          <a:custGeom>
            <a:avLst/>
            <a:gdLst>
              <a:gd name="T0" fmla="*/ 228 w 457"/>
              <a:gd name="T1" fmla="*/ 458 h 458"/>
              <a:gd name="T2" fmla="*/ 0 w 457"/>
              <a:gd name="T3" fmla="*/ 229 h 458"/>
              <a:gd name="T4" fmla="*/ 228 w 457"/>
              <a:gd name="T5" fmla="*/ 0 h 458"/>
              <a:gd name="T6" fmla="*/ 457 w 457"/>
              <a:gd name="T7" fmla="*/ 229 h 458"/>
              <a:gd name="T8" fmla="*/ 228 w 457"/>
              <a:gd name="T9" fmla="*/ 458 h 458"/>
              <a:gd name="T10" fmla="*/ 228 w 457"/>
              <a:gd name="T11" fmla="*/ 10 h 458"/>
              <a:gd name="T12" fmla="*/ 9 w 457"/>
              <a:gd name="T13" fmla="*/ 229 h 458"/>
              <a:gd name="T14" fmla="*/ 228 w 457"/>
              <a:gd name="T15" fmla="*/ 448 h 458"/>
              <a:gd name="T16" fmla="*/ 448 w 457"/>
              <a:gd name="T17" fmla="*/ 229 h 458"/>
              <a:gd name="T18" fmla="*/ 228 w 457"/>
              <a:gd name="T19" fmla="*/ 10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7" h="458">
                <a:moveTo>
                  <a:pt x="228" y="458"/>
                </a:moveTo>
                <a:cubicBezTo>
                  <a:pt x="102" y="458"/>
                  <a:pt x="0" y="355"/>
                  <a:pt x="0" y="229"/>
                </a:cubicBezTo>
                <a:cubicBezTo>
                  <a:pt x="0" y="103"/>
                  <a:pt x="102" y="0"/>
                  <a:pt x="228" y="0"/>
                </a:cubicBezTo>
                <a:cubicBezTo>
                  <a:pt x="354" y="0"/>
                  <a:pt x="457" y="103"/>
                  <a:pt x="457" y="229"/>
                </a:cubicBezTo>
                <a:cubicBezTo>
                  <a:pt x="457" y="355"/>
                  <a:pt x="354" y="458"/>
                  <a:pt x="228" y="458"/>
                </a:cubicBezTo>
                <a:close/>
                <a:moveTo>
                  <a:pt x="228" y="10"/>
                </a:moveTo>
                <a:cubicBezTo>
                  <a:pt x="107" y="10"/>
                  <a:pt x="9" y="108"/>
                  <a:pt x="9" y="229"/>
                </a:cubicBezTo>
                <a:cubicBezTo>
                  <a:pt x="9" y="350"/>
                  <a:pt x="107" y="448"/>
                  <a:pt x="228" y="448"/>
                </a:cubicBezTo>
                <a:cubicBezTo>
                  <a:pt x="349" y="448"/>
                  <a:pt x="448" y="350"/>
                  <a:pt x="448" y="229"/>
                </a:cubicBezTo>
                <a:cubicBezTo>
                  <a:pt x="448" y="108"/>
                  <a:pt x="349" y="10"/>
                  <a:pt x="228" y="1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94" name="组合 293"/>
          <p:cNvGrpSpPr/>
          <p:nvPr/>
        </p:nvGrpSpPr>
        <p:grpSpPr>
          <a:xfrm>
            <a:off x="8767119" y="4985675"/>
            <a:ext cx="562735" cy="604459"/>
            <a:chOff x="9678988" y="4678363"/>
            <a:chExt cx="835025" cy="896938"/>
          </a:xfrm>
          <a:solidFill>
            <a:srgbClr val="FC621E"/>
          </a:solidFill>
        </p:grpSpPr>
        <p:sp>
          <p:nvSpPr>
            <p:cNvPr id="295" name="Freeform 245"/>
            <p:cNvSpPr>
              <a:spLocks noEditPoints="1"/>
            </p:cNvSpPr>
            <p:nvPr/>
          </p:nvSpPr>
          <p:spPr bwMode="auto">
            <a:xfrm>
              <a:off x="9734550" y="4927600"/>
              <a:ext cx="712788" cy="595313"/>
            </a:xfrm>
            <a:custGeom>
              <a:avLst/>
              <a:gdLst>
                <a:gd name="T0" fmla="*/ 127 w 254"/>
                <a:gd name="T1" fmla="*/ 212 h 212"/>
                <a:gd name="T2" fmla="*/ 0 w 254"/>
                <a:gd name="T3" fmla="*/ 87 h 212"/>
                <a:gd name="T4" fmla="*/ 43 w 254"/>
                <a:gd name="T5" fmla="*/ 1 h 212"/>
                <a:gd name="T6" fmla="*/ 48 w 254"/>
                <a:gd name="T7" fmla="*/ 1 h 212"/>
                <a:gd name="T8" fmla="*/ 50 w 254"/>
                <a:gd name="T9" fmla="*/ 5 h 212"/>
                <a:gd name="T10" fmla="*/ 50 w 254"/>
                <a:gd name="T11" fmla="*/ 11 h 212"/>
                <a:gd name="T12" fmla="*/ 127 w 254"/>
                <a:gd name="T13" fmla="*/ 82 h 212"/>
                <a:gd name="T14" fmla="*/ 205 w 254"/>
                <a:gd name="T15" fmla="*/ 11 h 212"/>
                <a:gd name="T16" fmla="*/ 204 w 254"/>
                <a:gd name="T17" fmla="*/ 5 h 212"/>
                <a:gd name="T18" fmla="*/ 207 w 254"/>
                <a:gd name="T19" fmla="*/ 1 h 212"/>
                <a:gd name="T20" fmla="*/ 212 w 254"/>
                <a:gd name="T21" fmla="*/ 1 h 212"/>
                <a:gd name="T22" fmla="*/ 254 w 254"/>
                <a:gd name="T23" fmla="*/ 87 h 212"/>
                <a:gd name="T24" fmla="*/ 127 w 254"/>
                <a:gd name="T25" fmla="*/ 212 h 212"/>
                <a:gd name="T26" fmla="*/ 41 w 254"/>
                <a:gd name="T27" fmla="*/ 15 h 212"/>
                <a:gd name="T28" fmla="*/ 10 w 254"/>
                <a:gd name="T29" fmla="*/ 87 h 212"/>
                <a:gd name="T30" fmla="*/ 127 w 254"/>
                <a:gd name="T31" fmla="*/ 203 h 212"/>
                <a:gd name="T32" fmla="*/ 245 w 254"/>
                <a:gd name="T33" fmla="*/ 87 h 212"/>
                <a:gd name="T34" fmla="*/ 214 w 254"/>
                <a:gd name="T35" fmla="*/ 15 h 212"/>
                <a:gd name="T36" fmla="*/ 127 w 254"/>
                <a:gd name="T37" fmla="*/ 91 h 212"/>
                <a:gd name="T38" fmla="*/ 41 w 254"/>
                <a:gd name="T39" fmla="*/ 15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4" h="212">
                  <a:moveTo>
                    <a:pt x="127" y="212"/>
                  </a:moveTo>
                  <a:cubicBezTo>
                    <a:pt x="57" y="212"/>
                    <a:pt x="0" y="156"/>
                    <a:pt x="0" y="87"/>
                  </a:cubicBezTo>
                  <a:cubicBezTo>
                    <a:pt x="0" y="52"/>
                    <a:pt x="15" y="21"/>
                    <a:pt x="43" y="1"/>
                  </a:cubicBezTo>
                  <a:cubicBezTo>
                    <a:pt x="44" y="0"/>
                    <a:pt x="46" y="0"/>
                    <a:pt x="48" y="1"/>
                  </a:cubicBezTo>
                  <a:cubicBezTo>
                    <a:pt x="49" y="2"/>
                    <a:pt x="50" y="3"/>
                    <a:pt x="50" y="5"/>
                  </a:cubicBezTo>
                  <a:cubicBezTo>
                    <a:pt x="50" y="7"/>
                    <a:pt x="50" y="9"/>
                    <a:pt x="50" y="11"/>
                  </a:cubicBezTo>
                  <a:cubicBezTo>
                    <a:pt x="50" y="50"/>
                    <a:pt x="84" y="82"/>
                    <a:pt x="127" y="82"/>
                  </a:cubicBezTo>
                  <a:cubicBezTo>
                    <a:pt x="170" y="82"/>
                    <a:pt x="205" y="50"/>
                    <a:pt x="205" y="11"/>
                  </a:cubicBezTo>
                  <a:cubicBezTo>
                    <a:pt x="205" y="9"/>
                    <a:pt x="204" y="7"/>
                    <a:pt x="204" y="5"/>
                  </a:cubicBezTo>
                  <a:cubicBezTo>
                    <a:pt x="204" y="3"/>
                    <a:pt x="205" y="2"/>
                    <a:pt x="207" y="1"/>
                  </a:cubicBezTo>
                  <a:cubicBezTo>
                    <a:pt x="208" y="0"/>
                    <a:pt x="210" y="0"/>
                    <a:pt x="212" y="1"/>
                  </a:cubicBezTo>
                  <a:cubicBezTo>
                    <a:pt x="239" y="21"/>
                    <a:pt x="254" y="52"/>
                    <a:pt x="254" y="87"/>
                  </a:cubicBezTo>
                  <a:cubicBezTo>
                    <a:pt x="254" y="156"/>
                    <a:pt x="197" y="212"/>
                    <a:pt x="127" y="212"/>
                  </a:cubicBezTo>
                  <a:close/>
                  <a:moveTo>
                    <a:pt x="41" y="15"/>
                  </a:moveTo>
                  <a:cubicBezTo>
                    <a:pt x="20" y="33"/>
                    <a:pt x="10" y="58"/>
                    <a:pt x="10" y="87"/>
                  </a:cubicBezTo>
                  <a:cubicBezTo>
                    <a:pt x="10" y="151"/>
                    <a:pt x="62" y="203"/>
                    <a:pt x="127" y="203"/>
                  </a:cubicBezTo>
                  <a:cubicBezTo>
                    <a:pt x="192" y="203"/>
                    <a:pt x="245" y="151"/>
                    <a:pt x="245" y="87"/>
                  </a:cubicBezTo>
                  <a:cubicBezTo>
                    <a:pt x="245" y="58"/>
                    <a:pt x="234" y="33"/>
                    <a:pt x="214" y="15"/>
                  </a:cubicBezTo>
                  <a:cubicBezTo>
                    <a:pt x="212" y="57"/>
                    <a:pt x="174" y="91"/>
                    <a:pt x="127" y="91"/>
                  </a:cubicBezTo>
                  <a:cubicBezTo>
                    <a:pt x="81" y="91"/>
                    <a:pt x="43" y="57"/>
                    <a:pt x="4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246"/>
            <p:cNvSpPr/>
            <p:nvPr/>
          </p:nvSpPr>
          <p:spPr bwMode="auto">
            <a:xfrm>
              <a:off x="9847263" y="4787900"/>
              <a:ext cx="487363" cy="171450"/>
            </a:xfrm>
            <a:custGeom>
              <a:avLst/>
              <a:gdLst>
                <a:gd name="T0" fmla="*/ 169 w 174"/>
                <a:gd name="T1" fmla="*/ 60 h 61"/>
                <a:gd name="T2" fmla="*/ 165 w 174"/>
                <a:gd name="T3" fmla="*/ 58 h 61"/>
                <a:gd name="T4" fmla="*/ 87 w 174"/>
                <a:gd name="T5" fmla="*/ 9 h 61"/>
                <a:gd name="T6" fmla="*/ 9 w 174"/>
                <a:gd name="T7" fmla="*/ 58 h 61"/>
                <a:gd name="T8" fmla="*/ 3 w 174"/>
                <a:gd name="T9" fmla="*/ 59 h 61"/>
                <a:gd name="T10" fmla="*/ 2 w 174"/>
                <a:gd name="T11" fmla="*/ 53 h 61"/>
                <a:gd name="T12" fmla="*/ 87 w 174"/>
                <a:gd name="T13" fmla="*/ 0 h 61"/>
                <a:gd name="T14" fmla="*/ 173 w 174"/>
                <a:gd name="T15" fmla="*/ 53 h 61"/>
                <a:gd name="T16" fmla="*/ 172 w 174"/>
                <a:gd name="T17" fmla="*/ 59 h 61"/>
                <a:gd name="T18" fmla="*/ 169 w 174"/>
                <a:gd name="T19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" h="61">
                  <a:moveTo>
                    <a:pt x="169" y="60"/>
                  </a:moveTo>
                  <a:cubicBezTo>
                    <a:pt x="167" y="60"/>
                    <a:pt x="166" y="59"/>
                    <a:pt x="165" y="58"/>
                  </a:cubicBezTo>
                  <a:cubicBezTo>
                    <a:pt x="165" y="58"/>
                    <a:pt x="128" y="9"/>
                    <a:pt x="87" y="9"/>
                  </a:cubicBezTo>
                  <a:cubicBezTo>
                    <a:pt x="47" y="9"/>
                    <a:pt x="10" y="58"/>
                    <a:pt x="9" y="58"/>
                  </a:cubicBezTo>
                  <a:cubicBezTo>
                    <a:pt x="8" y="60"/>
                    <a:pt x="5" y="61"/>
                    <a:pt x="3" y="59"/>
                  </a:cubicBezTo>
                  <a:cubicBezTo>
                    <a:pt x="1" y="58"/>
                    <a:pt x="0" y="55"/>
                    <a:pt x="2" y="53"/>
                  </a:cubicBezTo>
                  <a:cubicBezTo>
                    <a:pt x="3" y="51"/>
                    <a:pt x="42" y="0"/>
                    <a:pt x="87" y="0"/>
                  </a:cubicBezTo>
                  <a:cubicBezTo>
                    <a:pt x="132" y="0"/>
                    <a:pt x="171" y="51"/>
                    <a:pt x="173" y="53"/>
                  </a:cubicBezTo>
                  <a:cubicBezTo>
                    <a:pt x="174" y="55"/>
                    <a:pt x="174" y="58"/>
                    <a:pt x="172" y="59"/>
                  </a:cubicBezTo>
                  <a:cubicBezTo>
                    <a:pt x="171" y="60"/>
                    <a:pt x="170" y="60"/>
                    <a:pt x="169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247"/>
            <p:cNvSpPr>
              <a:spLocks noEditPoints="1"/>
            </p:cNvSpPr>
            <p:nvPr/>
          </p:nvSpPr>
          <p:spPr bwMode="auto">
            <a:xfrm>
              <a:off x="10012363" y="4678363"/>
              <a:ext cx="149225" cy="131763"/>
            </a:xfrm>
            <a:custGeom>
              <a:avLst/>
              <a:gdLst>
                <a:gd name="T0" fmla="*/ 29 w 53"/>
                <a:gd name="T1" fmla="*/ 47 h 47"/>
                <a:gd name="T2" fmla="*/ 26 w 53"/>
                <a:gd name="T3" fmla="*/ 47 h 47"/>
                <a:gd name="T4" fmla="*/ 24 w 53"/>
                <a:gd name="T5" fmla="*/ 47 h 47"/>
                <a:gd name="T6" fmla="*/ 22 w 53"/>
                <a:gd name="T7" fmla="*/ 46 h 47"/>
                <a:gd name="T8" fmla="*/ 21 w 53"/>
                <a:gd name="T9" fmla="*/ 47 h 47"/>
                <a:gd name="T10" fmla="*/ 11 w 53"/>
                <a:gd name="T11" fmla="*/ 37 h 47"/>
                <a:gd name="T12" fmla="*/ 10 w 53"/>
                <a:gd name="T13" fmla="*/ 36 h 47"/>
                <a:gd name="T14" fmla="*/ 1 w 53"/>
                <a:gd name="T15" fmla="*/ 17 h 47"/>
                <a:gd name="T16" fmla="*/ 6 w 53"/>
                <a:gd name="T17" fmla="*/ 4 h 47"/>
                <a:gd name="T18" fmla="*/ 19 w 53"/>
                <a:gd name="T19" fmla="*/ 4 h 47"/>
                <a:gd name="T20" fmla="*/ 26 w 53"/>
                <a:gd name="T21" fmla="*/ 14 h 47"/>
                <a:gd name="T22" fmla="*/ 28 w 53"/>
                <a:gd name="T23" fmla="*/ 11 h 47"/>
                <a:gd name="T24" fmla="*/ 37 w 53"/>
                <a:gd name="T25" fmla="*/ 1 h 47"/>
                <a:gd name="T26" fmla="*/ 46 w 53"/>
                <a:gd name="T27" fmla="*/ 2 h 47"/>
                <a:gd name="T28" fmla="*/ 52 w 53"/>
                <a:gd name="T29" fmla="*/ 10 h 47"/>
                <a:gd name="T30" fmla="*/ 50 w 53"/>
                <a:gd name="T31" fmla="*/ 24 h 47"/>
                <a:gd name="T32" fmla="*/ 32 w 53"/>
                <a:gd name="T33" fmla="*/ 46 h 47"/>
                <a:gd name="T34" fmla="*/ 29 w 53"/>
                <a:gd name="T35" fmla="*/ 47 h 47"/>
                <a:gd name="T36" fmla="*/ 19 w 53"/>
                <a:gd name="T37" fmla="*/ 38 h 47"/>
                <a:gd name="T38" fmla="*/ 19 w 53"/>
                <a:gd name="T39" fmla="*/ 38 h 47"/>
                <a:gd name="T40" fmla="*/ 19 w 53"/>
                <a:gd name="T41" fmla="*/ 38 h 47"/>
                <a:gd name="T42" fmla="*/ 19 w 53"/>
                <a:gd name="T43" fmla="*/ 38 h 47"/>
                <a:gd name="T44" fmla="*/ 19 w 53"/>
                <a:gd name="T45" fmla="*/ 38 h 47"/>
                <a:gd name="T46" fmla="*/ 19 w 53"/>
                <a:gd name="T47" fmla="*/ 38 h 47"/>
                <a:gd name="T48" fmla="*/ 19 w 53"/>
                <a:gd name="T49" fmla="*/ 38 h 47"/>
                <a:gd name="T50" fmla="*/ 19 w 53"/>
                <a:gd name="T51" fmla="*/ 38 h 47"/>
                <a:gd name="T52" fmla="*/ 19 w 53"/>
                <a:gd name="T53" fmla="*/ 38 h 47"/>
                <a:gd name="T54" fmla="*/ 40 w 53"/>
                <a:gd name="T55" fmla="*/ 10 h 47"/>
                <a:gd name="T56" fmla="*/ 40 w 53"/>
                <a:gd name="T57" fmla="*/ 10 h 47"/>
                <a:gd name="T58" fmla="*/ 36 w 53"/>
                <a:gd name="T59" fmla="*/ 15 h 47"/>
                <a:gd name="T60" fmla="*/ 30 w 53"/>
                <a:gd name="T61" fmla="*/ 36 h 47"/>
                <a:gd name="T62" fmla="*/ 42 w 53"/>
                <a:gd name="T63" fmla="*/ 20 h 47"/>
                <a:gd name="T64" fmla="*/ 43 w 53"/>
                <a:gd name="T65" fmla="*/ 12 h 47"/>
                <a:gd name="T66" fmla="*/ 41 w 53"/>
                <a:gd name="T67" fmla="*/ 10 h 47"/>
                <a:gd name="T68" fmla="*/ 40 w 53"/>
                <a:gd name="T69" fmla="*/ 10 h 47"/>
                <a:gd name="T70" fmla="*/ 12 w 53"/>
                <a:gd name="T71" fmla="*/ 12 h 47"/>
                <a:gd name="T72" fmla="*/ 11 w 53"/>
                <a:gd name="T73" fmla="*/ 12 h 47"/>
                <a:gd name="T74" fmla="*/ 10 w 53"/>
                <a:gd name="T75" fmla="*/ 16 h 47"/>
                <a:gd name="T76" fmla="*/ 17 w 53"/>
                <a:gd name="T77" fmla="*/ 30 h 47"/>
                <a:gd name="T78" fmla="*/ 18 w 53"/>
                <a:gd name="T79" fmla="*/ 31 h 47"/>
                <a:gd name="T80" fmla="*/ 20 w 53"/>
                <a:gd name="T81" fmla="*/ 34 h 47"/>
                <a:gd name="T82" fmla="*/ 20 w 53"/>
                <a:gd name="T83" fmla="*/ 26 h 47"/>
                <a:gd name="T84" fmla="*/ 14 w 53"/>
                <a:gd name="T85" fmla="*/ 12 h 47"/>
                <a:gd name="T86" fmla="*/ 12 w 53"/>
                <a:gd name="T87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" h="47">
                  <a:moveTo>
                    <a:pt x="29" y="47"/>
                  </a:moveTo>
                  <a:cubicBezTo>
                    <a:pt x="28" y="47"/>
                    <a:pt x="27" y="47"/>
                    <a:pt x="26" y="47"/>
                  </a:cubicBezTo>
                  <a:cubicBezTo>
                    <a:pt x="26" y="47"/>
                    <a:pt x="25" y="47"/>
                    <a:pt x="24" y="47"/>
                  </a:cubicBezTo>
                  <a:cubicBezTo>
                    <a:pt x="23" y="47"/>
                    <a:pt x="23" y="47"/>
                    <a:pt x="22" y="46"/>
                  </a:cubicBezTo>
                  <a:cubicBezTo>
                    <a:pt x="22" y="47"/>
                    <a:pt x="21" y="47"/>
                    <a:pt x="21" y="47"/>
                  </a:cubicBezTo>
                  <a:cubicBezTo>
                    <a:pt x="18" y="46"/>
                    <a:pt x="16" y="44"/>
                    <a:pt x="11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7" y="32"/>
                    <a:pt x="2" y="25"/>
                    <a:pt x="1" y="17"/>
                  </a:cubicBezTo>
                  <a:cubicBezTo>
                    <a:pt x="0" y="12"/>
                    <a:pt x="2" y="7"/>
                    <a:pt x="6" y="4"/>
                  </a:cubicBezTo>
                  <a:cubicBezTo>
                    <a:pt x="10" y="2"/>
                    <a:pt x="15" y="2"/>
                    <a:pt x="19" y="4"/>
                  </a:cubicBezTo>
                  <a:cubicBezTo>
                    <a:pt x="23" y="7"/>
                    <a:pt x="25" y="10"/>
                    <a:pt x="26" y="14"/>
                  </a:cubicBezTo>
                  <a:cubicBezTo>
                    <a:pt x="27" y="13"/>
                    <a:pt x="27" y="12"/>
                    <a:pt x="28" y="11"/>
                  </a:cubicBezTo>
                  <a:cubicBezTo>
                    <a:pt x="30" y="6"/>
                    <a:pt x="33" y="2"/>
                    <a:pt x="37" y="1"/>
                  </a:cubicBezTo>
                  <a:cubicBezTo>
                    <a:pt x="40" y="0"/>
                    <a:pt x="43" y="0"/>
                    <a:pt x="46" y="2"/>
                  </a:cubicBezTo>
                  <a:cubicBezTo>
                    <a:pt x="49" y="3"/>
                    <a:pt x="51" y="6"/>
                    <a:pt x="52" y="10"/>
                  </a:cubicBezTo>
                  <a:cubicBezTo>
                    <a:pt x="53" y="14"/>
                    <a:pt x="53" y="20"/>
                    <a:pt x="50" y="24"/>
                  </a:cubicBezTo>
                  <a:cubicBezTo>
                    <a:pt x="45" y="33"/>
                    <a:pt x="39" y="41"/>
                    <a:pt x="32" y="46"/>
                  </a:cubicBezTo>
                  <a:cubicBezTo>
                    <a:pt x="31" y="47"/>
                    <a:pt x="30" y="47"/>
                    <a:pt x="29" y="47"/>
                  </a:cubicBezTo>
                  <a:close/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lose/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lose/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lose/>
                  <a:moveTo>
                    <a:pt x="40" y="10"/>
                  </a:moveTo>
                  <a:cubicBezTo>
                    <a:pt x="40" y="10"/>
                    <a:pt x="40" y="10"/>
                    <a:pt x="40" y="10"/>
                  </a:cubicBezTo>
                  <a:cubicBezTo>
                    <a:pt x="39" y="10"/>
                    <a:pt x="37" y="12"/>
                    <a:pt x="36" y="15"/>
                  </a:cubicBezTo>
                  <a:cubicBezTo>
                    <a:pt x="33" y="21"/>
                    <a:pt x="31" y="28"/>
                    <a:pt x="30" y="36"/>
                  </a:cubicBezTo>
                  <a:cubicBezTo>
                    <a:pt x="34" y="31"/>
                    <a:pt x="39" y="26"/>
                    <a:pt x="42" y="20"/>
                  </a:cubicBezTo>
                  <a:cubicBezTo>
                    <a:pt x="43" y="17"/>
                    <a:pt x="44" y="15"/>
                    <a:pt x="43" y="12"/>
                  </a:cubicBezTo>
                  <a:cubicBezTo>
                    <a:pt x="43" y="11"/>
                    <a:pt x="42" y="10"/>
                    <a:pt x="41" y="10"/>
                  </a:cubicBezTo>
                  <a:cubicBezTo>
                    <a:pt x="41" y="10"/>
                    <a:pt x="41" y="10"/>
                    <a:pt x="40" y="10"/>
                  </a:cubicBezTo>
                  <a:close/>
                  <a:moveTo>
                    <a:pt x="12" y="12"/>
                  </a:moveTo>
                  <a:cubicBezTo>
                    <a:pt x="12" y="12"/>
                    <a:pt x="12" y="12"/>
                    <a:pt x="11" y="12"/>
                  </a:cubicBezTo>
                  <a:cubicBezTo>
                    <a:pt x="10" y="13"/>
                    <a:pt x="10" y="14"/>
                    <a:pt x="10" y="16"/>
                  </a:cubicBezTo>
                  <a:cubicBezTo>
                    <a:pt x="11" y="21"/>
                    <a:pt x="14" y="26"/>
                    <a:pt x="17" y="30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9" y="32"/>
                    <a:pt x="20" y="33"/>
                    <a:pt x="20" y="34"/>
                  </a:cubicBezTo>
                  <a:cubicBezTo>
                    <a:pt x="20" y="31"/>
                    <a:pt x="20" y="29"/>
                    <a:pt x="20" y="26"/>
                  </a:cubicBezTo>
                  <a:cubicBezTo>
                    <a:pt x="18" y="17"/>
                    <a:pt x="16" y="13"/>
                    <a:pt x="14" y="12"/>
                  </a:cubicBezTo>
                  <a:cubicBezTo>
                    <a:pt x="14" y="12"/>
                    <a:pt x="13" y="12"/>
                    <a:pt x="1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248"/>
            <p:cNvSpPr/>
            <p:nvPr/>
          </p:nvSpPr>
          <p:spPr bwMode="auto">
            <a:xfrm>
              <a:off x="10023475" y="4781550"/>
              <a:ext cx="79375" cy="134938"/>
            </a:xfrm>
            <a:custGeom>
              <a:avLst/>
              <a:gdLst>
                <a:gd name="T0" fmla="*/ 5 w 28"/>
                <a:gd name="T1" fmla="*/ 48 h 48"/>
                <a:gd name="T2" fmla="*/ 1 w 28"/>
                <a:gd name="T3" fmla="*/ 45 h 48"/>
                <a:gd name="T4" fmla="*/ 3 w 28"/>
                <a:gd name="T5" fmla="*/ 39 h 48"/>
                <a:gd name="T6" fmla="*/ 9 w 28"/>
                <a:gd name="T7" fmla="*/ 33 h 48"/>
                <a:gd name="T8" fmla="*/ 11 w 28"/>
                <a:gd name="T9" fmla="*/ 21 h 48"/>
                <a:gd name="T10" fmla="*/ 11 w 28"/>
                <a:gd name="T11" fmla="*/ 20 h 48"/>
                <a:gd name="T12" fmla="*/ 12 w 28"/>
                <a:gd name="T13" fmla="*/ 11 h 48"/>
                <a:gd name="T14" fmla="*/ 21 w 28"/>
                <a:gd name="T15" fmla="*/ 1 h 48"/>
                <a:gd name="T16" fmla="*/ 27 w 28"/>
                <a:gd name="T17" fmla="*/ 4 h 48"/>
                <a:gd name="T18" fmla="*/ 24 w 28"/>
                <a:gd name="T19" fmla="*/ 10 h 48"/>
                <a:gd name="T20" fmla="*/ 20 w 28"/>
                <a:gd name="T21" fmla="*/ 14 h 48"/>
                <a:gd name="T22" fmla="*/ 20 w 28"/>
                <a:gd name="T23" fmla="*/ 20 h 48"/>
                <a:gd name="T24" fmla="*/ 20 w 28"/>
                <a:gd name="T25" fmla="*/ 22 h 48"/>
                <a:gd name="T26" fmla="*/ 17 w 28"/>
                <a:gd name="T27" fmla="*/ 36 h 48"/>
                <a:gd name="T28" fmla="*/ 6 w 28"/>
                <a:gd name="T29" fmla="*/ 48 h 48"/>
                <a:gd name="T30" fmla="*/ 5 w 28"/>
                <a:gd name="T3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48">
                  <a:moveTo>
                    <a:pt x="5" y="48"/>
                  </a:moveTo>
                  <a:cubicBezTo>
                    <a:pt x="3" y="48"/>
                    <a:pt x="1" y="47"/>
                    <a:pt x="1" y="45"/>
                  </a:cubicBezTo>
                  <a:cubicBezTo>
                    <a:pt x="0" y="43"/>
                    <a:pt x="1" y="40"/>
                    <a:pt x="3" y="39"/>
                  </a:cubicBezTo>
                  <a:cubicBezTo>
                    <a:pt x="5" y="39"/>
                    <a:pt x="7" y="36"/>
                    <a:pt x="9" y="33"/>
                  </a:cubicBezTo>
                  <a:cubicBezTo>
                    <a:pt x="10" y="29"/>
                    <a:pt x="10" y="25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8"/>
                    <a:pt x="11" y="14"/>
                    <a:pt x="12" y="11"/>
                  </a:cubicBezTo>
                  <a:cubicBezTo>
                    <a:pt x="13" y="6"/>
                    <a:pt x="17" y="2"/>
                    <a:pt x="21" y="1"/>
                  </a:cubicBezTo>
                  <a:cubicBezTo>
                    <a:pt x="24" y="0"/>
                    <a:pt x="26" y="1"/>
                    <a:pt x="27" y="4"/>
                  </a:cubicBezTo>
                  <a:cubicBezTo>
                    <a:pt x="28" y="6"/>
                    <a:pt x="27" y="9"/>
                    <a:pt x="24" y="10"/>
                  </a:cubicBezTo>
                  <a:cubicBezTo>
                    <a:pt x="23" y="10"/>
                    <a:pt x="21" y="12"/>
                    <a:pt x="20" y="14"/>
                  </a:cubicBezTo>
                  <a:cubicBezTo>
                    <a:pt x="20" y="16"/>
                    <a:pt x="20" y="18"/>
                    <a:pt x="20" y="20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6"/>
                    <a:pt x="19" y="31"/>
                    <a:pt x="17" y="36"/>
                  </a:cubicBezTo>
                  <a:cubicBezTo>
                    <a:pt x="15" y="42"/>
                    <a:pt x="11" y="47"/>
                    <a:pt x="6" y="48"/>
                  </a:cubicBezTo>
                  <a:cubicBezTo>
                    <a:pt x="6" y="48"/>
                    <a:pt x="5" y="48"/>
                    <a:pt x="5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249"/>
            <p:cNvSpPr/>
            <p:nvPr/>
          </p:nvSpPr>
          <p:spPr bwMode="auto">
            <a:xfrm>
              <a:off x="10071100" y="4781550"/>
              <a:ext cx="82550" cy="177800"/>
            </a:xfrm>
            <a:custGeom>
              <a:avLst/>
              <a:gdLst>
                <a:gd name="T0" fmla="*/ 23 w 29"/>
                <a:gd name="T1" fmla="*/ 63 h 63"/>
                <a:gd name="T2" fmla="*/ 21 w 29"/>
                <a:gd name="T3" fmla="*/ 63 h 63"/>
                <a:gd name="T4" fmla="*/ 11 w 29"/>
                <a:gd name="T5" fmla="*/ 48 h 63"/>
                <a:gd name="T6" fmla="*/ 9 w 29"/>
                <a:gd name="T7" fmla="*/ 28 h 63"/>
                <a:gd name="T8" fmla="*/ 9 w 29"/>
                <a:gd name="T9" fmla="*/ 26 h 63"/>
                <a:gd name="T10" fmla="*/ 8 w 29"/>
                <a:gd name="T11" fmla="*/ 17 h 63"/>
                <a:gd name="T12" fmla="*/ 4 w 29"/>
                <a:gd name="T13" fmla="*/ 9 h 63"/>
                <a:gd name="T14" fmla="*/ 1 w 29"/>
                <a:gd name="T15" fmla="*/ 3 h 63"/>
                <a:gd name="T16" fmla="*/ 8 w 29"/>
                <a:gd name="T17" fmla="*/ 1 h 63"/>
                <a:gd name="T18" fmla="*/ 17 w 29"/>
                <a:gd name="T19" fmla="*/ 15 h 63"/>
                <a:gd name="T20" fmla="*/ 18 w 29"/>
                <a:gd name="T21" fmla="*/ 26 h 63"/>
                <a:gd name="T22" fmla="*/ 18 w 29"/>
                <a:gd name="T23" fmla="*/ 28 h 63"/>
                <a:gd name="T24" fmla="*/ 20 w 29"/>
                <a:gd name="T25" fmla="*/ 45 h 63"/>
                <a:gd name="T26" fmla="*/ 25 w 29"/>
                <a:gd name="T27" fmla="*/ 54 h 63"/>
                <a:gd name="T28" fmla="*/ 28 w 29"/>
                <a:gd name="T29" fmla="*/ 61 h 63"/>
                <a:gd name="T30" fmla="*/ 23 w 29"/>
                <a:gd name="T3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63">
                  <a:moveTo>
                    <a:pt x="23" y="63"/>
                  </a:moveTo>
                  <a:cubicBezTo>
                    <a:pt x="23" y="63"/>
                    <a:pt x="22" y="63"/>
                    <a:pt x="21" y="63"/>
                  </a:cubicBezTo>
                  <a:cubicBezTo>
                    <a:pt x="15" y="60"/>
                    <a:pt x="12" y="52"/>
                    <a:pt x="11" y="48"/>
                  </a:cubicBezTo>
                  <a:cubicBezTo>
                    <a:pt x="9" y="41"/>
                    <a:pt x="9" y="33"/>
                    <a:pt x="9" y="28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3"/>
                    <a:pt x="8" y="20"/>
                    <a:pt x="8" y="17"/>
                  </a:cubicBezTo>
                  <a:cubicBezTo>
                    <a:pt x="7" y="13"/>
                    <a:pt x="5" y="10"/>
                    <a:pt x="4" y="9"/>
                  </a:cubicBezTo>
                  <a:cubicBezTo>
                    <a:pt x="1" y="8"/>
                    <a:pt x="0" y="6"/>
                    <a:pt x="1" y="3"/>
                  </a:cubicBezTo>
                  <a:cubicBezTo>
                    <a:pt x="3" y="1"/>
                    <a:pt x="5" y="0"/>
                    <a:pt x="8" y="1"/>
                  </a:cubicBezTo>
                  <a:cubicBezTo>
                    <a:pt x="12" y="3"/>
                    <a:pt x="15" y="8"/>
                    <a:pt x="17" y="15"/>
                  </a:cubicBezTo>
                  <a:cubicBezTo>
                    <a:pt x="18" y="18"/>
                    <a:pt x="18" y="22"/>
                    <a:pt x="18" y="26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32"/>
                    <a:pt x="18" y="39"/>
                    <a:pt x="20" y="45"/>
                  </a:cubicBezTo>
                  <a:cubicBezTo>
                    <a:pt x="21" y="50"/>
                    <a:pt x="24" y="54"/>
                    <a:pt x="25" y="54"/>
                  </a:cubicBezTo>
                  <a:cubicBezTo>
                    <a:pt x="28" y="56"/>
                    <a:pt x="29" y="58"/>
                    <a:pt x="28" y="61"/>
                  </a:cubicBezTo>
                  <a:cubicBezTo>
                    <a:pt x="27" y="62"/>
                    <a:pt x="25" y="63"/>
                    <a:pt x="23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250"/>
            <p:cNvSpPr>
              <a:spLocks noEditPoints="1"/>
            </p:cNvSpPr>
            <p:nvPr/>
          </p:nvSpPr>
          <p:spPr bwMode="auto">
            <a:xfrm>
              <a:off x="9726613" y="4933950"/>
              <a:ext cx="128588" cy="139700"/>
            </a:xfrm>
            <a:custGeom>
              <a:avLst/>
              <a:gdLst>
                <a:gd name="T0" fmla="*/ 15 w 46"/>
                <a:gd name="T1" fmla="*/ 50 h 50"/>
                <a:gd name="T2" fmla="*/ 13 w 46"/>
                <a:gd name="T3" fmla="*/ 50 h 50"/>
                <a:gd name="T4" fmla="*/ 0 w 46"/>
                <a:gd name="T5" fmla="*/ 27 h 50"/>
                <a:gd name="T6" fmla="*/ 28 w 46"/>
                <a:gd name="T7" fmla="*/ 0 h 50"/>
                <a:gd name="T8" fmla="*/ 44 w 46"/>
                <a:gd name="T9" fmla="*/ 5 h 50"/>
                <a:gd name="T10" fmla="*/ 46 w 46"/>
                <a:gd name="T11" fmla="*/ 8 h 50"/>
                <a:gd name="T12" fmla="*/ 44 w 46"/>
                <a:gd name="T13" fmla="*/ 12 h 50"/>
                <a:gd name="T14" fmla="*/ 20 w 46"/>
                <a:gd name="T15" fmla="*/ 47 h 50"/>
                <a:gd name="T16" fmla="*/ 17 w 46"/>
                <a:gd name="T17" fmla="*/ 50 h 50"/>
                <a:gd name="T18" fmla="*/ 15 w 46"/>
                <a:gd name="T19" fmla="*/ 50 h 50"/>
                <a:gd name="T20" fmla="*/ 28 w 46"/>
                <a:gd name="T21" fmla="*/ 9 h 50"/>
                <a:gd name="T22" fmla="*/ 9 w 46"/>
                <a:gd name="T23" fmla="*/ 27 h 50"/>
                <a:gd name="T24" fmla="*/ 13 w 46"/>
                <a:gd name="T25" fmla="*/ 38 h 50"/>
                <a:gd name="T26" fmla="*/ 33 w 46"/>
                <a:gd name="T27" fmla="*/ 10 h 50"/>
                <a:gd name="T28" fmla="*/ 28 w 46"/>
                <a:gd name="T29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50">
                  <a:moveTo>
                    <a:pt x="15" y="50"/>
                  </a:moveTo>
                  <a:cubicBezTo>
                    <a:pt x="14" y="50"/>
                    <a:pt x="14" y="50"/>
                    <a:pt x="13" y="50"/>
                  </a:cubicBezTo>
                  <a:cubicBezTo>
                    <a:pt x="5" y="45"/>
                    <a:pt x="0" y="36"/>
                    <a:pt x="0" y="27"/>
                  </a:cubicBezTo>
                  <a:cubicBezTo>
                    <a:pt x="0" y="12"/>
                    <a:pt x="12" y="0"/>
                    <a:pt x="28" y="0"/>
                  </a:cubicBezTo>
                  <a:cubicBezTo>
                    <a:pt x="34" y="0"/>
                    <a:pt x="39" y="2"/>
                    <a:pt x="44" y="5"/>
                  </a:cubicBezTo>
                  <a:cubicBezTo>
                    <a:pt x="45" y="6"/>
                    <a:pt x="46" y="7"/>
                    <a:pt x="46" y="8"/>
                  </a:cubicBezTo>
                  <a:cubicBezTo>
                    <a:pt x="46" y="10"/>
                    <a:pt x="45" y="11"/>
                    <a:pt x="44" y="12"/>
                  </a:cubicBezTo>
                  <a:cubicBezTo>
                    <a:pt x="33" y="22"/>
                    <a:pt x="25" y="34"/>
                    <a:pt x="20" y="47"/>
                  </a:cubicBezTo>
                  <a:cubicBezTo>
                    <a:pt x="19" y="49"/>
                    <a:pt x="18" y="50"/>
                    <a:pt x="17" y="50"/>
                  </a:cubicBezTo>
                  <a:cubicBezTo>
                    <a:pt x="16" y="50"/>
                    <a:pt x="16" y="50"/>
                    <a:pt x="15" y="50"/>
                  </a:cubicBezTo>
                  <a:close/>
                  <a:moveTo>
                    <a:pt x="28" y="9"/>
                  </a:moveTo>
                  <a:cubicBezTo>
                    <a:pt x="18" y="9"/>
                    <a:pt x="9" y="17"/>
                    <a:pt x="9" y="27"/>
                  </a:cubicBezTo>
                  <a:cubicBezTo>
                    <a:pt x="9" y="31"/>
                    <a:pt x="11" y="35"/>
                    <a:pt x="13" y="38"/>
                  </a:cubicBezTo>
                  <a:cubicBezTo>
                    <a:pt x="18" y="28"/>
                    <a:pt x="25" y="18"/>
                    <a:pt x="33" y="10"/>
                  </a:cubicBezTo>
                  <a:cubicBezTo>
                    <a:pt x="31" y="9"/>
                    <a:pt x="30" y="9"/>
                    <a:pt x="2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251"/>
            <p:cNvSpPr>
              <a:spLocks noEditPoints="1"/>
            </p:cNvSpPr>
            <p:nvPr/>
          </p:nvSpPr>
          <p:spPr bwMode="auto">
            <a:xfrm>
              <a:off x="9678988" y="5048250"/>
              <a:ext cx="103188" cy="152400"/>
            </a:xfrm>
            <a:custGeom>
              <a:avLst/>
              <a:gdLst>
                <a:gd name="T0" fmla="*/ 25 w 37"/>
                <a:gd name="T1" fmla="*/ 54 h 54"/>
                <a:gd name="T2" fmla="*/ 25 w 37"/>
                <a:gd name="T3" fmla="*/ 54 h 54"/>
                <a:gd name="T4" fmla="*/ 0 w 37"/>
                <a:gd name="T5" fmla="*/ 27 h 54"/>
                <a:gd name="T6" fmla="*/ 27 w 37"/>
                <a:gd name="T7" fmla="*/ 0 h 54"/>
                <a:gd name="T8" fmla="*/ 33 w 37"/>
                <a:gd name="T9" fmla="*/ 0 h 54"/>
                <a:gd name="T10" fmla="*/ 36 w 37"/>
                <a:gd name="T11" fmla="*/ 3 h 54"/>
                <a:gd name="T12" fmla="*/ 36 w 37"/>
                <a:gd name="T13" fmla="*/ 7 h 54"/>
                <a:gd name="T14" fmla="*/ 30 w 37"/>
                <a:gd name="T15" fmla="*/ 44 h 54"/>
                <a:gd name="T16" fmla="*/ 30 w 37"/>
                <a:gd name="T17" fmla="*/ 49 h 54"/>
                <a:gd name="T18" fmla="*/ 28 w 37"/>
                <a:gd name="T19" fmla="*/ 52 h 54"/>
                <a:gd name="T20" fmla="*/ 25 w 37"/>
                <a:gd name="T21" fmla="*/ 54 h 54"/>
                <a:gd name="T22" fmla="*/ 26 w 37"/>
                <a:gd name="T23" fmla="*/ 9 h 54"/>
                <a:gd name="T24" fmla="*/ 9 w 37"/>
                <a:gd name="T25" fmla="*/ 27 h 54"/>
                <a:gd name="T26" fmla="*/ 20 w 37"/>
                <a:gd name="T27" fmla="*/ 43 h 54"/>
                <a:gd name="T28" fmla="*/ 26 w 37"/>
                <a:gd name="T29" fmla="*/ 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54">
                  <a:moveTo>
                    <a:pt x="25" y="54"/>
                  </a:moveTo>
                  <a:cubicBezTo>
                    <a:pt x="25" y="54"/>
                    <a:pt x="25" y="54"/>
                    <a:pt x="25" y="54"/>
                  </a:cubicBezTo>
                  <a:cubicBezTo>
                    <a:pt x="10" y="52"/>
                    <a:pt x="0" y="41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29" y="0"/>
                    <a:pt x="31" y="0"/>
                    <a:pt x="33" y="0"/>
                  </a:cubicBezTo>
                  <a:cubicBezTo>
                    <a:pt x="34" y="1"/>
                    <a:pt x="35" y="2"/>
                    <a:pt x="36" y="3"/>
                  </a:cubicBezTo>
                  <a:cubicBezTo>
                    <a:pt x="37" y="4"/>
                    <a:pt x="37" y="5"/>
                    <a:pt x="36" y="7"/>
                  </a:cubicBezTo>
                  <a:cubicBezTo>
                    <a:pt x="32" y="18"/>
                    <a:pt x="30" y="31"/>
                    <a:pt x="30" y="44"/>
                  </a:cubicBezTo>
                  <a:cubicBezTo>
                    <a:pt x="30" y="45"/>
                    <a:pt x="30" y="47"/>
                    <a:pt x="30" y="49"/>
                  </a:cubicBezTo>
                  <a:cubicBezTo>
                    <a:pt x="30" y="50"/>
                    <a:pt x="29" y="52"/>
                    <a:pt x="28" y="52"/>
                  </a:cubicBezTo>
                  <a:cubicBezTo>
                    <a:pt x="27" y="53"/>
                    <a:pt x="26" y="54"/>
                    <a:pt x="25" y="54"/>
                  </a:cubicBezTo>
                  <a:close/>
                  <a:moveTo>
                    <a:pt x="26" y="9"/>
                  </a:moveTo>
                  <a:cubicBezTo>
                    <a:pt x="16" y="10"/>
                    <a:pt x="9" y="18"/>
                    <a:pt x="9" y="27"/>
                  </a:cubicBezTo>
                  <a:cubicBezTo>
                    <a:pt x="9" y="34"/>
                    <a:pt x="14" y="41"/>
                    <a:pt x="20" y="43"/>
                  </a:cubicBezTo>
                  <a:cubicBezTo>
                    <a:pt x="20" y="31"/>
                    <a:pt x="22" y="20"/>
                    <a:pt x="2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252"/>
            <p:cNvSpPr>
              <a:spLocks noEditPoints="1"/>
            </p:cNvSpPr>
            <p:nvPr/>
          </p:nvSpPr>
          <p:spPr bwMode="auto">
            <a:xfrm>
              <a:off x="9682163" y="5175250"/>
              <a:ext cx="111125" cy="147638"/>
            </a:xfrm>
            <a:custGeom>
              <a:avLst/>
              <a:gdLst>
                <a:gd name="T0" fmla="*/ 28 w 40"/>
                <a:gd name="T1" fmla="*/ 53 h 53"/>
                <a:gd name="T2" fmla="*/ 0 w 40"/>
                <a:gd name="T3" fmla="*/ 27 h 53"/>
                <a:gd name="T4" fmla="*/ 23 w 40"/>
                <a:gd name="T5" fmla="*/ 0 h 53"/>
                <a:gd name="T6" fmla="*/ 27 w 40"/>
                <a:gd name="T7" fmla="*/ 1 h 53"/>
                <a:gd name="T8" fmla="*/ 29 w 40"/>
                <a:gd name="T9" fmla="*/ 4 h 53"/>
                <a:gd name="T10" fmla="*/ 39 w 40"/>
                <a:gd name="T11" fmla="*/ 46 h 53"/>
                <a:gd name="T12" fmla="*/ 37 w 40"/>
                <a:gd name="T13" fmla="*/ 52 h 53"/>
                <a:gd name="T14" fmla="*/ 36 w 40"/>
                <a:gd name="T15" fmla="*/ 52 h 53"/>
                <a:gd name="T16" fmla="*/ 36 w 40"/>
                <a:gd name="T17" fmla="*/ 52 h 53"/>
                <a:gd name="T18" fmla="*/ 28 w 40"/>
                <a:gd name="T19" fmla="*/ 53 h 53"/>
                <a:gd name="T20" fmla="*/ 20 w 40"/>
                <a:gd name="T21" fmla="*/ 11 h 53"/>
                <a:gd name="T22" fmla="*/ 10 w 40"/>
                <a:gd name="T23" fmla="*/ 27 h 53"/>
                <a:gd name="T24" fmla="*/ 28 w 40"/>
                <a:gd name="T25" fmla="*/ 44 h 53"/>
                <a:gd name="T26" fmla="*/ 20 w 40"/>
                <a:gd name="T27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53">
                  <a:moveTo>
                    <a:pt x="28" y="53"/>
                  </a:moveTo>
                  <a:cubicBezTo>
                    <a:pt x="13" y="53"/>
                    <a:pt x="0" y="41"/>
                    <a:pt x="0" y="27"/>
                  </a:cubicBezTo>
                  <a:cubicBezTo>
                    <a:pt x="0" y="13"/>
                    <a:pt x="10" y="2"/>
                    <a:pt x="23" y="0"/>
                  </a:cubicBezTo>
                  <a:cubicBezTo>
                    <a:pt x="25" y="0"/>
                    <a:pt x="26" y="0"/>
                    <a:pt x="27" y="1"/>
                  </a:cubicBezTo>
                  <a:cubicBezTo>
                    <a:pt x="28" y="2"/>
                    <a:pt x="29" y="3"/>
                    <a:pt x="29" y="4"/>
                  </a:cubicBezTo>
                  <a:cubicBezTo>
                    <a:pt x="29" y="19"/>
                    <a:pt x="33" y="33"/>
                    <a:pt x="39" y="46"/>
                  </a:cubicBezTo>
                  <a:cubicBezTo>
                    <a:pt x="40" y="48"/>
                    <a:pt x="39" y="51"/>
                    <a:pt x="37" y="52"/>
                  </a:cubicBezTo>
                  <a:cubicBezTo>
                    <a:pt x="37" y="52"/>
                    <a:pt x="37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3" y="53"/>
                    <a:pt x="31" y="53"/>
                    <a:pt x="28" y="53"/>
                  </a:cubicBezTo>
                  <a:close/>
                  <a:moveTo>
                    <a:pt x="20" y="11"/>
                  </a:moveTo>
                  <a:cubicBezTo>
                    <a:pt x="14" y="14"/>
                    <a:pt x="10" y="20"/>
                    <a:pt x="10" y="27"/>
                  </a:cubicBezTo>
                  <a:cubicBezTo>
                    <a:pt x="10" y="36"/>
                    <a:pt x="18" y="44"/>
                    <a:pt x="28" y="44"/>
                  </a:cubicBezTo>
                  <a:cubicBezTo>
                    <a:pt x="24" y="33"/>
                    <a:pt x="21" y="22"/>
                    <a:pt x="2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253"/>
            <p:cNvSpPr>
              <a:spLocks noEditPoints="1"/>
            </p:cNvSpPr>
            <p:nvPr/>
          </p:nvSpPr>
          <p:spPr bwMode="auto">
            <a:xfrm>
              <a:off x="9731375" y="5295900"/>
              <a:ext cx="133350" cy="146050"/>
            </a:xfrm>
            <a:custGeom>
              <a:avLst/>
              <a:gdLst>
                <a:gd name="T0" fmla="*/ 28 w 47"/>
                <a:gd name="T1" fmla="*/ 52 h 52"/>
                <a:gd name="T2" fmla="*/ 0 w 47"/>
                <a:gd name="T3" fmla="*/ 25 h 52"/>
                <a:gd name="T4" fmla="*/ 15 w 47"/>
                <a:gd name="T5" fmla="*/ 1 h 52"/>
                <a:gd name="T6" fmla="*/ 16 w 47"/>
                <a:gd name="T7" fmla="*/ 1 h 52"/>
                <a:gd name="T8" fmla="*/ 21 w 47"/>
                <a:gd name="T9" fmla="*/ 3 h 52"/>
                <a:gd name="T10" fmla="*/ 46 w 47"/>
                <a:gd name="T11" fmla="*/ 38 h 52"/>
                <a:gd name="T12" fmla="*/ 47 w 47"/>
                <a:gd name="T13" fmla="*/ 42 h 52"/>
                <a:gd name="T14" fmla="*/ 46 w 47"/>
                <a:gd name="T15" fmla="*/ 45 h 52"/>
                <a:gd name="T16" fmla="*/ 28 w 47"/>
                <a:gd name="T17" fmla="*/ 52 h 52"/>
                <a:gd name="T18" fmla="*/ 15 w 47"/>
                <a:gd name="T19" fmla="*/ 12 h 52"/>
                <a:gd name="T20" fmla="*/ 9 w 47"/>
                <a:gd name="T21" fmla="*/ 25 h 52"/>
                <a:gd name="T22" fmla="*/ 28 w 47"/>
                <a:gd name="T23" fmla="*/ 42 h 52"/>
                <a:gd name="T24" fmla="*/ 35 w 47"/>
                <a:gd name="T25" fmla="*/ 41 h 52"/>
                <a:gd name="T26" fmla="*/ 15 w 47"/>
                <a:gd name="T27" fmla="*/ 12 h 52"/>
                <a:gd name="T28" fmla="*/ 17 w 47"/>
                <a:gd name="T29" fmla="*/ 5 h 52"/>
                <a:gd name="T30" fmla="*/ 17 w 47"/>
                <a:gd name="T31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52">
                  <a:moveTo>
                    <a:pt x="28" y="52"/>
                  </a:moveTo>
                  <a:cubicBezTo>
                    <a:pt x="12" y="52"/>
                    <a:pt x="0" y="39"/>
                    <a:pt x="0" y="25"/>
                  </a:cubicBezTo>
                  <a:cubicBezTo>
                    <a:pt x="0" y="15"/>
                    <a:pt x="6" y="6"/>
                    <a:pt x="15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8" y="0"/>
                    <a:pt x="20" y="1"/>
                    <a:pt x="21" y="3"/>
                  </a:cubicBezTo>
                  <a:cubicBezTo>
                    <a:pt x="27" y="16"/>
                    <a:pt x="35" y="28"/>
                    <a:pt x="46" y="38"/>
                  </a:cubicBezTo>
                  <a:cubicBezTo>
                    <a:pt x="47" y="39"/>
                    <a:pt x="47" y="41"/>
                    <a:pt x="47" y="42"/>
                  </a:cubicBezTo>
                  <a:cubicBezTo>
                    <a:pt x="47" y="43"/>
                    <a:pt x="47" y="44"/>
                    <a:pt x="46" y="45"/>
                  </a:cubicBezTo>
                  <a:cubicBezTo>
                    <a:pt x="41" y="49"/>
                    <a:pt x="34" y="52"/>
                    <a:pt x="28" y="52"/>
                  </a:cubicBezTo>
                  <a:close/>
                  <a:moveTo>
                    <a:pt x="15" y="12"/>
                  </a:moveTo>
                  <a:cubicBezTo>
                    <a:pt x="11" y="15"/>
                    <a:pt x="9" y="20"/>
                    <a:pt x="9" y="25"/>
                  </a:cubicBezTo>
                  <a:cubicBezTo>
                    <a:pt x="9" y="34"/>
                    <a:pt x="17" y="42"/>
                    <a:pt x="28" y="42"/>
                  </a:cubicBezTo>
                  <a:cubicBezTo>
                    <a:pt x="30" y="42"/>
                    <a:pt x="33" y="42"/>
                    <a:pt x="35" y="41"/>
                  </a:cubicBezTo>
                  <a:cubicBezTo>
                    <a:pt x="27" y="32"/>
                    <a:pt x="20" y="22"/>
                    <a:pt x="15" y="12"/>
                  </a:cubicBezTo>
                  <a:close/>
                  <a:moveTo>
                    <a:pt x="17" y="5"/>
                  </a:moveTo>
                  <a:cubicBezTo>
                    <a:pt x="17" y="5"/>
                    <a:pt x="17" y="5"/>
                    <a:pt x="1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254"/>
            <p:cNvSpPr>
              <a:spLocks noEditPoints="1"/>
            </p:cNvSpPr>
            <p:nvPr/>
          </p:nvSpPr>
          <p:spPr bwMode="auto">
            <a:xfrm>
              <a:off x="9766300" y="5295900"/>
              <a:ext cx="25400" cy="26988"/>
            </a:xfrm>
            <a:custGeom>
              <a:avLst/>
              <a:gdLst>
                <a:gd name="T0" fmla="*/ 5 w 9"/>
                <a:gd name="T1" fmla="*/ 10 h 10"/>
                <a:gd name="T2" fmla="*/ 0 w 9"/>
                <a:gd name="T3" fmla="*/ 6 h 10"/>
                <a:gd name="T4" fmla="*/ 3 w 9"/>
                <a:gd name="T5" fmla="*/ 1 h 10"/>
                <a:gd name="T6" fmla="*/ 6 w 9"/>
                <a:gd name="T7" fmla="*/ 1 h 10"/>
                <a:gd name="T8" fmla="*/ 9 w 9"/>
                <a:gd name="T9" fmla="*/ 3 h 10"/>
                <a:gd name="T10" fmla="*/ 9 w 9"/>
                <a:gd name="T11" fmla="*/ 5 h 10"/>
                <a:gd name="T12" fmla="*/ 6 w 9"/>
                <a:gd name="T13" fmla="*/ 9 h 10"/>
                <a:gd name="T14" fmla="*/ 5 w 9"/>
                <a:gd name="T15" fmla="*/ 10 h 10"/>
                <a:gd name="T16" fmla="*/ 5 w 9"/>
                <a:gd name="T17" fmla="*/ 10 h 10"/>
                <a:gd name="T18" fmla="*/ 5 w 9"/>
                <a:gd name="T19" fmla="*/ 5 h 10"/>
                <a:gd name="T20" fmla="*/ 5 w 9"/>
                <a:gd name="T21" fmla="*/ 5 h 10"/>
                <a:gd name="T22" fmla="*/ 5 w 9"/>
                <a:gd name="T23" fmla="*/ 5 h 10"/>
                <a:gd name="T24" fmla="*/ 5 w 9"/>
                <a:gd name="T25" fmla="*/ 5 h 10"/>
                <a:gd name="T26" fmla="*/ 0 w 9"/>
                <a:gd name="T27" fmla="*/ 5 h 10"/>
                <a:gd name="T28" fmla="*/ 5 w 9"/>
                <a:gd name="T29" fmla="*/ 5 h 10"/>
                <a:gd name="T30" fmla="*/ 0 w 9"/>
                <a:gd name="T31" fmla="*/ 5 h 10"/>
                <a:gd name="T32" fmla="*/ 5 w 9"/>
                <a:gd name="T33" fmla="*/ 5 h 10"/>
                <a:gd name="T34" fmla="*/ 4 w 9"/>
                <a:gd name="T35" fmla="*/ 0 h 10"/>
                <a:gd name="T36" fmla="*/ 5 w 9"/>
                <a:gd name="T3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0">
                  <a:moveTo>
                    <a:pt x="5" y="10"/>
                  </a:moveTo>
                  <a:cubicBezTo>
                    <a:pt x="3" y="10"/>
                    <a:pt x="1" y="8"/>
                    <a:pt x="0" y="6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7" y="1"/>
                    <a:pt x="8" y="2"/>
                    <a:pt x="9" y="3"/>
                  </a:cubicBezTo>
                  <a:cubicBezTo>
                    <a:pt x="9" y="3"/>
                    <a:pt x="9" y="4"/>
                    <a:pt x="9" y="5"/>
                  </a:cubicBezTo>
                  <a:cubicBezTo>
                    <a:pt x="9" y="7"/>
                    <a:pt x="8" y="9"/>
                    <a:pt x="6" y="9"/>
                  </a:cubicBezTo>
                  <a:cubicBezTo>
                    <a:pt x="6" y="9"/>
                    <a:pt x="6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lose/>
                  <a:moveTo>
                    <a:pt x="0" y="5"/>
                  </a:moveTo>
                  <a:cubicBezTo>
                    <a:pt x="5" y="5"/>
                    <a:pt x="5" y="5"/>
                    <a:pt x="5" y="5"/>
                  </a:cubicBezTo>
                  <a:lnTo>
                    <a:pt x="0" y="5"/>
                  </a:lnTo>
                  <a:close/>
                  <a:moveTo>
                    <a:pt x="5" y="5"/>
                  </a:moveTo>
                  <a:cubicBezTo>
                    <a:pt x="4" y="0"/>
                    <a:pt x="4" y="0"/>
                    <a:pt x="4" y="0"/>
                  </a:cubicBez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255"/>
            <p:cNvSpPr>
              <a:spLocks noEditPoints="1"/>
            </p:cNvSpPr>
            <p:nvPr/>
          </p:nvSpPr>
          <p:spPr bwMode="auto">
            <a:xfrm>
              <a:off x="9829800" y="5402263"/>
              <a:ext cx="149225" cy="125413"/>
            </a:xfrm>
            <a:custGeom>
              <a:avLst/>
              <a:gdLst>
                <a:gd name="T0" fmla="*/ 28 w 53"/>
                <a:gd name="T1" fmla="*/ 45 h 45"/>
                <a:gd name="T2" fmla="*/ 0 w 53"/>
                <a:gd name="T3" fmla="*/ 18 h 45"/>
                <a:gd name="T4" fmla="*/ 5 w 53"/>
                <a:gd name="T5" fmla="*/ 2 h 45"/>
                <a:gd name="T6" fmla="*/ 9 w 53"/>
                <a:gd name="T7" fmla="*/ 1 h 45"/>
                <a:gd name="T8" fmla="*/ 12 w 53"/>
                <a:gd name="T9" fmla="*/ 2 h 45"/>
                <a:gd name="T10" fmla="*/ 50 w 53"/>
                <a:gd name="T11" fmla="*/ 25 h 45"/>
                <a:gd name="T12" fmla="*/ 52 w 53"/>
                <a:gd name="T13" fmla="*/ 28 h 45"/>
                <a:gd name="T14" fmla="*/ 52 w 53"/>
                <a:gd name="T15" fmla="*/ 32 h 45"/>
                <a:gd name="T16" fmla="*/ 28 w 53"/>
                <a:gd name="T17" fmla="*/ 45 h 45"/>
                <a:gd name="T18" fmla="*/ 11 w 53"/>
                <a:gd name="T19" fmla="*/ 12 h 45"/>
                <a:gd name="T20" fmla="*/ 10 w 53"/>
                <a:gd name="T21" fmla="*/ 18 h 45"/>
                <a:gd name="T22" fmla="*/ 28 w 53"/>
                <a:gd name="T23" fmla="*/ 36 h 45"/>
                <a:gd name="T24" fmla="*/ 40 w 53"/>
                <a:gd name="T25" fmla="*/ 31 h 45"/>
                <a:gd name="T26" fmla="*/ 11 w 53"/>
                <a:gd name="T27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45">
                  <a:moveTo>
                    <a:pt x="28" y="45"/>
                  </a:moveTo>
                  <a:cubicBezTo>
                    <a:pt x="13" y="45"/>
                    <a:pt x="0" y="33"/>
                    <a:pt x="0" y="18"/>
                  </a:cubicBezTo>
                  <a:cubicBezTo>
                    <a:pt x="0" y="12"/>
                    <a:pt x="2" y="7"/>
                    <a:pt x="5" y="2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23" y="12"/>
                    <a:pt x="36" y="20"/>
                    <a:pt x="50" y="25"/>
                  </a:cubicBezTo>
                  <a:cubicBezTo>
                    <a:pt x="51" y="26"/>
                    <a:pt x="52" y="27"/>
                    <a:pt x="52" y="28"/>
                  </a:cubicBezTo>
                  <a:cubicBezTo>
                    <a:pt x="53" y="30"/>
                    <a:pt x="53" y="31"/>
                    <a:pt x="52" y="32"/>
                  </a:cubicBezTo>
                  <a:cubicBezTo>
                    <a:pt x="47" y="40"/>
                    <a:pt x="38" y="45"/>
                    <a:pt x="28" y="45"/>
                  </a:cubicBezTo>
                  <a:close/>
                  <a:moveTo>
                    <a:pt x="11" y="12"/>
                  </a:moveTo>
                  <a:cubicBezTo>
                    <a:pt x="10" y="14"/>
                    <a:pt x="10" y="16"/>
                    <a:pt x="10" y="18"/>
                  </a:cubicBezTo>
                  <a:cubicBezTo>
                    <a:pt x="10" y="28"/>
                    <a:pt x="18" y="36"/>
                    <a:pt x="28" y="36"/>
                  </a:cubicBezTo>
                  <a:cubicBezTo>
                    <a:pt x="33" y="36"/>
                    <a:pt x="37" y="34"/>
                    <a:pt x="40" y="31"/>
                  </a:cubicBezTo>
                  <a:cubicBezTo>
                    <a:pt x="30" y="26"/>
                    <a:pt x="20" y="20"/>
                    <a:pt x="1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256"/>
            <p:cNvSpPr>
              <a:spLocks noEditPoints="1"/>
            </p:cNvSpPr>
            <p:nvPr/>
          </p:nvSpPr>
          <p:spPr bwMode="auto">
            <a:xfrm>
              <a:off x="9953625" y="5472113"/>
              <a:ext cx="157163" cy="103188"/>
            </a:xfrm>
            <a:custGeom>
              <a:avLst/>
              <a:gdLst>
                <a:gd name="T0" fmla="*/ 28 w 56"/>
                <a:gd name="T1" fmla="*/ 37 h 37"/>
                <a:gd name="T2" fmla="*/ 0 w 56"/>
                <a:gd name="T3" fmla="*/ 10 h 37"/>
                <a:gd name="T4" fmla="*/ 1 w 56"/>
                <a:gd name="T5" fmla="*/ 4 h 37"/>
                <a:gd name="T6" fmla="*/ 3 w 56"/>
                <a:gd name="T7" fmla="*/ 1 h 37"/>
                <a:gd name="T8" fmla="*/ 7 w 56"/>
                <a:gd name="T9" fmla="*/ 1 h 37"/>
                <a:gd name="T10" fmla="*/ 49 w 56"/>
                <a:gd name="T11" fmla="*/ 9 h 37"/>
                <a:gd name="T12" fmla="*/ 51 w 56"/>
                <a:gd name="T13" fmla="*/ 9 h 37"/>
                <a:gd name="T14" fmla="*/ 51 w 56"/>
                <a:gd name="T15" fmla="*/ 9 h 37"/>
                <a:gd name="T16" fmla="*/ 54 w 56"/>
                <a:gd name="T17" fmla="*/ 10 h 37"/>
                <a:gd name="T18" fmla="*/ 55 w 56"/>
                <a:gd name="T19" fmla="*/ 14 h 37"/>
                <a:gd name="T20" fmla="*/ 28 w 56"/>
                <a:gd name="T21" fmla="*/ 37 h 37"/>
                <a:gd name="T22" fmla="*/ 9 w 56"/>
                <a:gd name="T23" fmla="*/ 11 h 37"/>
                <a:gd name="T24" fmla="*/ 28 w 56"/>
                <a:gd name="T25" fmla="*/ 28 h 37"/>
                <a:gd name="T26" fmla="*/ 44 w 56"/>
                <a:gd name="T27" fmla="*/ 18 h 37"/>
                <a:gd name="T28" fmla="*/ 9 w 56"/>
                <a:gd name="T2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7">
                  <a:moveTo>
                    <a:pt x="28" y="37"/>
                  </a:moveTo>
                  <a:cubicBezTo>
                    <a:pt x="12" y="37"/>
                    <a:pt x="0" y="25"/>
                    <a:pt x="0" y="10"/>
                  </a:cubicBezTo>
                  <a:cubicBezTo>
                    <a:pt x="0" y="8"/>
                    <a:pt x="0" y="6"/>
                    <a:pt x="1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20" y="6"/>
                    <a:pt x="35" y="9"/>
                    <a:pt x="49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2" y="9"/>
                    <a:pt x="53" y="9"/>
                    <a:pt x="54" y="10"/>
                  </a:cubicBezTo>
                  <a:cubicBezTo>
                    <a:pt x="55" y="11"/>
                    <a:pt x="56" y="12"/>
                    <a:pt x="55" y="14"/>
                  </a:cubicBezTo>
                  <a:cubicBezTo>
                    <a:pt x="53" y="27"/>
                    <a:pt x="41" y="37"/>
                    <a:pt x="28" y="37"/>
                  </a:cubicBezTo>
                  <a:close/>
                  <a:moveTo>
                    <a:pt x="9" y="11"/>
                  </a:moveTo>
                  <a:cubicBezTo>
                    <a:pt x="10" y="20"/>
                    <a:pt x="18" y="28"/>
                    <a:pt x="28" y="28"/>
                  </a:cubicBezTo>
                  <a:cubicBezTo>
                    <a:pt x="35" y="28"/>
                    <a:pt x="41" y="24"/>
                    <a:pt x="44" y="18"/>
                  </a:cubicBezTo>
                  <a:cubicBezTo>
                    <a:pt x="32" y="17"/>
                    <a:pt x="21" y="15"/>
                    <a:pt x="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257"/>
            <p:cNvSpPr>
              <a:spLocks noEditPoints="1"/>
            </p:cNvSpPr>
            <p:nvPr/>
          </p:nvSpPr>
          <p:spPr bwMode="auto">
            <a:xfrm>
              <a:off x="10333038" y="4933950"/>
              <a:ext cx="133350" cy="146050"/>
            </a:xfrm>
            <a:custGeom>
              <a:avLst/>
              <a:gdLst>
                <a:gd name="T0" fmla="*/ 30 w 48"/>
                <a:gd name="T1" fmla="*/ 52 h 52"/>
                <a:gd name="T2" fmla="*/ 25 w 48"/>
                <a:gd name="T3" fmla="*/ 49 h 52"/>
                <a:gd name="T4" fmla="*/ 2 w 48"/>
                <a:gd name="T5" fmla="*/ 14 h 52"/>
                <a:gd name="T6" fmla="*/ 0 w 48"/>
                <a:gd name="T7" fmla="*/ 10 h 52"/>
                <a:gd name="T8" fmla="*/ 2 w 48"/>
                <a:gd name="T9" fmla="*/ 7 h 52"/>
                <a:gd name="T10" fmla="*/ 20 w 48"/>
                <a:gd name="T11" fmla="*/ 0 h 52"/>
                <a:gd name="T12" fmla="*/ 48 w 48"/>
                <a:gd name="T13" fmla="*/ 27 h 52"/>
                <a:gd name="T14" fmla="*/ 34 w 48"/>
                <a:gd name="T15" fmla="*/ 50 h 52"/>
                <a:gd name="T16" fmla="*/ 33 w 48"/>
                <a:gd name="T17" fmla="*/ 51 h 52"/>
                <a:gd name="T18" fmla="*/ 31 w 48"/>
                <a:gd name="T19" fmla="*/ 51 h 52"/>
                <a:gd name="T20" fmla="*/ 30 w 48"/>
                <a:gd name="T21" fmla="*/ 52 h 52"/>
                <a:gd name="T22" fmla="*/ 12 w 48"/>
                <a:gd name="T23" fmla="*/ 11 h 52"/>
                <a:gd name="T24" fmla="*/ 32 w 48"/>
                <a:gd name="T25" fmla="*/ 41 h 52"/>
                <a:gd name="T26" fmla="*/ 39 w 48"/>
                <a:gd name="T27" fmla="*/ 27 h 52"/>
                <a:gd name="T28" fmla="*/ 20 w 48"/>
                <a:gd name="T29" fmla="*/ 9 h 52"/>
                <a:gd name="T30" fmla="*/ 12 w 48"/>
                <a:gd name="T31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52">
                  <a:moveTo>
                    <a:pt x="30" y="52"/>
                  </a:moveTo>
                  <a:cubicBezTo>
                    <a:pt x="28" y="52"/>
                    <a:pt x="26" y="50"/>
                    <a:pt x="25" y="49"/>
                  </a:cubicBezTo>
                  <a:cubicBezTo>
                    <a:pt x="20" y="35"/>
                    <a:pt x="12" y="23"/>
                    <a:pt x="2" y="14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7" y="2"/>
                    <a:pt x="14" y="0"/>
                    <a:pt x="20" y="0"/>
                  </a:cubicBezTo>
                  <a:cubicBezTo>
                    <a:pt x="36" y="0"/>
                    <a:pt x="48" y="12"/>
                    <a:pt x="48" y="27"/>
                  </a:cubicBezTo>
                  <a:cubicBezTo>
                    <a:pt x="48" y="37"/>
                    <a:pt x="43" y="45"/>
                    <a:pt x="34" y="50"/>
                  </a:cubicBezTo>
                  <a:cubicBezTo>
                    <a:pt x="34" y="50"/>
                    <a:pt x="33" y="51"/>
                    <a:pt x="33" y="51"/>
                  </a:cubicBezTo>
                  <a:cubicBezTo>
                    <a:pt x="32" y="51"/>
                    <a:pt x="32" y="51"/>
                    <a:pt x="31" y="51"/>
                  </a:cubicBezTo>
                  <a:cubicBezTo>
                    <a:pt x="31" y="51"/>
                    <a:pt x="30" y="52"/>
                    <a:pt x="30" y="52"/>
                  </a:cubicBezTo>
                  <a:close/>
                  <a:moveTo>
                    <a:pt x="12" y="11"/>
                  </a:moveTo>
                  <a:cubicBezTo>
                    <a:pt x="21" y="20"/>
                    <a:pt x="27" y="30"/>
                    <a:pt x="32" y="41"/>
                  </a:cubicBezTo>
                  <a:cubicBezTo>
                    <a:pt x="36" y="37"/>
                    <a:pt x="39" y="32"/>
                    <a:pt x="39" y="27"/>
                  </a:cubicBezTo>
                  <a:cubicBezTo>
                    <a:pt x="39" y="17"/>
                    <a:pt x="30" y="9"/>
                    <a:pt x="20" y="9"/>
                  </a:cubicBezTo>
                  <a:cubicBezTo>
                    <a:pt x="17" y="9"/>
                    <a:pt x="15" y="10"/>
                    <a:pt x="1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258"/>
            <p:cNvSpPr>
              <a:spLocks noEditPoints="1"/>
            </p:cNvSpPr>
            <p:nvPr/>
          </p:nvSpPr>
          <p:spPr bwMode="auto">
            <a:xfrm>
              <a:off x="10402888" y="5048250"/>
              <a:ext cx="111125" cy="152400"/>
            </a:xfrm>
            <a:custGeom>
              <a:avLst/>
              <a:gdLst>
                <a:gd name="T0" fmla="*/ 13 w 40"/>
                <a:gd name="T1" fmla="*/ 54 h 54"/>
                <a:gd name="T2" fmla="*/ 11 w 40"/>
                <a:gd name="T3" fmla="*/ 54 h 54"/>
                <a:gd name="T4" fmla="*/ 7 w 40"/>
                <a:gd name="T5" fmla="*/ 49 h 54"/>
                <a:gd name="T6" fmla="*/ 7 w 40"/>
                <a:gd name="T7" fmla="*/ 44 h 54"/>
                <a:gd name="T8" fmla="*/ 0 w 40"/>
                <a:gd name="T9" fmla="*/ 8 h 54"/>
                <a:gd name="T10" fmla="*/ 3 w 40"/>
                <a:gd name="T11" fmla="*/ 2 h 54"/>
                <a:gd name="T12" fmla="*/ 5 w 40"/>
                <a:gd name="T13" fmla="*/ 1 h 54"/>
                <a:gd name="T14" fmla="*/ 6 w 40"/>
                <a:gd name="T15" fmla="*/ 1 h 54"/>
                <a:gd name="T16" fmla="*/ 13 w 40"/>
                <a:gd name="T17" fmla="*/ 0 h 54"/>
                <a:gd name="T18" fmla="*/ 40 w 40"/>
                <a:gd name="T19" fmla="*/ 27 h 54"/>
                <a:gd name="T20" fmla="*/ 13 w 40"/>
                <a:gd name="T21" fmla="*/ 54 h 54"/>
                <a:gd name="T22" fmla="*/ 11 w 40"/>
                <a:gd name="T23" fmla="*/ 9 h 54"/>
                <a:gd name="T24" fmla="*/ 16 w 40"/>
                <a:gd name="T25" fmla="*/ 44 h 54"/>
                <a:gd name="T26" fmla="*/ 16 w 40"/>
                <a:gd name="T27" fmla="*/ 44 h 54"/>
                <a:gd name="T28" fmla="*/ 31 w 40"/>
                <a:gd name="T29" fmla="*/ 27 h 54"/>
                <a:gd name="T30" fmla="*/ 11 w 40"/>
                <a:gd name="T31" fmla="*/ 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54">
                  <a:moveTo>
                    <a:pt x="13" y="54"/>
                  </a:moveTo>
                  <a:cubicBezTo>
                    <a:pt x="12" y="54"/>
                    <a:pt x="12" y="54"/>
                    <a:pt x="11" y="54"/>
                  </a:cubicBezTo>
                  <a:cubicBezTo>
                    <a:pt x="9" y="54"/>
                    <a:pt x="6" y="51"/>
                    <a:pt x="7" y="49"/>
                  </a:cubicBezTo>
                  <a:cubicBezTo>
                    <a:pt x="7" y="47"/>
                    <a:pt x="7" y="45"/>
                    <a:pt x="7" y="44"/>
                  </a:cubicBezTo>
                  <a:cubicBezTo>
                    <a:pt x="7" y="31"/>
                    <a:pt x="5" y="19"/>
                    <a:pt x="0" y="8"/>
                  </a:cubicBezTo>
                  <a:cubicBezTo>
                    <a:pt x="0" y="6"/>
                    <a:pt x="1" y="3"/>
                    <a:pt x="3" y="2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8" y="0"/>
                    <a:pt x="10" y="0"/>
                    <a:pt x="13" y="0"/>
                  </a:cubicBezTo>
                  <a:cubicBezTo>
                    <a:pt x="28" y="0"/>
                    <a:pt x="40" y="12"/>
                    <a:pt x="40" y="27"/>
                  </a:cubicBezTo>
                  <a:cubicBezTo>
                    <a:pt x="40" y="42"/>
                    <a:pt x="28" y="54"/>
                    <a:pt x="13" y="54"/>
                  </a:cubicBezTo>
                  <a:close/>
                  <a:moveTo>
                    <a:pt x="11" y="9"/>
                  </a:moveTo>
                  <a:cubicBezTo>
                    <a:pt x="14" y="20"/>
                    <a:pt x="16" y="32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25" y="43"/>
                    <a:pt x="31" y="36"/>
                    <a:pt x="31" y="27"/>
                  </a:cubicBezTo>
                  <a:cubicBezTo>
                    <a:pt x="31" y="17"/>
                    <a:pt x="22" y="8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259"/>
            <p:cNvSpPr/>
            <p:nvPr/>
          </p:nvSpPr>
          <p:spPr bwMode="auto">
            <a:xfrm>
              <a:off x="10402888" y="5048250"/>
              <a:ext cx="33338" cy="31750"/>
            </a:xfrm>
            <a:custGeom>
              <a:avLst/>
              <a:gdLst>
                <a:gd name="T0" fmla="*/ 5 w 12"/>
                <a:gd name="T1" fmla="*/ 11 h 11"/>
                <a:gd name="T2" fmla="*/ 3 w 12"/>
                <a:gd name="T3" fmla="*/ 11 h 11"/>
                <a:gd name="T4" fmla="*/ 0 w 12"/>
                <a:gd name="T5" fmla="*/ 8 h 11"/>
                <a:gd name="T6" fmla="*/ 0 w 12"/>
                <a:gd name="T7" fmla="*/ 8 h 11"/>
                <a:gd name="T8" fmla="*/ 0 w 12"/>
                <a:gd name="T9" fmla="*/ 4 h 11"/>
                <a:gd name="T10" fmla="*/ 3 w 12"/>
                <a:gd name="T11" fmla="*/ 2 h 11"/>
                <a:gd name="T12" fmla="*/ 6 w 12"/>
                <a:gd name="T13" fmla="*/ 1 h 11"/>
                <a:gd name="T14" fmla="*/ 11 w 12"/>
                <a:gd name="T15" fmla="*/ 4 h 11"/>
                <a:gd name="T16" fmla="*/ 9 w 12"/>
                <a:gd name="T17" fmla="*/ 9 h 11"/>
                <a:gd name="T18" fmla="*/ 7 w 12"/>
                <a:gd name="T19" fmla="*/ 11 h 11"/>
                <a:gd name="T20" fmla="*/ 5 w 12"/>
                <a:gd name="T2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1"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2" y="10"/>
                    <a:pt x="1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8" y="0"/>
                    <a:pt x="10" y="1"/>
                    <a:pt x="11" y="4"/>
                  </a:cubicBezTo>
                  <a:cubicBezTo>
                    <a:pt x="12" y="6"/>
                    <a:pt x="11" y="8"/>
                    <a:pt x="9" y="9"/>
                  </a:cubicBezTo>
                  <a:cubicBezTo>
                    <a:pt x="8" y="10"/>
                    <a:pt x="7" y="10"/>
                    <a:pt x="7" y="11"/>
                  </a:cubicBezTo>
                  <a:cubicBezTo>
                    <a:pt x="6" y="11"/>
                    <a:pt x="5" y="11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260"/>
            <p:cNvSpPr>
              <a:spLocks noEditPoints="1"/>
            </p:cNvSpPr>
            <p:nvPr/>
          </p:nvSpPr>
          <p:spPr bwMode="auto">
            <a:xfrm>
              <a:off x="10391775" y="5175250"/>
              <a:ext cx="120650" cy="147638"/>
            </a:xfrm>
            <a:custGeom>
              <a:avLst/>
              <a:gdLst>
                <a:gd name="T0" fmla="*/ 15 w 43"/>
                <a:gd name="T1" fmla="*/ 53 h 53"/>
                <a:gd name="T2" fmla="*/ 7 w 43"/>
                <a:gd name="T3" fmla="*/ 52 h 53"/>
                <a:gd name="T4" fmla="*/ 6 w 43"/>
                <a:gd name="T5" fmla="*/ 52 h 53"/>
                <a:gd name="T6" fmla="*/ 4 w 43"/>
                <a:gd name="T7" fmla="*/ 51 h 53"/>
                <a:gd name="T8" fmla="*/ 1 w 43"/>
                <a:gd name="T9" fmla="*/ 48 h 53"/>
                <a:gd name="T10" fmla="*/ 1 w 43"/>
                <a:gd name="T11" fmla="*/ 45 h 53"/>
                <a:gd name="T12" fmla="*/ 11 w 43"/>
                <a:gd name="T13" fmla="*/ 4 h 53"/>
                <a:gd name="T14" fmla="*/ 15 w 43"/>
                <a:gd name="T15" fmla="*/ 0 h 53"/>
                <a:gd name="T16" fmla="*/ 15 w 43"/>
                <a:gd name="T17" fmla="*/ 0 h 53"/>
                <a:gd name="T18" fmla="*/ 43 w 43"/>
                <a:gd name="T19" fmla="*/ 27 h 53"/>
                <a:gd name="T20" fmla="*/ 15 w 43"/>
                <a:gd name="T21" fmla="*/ 53 h 53"/>
                <a:gd name="T22" fmla="*/ 11 w 43"/>
                <a:gd name="T23" fmla="*/ 44 h 53"/>
                <a:gd name="T24" fmla="*/ 33 w 43"/>
                <a:gd name="T25" fmla="*/ 27 h 53"/>
                <a:gd name="T26" fmla="*/ 19 w 43"/>
                <a:gd name="T27" fmla="*/ 9 h 53"/>
                <a:gd name="T28" fmla="*/ 11 w 43"/>
                <a:gd name="T29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" h="53">
                  <a:moveTo>
                    <a:pt x="15" y="53"/>
                  </a:moveTo>
                  <a:cubicBezTo>
                    <a:pt x="12" y="53"/>
                    <a:pt x="10" y="53"/>
                    <a:pt x="7" y="52"/>
                  </a:cubicBezTo>
                  <a:cubicBezTo>
                    <a:pt x="7" y="52"/>
                    <a:pt x="7" y="52"/>
                    <a:pt x="6" y="52"/>
                  </a:cubicBezTo>
                  <a:cubicBezTo>
                    <a:pt x="5" y="52"/>
                    <a:pt x="5" y="51"/>
                    <a:pt x="4" y="51"/>
                  </a:cubicBezTo>
                  <a:cubicBezTo>
                    <a:pt x="2" y="51"/>
                    <a:pt x="2" y="50"/>
                    <a:pt x="1" y="48"/>
                  </a:cubicBezTo>
                  <a:cubicBezTo>
                    <a:pt x="0" y="47"/>
                    <a:pt x="0" y="46"/>
                    <a:pt x="1" y="45"/>
                  </a:cubicBezTo>
                  <a:cubicBezTo>
                    <a:pt x="7" y="32"/>
                    <a:pt x="10" y="18"/>
                    <a:pt x="11" y="4"/>
                  </a:cubicBezTo>
                  <a:cubicBezTo>
                    <a:pt x="11" y="2"/>
                    <a:pt x="13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30" y="0"/>
                    <a:pt x="43" y="12"/>
                    <a:pt x="43" y="27"/>
                  </a:cubicBezTo>
                  <a:cubicBezTo>
                    <a:pt x="43" y="41"/>
                    <a:pt x="30" y="53"/>
                    <a:pt x="15" y="53"/>
                  </a:cubicBezTo>
                  <a:close/>
                  <a:moveTo>
                    <a:pt x="11" y="44"/>
                  </a:moveTo>
                  <a:cubicBezTo>
                    <a:pt x="23" y="46"/>
                    <a:pt x="33" y="37"/>
                    <a:pt x="33" y="27"/>
                  </a:cubicBezTo>
                  <a:cubicBezTo>
                    <a:pt x="33" y="18"/>
                    <a:pt x="27" y="11"/>
                    <a:pt x="19" y="9"/>
                  </a:cubicBezTo>
                  <a:cubicBezTo>
                    <a:pt x="18" y="21"/>
                    <a:pt x="16" y="33"/>
                    <a:pt x="1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261"/>
            <p:cNvSpPr>
              <a:spLocks noEditPoints="1"/>
            </p:cNvSpPr>
            <p:nvPr/>
          </p:nvSpPr>
          <p:spPr bwMode="auto">
            <a:xfrm>
              <a:off x="10321925" y="5292725"/>
              <a:ext cx="139700" cy="149225"/>
            </a:xfrm>
            <a:custGeom>
              <a:avLst/>
              <a:gdLst>
                <a:gd name="T0" fmla="*/ 22 w 50"/>
                <a:gd name="T1" fmla="*/ 53 h 53"/>
                <a:gd name="T2" fmla="*/ 2 w 50"/>
                <a:gd name="T3" fmla="*/ 44 h 53"/>
                <a:gd name="T4" fmla="*/ 2 w 50"/>
                <a:gd name="T5" fmla="*/ 38 h 53"/>
                <a:gd name="T6" fmla="*/ 26 w 50"/>
                <a:gd name="T7" fmla="*/ 3 h 53"/>
                <a:gd name="T8" fmla="*/ 32 w 50"/>
                <a:gd name="T9" fmla="*/ 1 h 53"/>
                <a:gd name="T10" fmla="*/ 35 w 50"/>
                <a:gd name="T11" fmla="*/ 2 h 53"/>
                <a:gd name="T12" fmla="*/ 36 w 50"/>
                <a:gd name="T13" fmla="*/ 2 h 53"/>
                <a:gd name="T14" fmla="*/ 50 w 50"/>
                <a:gd name="T15" fmla="*/ 26 h 53"/>
                <a:gd name="T16" fmla="*/ 22 w 50"/>
                <a:gd name="T17" fmla="*/ 53 h 53"/>
                <a:gd name="T18" fmla="*/ 12 w 50"/>
                <a:gd name="T19" fmla="*/ 41 h 53"/>
                <a:gd name="T20" fmla="*/ 22 w 50"/>
                <a:gd name="T21" fmla="*/ 43 h 53"/>
                <a:gd name="T22" fmla="*/ 41 w 50"/>
                <a:gd name="T23" fmla="*/ 26 h 53"/>
                <a:gd name="T24" fmla="*/ 32 w 50"/>
                <a:gd name="T25" fmla="*/ 11 h 53"/>
                <a:gd name="T26" fmla="*/ 12 w 50"/>
                <a:gd name="T2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53">
                  <a:moveTo>
                    <a:pt x="22" y="53"/>
                  </a:moveTo>
                  <a:cubicBezTo>
                    <a:pt x="15" y="53"/>
                    <a:pt x="7" y="50"/>
                    <a:pt x="2" y="44"/>
                  </a:cubicBezTo>
                  <a:cubicBezTo>
                    <a:pt x="0" y="42"/>
                    <a:pt x="0" y="40"/>
                    <a:pt x="2" y="38"/>
                  </a:cubicBezTo>
                  <a:cubicBezTo>
                    <a:pt x="12" y="28"/>
                    <a:pt x="20" y="16"/>
                    <a:pt x="26" y="3"/>
                  </a:cubicBezTo>
                  <a:cubicBezTo>
                    <a:pt x="27" y="1"/>
                    <a:pt x="30" y="0"/>
                    <a:pt x="32" y="1"/>
                  </a:cubicBezTo>
                  <a:cubicBezTo>
                    <a:pt x="33" y="1"/>
                    <a:pt x="34" y="1"/>
                    <a:pt x="35" y="2"/>
                  </a:cubicBezTo>
                  <a:cubicBezTo>
                    <a:pt x="35" y="2"/>
                    <a:pt x="35" y="2"/>
                    <a:pt x="36" y="2"/>
                  </a:cubicBezTo>
                  <a:cubicBezTo>
                    <a:pt x="45" y="7"/>
                    <a:pt x="50" y="16"/>
                    <a:pt x="50" y="26"/>
                  </a:cubicBezTo>
                  <a:cubicBezTo>
                    <a:pt x="50" y="40"/>
                    <a:pt x="38" y="53"/>
                    <a:pt x="22" y="53"/>
                  </a:cubicBezTo>
                  <a:close/>
                  <a:moveTo>
                    <a:pt x="12" y="41"/>
                  </a:moveTo>
                  <a:cubicBezTo>
                    <a:pt x="15" y="42"/>
                    <a:pt x="19" y="43"/>
                    <a:pt x="22" y="43"/>
                  </a:cubicBezTo>
                  <a:cubicBezTo>
                    <a:pt x="33" y="43"/>
                    <a:pt x="41" y="35"/>
                    <a:pt x="41" y="26"/>
                  </a:cubicBezTo>
                  <a:cubicBezTo>
                    <a:pt x="41" y="20"/>
                    <a:pt x="38" y="14"/>
                    <a:pt x="32" y="11"/>
                  </a:cubicBezTo>
                  <a:cubicBezTo>
                    <a:pt x="27" y="22"/>
                    <a:pt x="20" y="32"/>
                    <a:pt x="12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262"/>
            <p:cNvSpPr>
              <a:spLocks noEditPoints="1"/>
            </p:cNvSpPr>
            <p:nvPr/>
          </p:nvSpPr>
          <p:spPr bwMode="auto">
            <a:xfrm>
              <a:off x="10391775" y="5292725"/>
              <a:ext cx="38100" cy="30163"/>
            </a:xfrm>
            <a:custGeom>
              <a:avLst/>
              <a:gdLst>
                <a:gd name="T0" fmla="*/ 8 w 14"/>
                <a:gd name="T1" fmla="*/ 11 h 11"/>
                <a:gd name="T2" fmla="*/ 7 w 14"/>
                <a:gd name="T3" fmla="*/ 10 h 11"/>
                <a:gd name="T4" fmla="*/ 3 w 14"/>
                <a:gd name="T5" fmla="*/ 9 h 11"/>
                <a:gd name="T6" fmla="*/ 1 w 14"/>
                <a:gd name="T7" fmla="*/ 7 h 11"/>
                <a:gd name="T8" fmla="*/ 1 w 14"/>
                <a:gd name="T9" fmla="*/ 3 h 11"/>
                <a:gd name="T10" fmla="*/ 1 w 14"/>
                <a:gd name="T11" fmla="*/ 3 h 11"/>
                <a:gd name="T12" fmla="*/ 7 w 14"/>
                <a:gd name="T13" fmla="*/ 0 h 11"/>
                <a:gd name="T14" fmla="*/ 11 w 14"/>
                <a:gd name="T15" fmla="*/ 2 h 11"/>
                <a:gd name="T16" fmla="*/ 13 w 14"/>
                <a:gd name="T17" fmla="*/ 8 h 11"/>
                <a:gd name="T18" fmla="*/ 8 w 14"/>
                <a:gd name="T19" fmla="*/ 11 h 11"/>
                <a:gd name="T20" fmla="*/ 9 w 14"/>
                <a:gd name="T21" fmla="*/ 7 h 11"/>
                <a:gd name="T22" fmla="*/ 9 w 14"/>
                <a:gd name="T2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1">
                  <a:moveTo>
                    <a:pt x="8" y="11"/>
                  </a:moveTo>
                  <a:cubicBezTo>
                    <a:pt x="8" y="11"/>
                    <a:pt x="8" y="11"/>
                    <a:pt x="7" y="10"/>
                  </a:cubicBezTo>
                  <a:cubicBezTo>
                    <a:pt x="6" y="10"/>
                    <a:pt x="5" y="10"/>
                    <a:pt x="3" y="9"/>
                  </a:cubicBezTo>
                  <a:cubicBezTo>
                    <a:pt x="2" y="9"/>
                    <a:pt x="1" y="8"/>
                    <a:pt x="1" y="7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8" y="1"/>
                    <a:pt x="9" y="1"/>
                    <a:pt x="11" y="2"/>
                  </a:cubicBezTo>
                  <a:cubicBezTo>
                    <a:pt x="13" y="3"/>
                    <a:pt x="14" y="6"/>
                    <a:pt x="13" y="8"/>
                  </a:cubicBezTo>
                  <a:cubicBezTo>
                    <a:pt x="12" y="9"/>
                    <a:pt x="10" y="11"/>
                    <a:pt x="8" y="11"/>
                  </a:cubicBezTo>
                  <a:close/>
                  <a:moveTo>
                    <a:pt x="9" y="7"/>
                  </a:moveTo>
                  <a:cubicBezTo>
                    <a:pt x="9" y="7"/>
                    <a:pt x="9" y="7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263"/>
            <p:cNvSpPr>
              <a:spLocks noEditPoints="1"/>
            </p:cNvSpPr>
            <p:nvPr/>
          </p:nvSpPr>
          <p:spPr bwMode="auto">
            <a:xfrm>
              <a:off x="10213975" y="5399088"/>
              <a:ext cx="149225" cy="128588"/>
            </a:xfrm>
            <a:custGeom>
              <a:avLst/>
              <a:gdLst>
                <a:gd name="T0" fmla="*/ 25 w 53"/>
                <a:gd name="T1" fmla="*/ 46 h 46"/>
                <a:gd name="T2" fmla="*/ 0 w 53"/>
                <a:gd name="T3" fmla="*/ 32 h 46"/>
                <a:gd name="T4" fmla="*/ 0 w 53"/>
                <a:gd name="T5" fmla="*/ 28 h 46"/>
                <a:gd name="T6" fmla="*/ 2 w 53"/>
                <a:gd name="T7" fmla="*/ 25 h 46"/>
                <a:gd name="T8" fmla="*/ 39 w 53"/>
                <a:gd name="T9" fmla="*/ 1 h 46"/>
                <a:gd name="T10" fmla="*/ 42 w 53"/>
                <a:gd name="T11" fmla="*/ 0 h 46"/>
                <a:gd name="T12" fmla="*/ 46 w 53"/>
                <a:gd name="T13" fmla="*/ 1 h 46"/>
                <a:gd name="T14" fmla="*/ 53 w 53"/>
                <a:gd name="T15" fmla="*/ 19 h 46"/>
                <a:gd name="T16" fmla="*/ 25 w 53"/>
                <a:gd name="T17" fmla="*/ 46 h 46"/>
                <a:gd name="T18" fmla="*/ 11 w 53"/>
                <a:gd name="T19" fmla="*/ 31 h 46"/>
                <a:gd name="T20" fmla="*/ 25 w 53"/>
                <a:gd name="T21" fmla="*/ 37 h 46"/>
                <a:gd name="T22" fmla="*/ 43 w 53"/>
                <a:gd name="T23" fmla="*/ 19 h 46"/>
                <a:gd name="T24" fmla="*/ 42 w 53"/>
                <a:gd name="T25" fmla="*/ 11 h 46"/>
                <a:gd name="T26" fmla="*/ 11 w 53"/>
                <a:gd name="T27" fmla="*/ 3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46">
                  <a:moveTo>
                    <a:pt x="25" y="46"/>
                  </a:moveTo>
                  <a:cubicBezTo>
                    <a:pt x="15" y="46"/>
                    <a:pt x="5" y="40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1" y="26"/>
                    <a:pt x="2" y="25"/>
                  </a:cubicBezTo>
                  <a:cubicBezTo>
                    <a:pt x="16" y="19"/>
                    <a:pt x="28" y="11"/>
                    <a:pt x="39" y="1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44" y="0"/>
                    <a:pt x="45" y="0"/>
                    <a:pt x="46" y="1"/>
                  </a:cubicBezTo>
                  <a:cubicBezTo>
                    <a:pt x="50" y="6"/>
                    <a:pt x="53" y="12"/>
                    <a:pt x="53" y="19"/>
                  </a:cubicBezTo>
                  <a:cubicBezTo>
                    <a:pt x="53" y="34"/>
                    <a:pt x="40" y="46"/>
                    <a:pt x="25" y="46"/>
                  </a:cubicBezTo>
                  <a:close/>
                  <a:moveTo>
                    <a:pt x="11" y="31"/>
                  </a:moveTo>
                  <a:cubicBezTo>
                    <a:pt x="15" y="35"/>
                    <a:pt x="20" y="37"/>
                    <a:pt x="25" y="37"/>
                  </a:cubicBezTo>
                  <a:cubicBezTo>
                    <a:pt x="35" y="37"/>
                    <a:pt x="43" y="29"/>
                    <a:pt x="43" y="19"/>
                  </a:cubicBezTo>
                  <a:cubicBezTo>
                    <a:pt x="43" y="16"/>
                    <a:pt x="43" y="14"/>
                    <a:pt x="42" y="11"/>
                  </a:cubicBezTo>
                  <a:cubicBezTo>
                    <a:pt x="33" y="19"/>
                    <a:pt x="22" y="26"/>
                    <a:pt x="1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264"/>
            <p:cNvSpPr>
              <a:spLocks noEditPoints="1"/>
            </p:cNvSpPr>
            <p:nvPr/>
          </p:nvSpPr>
          <p:spPr bwMode="auto">
            <a:xfrm>
              <a:off x="10085388" y="5468938"/>
              <a:ext cx="153988" cy="106363"/>
            </a:xfrm>
            <a:custGeom>
              <a:avLst/>
              <a:gdLst>
                <a:gd name="T0" fmla="*/ 27 w 55"/>
                <a:gd name="T1" fmla="*/ 38 h 38"/>
                <a:gd name="T2" fmla="*/ 0 w 55"/>
                <a:gd name="T3" fmla="*/ 15 h 38"/>
                <a:gd name="T4" fmla="*/ 1 w 55"/>
                <a:gd name="T5" fmla="*/ 11 h 38"/>
                <a:gd name="T6" fmla="*/ 4 w 55"/>
                <a:gd name="T7" fmla="*/ 10 h 38"/>
                <a:gd name="T8" fmla="*/ 48 w 55"/>
                <a:gd name="T9" fmla="*/ 0 h 38"/>
                <a:gd name="T10" fmla="*/ 52 w 55"/>
                <a:gd name="T11" fmla="*/ 1 h 38"/>
                <a:gd name="T12" fmla="*/ 54 w 55"/>
                <a:gd name="T13" fmla="*/ 3 h 38"/>
                <a:gd name="T14" fmla="*/ 55 w 55"/>
                <a:gd name="T15" fmla="*/ 11 h 38"/>
                <a:gd name="T16" fmla="*/ 27 w 55"/>
                <a:gd name="T17" fmla="*/ 38 h 38"/>
                <a:gd name="T18" fmla="*/ 10 w 55"/>
                <a:gd name="T19" fmla="*/ 18 h 38"/>
                <a:gd name="T20" fmla="*/ 27 w 55"/>
                <a:gd name="T21" fmla="*/ 29 h 38"/>
                <a:gd name="T22" fmla="*/ 46 w 55"/>
                <a:gd name="T23" fmla="*/ 11 h 38"/>
                <a:gd name="T24" fmla="*/ 10 w 55"/>
                <a:gd name="T25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8">
                  <a:moveTo>
                    <a:pt x="27" y="38"/>
                  </a:moveTo>
                  <a:cubicBezTo>
                    <a:pt x="14" y="38"/>
                    <a:pt x="2" y="28"/>
                    <a:pt x="0" y="15"/>
                  </a:cubicBezTo>
                  <a:cubicBezTo>
                    <a:pt x="0" y="13"/>
                    <a:pt x="0" y="12"/>
                    <a:pt x="1" y="11"/>
                  </a:cubicBezTo>
                  <a:cubicBezTo>
                    <a:pt x="2" y="10"/>
                    <a:pt x="3" y="10"/>
                    <a:pt x="4" y="10"/>
                  </a:cubicBezTo>
                  <a:cubicBezTo>
                    <a:pt x="19" y="9"/>
                    <a:pt x="34" y="6"/>
                    <a:pt x="48" y="0"/>
                  </a:cubicBezTo>
                  <a:cubicBezTo>
                    <a:pt x="49" y="0"/>
                    <a:pt x="50" y="0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5" y="6"/>
                    <a:pt x="55" y="8"/>
                    <a:pt x="55" y="11"/>
                  </a:cubicBezTo>
                  <a:cubicBezTo>
                    <a:pt x="55" y="26"/>
                    <a:pt x="43" y="38"/>
                    <a:pt x="27" y="38"/>
                  </a:cubicBezTo>
                  <a:close/>
                  <a:moveTo>
                    <a:pt x="10" y="18"/>
                  </a:moveTo>
                  <a:cubicBezTo>
                    <a:pt x="14" y="24"/>
                    <a:pt x="20" y="29"/>
                    <a:pt x="27" y="29"/>
                  </a:cubicBezTo>
                  <a:cubicBezTo>
                    <a:pt x="37" y="29"/>
                    <a:pt x="46" y="21"/>
                    <a:pt x="46" y="11"/>
                  </a:cubicBezTo>
                  <a:cubicBezTo>
                    <a:pt x="35" y="15"/>
                    <a:pt x="23" y="18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265"/>
            <p:cNvSpPr>
              <a:spLocks noEditPoints="1"/>
            </p:cNvSpPr>
            <p:nvPr/>
          </p:nvSpPr>
          <p:spPr bwMode="auto">
            <a:xfrm>
              <a:off x="9998075" y="5264150"/>
              <a:ext cx="192088" cy="134938"/>
            </a:xfrm>
            <a:custGeom>
              <a:avLst/>
              <a:gdLst>
                <a:gd name="T0" fmla="*/ 34 w 68"/>
                <a:gd name="T1" fmla="*/ 48 h 48"/>
                <a:gd name="T2" fmla="*/ 32 w 68"/>
                <a:gd name="T3" fmla="*/ 48 h 48"/>
                <a:gd name="T4" fmla="*/ 0 w 68"/>
                <a:gd name="T5" fmla="*/ 18 h 48"/>
                <a:gd name="T6" fmla="*/ 20 w 68"/>
                <a:gd name="T7" fmla="*/ 0 h 48"/>
                <a:gd name="T8" fmla="*/ 34 w 68"/>
                <a:gd name="T9" fmla="*/ 5 h 48"/>
                <a:gd name="T10" fmla="*/ 48 w 68"/>
                <a:gd name="T11" fmla="*/ 0 h 48"/>
                <a:gd name="T12" fmla="*/ 48 w 68"/>
                <a:gd name="T13" fmla="*/ 0 h 48"/>
                <a:gd name="T14" fmla="*/ 68 w 68"/>
                <a:gd name="T15" fmla="*/ 18 h 48"/>
                <a:gd name="T16" fmla="*/ 36 w 68"/>
                <a:gd name="T17" fmla="*/ 48 h 48"/>
                <a:gd name="T18" fmla="*/ 34 w 68"/>
                <a:gd name="T19" fmla="*/ 48 h 48"/>
                <a:gd name="T20" fmla="*/ 20 w 68"/>
                <a:gd name="T21" fmla="*/ 9 h 48"/>
                <a:gd name="T22" fmla="*/ 9 w 68"/>
                <a:gd name="T23" fmla="*/ 18 h 48"/>
                <a:gd name="T24" fmla="*/ 34 w 68"/>
                <a:gd name="T25" fmla="*/ 38 h 48"/>
                <a:gd name="T26" fmla="*/ 59 w 68"/>
                <a:gd name="T27" fmla="*/ 18 h 48"/>
                <a:gd name="T28" fmla="*/ 48 w 68"/>
                <a:gd name="T29" fmla="*/ 9 h 48"/>
                <a:gd name="T30" fmla="*/ 38 w 68"/>
                <a:gd name="T31" fmla="*/ 15 h 48"/>
                <a:gd name="T32" fmla="*/ 34 w 68"/>
                <a:gd name="T33" fmla="*/ 17 h 48"/>
                <a:gd name="T34" fmla="*/ 34 w 68"/>
                <a:gd name="T35" fmla="*/ 17 h 48"/>
                <a:gd name="T36" fmla="*/ 30 w 68"/>
                <a:gd name="T37" fmla="*/ 15 h 48"/>
                <a:gd name="T38" fmla="*/ 20 w 68"/>
                <a:gd name="T39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8" h="48">
                  <a:moveTo>
                    <a:pt x="34" y="48"/>
                  </a:moveTo>
                  <a:cubicBezTo>
                    <a:pt x="33" y="48"/>
                    <a:pt x="33" y="48"/>
                    <a:pt x="32" y="48"/>
                  </a:cubicBezTo>
                  <a:cubicBezTo>
                    <a:pt x="27" y="45"/>
                    <a:pt x="0" y="34"/>
                    <a:pt x="0" y="18"/>
                  </a:cubicBezTo>
                  <a:cubicBezTo>
                    <a:pt x="0" y="8"/>
                    <a:pt x="9" y="0"/>
                    <a:pt x="20" y="0"/>
                  </a:cubicBezTo>
                  <a:cubicBezTo>
                    <a:pt x="25" y="0"/>
                    <a:pt x="30" y="2"/>
                    <a:pt x="34" y="5"/>
                  </a:cubicBezTo>
                  <a:cubicBezTo>
                    <a:pt x="38" y="2"/>
                    <a:pt x="43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9" y="0"/>
                    <a:pt x="68" y="8"/>
                    <a:pt x="68" y="18"/>
                  </a:cubicBezTo>
                  <a:cubicBezTo>
                    <a:pt x="68" y="35"/>
                    <a:pt x="39" y="46"/>
                    <a:pt x="36" y="48"/>
                  </a:cubicBezTo>
                  <a:cubicBezTo>
                    <a:pt x="35" y="48"/>
                    <a:pt x="35" y="48"/>
                    <a:pt x="34" y="48"/>
                  </a:cubicBezTo>
                  <a:close/>
                  <a:moveTo>
                    <a:pt x="20" y="9"/>
                  </a:moveTo>
                  <a:cubicBezTo>
                    <a:pt x="14" y="9"/>
                    <a:pt x="9" y="13"/>
                    <a:pt x="9" y="18"/>
                  </a:cubicBezTo>
                  <a:cubicBezTo>
                    <a:pt x="9" y="25"/>
                    <a:pt x="24" y="34"/>
                    <a:pt x="34" y="38"/>
                  </a:cubicBezTo>
                  <a:cubicBezTo>
                    <a:pt x="43" y="35"/>
                    <a:pt x="59" y="26"/>
                    <a:pt x="59" y="18"/>
                  </a:cubicBezTo>
                  <a:cubicBezTo>
                    <a:pt x="59" y="13"/>
                    <a:pt x="54" y="9"/>
                    <a:pt x="48" y="9"/>
                  </a:cubicBezTo>
                  <a:cubicBezTo>
                    <a:pt x="44" y="9"/>
                    <a:pt x="40" y="11"/>
                    <a:pt x="38" y="15"/>
                  </a:cubicBezTo>
                  <a:cubicBezTo>
                    <a:pt x="37" y="16"/>
                    <a:pt x="36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2" y="17"/>
                    <a:pt x="31" y="16"/>
                    <a:pt x="30" y="15"/>
                  </a:cubicBezTo>
                  <a:cubicBezTo>
                    <a:pt x="28" y="11"/>
                    <a:pt x="24" y="9"/>
                    <a:pt x="2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16" name="Freeform 266"/>
          <p:cNvSpPr>
            <a:spLocks noEditPoints="1"/>
          </p:cNvSpPr>
          <p:nvPr/>
        </p:nvSpPr>
        <p:spPr bwMode="auto">
          <a:xfrm>
            <a:off x="8616271" y="4877621"/>
            <a:ext cx="865500" cy="866569"/>
          </a:xfrm>
          <a:custGeom>
            <a:avLst/>
            <a:gdLst>
              <a:gd name="T0" fmla="*/ 229 w 458"/>
              <a:gd name="T1" fmla="*/ 458 h 458"/>
              <a:gd name="T2" fmla="*/ 0 w 458"/>
              <a:gd name="T3" fmla="*/ 229 h 458"/>
              <a:gd name="T4" fmla="*/ 229 w 458"/>
              <a:gd name="T5" fmla="*/ 0 h 458"/>
              <a:gd name="T6" fmla="*/ 458 w 458"/>
              <a:gd name="T7" fmla="*/ 229 h 458"/>
              <a:gd name="T8" fmla="*/ 229 w 458"/>
              <a:gd name="T9" fmla="*/ 458 h 458"/>
              <a:gd name="T10" fmla="*/ 229 w 458"/>
              <a:gd name="T11" fmla="*/ 10 h 458"/>
              <a:gd name="T12" fmla="*/ 10 w 458"/>
              <a:gd name="T13" fmla="*/ 229 h 458"/>
              <a:gd name="T14" fmla="*/ 229 w 458"/>
              <a:gd name="T15" fmla="*/ 448 h 458"/>
              <a:gd name="T16" fmla="*/ 448 w 458"/>
              <a:gd name="T17" fmla="*/ 229 h 458"/>
              <a:gd name="T18" fmla="*/ 229 w 458"/>
              <a:gd name="T19" fmla="*/ 10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8" h="458">
                <a:moveTo>
                  <a:pt x="229" y="458"/>
                </a:moveTo>
                <a:cubicBezTo>
                  <a:pt x="103" y="458"/>
                  <a:pt x="0" y="355"/>
                  <a:pt x="0" y="229"/>
                </a:cubicBezTo>
                <a:cubicBezTo>
                  <a:pt x="0" y="103"/>
                  <a:pt x="103" y="0"/>
                  <a:pt x="229" y="0"/>
                </a:cubicBezTo>
                <a:cubicBezTo>
                  <a:pt x="355" y="0"/>
                  <a:pt x="458" y="103"/>
                  <a:pt x="458" y="229"/>
                </a:cubicBezTo>
                <a:cubicBezTo>
                  <a:pt x="458" y="355"/>
                  <a:pt x="355" y="458"/>
                  <a:pt x="229" y="458"/>
                </a:cubicBezTo>
                <a:close/>
                <a:moveTo>
                  <a:pt x="229" y="10"/>
                </a:moveTo>
                <a:cubicBezTo>
                  <a:pt x="108" y="10"/>
                  <a:pt x="10" y="108"/>
                  <a:pt x="10" y="229"/>
                </a:cubicBezTo>
                <a:cubicBezTo>
                  <a:pt x="10" y="350"/>
                  <a:pt x="108" y="448"/>
                  <a:pt x="229" y="448"/>
                </a:cubicBezTo>
                <a:cubicBezTo>
                  <a:pt x="350" y="448"/>
                  <a:pt x="448" y="350"/>
                  <a:pt x="448" y="229"/>
                </a:cubicBezTo>
                <a:cubicBezTo>
                  <a:pt x="448" y="108"/>
                  <a:pt x="350" y="10"/>
                  <a:pt x="229" y="1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17" name="组合 316"/>
          <p:cNvGrpSpPr/>
          <p:nvPr/>
        </p:nvGrpSpPr>
        <p:grpSpPr>
          <a:xfrm>
            <a:off x="9935382" y="4994768"/>
            <a:ext cx="512453" cy="609808"/>
            <a:chOff x="996950" y="6443663"/>
            <a:chExt cx="760413" cy="904875"/>
          </a:xfrm>
          <a:solidFill>
            <a:srgbClr val="FC621E"/>
          </a:solidFill>
        </p:grpSpPr>
        <p:sp>
          <p:nvSpPr>
            <p:cNvPr id="318" name="Freeform 267"/>
            <p:cNvSpPr>
              <a:spLocks noEditPoints="1"/>
            </p:cNvSpPr>
            <p:nvPr/>
          </p:nvSpPr>
          <p:spPr bwMode="auto">
            <a:xfrm>
              <a:off x="996950" y="7054850"/>
              <a:ext cx="757238" cy="293688"/>
            </a:xfrm>
            <a:custGeom>
              <a:avLst/>
              <a:gdLst>
                <a:gd name="T0" fmla="*/ 242 w 270"/>
                <a:gd name="T1" fmla="*/ 105 h 105"/>
                <a:gd name="T2" fmla="*/ 29 w 270"/>
                <a:gd name="T3" fmla="*/ 105 h 105"/>
                <a:gd name="T4" fmla="*/ 0 w 270"/>
                <a:gd name="T5" fmla="*/ 76 h 105"/>
                <a:gd name="T6" fmla="*/ 0 w 270"/>
                <a:gd name="T7" fmla="*/ 28 h 105"/>
                <a:gd name="T8" fmla="*/ 29 w 270"/>
                <a:gd name="T9" fmla="*/ 0 h 105"/>
                <a:gd name="T10" fmla="*/ 242 w 270"/>
                <a:gd name="T11" fmla="*/ 0 h 105"/>
                <a:gd name="T12" fmla="*/ 270 w 270"/>
                <a:gd name="T13" fmla="*/ 28 h 105"/>
                <a:gd name="T14" fmla="*/ 270 w 270"/>
                <a:gd name="T15" fmla="*/ 76 h 105"/>
                <a:gd name="T16" fmla="*/ 242 w 270"/>
                <a:gd name="T17" fmla="*/ 105 h 105"/>
                <a:gd name="T18" fmla="*/ 29 w 270"/>
                <a:gd name="T19" fmla="*/ 9 h 105"/>
                <a:gd name="T20" fmla="*/ 9 w 270"/>
                <a:gd name="T21" fmla="*/ 28 h 105"/>
                <a:gd name="T22" fmla="*/ 9 w 270"/>
                <a:gd name="T23" fmla="*/ 76 h 105"/>
                <a:gd name="T24" fmla="*/ 29 w 270"/>
                <a:gd name="T25" fmla="*/ 96 h 105"/>
                <a:gd name="T26" fmla="*/ 242 w 270"/>
                <a:gd name="T27" fmla="*/ 96 h 105"/>
                <a:gd name="T28" fmla="*/ 261 w 270"/>
                <a:gd name="T29" fmla="*/ 76 h 105"/>
                <a:gd name="T30" fmla="*/ 261 w 270"/>
                <a:gd name="T31" fmla="*/ 28 h 105"/>
                <a:gd name="T32" fmla="*/ 242 w 270"/>
                <a:gd name="T33" fmla="*/ 9 h 105"/>
                <a:gd name="T34" fmla="*/ 29 w 270"/>
                <a:gd name="T35" fmla="*/ 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0" h="105">
                  <a:moveTo>
                    <a:pt x="242" y="105"/>
                  </a:moveTo>
                  <a:cubicBezTo>
                    <a:pt x="29" y="105"/>
                    <a:pt x="29" y="105"/>
                    <a:pt x="29" y="105"/>
                  </a:cubicBezTo>
                  <a:cubicBezTo>
                    <a:pt x="13" y="105"/>
                    <a:pt x="0" y="92"/>
                    <a:pt x="0" y="7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3" y="0"/>
                    <a:pt x="29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57" y="0"/>
                    <a:pt x="270" y="12"/>
                    <a:pt x="270" y="28"/>
                  </a:cubicBezTo>
                  <a:cubicBezTo>
                    <a:pt x="270" y="76"/>
                    <a:pt x="270" y="76"/>
                    <a:pt x="270" y="76"/>
                  </a:cubicBezTo>
                  <a:cubicBezTo>
                    <a:pt x="270" y="92"/>
                    <a:pt x="257" y="105"/>
                    <a:pt x="242" y="105"/>
                  </a:cubicBezTo>
                  <a:close/>
                  <a:moveTo>
                    <a:pt x="29" y="9"/>
                  </a:moveTo>
                  <a:cubicBezTo>
                    <a:pt x="18" y="9"/>
                    <a:pt x="9" y="17"/>
                    <a:pt x="9" y="28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9" y="87"/>
                    <a:pt x="18" y="96"/>
                    <a:pt x="29" y="96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52" y="96"/>
                    <a:pt x="261" y="87"/>
                    <a:pt x="261" y="76"/>
                  </a:cubicBezTo>
                  <a:cubicBezTo>
                    <a:pt x="261" y="28"/>
                    <a:pt x="261" y="28"/>
                    <a:pt x="261" y="28"/>
                  </a:cubicBezTo>
                  <a:cubicBezTo>
                    <a:pt x="261" y="17"/>
                    <a:pt x="252" y="9"/>
                    <a:pt x="242" y="9"/>
                  </a:cubicBezTo>
                  <a:lnTo>
                    <a:pt x="2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268"/>
            <p:cNvSpPr>
              <a:spLocks noEditPoints="1"/>
            </p:cNvSpPr>
            <p:nvPr/>
          </p:nvSpPr>
          <p:spPr bwMode="auto">
            <a:xfrm>
              <a:off x="1081088" y="6824663"/>
              <a:ext cx="588963" cy="255588"/>
            </a:xfrm>
            <a:custGeom>
              <a:avLst/>
              <a:gdLst>
                <a:gd name="T0" fmla="*/ 181 w 210"/>
                <a:gd name="T1" fmla="*/ 91 h 91"/>
                <a:gd name="T2" fmla="*/ 29 w 210"/>
                <a:gd name="T3" fmla="*/ 91 h 91"/>
                <a:gd name="T4" fmla="*/ 0 w 210"/>
                <a:gd name="T5" fmla="*/ 62 h 91"/>
                <a:gd name="T6" fmla="*/ 0 w 210"/>
                <a:gd name="T7" fmla="*/ 28 h 91"/>
                <a:gd name="T8" fmla="*/ 29 w 210"/>
                <a:gd name="T9" fmla="*/ 0 h 91"/>
                <a:gd name="T10" fmla="*/ 181 w 210"/>
                <a:gd name="T11" fmla="*/ 0 h 91"/>
                <a:gd name="T12" fmla="*/ 210 w 210"/>
                <a:gd name="T13" fmla="*/ 28 h 91"/>
                <a:gd name="T14" fmla="*/ 210 w 210"/>
                <a:gd name="T15" fmla="*/ 62 h 91"/>
                <a:gd name="T16" fmla="*/ 181 w 210"/>
                <a:gd name="T17" fmla="*/ 91 h 91"/>
                <a:gd name="T18" fmla="*/ 29 w 210"/>
                <a:gd name="T19" fmla="*/ 9 h 91"/>
                <a:gd name="T20" fmla="*/ 9 w 210"/>
                <a:gd name="T21" fmla="*/ 28 h 91"/>
                <a:gd name="T22" fmla="*/ 9 w 210"/>
                <a:gd name="T23" fmla="*/ 62 h 91"/>
                <a:gd name="T24" fmla="*/ 29 w 210"/>
                <a:gd name="T25" fmla="*/ 82 h 91"/>
                <a:gd name="T26" fmla="*/ 181 w 210"/>
                <a:gd name="T27" fmla="*/ 82 h 91"/>
                <a:gd name="T28" fmla="*/ 201 w 210"/>
                <a:gd name="T29" fmla="*/ 62 h 91"/>
                <a:gd name="T30" fmla="*/ 201 w 210"/>
                <a:gd name="T31" fmla="*/ 28 h 91"/>
                <a:gd name="T32" fmla="*/ 181 w 210"/>
                <a:gd name="T33" fmla="*/ 9 h 91"/>
                <a:gd name="T34" fmla="*/ 29 w 210"/>
                <a:gd name="T35" fmla="*/ 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91">
                  <a:moveTo>
                    <a:pt x="181" y="91"/>
                  </a:moveTo>
                  <a:cubicBezTo>
                    <a:pt x="29" y="91"/>
                    <a:pt x="29" y="91"/>
                    <a:pt x="29" y="91"/>
                  </a:cubicBezTo>
                  <a:cubicBezTo>
                    <a:pt x="13" y="91"/>
                    <a:pt x="0" y="78"/>
                    <a:pt x="0" y="6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97" y="0"/>
                    <a:pt x="210" y="13"/>
                    <a:pt x="210" y="28"/>
                  </a:cubicBezTo>
                  <a:cubicBezTo>
                    <a:pt x="210" y="62"/>
                    <a:pt x="210" y="62"/>
                    <a:pt x="210" y="62"/>
                  </a:cubicBezTo>
                  <a:cubicBezTo>
                    <a:pt x="210" y="78"/>
                    <a:pt x="197" y="91"/>
                    <a:pt x="181" y="91"/>
                  </a:cubicBezTo>
                  <a:close/>
                  <a:moveTo>
                    <a:pt x="29" y="9"/>
                  </a:moveTo>
                  <a:cubicBezTo>
                    <a:pt x="18" y="9"/>
                    <a:pt x="9" y="18"/>
                    <a:pt x="9" y="28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73"/>
                    <a:pt x="18" y="82"/>
                    <a:pt x="29" y="82"/>
                  </a:cubicBezTo>
                  <a:cubicBezTo>
                    <a:pt x="181" y="82"/>
                    <a:pt x="181" y="82"/>
                    <a:pt x="181" y="82"/>
                  </a:cubicBezTo>
                  <a:cubicBezTo>
                    <a:pt x="192" y="82"/>
                    <a:pt x="201" y="73"/>
                    <a:pt x="201" y="62"/>
                  </a:cubicBezTo>
                  <a:cubicBezTo>
                    <a:pt x="201" y="28"/>
                    <a:pt x="201" y="28"/>
                    <a:pt x="201" y="28"/>
                  </a:cubicBezTo>
                  <a:cubicBezTo>
                    <a:pt x="201" y="18"/>
                    <a:pt x="192" y="9"/>
                    <a:pt x="181" y="9"/>
                  </a:cubicBezTo>
                  <a:lnTo>
                    <a:pt x="2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269"/>
            <p:cNvSpPr>
              <a:spLocks noEditPoints="1"/>
            </p:cNvSpPr>
            <p:nvPr/>
          </p:nvSpPr>
          <p:spPr bwMode="auto">
            <a:xfrm>
              <a:off x="1223963" y="6635750"/>
              <a:ext cx="303213" cy="214313"/>
            </a:xfrm>
            <a:custGeom>
              <a:avLst/>
              <a:gdLst>
                <a:gd name="T0" fmla="*/ 79 w 108"/>
                <a:gd name="T1" fmla="*/ 76 h 76"/>
                <a:gd name="T2" fmla="*/ 29 w 108"/>
                <a:gd name="T3" fmla="*/ 76 h 76"/>
                <a:gd name="T4" fmla="*/ 0 w 108"/>
                <a:gd name="T5" fmla="*/ 47 h 76"/>
                <a:gd name="T6" fmla="*/ 0 w 108"/>
                <a:gd name="T7" fmla="*/ 28 h 76"/>
                <a:gd name="T8" fmla="*/ 29 w 108"/>
                <a:gd name="T9" fmla="*/ 0 h 76"/>
                <a:gd name="T10" fmla="*/ 79 w 108"/>
                <a:gd name="T11" fmla="*/ 0 h 76"/>
                <a:gd name="T12" fmla="*/ 108 w 108"/>
                <a:gd name="T13" fmla="*/ 28 h 76"/>
                <a:gd name="T14" fmla="*/ 108 w 108"/>
                <a:gd name="T15" fmla="*/ 47 h 76"/>
                <a:gd name="T16" fmla="*/ 79 w 108"/>
                <a:gd name="T17" fmla="*/ 76 h 76"/>
                <a:gd name="T18" fmla="*/ 29 w 108"/>
                <a:gd name="T19" fmla="*/ 9 h 76"/>
                <a:gd name="T20" fmla="*/ 9 w 108"/>
                <a:gd name="T21" fmla="*/ 28 h 76"/>
                <a:gd name="T22" fmla="*/ 9 w 108"/>
                <a:gd name="T23" fmla="*/ 47 h 76"/>
                <a:gd name="T24" fmla="*/ 29 w 108"/>
                <a:gd name="T25" fmla="*/ 67 h 76"/>
                <a:gd name="T26" fmla="*/ 79 w 108"/>
                <a:gd name="T27" fmla="*/ 67 h 76"/>
                <a:gd name="T28" fmla="*/ 99 w 108"/>
                <a:gd name="T29" fmla="*/ 47 h 76"/>
                <a:gd name="T30" fmla="*/ 99 w 108"/>
                <a:gd name="T31" fmla="*/ 28 h 76"/>
                <a:gd name="T32" fmla="*/ 79 w 108"/>
                <a:gd name="T33" fmla="*/ 9 h 76"/>
                <a:gd name="T34" fmla="*/ 29 w 108"/>
                <a:gd name="T35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8" h="76">
                  <a:moveTo>
                    <a:pt x="79" y="76"/>
                  </a:moveTo>
                  <a:cubicBezTo>
                    <a:pt x="29" y="76"/>
                    <a:pt x="29" y="76"/>
                    <a:pt x="29" y="76"/>
                  </a:cubicBezTo>
                  <a:cubicBezTo>
                    <a:pt x="13" y="76"/>
                    <a:pt x="0" y="63"/>
                    <a:pt x="0" y="4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3" y="0"/>
                    <a:pt x="2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95" y="0"/>
                    <a:pt x="108" y="12"/>
                    <a:pt x="108" y="28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8" y="63"/>
                    <a:pt x="95" y="76"/>
                    <a:pt x="79" y="76"/>
                  </a:cubicBezTo>
                  <a:close/>
                  <a:moveTo>
                    <a:pt x="29" y="9"/>
                  </a:moveTo>
                  <a:cubicBezTo>
                    <a:pt x="18" y="9"/>
                    <a:pt x="9" y="18"/>
                    <a:pt x="9" y="28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58"/>
                    <a:pt x="18" y="67"/>
                    <a:pt x="29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90" y="67"/>
                    <a:pt x="99" y="58"/>
                    <a:pt x="99" y="47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9" y="18"/>
                    <a:pt x="90" y="9"/>
                    <a:pt x="79" y="9"/>
                  </a:cubicBezTo>
                  <a:lnTo>
                    <a:pt x="2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270"/>
            <p:cNvSpPr>
              <a:spLocks noEditPoints="1"/>
            </p:cNvSpPr>
            <p:nvPr/>
          </p:nvSpPr>
          <p:spPr bwMode="auto">
            <a:xfrm>
              <a:off x="1300163" y="6443663"/>
              <a:ext cx="109538" cy="217488"/>
            </a:xfrm>
            <a:custGeom>
              <a:avLst/>
              <a:gdLst>
                <a:gd name="T0" fmla="*/ 35 w 39"/>
                <a:gd name="T1" fmla="*/ 78 h 78"/>
                <a:gd name="T2" fmla="*/ 19 w 39"/>
                <a:gd name="T3" fmla="*/ 78 h 78"/>
                <a:gd name="T4" fmla="*/ 14 w 39"/>
                <a:gd name="T5" fmla="*/ 74 h 78"/>
                <a:gd name="T6" fmla="*/ 14 w 39"/>
                <a:gd name="T7" fmla="*/ 73 h 78"/>
                <a:gd name="T8" fmla="*/ 14 w 39"/>
                <a:gd name="T9" fmla="*/ 31 h 78"/>
                <a:gd name="T10" fmla="*/ 2 w 39"/>
                <a:gd name="T11" fmla="*/ 25 h 78"/>
                <a:gd name="T12" fmla="*/ 1 w 39"/>
                <a:gd name="T13" fmla="*/ 16 h 78"/>
                <a:gd name="T14" fmla="*/ 6 w 39"/>
                <a:gd name="T15" fmla="*/ 10 h 78"/>
                <a:gd name="T16" fmla="*/ 25 w 39"/>
                <a:gd name="T17" fmla="*/ 1 h 78"/>
                <a:gd name="T18" fmla="*/ 31 w 39"/>
                <a:gd name="T19" fmla="*/ 0 h 78"/>
                <a:gd name="T20" fmla="*/ 39 w 39"/>
                <a:gd name="T21" fmla="*/ 8 h 78"/>
                <a:gd name="T22" fmla="*/ 39 w 39"/>
                <a:gd name="T23" fmla="*/ 73 h 78"/>
                <a:gd name="T24" fmla="*/ 39 w 39"/>
                <a:gd name="T25" fmla="*/ 74 h 78"/>
                <a:gd name="T26" fmla="*/ 35 w 39"/>
                <a:gd name="T27" fmla="*/ 78 h 78"/>
                <a:gd name="T28" fmla="*/ 23 w 39"/>
                <a:gd name="T29" fmla="*/ 69 h 78"/>
                <a:gd name="T30" fmla="*/ 30 w 39"/>
                <a:gd name="T31" fmla="*/ 69 h 78"/>
                <a:gd name="T32" fmla="*/ 30 w 39"/>
                <a:gd name="T33" fmla="*/ 9 h 78"/>
                <a:gd name="T34" fmla="*/ 29 w 39"/>
                <a:gd name="T35" fmla="*/ 10 h 78"/>
                <a:gd name="T36" fmla="*/ 10 w 39"/>
                <a:gd name="T37" fmla="*/ 19 h 78"/>
                <a:gd name="T38" fmla="*/ 10 w 39"/>
                <a:gd name="T39" fmla="*/ 19 h 78"/>
                <a:gd name="T40" fmla="*/ 10 w 39"/>
                <a:gd name="T41" fmla="*/ 21 h 78"/>
                <a:gd name="T42" fmla="*/ 12 w 39"/>
                <a:gd name="T43" fmla="*/ 22 h 78"/>
                <a:gd name="T44" fmla="*/ 12 w 39"/>
                <a:gd name="T45" fmla="*/ 22 h 78"/>
                <a:gd name="T46" fmla="*/ 17 w 39"/>
                <a:gd name="T47" fmla="*/ 19 h 78"/>
                <a:gd name="T48" fmla="*/ 21 w 39"/>
                <a:gd name="T49" fmla="*/ 20 h 78"/>
                <a:gd name="T50" fmla="*/ 23 w 39"/>
                <a:gd name="T51" fmla="*/ 24 h 78"/>
                <a:gd name="T52" fmla="*/ 23 w 39"/>
                <a:gd name="T53" fmla="*/ 6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9" h="78">
                  <a:moveTo>
                    <a:pt x="35" y="78"/>
                  </a:moveTo>
                  <a:cubicBezTo>
                    <a:pt x="19" y="78"/>
                    <a:pt x="19" y="78"/>
                    <a:pt x="19" y="78"/>
                  </a:cubicBezTo>
                  <a:cubicBezTo>
                    <a:pt x="17" y="78"/>
                    <a:pt x="15" y="76"/>
                    <a:pt x="14" y="74"/>
                  </a:cubicBezTo>
                  <a:cubicBezTo>
                    <a:pt x="14" y="74"/>
                    <a:pt x="14" y="73"/>
                    <a:pt x="14" y="73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9" y="32"/>
                    <a:pt x="4" y="29"/>
                    <a:pt x="2" y="25"/>
                  </a:cubicBezTo>
                  <a:cubicBezTo>
                    <a:pt x="0" y="22"/>
                    <a:pt x="0" y="19"/>
                    <a:pt x="1" y="16"/>
                  </a:cubicBezTo>
                  <a:cubicBezTo>
                    <a:pt x="2" y="13"/>
                    <a:pt x="4" y="11"/>
                    <a:pt x="6" y="1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8" y="0"/>
                    <a:pt x="30" y="0"/>
                    <a:pt x="31" y="0"/>
                  </a:cubicBezTo>
                  <a:cubicBezTo>
                    <a:pt x="36" y="0"/>
                    <a:pt x="39" y="3"/>
                    <a:pt x="39" y="8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9" y="73"/>
                    <a:pt x="39" y="74"/>
                    <a:pt x="39" y="74"/>
                  </a:cubicBezTo>
                  <a:cubicBezTo>
                    <a:pt x="39" y="76"/>
                    <a:pt x="37" y="78"/>
                    <a:pt x="35" y="78"/>
                  </a:cubicBezTo>
                  <a:close/>
                  <a:moveTo>
                    <a:pt x="23" y="69"/>
                  </a:moveTo>
                  <a:cubicBezTo>
                    <a:pt x="30" y="69"/>
                    <a:pt x="30" y="69"/>
                    <a:pt x="30" y="6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29" y="9"/>
                    <a:pt x="29" y="1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1"/>
                  </a:cubicBezTo>
                  <a:cubicBezTo>
                    <a:pt x="10" y="22"/>
                    <a:pt x="11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9" y="19"/>
                    <a:pt x="20" y="19"/>
                    <a:pt x="21" y="20"/>
                  </a:cubicBezTo>
                  <a:cubicBezTo>
                    <a:pt x="23" y="21"/>
                    <a:pt x="23" y="22"/>
                    <a:pt x="23" y="24"/>
                  </a:cubicBezTo>
                  <a:lnTo>
                    <a:pt x="23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271"/>
            <p:cNvSpPr/>
            <p:nvPr/>
          </p:nvSpPr>
          <p:spPr bwMode="auto">
            <a:xfrm>
              <a:off x="996950" y="7099300"/>
              <a:ext cx="760413" cy="160338"/>
            </a:xfrm>
            <a:custGeom>
              <a:avLst/>
              <a:gdLst>
                <a:gd name="T0" fmla="*/ 108 w 271"/>
                <a:gd name="T1" fmla="*/ 52 h 57"/>
                <a:gd name="T2" fmla="*/ 100 w 271"/>
                <a:gd name="T3" fmla="*/ 13 h 57"/>
                <a:gd name="T4" fmla="*/ 89 w 271"/>
                <a:gd name="T5" fmla="*/ 12 h 57"/>
                <a:gd name="T6" fmla="*/ 88 w 271"/>
                <a:gd name="T7" fmla="*/ 29 h 57"/>
                <a:gd name="T8" fmla="*/ 52 w 271"/>
                <a:gd name="T9" fmla="*/ 20 h 57"/>
                <a:gd name="T10" fmla="*/ 52 w 271"/>
                <a:gd name="T11" fmla="*/ 13 h 57"/>
                <a:gd name="T12" fmla="*/ 43 w 271"/>
                <a:gd name="T13" fmla="*/ 22 h 57"/>
                <a:gd name="T14" fmla="*/ 16 w 271"/>
                <a:gd name="T15" fmla="*/ 40 h 57"/>
                <a:gd name="T16" fmla="*/ 4 w 271"/>
                <a:gd name="T17" fmla="*/ 9 h 57"/>
                <a:gd name="T18" fmla="*/ 19 w 271"/>
                <a:gd name="T19" fmla="*/ 32 h 57"/>
                <a:gd name="T20" fmla="*/ 33 w 271"/>
                <a:gd name="T21" fmla="*/ 22 h 57"/>
                <a:gd name="T22" fmla="*/ 58 w 271"/>
                <a:gd name="T23" fmla="*/ 6 h 57"/>
                <a:gd name="T24" fmla="*/ 61 w 271"/>
                <a:gd name="T25" fmla="*/ 21 h 57"/>
                <a:gd name="T26" fmla="*/ 80 w 271"/>
                <a:gd name="T27" fmla="*/ 25 h 57"/>
                <a:gd name="T28" fmla="*/ 80 w 271"/>
                <a:gd name="T29" fmla="*/ 9 h 57"/>
                <a:gd name="T30" fmla="*/ 107 w 271"/>
                <a:gd name="T31" fmla="*/ 7 h 57"/>
                <a:gd name="T32" fmla="*/ 113 w 271"/>
                <a:gd name="T33" fmla="*/ 45 h 57"/>
                <a:gd name="T34" fmla="*/ 135 w 271"/>
                <a:gd name="T35" fmla="*/ 34 h 57"/>
                <a:gd name="T36" fmla="*/ 136 w 271"/>
                <a:gd name="T37" fmla="*/ 12 h 57"/>
                <a:gd name="T38" fmla="*/ 154 w 271"/>
                <a:gd name="T39" fmla="*/ 8 h 57"/>
                <a:gd name="T40" fmla="*/ 166 w 271"/>
                <a:gd name="T41" fmla="*/ 20 h 57"/>
                <a:gd name="T42" fmla="*/ 170 w 271"/>
                <a:gd name="T43" fmla="*/ 14 h 57"/>
                <a:gd name="T44" fmla="*/ 193 w 271"/>
                <a:gd name="T45" fmla="*/ 4 h 57"/>
                <a:gd name="T46" fmla="*/ 203 w 271"/>
                <a:gd name="T47" fmla="*/ 27 h 57"/>
                <a:gd name="T48" fmla="*/ 222 w 271"/>
                <a:gd name="T49" fmla="*/ 35 h 57"/>
                <a:gd name="T50" fmla="*/ 223 w 271"/>
                <a:gd name="T51" fmla="*/ 22 h 57"/>
                <a:gd name="T52" fmla="*/ 241 w 271"/>
                <a:gd name="T53" fmla="*/ 4 h 57"/>
                <a:gd name="T54" fmla="*/ 254 w 271"/>
                <a:gd name="T55" fmla="*/ 20 h 57"/>
                <a:gd name="T56" fmla="*/ 257 w 271"/>
                <a:gd name="T57" fmla="*/ 26 h 57"/>
                <a:gd name="T58" fmla="*/ 270 w 271"/>
                <a:gd name="T59" fmla="*/ 28 h 57"/>
                <a:gd name="T60" fmla="*/ 253 w 271"/>
                <a:gd name="T61" fmla="*/ 34 h 57"/>
                <a:gd name="T62" fmla="*/ 245 w 271"/>
                <a:gd name="T63" fmla="*/ 21 h 57"/>
                <a:gd name="T64" fmla="*/ 238 w 271"/>
                <a:gd name="T65" fmla="*/ 13 h 57"/>
                <a:gd name="T66" fmla="*/ 231 w 271"/>
                <a:gd name="T67" fmla="*/ 18 h 57"/>
                <a:gd name="T68" fmla="*/ 229 w 271"/>
                <a:gd name="T69" fmla="*/ 40 h 57"/>
                <a:gd name="T70" fmla="*/ 193 w 271"/>
                <a:gd name="T71" fmla="*/ 26 h 57"/>
                <a:gd name="T72" fmla="*/ 188 w 271"/>
                <a:gd name="T73" fmla="*/ 12 h 57"/>
                <a:gd name="T74" fmla="*/ 179 w 271"/>
                <a:gd name="T75" fmla="*/ 15 h 57"/>
                <a:gd name="T76" fmla="*/ 168 w 271"/>
                <a:gd name="T77" fmla="*/ 29 h 57"/>
                <a:gd name="T78" fmla="*/ 149 w 271"/>
                <a:gd name="T79" fmla="*/ 15 h 57"/>
                <a:gd name="T80" fmla="*/ 144 w 271"/>
                <a:gd name="T81" fmla="*/ 17 h 57"/>
                <a:gd name="T82" fmla="*/ 145 w 271"/>
                <a:gd name="T83" fmla="*/ 33 h 57"/>
                <a:gd name="T84" fmla="*/ 123 w 271"/>
                <a:gd name="T8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1" h="57">
                  <a:moveTo>
                    <a:pt x="123" y="57"/>
                  </a:moveTo>
                  <a:cubicBezTo>
                    <a:pt x="117" y="57"/>
                    <a:pt x="112" y="55"/>
                    <a:pt x="108" y="52"/>
                  </a:cubicBezTo>
                  <a:cubicBezTo>
                    <a:pt x="101" y="47"/>
                    <a:pt x="98" y="38"/>
                    <a:pt x="101" y="28"/>
                  </a:cubicBezTo>
                  <a:cubicBezTo>
                    <a:pt x="103" y="19"/>
                    <a:pt x="101" y="15"/>
                    <a:pt x="100" y="13"/>
                  </a:cubicBezTo>
                  <a:cubicBezTo>
                    <a:pt x="98" y="12"/>
                    <a:pt x="95" y="11"/>
                    <a:pt x="91" y="11"/>
                  </a:cubicBezTo>
                  <a:cubicBezTo>
                    <a:pt x="89" y="11"/>
                    <a:pt x="89" y="12"/>
                    <a:pt x="89" y="12"/>
                  </a:cubicBezTo>
                  <a:cubicBezTo>
                    <a:pt x="88" y="14"/>
                    <a:pt x="89" y="16"/>
                    <a:pt x="89" y="19"/>
                  </a:cubicBezTo>
                  <a:cubicBezTo>
                    <a:pt x="89" y="22"/>
                    <a:pt x="89" y="26"/>
                    <a:pt x="88" y="29"/>
                  </a:cubicBezTo>
                  <a:cubicBezTo>
                    <a:pt x="84" y="36"/>
                    <a:pt x="75" y="37"/>
                    <a:pt x="68" y="36"/>
                  </a:cubicBezTo>
                  <a:cubicBezTo>
                    <a:pt x="58" y="34"/>
                    <a:pt x="52" y="28"/>
                    <a:pt x="52" y="20"/>
                  </a:cubicBezTo>
                  <a:cubicBezTo>
                    <a:pt x="52" y="20"/>
                    <a:pt x="52" y="19"/>
                    <a:pt x="52" y="18"/>
                  </a:cubicBezTo>
                  <a:cubicBezTo>
                    <a:pt x="53" y="15"/>
                    <a:pt x="53" y="14"/>
                    <a:pt x="52" y="13"/>
                  </a:cubicBezTo>
                  <a:cubicBezTo>
                    <a:pt x="50" y="12"/>
                    <a:pt x="47" y="12"/>
                    <a:pt x="45" y="13"/>
                  </a:cubicBezTo>
                  <a:cubicBezTo>
                    <a:pt x="43" y="15"/>
                    <a:pt x="42" y="17"/>
                    <a:pt x="43" y="22"/>
                  </a:cubicBezTo>
                  <a:cubicBezTo>
                    <a:pt x="43" y="26"/>
                    <a:pt x="43" y="32"/>
                    <a:pt x="38" y="37"/>
                  </a:cubicBezTo>
                  <a:cubicBezTo>
                    <a:pt x="32" y="42"/>
                    <a:pt x="23" y="43"/>
                    <a:pt x="16" y="40"/>
                  </a:cubicBezTo>
                  <a:cubicBezTo>
                    <a:pt x="3" y="36"/>
                    <a:pt x="1" y="21"/>
                    <a:pt x="0" y="15"/>
                  </a:cubicBezTo>
                  <a:cubicBezTo>
                    <a:pt x="0" y="12"/>
                    <a:pt x="1" y="10"/>
                    <a:pt x="4" y="9"/>
                  </a:cubicBezTo>
                  <a:cubicBezTo>
                    <a:pt x="6" y="9"/>
                    <a:pt x="9" y="11"/>
                    <a:pt x="9" y="13"/>
                  </a:cubicBezTo>
                  <a:cubicBezTo>
                    <a:pt x="10" y="21"/>
                    <a:pt x="12" y="29"/>
                    <a:pt x="19" y="32"/>
                  </a:cubicBezTo>
                  <a:cubicBezTo>
                    <a:pt x="23" y="33"/>
                    <a:pt x="29" y="32"/>
                    <a:pt x="31" y="30"/>
                  </a:cubicBezTo>
                  <a:cubicBezTo>
                    <a:pt x="33" y="28"/>
                    <a:pt x="33" y="26"/>
                    <a:pt x="33" y="22"/>
                  </a:cubicBezTo>
                  <a:cubicBezTo>
                    <a:pt x="33" y="17"/>
                    <a:pt x="33" y="10"/>
                    <a:pt x="40" y="5"/>
                  </a:cubicBezTo>
                  <a:cubicBezTo>
                    <a:pt x="45" y="2"/>
                    <a:pt x="53" y="2"/>
                    <a:pt x="58" y="6"/>
                  </a:cubicBezTo>
                  <a:cubicBezTo>
                    <a:pt x="62" y="10"/>
                    <a:pt x="62" y="15"/>
                    <a:pt x="62" y="19"/>
                  </a:cubicBezTo>
                  <a:cubicBezTo>
                    <a:pt x="61" y="19"/>
                    <a:pt x="61" y="20"/>
                    <a:pt x="61" y="21"/>
                  </a:cubicBezTo>
                  <a:cubicBezTo>
                    <a:pt x="61" y="25"/>
                    <a:pt x="68" y="26"/>
                    <a:pt x="70" y="27"/>
                  </a:cubicBezTo>
                  <a:cubicBezTo>
                    <a:pt x="74" y="27"/>
                    <a:pt x="78" y="27"/>
                    <a:pt x="80" y="25"/>
                  </a:cubicBezTo>
                  <a:cubicBezTo>
                    <a:pt x="80" y="24"/>
                    <a:pt x="80" y="21"/>
                    <a:pt x="80" y="19"/>
                  </a:cubicBezTo>
                  <a:cubicBezTo>
                    <a:pt x="79" y="16"/>
                    <a:pt x="79" y="13"/>
                    <a:pt x="80" y="9"/>
                  </a:cubicBezTo>
                  <a:cubicBezTo>
                    <a:pt x="81" y="7"/>
                    <a:pt x="83" y="2"/>
                    <a:pt x="90" y="2"/>
                  </a:cubicBezTo>
                  <a:cubicBezTo>
                    <a:pt x="98" y="1"/>
                    <a:pt x="103" y="3"/>
                    <a:pt x="107" y="7"/>
                  </a:cubicBezTo>
                  <a:cubicBezTo>
                    <a:pt x="111" y="12"/>
                    <a:pt x="112" y="20"/>
                    <a:pt x="110" y="30"/>
                  </a:cubicBezTo>
                  <a:cubicBezTo>
                    <a:pt x="108" y="37"/>
                    <a:pt x="109" y="42"/>
                    <a:pt x="113" y="45"/>
                  </a:cubicBezTo>
                  <a:cubicBezTo>
                    <a:pt x="118" y="48"/>
                    <a:pt x="125" y="49"/>
                    <a:pt x="130" y="46"/>
                  </a:cubicBezTo>
                  <a:cubicBezTo>
                    <a:pt x="134" y="44"/>
                    <a:pt x="136" y="40"/>
                    <a:pt x="135" y="34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4" y="21"/>
                    <a:pt x="133" y="17"/>
                    <a:pt x="136" y="12"/>
                  </a:cubicBezTo>
                  <a:cubicBezTo>
                    <a:pt x="138" y="9"/>
                    <a:pt x="141" y="7"/>
                    <a:pt x="145" y="6"/>
                  </a:cubicBezTo>
                  <a:cubicBezTo>
                    <a:pt x="148" y="5"/>
                    <a:pt x="151" y="6"/>
                    <a:pt x="154" y="8"/>
                  </a:cubicBezTo>
                  <a:cubicBezTo>
                    <a:pt x="157" y="10"/>
                    <a:pt x="158" y="13"/>
                    <a:pt x="160" y="16"/>
                  </a:cubicBezTo>
                  <a:cubicBezTo>
                    <a:pt x="161" y="20"/>
                    <a:pt x="162" y="21"/>
                    <a:pt x="166" y="20"/>
                  </a:cubicBezTo>
                  <a:cubicBezTo>
                    <a:pt x="168" y="19"/>
                    <a:pt x="169" y="18"/>
                    <a:pt x="170" y="16"/>
                  </a:cubicBezTo>
                  <a:cubicBezTo>
                    <a:pt x="170" y="16"/>
                    <a:pt x="170" y="15"/>
                    <a:pt x="170" y="14"/>
                  </a:cubicBezTo>
                  <a:cubicBezTo>
                    <a:pt x="170" y="12"/>
                    <a:pt x="170" y="10"/>
                    <a:pt x="172" y="8"/>
                  </a:cubicBezTo>
                  <a:cubicBezTo>
                    <a:pt x="175" y="1"/>
                    <a:pt x="186" y="0"/>
                    <a:pt x="193" y="4"/>
                  </a:cubicBezTo>
                  <a:cubicBezTo>
                    <a:pt x="198" y="7"/>
                    <a:pt x="202" y="12"/>
                    <a:pt x="203" y="19"/>
                  </a:cubicBezTo>
                  <a:cubicBezTo>
                    <a:pt x="203" y="22"/>
                    <a:pt x="203" y="25"/>
                    <a:pt x="203" y="27"/>
                  </a:cubicBezTo>
                  <a:cubicBezTo>
                    <a:pt x="202" y="36"/>
                    <a:pt x="202" y="39"/>
                    <a:pt x="209" y="40"/>
                  </a:cubicBezTo>
                  <a:cubicBezTo>
                    <a:pt x="214" y="40"/>
                    <a:pt x="219" y="39"/>
                    <a:pt x="222" y="35"/>
                  </a:cubicBezTo>
                  <a:cubicBezTo>
                    <a:pt x="225" y="32"/>
                    <a:pt x="225" y="28"/>
                    <a:pt x="224" y="25"/>
                  </a:cubicBezTo>
                  <a:cubicBezTo>
                    <a:pt x="224" y="24"/>
                    <a:pt x="223" y="23"/>
                    <a:pt x="223" y="22"/>
                  </a:cubicBezTo>
                  <a:cubicBezTo>
                    <a:pt x="221" y="18"/>
                    <a:pt x="218" y="13"/>
                    <a:pt x="222" y="7"/>
                  </a:cubicBezTo>
                  <a:cubicBezTo>
                    <a:pt x="227" y="2"/>
                    <a:pt x="235" y="2"/>
                    <a:pt x="241" y="4"/>
                  </a:cubicBezTo>
                  <a:cubicBezTo>
                    <a:pt x="251" y="7"/>
                    <a:pt x="254" y="13"/>
                    <a:pt x="254" y="17"/>
                  </a:cubicBezTo>
                  <a:cubicBezTo>
                    <a:pt x="254" y="18"/>
                    <a:pt x="254" y="19"/>
                    <a:pt x="254" y="20"/>
                  </a:cubicBezTo>
                  <a:cubicBezTo>
                    <a:pt x="254" y="22"/>
                    <a:pt x="254" y="23"/>
                    <a:pt x="255" y="24"/>
                  </a:cubicBezTo>
                  <a:cubicBezTo>
                    <a:pt x="255" y="24"/>
                    <a:pt x="256" y="25"/>
                    <a:pt x="257" y="26"/>
                  </a:cubicBezTo>
                  <a:cubicBezTo>
                    <a:pt x="259" y="27"/>
                    <a:pt x="262" y="27"/>
                    <a:pt x="263" y="26"/>
                  </a:cubicBezTo>
                  <a:cubicBezTo>
                    <a:pt x="266" y="25"/>
                    <a:pt x="268" y="26"/>
                    <a:pt x="270" y="28"/>
                  </a:cubicBezTo>
                  <a:cubicBezTo>
                    <a:pt x="271" y="30"/>
                    <a:pt x="270" y="33"/>
                    <a:pt x="268" y="34"/>
                  </a:cubicBezTo>
                  <a:cubicBezTo>
                    <a:pt x="263" y="36"/>
                    <a:pt x="258" y="36"/>
                    <a:pt x="253" y="34"/>
                  </a:cubicBezTo>
                  <a:cubicBezTo>
                    <a:pt x="249" y="33"/>
                    <a:pt x="247" y="30"/>
                    <a:pt x="246" y="26"/>
                  </a:cubicBezTo>
                  <a:cubicBezTo>
                    <a:pt x="245" y="24"/>
                    <a:pt x="245" y="22"/>
                    <a:pt x="245" y="21"/>
                  </a:cubicBezTo>
                  <a:cubicBezTo>
                    <a:pt x="245" y="20"/>
                    <a:pt x="245" y="19"/>
                    <a:pt x="245" y="18"/>
                  </a:cubicBezTo>
                  <a:cubicBezTo>
                    <a:pt x="245" y="17"/>
                    <a:pt x="244" y="15"/>
                    <a:pt x="238" y="13"/>
                  </a:cubicBezTo>
                  <a:cubicBezTo>
                    <a:pt x="234" y="11"/>
                    <a:pt x="231" y="12"/>
                    <a:pt x="230" y="13"/>
                  </a:cubicBezTo>
                  <a:cubicBezTo>
                    <a:pt x="229" y="14"/>
                    <a:pt x="230" y="16"/>
                    <a:pt x="231" y="18"/>
                  </a:cubicBezTo>
                  <a:cubicBezTo>
                    <a:pt x="232" y="19"/>
                    <a:pt x="232" y="21"/>
                    <a:pt x="233" y="22"/>
                  </a:cubicBezTo>
                  <a:cubicBezTo>
                    <a:pt x="235" y="28"/>
                    <a:pt x="234" y="35"/>
                    <a:pt x="229" y="40"/>
                  </a:cubicBezTo>
                  <a:cubicBezTo>
                    <a:pt x="224" y="47"/>
                    <a:pt x="216" y="50"/>
                    <a:pt x="207" y="49"/>
                  </a:cubicBezTo>
                  <a:cubicBezTo>
                    <a:pt x="192" y="46"/>
                    <a:pt x="193" y="33"/>
                    <a:pt x="193" y="26"/>
                  </a:cubicBezTo>
                  <a:cubicBezTo>
                    <a:pt x="194" y="24"/>
                    <a:pt x="194" y="22"/>
                    <a:pt x="194" y="20"/>
                  </a:cubicBezTo>
                  <a:cubicBezTo>
                    <a:pt x="193" y="18"/>
                    <a:pt x="192" y="14"/>
                    <a:pt x="188" y="12"/>
                  </a:cubicBezTo>
                  <a:cubicBezTo>
                    <a:pt x="185" y="10"/>
                    <a:pt x="181" y="11"/>
                    <a:pt x="180" y="13"/>
                  </a:cubicBezTo>
                  <a:cubicBezTo>
                    <a:pt x="179" y="13"/>
                    <a:pt x="179" y="14"/>
                    <a:pt x="179" y="15"/>
                  </a:cubicBezTo>
                  <a:cubicBezTo>
                    <a:pt x="179" y="16"/>
                    <a:pt x="179" y="18"/>
                    <a:pt x="178" y="19"/>
                  </a:cubicBezTo>
                  <a:cubicBezTo>
                    <a:pt x="177" y="24"/>
                    <a:pt x="173" y="27"/>
                    <a:pt x="168" y="29"/>
                  </a:cubicBezTo>
                  <a:cubicBezTo>
                    <a:pt x="156" y="31"/>
                    <a:pt x="153" y="24"/>
                    <a:pt x="151" y="20"/>
                  </a:cubicBezTo>
                  <a:cubicBezTo>
                    <a:pt x="150" y="18"/>
                    <a:pt x="150" y="16"/>
                    <a:pt x="149" y="15"/>
                  </a:cubicBezTo>
                  <a:cubicBezTo>
                    <a:pt x="148" y="15"/>
                    <a:pt x="147" y="15"/>
                    <a:pt x="147" y="15"/>
                  </a:cubicBezTo>
                  <a:cubicBezTo>
                    <a:pt x="145" y="15"/>
                    <a:pt x="144" y="16"/>
                    <a:pt x="144" y="17"/>
                  </a:cubicBezTo>
                  <a:cubicBezTo>
                    <a:pt x="143" y="18"/>
                    <a:pt x="143" y="21"/>
                    <a:pt x="143" y="24"/>
                  </a:cubicBezTo>
                  <a:cubicBezTo>
                    <a:pt x="145" y="33"/>
                    <a:pt x="145" y="33"/>
                    <a:pt x="145" y="33"/>
                  </a:cubicBezTo>
                  <a:cubicBezTo>
                    <a:pt x="145" y="43"/>
                    <a:pt x="142" y="50"/>
                    <a:pt x="134" y="54"/>
                  </a:cubicBezTo>
                  <a:cubicBezTo>
                    <a:pt x="131" y="56"/>
                    <a:pt x="127" y="57"/>
                    <a:pt x="123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272"/>
            <p:cNvSpPr/>
            <p:nvPr/>
          </p:nvSpPr>
          <p:spPr bwMode="auto">
            <a:xfrm>
              <a:off x="1077913" y="6854825"/>
              <a:ext cx="592138" cy="130175"/>
            </a:xfrm>
            <a:custGeom>
              <a:avLst/>
              <a:gdLst>
                <a:gd name="T0" fmla="*/ 109 w 211"/>
                <a:gd name="T1" fmla="*/ 44 h 46"/>
                <a:gd name="T2" fmla="*/ 98 w 211"/>
                <a:gd name="T3" fmla="*/ 15 h 46"/>
                <a:gd name="T4" fmla="*/ 96 w 211"/>
                <a:gd name="T5" fmla="*/ 14 h 46"/>
                <a:gd name="T6" fmla="*/ 80 w 211"/>
                <a:gd name="T7" fmla="*/ 25 h 46"/>
                <a:gd name="T8" fmla="*/ 71 w 211"/>
                <a:gd name="T9" fmla="*/ 14 h 46"/>
                <a:gd name="T10" fmla="*/ 66 w 211"/>
                <a:gd name="T11" fmla="*/ 12 h 46"/>
                <a:gd name="T12" fmla="*/ 62 w 211"/>
                <a:gd name="T13" fmla="*/ 22 h 46"/>
                <a:gd name="T14" fmla="*/ 33 w 211"/>
                <a:gd name="T15" fmla="*/ 34 h 46"/>
                <a:gd name="T16" fmla="*/ 31 w 211"/>
                <a:gd name="T17" fmla="*/ 16 h 46"/>
                <a:gd name="T18" fmla="*/ 27 w 211"/>
                <a:gd name="T19" fmla="*/ 12 h 46"/>
                <a:gd name="T20" fmla="*/ 22 w 211"/>
                <a:gd name="T21" fmla="*/ 18 h 46"/>
                <a:gd name="T22" fmla="*/ 16 w 211"/>
                <a:gd name="T23" fmla="*/ 29 h 46"/>
                <a:gd name="T24" fmla="*/ 2 w 211"/>
                <a:gd name="T25" fmla="*/ 23 h 46"/>
                <a:gd name="T26" fmla="*/ 12 w 211"/>
                <a:gd name="T27" fmla="*/ 21 h 46"/>
                <a:gd name="T28" fmla="*/ 13 w 211"/>
                <a:gd name="T29" fmla="*/ 17 h 46"/>
                <a:gd name="T30" fmla="*/ 24 w 211"/>
                <a:gd name="T31" fmla="*/ 4 h 46"/>
                <a:gd name="T32" fmla="*/ 39 w 211"/>
                <a:gd name="T33" fmla="*/ 19 h 46"/>
                <a:gd name="T34" fmla="*/ 40 w 211"/>
                <a:gd name="T35" fmla="*/ 28 h 46"/>
                <a:gd name="T36" fmla="*/ 53 w 211"/>
                <a:gd name="T37" fmla="*/ 23 h 46"/>
                <a:gd name="T38" fmla="*/ 61 w 211"/>
                <a:gd name="T39" fmla="*/ 4 h 46"/>
                <a:gd name="T40" fmla="*/ 80 w 211"/>
                <a:gd name="T41" fmla="*/ 13 h 46"/>
                <a:gd name="T42" fmla="*/ 83 w 211"/>
                <a:gd name="T43" fmla="*/ 16 h 46"/>
                <a:gd name="T44" fmla="*/ 91 w 211"/>
                <a:gd name="T45" fmla="*/ 7 h 46"/>
                <a:gd name="T46" fmla="*/ 106 w 211"/>
                <a:gd name="T47" fmla="*/ 11 h 46"/>
                <a:gd name="T48" fmla="*/ 113 w 211"/>
                <a:gd name="T49" fmla="*/ 36 h 46"/>
                <a:gd name="T50" fmla="*/ 125 w 211"/>
                <a:gd name="T51" fmla="*/ 30 h 46"/>
                <a:gd name="T52" fmla="*/ 140 w 211"/>
                <a:gd name="T53" fmla="*/ 2 h 46"/>
                <a:gd name="T54" fmla="*/ 150 w 211"/>
                <a:gd name="T55" fmla="*/ 21 h 46"/>
                <a:gd name="T56" fmla="*/ 162 w 211"/>
                <a:gd name="T57" fmla="*/ 18 h 46"/>
                <a:gd name="T58" fmla="*/ 165 w 211"/>
                <a:gd name="T59" fmla="*/ 6 h 46"/>
                <a:gd name="T60" fmla="*/ 185 w 211"/>
                <a:gd name="T61" fmla="*/ 19 h 46"/>
                <a:gd name="T62" fmla="*/ 195 w 211"/>
                <a:gd name="T63" fmla="*/ 25 h 46"/>
                <a:gd name="T64" fmla="*/ 207 w 211"/>
                <a:gd name="T65" fmla="*/ 8 h 46"/>
                <a:gd name="T66" fmla="*/ 198 w 211"/>
                <a:gd name="T67" fmla="*/ 34 h 46"/>
                <a:gd name="T68" fmla="*/ 176 w 211"/>
                <a:gd name="T69" fmla="*/ 18 h 46"/>
                <a:gd name="T70" fmla="*/ 171 w 211"/>
                <a:gd name="T71" fmla="*/ 13 h 46"/>
                <a:gd name="T72" fmla="*/ 171 w 211"/>
                <a:gd name="T73" fmla="*/ 18 h 46"/>
                <a:gd name="T74" fmla="*/ 142 w 211"/>
                <a:gd name="T75" fmla="*/ 25 h 46"/>
                <a:gd name="T76" fmla="*/ 141 w 211"/>
                <a:gd name="T77" fmla="*/ 11 h 46"/>
                <a:gd name="T78" fmla="*/ 135 w 211"/>
                <a:gd name="T79" fmla="*/ 13 h 46"/>
                <a:gd name="T80" fmla="*/ 128 w 211"/>
                <a:gd name="T81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1" h="46">
                  <a:moveTo>
                    <a:pt x="118" y="46"/>
                  </a:moveTo>
                  <a:cubicBezTo>
                    <a:pt x="115" y="46"/>
                    <a:pt x="112" y="46"/>
                    <a:pt x="109" y="44"/>
                  </a:cubicBezTo>
                  <a:cubicBezTo>
                    <a:pt x="105" y="42"/>
                    <a:pt x="98" y="36"/>
                    <a:pt x="98" y="21"/>
                  </a:cubicBezTo>
                  <a:cubicBezTo>
                    <a:pt x="99" y="18"/>
                    <a:pt x="99" y="16"/>
                    <a:pt x="98" y="15"/>
                  </a:cubicBezTo>
                  <a:cubicBezTo>
                    <a:pt x="98" y="15"/>
                    <a:pt x="98" y="14"/>
                    <a:pt x="97" y="14"/>
                  </a:cubicBezTo>
                  <a:cubicBezTo>
                    <a:pt x="97" y="14"/>
                    <a:pt x="96" y="14"/>
                    <a:pt x="96" y="14"/>
                  </a:cubicBezTo>
                  <a:cubicBezTo>
                    <a:pt x="96" y="15"/>
                    <a:pt x="95" y="16"/>
                    <a:pt x="95" y="17"/>
                  </a:cubicBezTo>
                  <a:cubicBezTo>
                    <a:pt x="93" y="21"/>
                    <a:pt x="90" y="27"/>
                    <a:pt x="80" y="25"/>
                  </a:cubicBezTo>
                  <a:cubicBezTo>
                    <a:pt x="76" y="24"/>
                    <a:pt x="73" y="21"/>
                    <a:pt x="72" y="17"/>
                  </a:cubicBezTo>
                  <a:cubicBezTo>
                    <a:pt x="71" y="16"/>
                    <a:pt x="71" y="15"/>
                    <a:pt x="71" y="14"/>
                  </a:cubicBezTo>
                  <a:cubicBezTo>
                    <a:pt x="71" y="13"/>
                    <a:pt x="71" y="12"/>
                    <a:pt x="71" y="12"/>
                  </a:cubicBezTo>
                  <a:cubicBezTo>
                    <a:pt x="70" y="11"/>
                    <a:pt x="68" y="11"/>
                    <a:pt x="66" y="12"/>
                  </a:cubicBezTo>
                  <a:cubicBezTo>
                    <a:pt x="63" y="13"/>
                    <a:pt x="62" y="16"/>
                    <a:pt x="62" y="18"/>
                  </a:cubicBezTo>
                  <a:cubicBezTo>
                    <a:pt x="62" y="19"/>
                    <a:pt x="62" y="20"/>
                    <a:pt x="62" y="22"/>
                  </a:cubicBezTo>
                  <a:cubicBezTo>
                    <a:pt x="63" y="28"/>
                    <a:pt x="64" y="39"/>
                    <a:pt x="50" y="41"/>
                  </a:cubicBezTo>
                  <a:cubicBezTo>
                    <a:pt x="43" y="42"/>
                    <a:pt x="37" y="39"/>
                    <a:pt x="33" y="34"/>
                  </a:cubicBezTo>
                  <a:cubicBezTo>
                    <a:pt x="29" y="30"/>
                    <a:pt x="28" y="24"/>
                    <a:pt x="30" y="18"/>
                  </a:cubicBezTo>
                  <a:cubicBezTo>
                    <a:pt x="30" y="17"/>
                    <a:pt x="31" y="17"/>
                    <a:pt x="31" y="16"/>
                  </a:cubicBezTo>
                  <a:cubicBezTo>
                    <a:pt x="32" y="15"/>
                    <a:pt x="32" y="13"/>
                    <a:pt x="32" y="12"/>
                  </a:cubicBezTo>
                  <a:cubicBezTo>
                    <a:pt x="32" y="12"/>
                    <a:pt x="30" y="11"/>
                    <a:pt x="27" y="12"/>
                  </a:cubicBezTo>
                  <a:cubicBezTo>
                    <a:pt x="23" y="14"/>
                    <a:pt x="23" y="15"/>
                    <a:pt x="23" y="16"/>
                  </a:cubicBezTo>
                  <a:cubicBezTo>
                    <a:pt x="23" y="17"/>
                    <a:pt x="23" y="17"/>
                    <a:pt x="22" y="18"/>
                  </a:cubicBezTo>
                  <a:cubicBezTo>
                    <a:pt x="22" y="19"/>
                    <a:pt x="22" y="21"/>
                    <a:pt x="22" y="22"/>
                  </a:cubicBezTo>
                  <a:cubicBezTo>
                    <a:pt x="21" y="25"/>
                    <a:pt x="19" y="28"/>
                    <a:pt x="16" y="29"/>
                  </a:cubicBezTo>
                  <a:cubicBezTo>
                    <a:pt x="12" y="31"/>
                    <a:pt x="7" y="31"/>
                    <a:pt x="3" y="29"/>
                  </a:cubicBezTo>
                  <a:cubicBezTo>
                    <a:pt x="1" y="28"/>
                    <a:pt x="0" y="25"/>
                    <a:pt x="2" y="23"/>
                  </a:cubicBezTo>
                  <a:cubicBezTo>
                    <a:pt x="3" y="21"/>
                    <a:pt x="6" y="20"/>
                    <a:pt x="8" y="21"/>
                  </a:cubicBezTo>
                  <a:cubicBezTo>
                    <a:pt x="9" y="22"/>
                    <a:pt x="11" y="22"/>
                    <a:pt x="12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3" y="19"/>
                    <a:pt x="13" y="18"/>
                    <a:pt x="13" y="17"/>
                  </a:cubicBezTo>
                  <a:cubicBezTo>
                    <a:pt x="13" y="17"/>
                    <a:pt x="13" y="16"/>
                    <a:pt x="13" y="15"/>
                  </a:cubicBezTo>
                  <a:cubicBezTo>
                    <a:pt x="14" y="11"/>
                    <a:pt x="16" y="6"/>
                    <a:pt x="24" y="4"/>
                  </a:cubicBezTo>
                  <a:cubicBezTo>
                    <a:pt x="29" y="2"/>
                    <a:pt x="36" y="2"/>
                    <a:pt x="40" y="7"/>
                  </a:cubicBezTo>
                  <a:cubicBezTo>
                    <a:pt x="43" y="11"/>
                    <a:pt x="41" y="16"/>
                    <a:pt x="39" y="19"/>
                  </a:cubicBezTo>
                  <a:cubicBezTo>
                    <a:pt x="39" y="20"/>
                    <a:pt x="39" y="21"/>
                    <a:pt x="39" y="21"/>
                  </a:cubicBezTo>
                  <a:cubicBezTo>
                    <a:pt x="38" y="24"/>
                    <a:pt x="38" y="26"/>
                    <a:pt x="40" y="28"/>
                  </a:cubicBezTo>
                  <a:cubicBezTo>
                    <a:pt x="42" y="31"/>
                    <a:pt x="45" y="32"/>
                    <a:pt x="49" y="32"/>
                  </a:cubicBezTo>
                  <a:cubicBezTo>
                    <a:pt x="53" y="31"/>
                    <a:pt x="54" y="30"/>
                    <a:pt x="53" y="23"/>
                  </a:cubicBezTo>
                  <a:cubicBezTo>
                    <a:pt x="53" y="21"/>
                    <a:pt x="53" y="19"/>
                    <a:pt x="53" y="17"/>
                  </a:cubicBezTo>
                  <a:cubicBezTo>
                    <a:pt x="54" y="11"/>
                    <a:pt x="57" y="6"/>
                    <a:pt x="61" y="4"/>
                  </a:cubicBezTo>
                  <a:cubicBezTo>
                    <a:pt x="67" y="0"/>
                    <a:pt x="76" y="2"/>
                    <a:pt x="79" y="8"/>
                  </a:cubicBezTo>
                  <a:cubicBezTo>
                    <a:pt x="80" y="9"/>
                    <a:pt x="80" y="11"/>
                    <a:pt x="80" y="13"/>
                  </a:cubicBezTo>
                  <a:cubicBezTo>
                    <a:pt x="80" y="13"/>
                    <a:pt x="80" y="14"/>
                    <a:pt x="80" y="14"/>
                  </a:cubicBezTo>
                  <a:cubicBezTo>
                    <a:pt x="81" y="15"/>
                    <a:pt x="82" y="16"/>
                    <a:pt x="83" y="16"/>
                  </a:cubicBezTo>
                  <a:cubicBezTo>
                    <a:pt x="85" y="17"/>
                    <a:pt x="85" y="17"/>
                    <a:pt x="86" y="14"/>
                  </a:cubicBezTo>
                  <a:cubicBezTo>
                    <a:pt x="87" y="11"/>
                    <a:pt x="88" y="9"/>
                    <a:pt x="91" y="7"/>
                  </a:cubicBezTo>
                  <a:cubicBezTo>
                    <a:pt x="93" y="5"/>
                    <a:pt x="96" y="5"/>
                    <a:pt x="99" y="5"/>
                  </a:cubicBezTo>
                  <a:cubicBezTo>
                    <a:pt x="102" y="6"/>
                    <a:pt x="105" y="8"/>
                    <a:pt x="106" y="11"/>
                  </a:cubicBezTo>
                  <a:cubicBezTo>
                    <a:pt x="108" y="14"/>
                    <a:pt x="108" y="19"/>
                    <a:pt x="108" y="21"/>
                  </a:cubicBezTo>
                  <a:cubicBezTo>
                    <a:pt x="107" y="28"/>
                    <a:pt x="109" y="34"/>
                    <a:pt x="113" y="36"/>
                  </a:cubicBezTo>
                  <a:cubicBezTo>
                    <a:pt x="116" y="38"/>
                    <a:pt x="120" y="38"/>
                    <a:pt x="123" y="36"/>
                  </a:cubicBezTo>
                  <a:cubicBezTo>
                    <a:pt x="124" y="35"/>
                    <a:pt x="126" y="33"/>
                    <a:pt x="125" y="30"/>
                  </a:cubicBezTo>
                  <a:cubicBezTo>
                    <a:pt x="124" y="24"/>
                    <a:pt x="123" y="13"/>
                    <a:pt x="128" y="7"/>
                  </a:cubicBezTo>
                  <a:cubicBezTo>
                    <a:pt x="130" y="4"/>
                    <a:pt x="134" y="2"/>
                    <a:pt x="140" y="2"/>
                  </a:cubicBezTo>
                  <a:cubicBezTo>
                    <a:pt x="151" y="3"/>
                    <a:pt x="150" y="13"/>
                    <a:pt x="150" y="17"/>
                  </a:cubicBezTo>
                  <a:cubicBezTo>
                    <a:pt x="150" y="18"/>
                    <a:pt x="150" y="20"/>
                    <a:pt x="150" y="21"/>
                  </a:cubicBezTo>
                  <a:cubicBezTo>
                    <a:pt x="150" y="22"/>
                    <a:pt x="153" y="22"/>
                    <a:pt x="156" y="22"/>
                  </a:cubicBezTo>
                  <a:cubicBezTo>
                    <a:pt x="157" y="21"/>
                    <a:pt x="162" y="20"/>
                    <a:pt x="162" y="18"/>
                  </a:cubicBezTo>
                  <a:cubicBezTo>
                    <a:pt x="162" y="17"/>
                    <a:pt x="162" y="17"/>
                    <a:pt x="162" y="16"/>
                  </a:cubicBezTo>
                  <a:cubicBezTo>
                    <a:pt x="161" y="14"/>
                    <a:pt x="161" y="9"/>
                    <a:pt x="165" y="6"/>
                  </a:cubicBezTo>
                  <a:cubicBezTo>
                    <a:pt x="169" y="2"/>
                    <a:pt x="176" y="2"/>
                    <a:pt x="180" y="5"/>
                  </a:cubicBezTo>
                  <a:cubicBezTo>
                    <a:pt x="186" y="9"/>
                    <a:pt x="185" y="15"/>
                    <a:pt x="185" y="19"/>
                  </a:cubicBezTo>
                  <a:cubicBezTo>
                    <a:pt x="185" y="22"/>
                    <a:pt x="185" y="23"/>
                    <a:pt x="187" y="24"/>
                  </a:cubicBezTo>
                  <a:cubicBezTo>
                    <a:pt x="188" y="26"/>
                    <a:pt x="192" y="27"/>
                    <a:pt x="195" y="25"/>
                  </a:cubicBezTo>
                  <a:cubicBezTo>
                    <a:pt x="200" y="24"/>
                    <a:pt x="201" y="17"/>
                    <a:pt x="202" y="12"/>
                  </a:cubicBezTo>
                  <a:cubicBezTo>
                    <a:pt x="202" y="9"/>
                    <a:pt x="205" y="8"/>
                    <a:pt x="207" y="8"/>
                  </a:cubicBezTo>
                  <a:cubicBezTo>
                    <a:pt x="210" y="8"/>
                    <a:pt x="211" y="11"/>
                    <a:pt x="211" y="13"/>
                  </a:cubicBezTo>
                  <a:cubicBezTo>
                    <a:pt x="210" y="19"/>
                    <a:pt x="209" y="30"/>
                    <a:pt x="198" y="34"/>
                  </a:cubicBezTo>
                  <a:cubicBezTo>
                    <a:pt x="192" y="36"/>
                    <a:pt x="185" y="35"/>
                    <a:pt x="180" y="31"/>
                  </a:cubicBezTo>
                  <a:cubicBezTo>
                    <a:pt x="176" y="27"/>
                    <a:pt x="176" y="22"/>
                    <a:pt x="176" y="18"/>
                  </a:cubicBezTo>
                  <a:cubicBezTo>
                    <a:pt x="176" y="15"/>
                    <a:pt x="176" y="14"/>
                    <a:pt x="175" y="13"/>
                  </a:cubicBezTo>
                  <a:cubicBezTo>
                    <a:pt x="174" y="12"/>
                    <a:pt x="172" y="12"/>
                    <a:pt x="171" y="13"/>
                  </a:cubicBezTo>
                  <a:cubicBezTo>
                    <a:pt x="171" y="13"/>
                    <a:pt x="171" y="14"/>
                    <a:pt x="171" y="16"/>
                  </a:cubicBezTo>
                  <a:cubicBezTo>
                    <a:pt x="171" y="16"/>
                    <a:pt x="171" y="17"/>
                    <a:pt x="171" y="18"/>
                  </a:cubicBezTo>
                  <a:cubicBezTo>
                    <a:pt x="171" y="24"/>
                    <a:pt x="166" y="29"/>
                    <a:pt x="158" y="31"/>
                  </a:cubicBezTo>
                  <a:cubicBezTo>
                    <a:pt x="151" y="32"/>
                    <a:pt x="144" y="30"/>
                    <a:pt x="142" y="25"/>
                  </a:cubicBezTo>
                  <a:cubicBezTo>
                    <a:pt x="140" y="22"/>
                    <a:pt x="140" y="19"/>
                    <a:pt x="141" y="16"/>
                  </a:cubicBezTo>
                  <a:cubicBezTo>
                    <a:pt x="141" y="15"/>
                    <a:pt x="141" y="12"/>
                    <a:pt x="141" y="11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37" y="11"/>
                    <a:pt x="136" y="12"/>
                    <a:pt x="135" y="13"/>
                  </a:cubicBezTo>
                  <a:cubicBezTo>
                    <a:pt x="133" y="15"/>
                    <a:pt x="133" y="23"/>
                    <a:pt x="134" y="29"/>
                  </a:cubicBezTo>
                  <a:cubicBezTo>
                    <a:pt x="135" y="34"/>
                    <a:pt x="133" y="40"/>
                    <a:pt x="128" y="43"/>
                  </a:cubicBezTo>
                  <a:cubicBezTo>
                    <a:pt x="125" y="45"/>
                    <a:pt x="122" y="46"/>
                    <a:pt x="118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273"/>
            <p:cNvSpPr/>
            <p:nvPr/>
          </p:nvSpPr>
          <p:spPr bwMode="auto">
            <a:xfrm>
              <a:off x="1223963" y="6670675"/>
              <a:ext cx="306388" cy="84138"/>
            </a:xfrm>
            <a:custGeom>
              <a:avLst/>
              <a:gdLst>
                <a:gd name="T0" fmla="*/ 52 w 109"/>
                <a:gd name="T1" fmla="*/ 30 h 30"/>
                <a:gd name="T2" fmla="*/ 33 w 109"/>
                <a:gd name="T3" fmla="*/ 22 h 30"/>
                <a:gd name="T4" fmla="*/ 33 w 109"/>
                <a:gd name="T5" fmla="*/ 12 h 30"/>
                <a:gd name="T6" fmla="*/ 34 w 109"/>
                <a:gd name="T7" fmla="*/ 10 h 30"/>
                <a:gd name="T8" fmla="*/ 28 w 109"/>
                <a:gd name="T9" fmla="*/ 11 h 30"/>
                <a:gd name="T10" fmla="*/ 23 w 109"/>
                <a:gd name="T11" fmla="*/ 12 h 30"/>
                <a:gd name="T12" fmla="*/ 23 w 109"/>
                <a:gd name="T13" fmla="*/ 12 h 30"/>
                <a:gd name="T14" fmla="*/ 23 w 109"/>
                <a:gd name="T15" fmla="*/ 13 h 30"/>
                <a:gd name="T16" fmla="*/ 22 w 109"/>
                <a:gd name="T17" fmla="*/ 17 h 30"/>
                <a:gd name="T18" fmla="*/ 3 w 109"/>
                <a:gd name="T19" fmla="*/ 22 h 30"/>
                <a:gd name="T20" fmla="*/ 0 w 109"/>
                <a:gd name="T21" fmla="*/ 16 h 30"/>
                <a:gd name="T22" fmla="*/ 6 w 109"/>
                <a:gd name="T23" fmla="*/ 14 h 30"/>
                <a:gd name="T24" fmla="*/ 14 w 109"/>
                <a:gd name="T25" fmla="*/ 13 h 30"/>
                <a:gd name="T26" fmla="*/ 14 w 109"/>
                <a:gd name="T27" fmla="*/ 12 h 30"/>
                <a:gd name="T28" fmla="*/ 14 w 109"/>
                <a:gd name="T29" fmla="*/ 11 h 30"/>
                <a:gd name="T30" fmla="*/ 26 w 109"/>
                <a:gd name="T31" fmla="*/ 2 h 30"/>
                <a:gd name="T32" fmla="*/ 42 w 109"/>
                <a:gd name="T33" fmla="*/ 3 h 30"/>
                <a:gd name="T34" fmla="*/ 42 w 109"/>
                <a:gd name="T35" fmla="*/ 15 h 30"/>
                <a:gd name="T36" fmla="*/ 41 w 109"/>
                <a:gd name="T37" fmla="*/ 17 h 30"/>
                <a:gd name="T38" fmla="*/ 41 w 109"/>
                <a:gd name="T39" fmla="*/ 17 h 30"/>
                <a:gd name="T40" fmla="*/ 54 w 109"/>
                <a:gd name="T41" fmla="*/ 21 h 30"/>
                <a:gd name="T42" fmla="*/ 59 w 109"/>
                <a:gd name="T43" fmla="*/ 20 h 30"/>
                <a:gd name="T44" fmla="*/ 59 w 109"/>
                <a:gd name="T45" fmla="*/ 17 h 30"/>
                <a:gd name="T46" fmla="*/ 58 w 109"/>
                <a:gd name="T47" fmla="*/ 12 h 30"/>
                <a:gd name="T48" fmla="*/ 68 w 109"/>
                <a:gd name="T49" fmla="*/ 1 h 30"/>
                <a:gd name="T50" fmla="*/ 86 w 109"/>
                <a:gd name="T51" fmla="*/ 4 h 30"/>
                <a:gd name="T52" fmla="*/ 88 w 109"/>
                <a:gd name="T53" fmla="*/ 9 h 30"/>
                <a:gd name="T54" fmla="*/ 88 w 109"/>
                <a:gd name="T55" fmla="*/ 9 h 30"/>
                <a:gd name="T56" fmla="*/ 91 w 109"/>
                <a:gd name="T57" fmla="*/ 10 h 30"/>
                <a:gd name="T58" fmla="*/ 99 w 109"/>
                <a:gd name="T59" fmla="*/ 6 h 30"/>
                <a:gd name="T60" fmla="*/ 105 w 109"/>
                <a:gd name="T61" fmla="*/ 4 h 30"/>
                <a:gd name="T62" fmla="*/ 108 w 109"/>
                <a:gd name="T63" fmla="*/ 10 h 30"/>
                <a:gd name="T64" fmla="*/ 89 w 109"/>
                <a:gd name="T65" fmla="*/ 19 h 30"/>
                <a:gd name="T66" fmla="*/ 80 w 109"/>
                <a:gd name="T67" fmla="*/ 13 h 30"/>
                <a:gd name="T68" fmla="*/ 79 w 109"/>
                <a:gd name="T69" fmla="*/ 10 h 30"/>
                <a:gd name="T70" fmla="*/ 79 w 109"/>
                <a:gd name="T71" fmla="*/ 10 h 30"/>
                <a:gd name="T72" fmla="*/ 71 w 109"/>
                <a:gd name="T73" fmla="*/ 10 h 30"/>
                <a:gd name="T74" fmla="*/ 67 w 109"/>
                <a:gd name="T75" fmla="*/ 13 h 30"/>
                <a:gd name="T76" fmla="*/ 68 w 109"/>
                <a:gd name="T77" fmla="*/ 16 h 30"/>
                <a:gd name="T78" fmla="*/ 66 w 109"/>
                <a:gd name="T79" fmla="*/ 26 h 30"/>
                <a:gd name="T80" fmla="*/ 55 w 109"/>
                <a:gd name="T81" fmla="*/ 30 h 30"/>
                <a:gd name="T82" fmla="*/ 52 w 109"/>
                <a:gd name="T8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9" h="30">
                  <a:moveTo>
                    <a:pt x="52" y="30"/>
                  </a:moveTo>
                  <a:cubicBezTo>
                    <a:pt x="43" y="30"/>
                    <a:pt x="36" y="27"/>
                    <a:pt x="33" y="22"/>
                  </a:cubicBezTo>
                  <a:cubicBezTo>
                    <a:pt x="31" y="19"/>
                    <a:pt x="31" y="15"/>
                    <a:pt x="33" y="12"/>
                  </a:cubicBezTo>
                  <a:cubicBezTo>
                    <a:pt x="33" y="11"/>
                    <a:pt x="34" y="11"/>
                    <a:pt x="34" y="10"/>
                  </a:cubicBezTo>
                  <a:cubicBezTo>
                    <a:pt x="33" y="10"/>
                    <a:pt x="30" y="10"/>
                    <a:pt x="28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3"/>
                    <a:pt x="23" y="13"/>
                  </a:cubicBezTo>
                  <a:cubicBezTo>
                    <a:pt x="23" y="14"/>
                    <a:pt x="23" y="15"/>
                    <a:pt x="22" y="17"/>
                  </a:cubicBezTo>
                  <a:cubicBezTo>
                    <a:pt x="20" y="23"/>
                    <a:pt x="9" y="24"/>
                    <a:pt x="3" y="22"/>
                  </a:cubicBezTo>
                  <a:cubicBezTo>
                    <a:pt x="1" y="21"/>
                    <a:pt x="0" y="19"/>
                    <a:pt x="0" y="16"/>
                  </a:cubicBezTo>
                  <a:cubicBezTo>
                    <a:pt x="1" y="14"/>
                    <a:pt x="4" y="13"/>
                    <a:pt x="6" y="14"/>
                  </a:cubicBezTo>
                  <a:cubicBezTo>
                    <a:pt x="9" y="14"/>
                    <a:pt x="12" y="14"/>
                    <a:pt x="14" y="13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5" y="6"/>
                    <a:pt x="19" y="3"/>
                    <a:pt x="26" y="2"/>
                  </a:cubicBezTo>
                  <a:cubicBezTo>
                    <a:pt x="28" y="1"/>
                    <a:pt x="37" y="0"/>
                    <a:pt x="42" y="3"/>
                  </a:cubicBezTo>
                  <a:cubicBezTo>
                    <a:pt x="45" y="6"/>
                    <a:pt x="45" y="10"/>
                    <a:pt x="42" y="15"/>
                  </a:cubicBezTo>
                  <a:cubicBezTo>
                    <a:pt x="41" y="16"/>
                    <a:pt x="41" y="16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9"/>
                    <a:pt x="47" y="22"/>
                    <a:pt x="54" y="21"/>
                  </a:cubicBezTo>
                  <a:cubicBezTo>
                    <a:pt x="58" y="21"/>
                    <a:pt x="59" y="20"/>
                    <a:pt x="59" y="20"/>
                  </a:cubicBezTo>
                  <a:cubicBezTo>
                    <a:pt x="59" y="19"/>
                    <a:pt x="59" y="18"/>
                    <a:pt x="59" y="17"/>
                  </a:cubicBezTo>
                  <a:cubicBezTo>
                    <a:pt x="58" y="15"/>
                    <a:pt x="58" y="13"/>
                    <a:pt x="58" y="12"/>
                  </a:cubicBezTo>
                  <a:cubicBezTo>
                    <a:pt x="59" y="7"/>
                    <a:pt x="63" y="3"/>
                    <a:pt x="68" y="1"/>
                  </a:cubicBezTo>
                  <a:cubicBezTo>
                    <a:pt x="73" y="0"/>
                    <a:pt x="82" y="0"/>
                    <a:pt x="86" y="4"/>
                  </a:cubicBezTo>
                  <a:cubicBezTo>
                    <a:pt x="87" y="6"/>
                    <a:pt x="88" y="8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9"/>
                    <a:pt x="89" y="10"/>
                    <a:pt x="91" y="10"/>
                  </a:cubicBezTo>
                  <a:cubicBezTo>
                    <a:pt x="97" y="11"/>
                    <a:pt x="99" y="7"/>
                    <a:pt x="99" y="6"/>
                  </a:cubicBezTo>
                  <a:cubicBezTo>
                    <a:pt x="100" y="4"/>
                    <a:pt x="103" y="3"/>
                    <a:pt x="105" y="4"/>
                  </a:cubicBezTo>
                  <a:cubicBezTo>
                    <a:pt x="107" y="5"/>
                    <a:pt x="109" y="7"/>
                    <a:pt x="108" y="10"/>
                  </a:cubicBezTo>
                  <a:cubicBezTo>
                    <a:pt x="106" y="14"/>
                    <a:pt x="100" y="21"/>
                    <a:pt x="89" y="19"/>
                  </a:cubicBezTo>
                  <a:cubicBezTo>
                    <a:pt x="85" y="19"/>
                    <a:pt x="81" y="16"/>
                    <a:pt x="80" y="13"/>
                  </a:cubicBezTo>
                  <a:cubicBezTo>
                    <a:pt x="79" y="12"/>
                    <a:pt x="79" y="11"/>
                    <a:pt x="79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8" y="10"/>
                    <a:pt x="74" y="9"/>
                    <a:pt x="71" y="10"/>
                  </a:cubicBezTo>
                  <a:cubicBezTo>
                    <a:pt x="69" y="11"/>
                    <a:pt x="68" y="12"/>
                    <a:pt x="67" y="13"/>
                  </a:cubicBezTo>
                  <a:cubicBezTo>
                    <a:pt x="67" y="14"/>
                    <a:pt x="68" y="15"/>
                    <a:pt x="68" y="16"/>
                  </a:cubicBezTo>
                  <a:cubicBezTo>
                    <a:pt x="68" y="18"/>
                    <a:pt x="69" y="22"/>
                    <a:pt x="66" y="26"/>
                  </a:cubicBezTo>
                  <a:cubicBezTo>
                    <a:pt x="64" y="28"/>
                    <a:pt x="60" y="30"/>
                    <a:pt x="55" y="30"/>
                  </a:cubicBezTo>
                  <a:cubicBezTo>
                    <a:pt x="54" y="30"/>
                    <a:pt x="53" y="30"/>
                    <a:pt x="5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274"/>
            <p:cNvSpPr>
              <a:spLocks noEditPoints="1"/>
            </p:cNvSpPr>
            <p:nvPr/>
          </p:nvSpPr>
          <p:spPr bwMode="auto">
            <a:xfrm>
              <a:off x="1136650" y="6762750"/>
              <a:ext cx="87313" cy="87313"/>
            </a:xfrm>
            <a:custGeom>
              <a:avLst/>
              <a:gdLst>
                <a:gd name="T0" fmla="*/ 15 w 31"/>
                <a:gd name="T1" fmla="*/ 31 h 31"/>
                <a:gd name="T2" fmla="*/ 0 w 31"/>
                <a:gd name="T3" fmla="*/ 15 h 31"/>
                <a:gd name="T4" fmla="*/ 15 w 31"/>
                <a:gd name="T5" fmla="*/ 0 h 31"/>
                <a:gd name="T6" fmla="*/ 31 w 31"/>
                <a:gd name="T7" fmla="*/ 15 h 31"/>
                <a:gd name="T8" fmla="*/ 15 w 31"/>
                <a:gd name="T9" fmla="*/ 31 h 31"/>
                <a:gd name="T10" fmla="*/ 15 w 31"/>
                <a:gd name="T11" fmla="*/ 9 h 31"/>
                <a:gd name="T12" fmla="*/ 9 w 31"/>
                <a:gd name="T13" fmla="*/ 15 h 31"/>
                <a:gd name="T14" fmla="*/ 15 w 31"/>
                <a:gd name="T15" fmla="*/ 22 h 31"/>
                <a:gd name="T16" fmla="*/ 21 w 31"/>
                <a:gd name="T17" fmla="*/ 15 h 31"/>
                <a:gd name="T18" fmla="*/ 15 w 31"/>
                <a:gd name="T19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">
                  <a:moveTo>
                    <a:pt x="15" y="31"/>
                  </a:moveTo>
                  <a:cubicBezTo>
                    <a:pt x="7" y="31"/>
                    <a:pt x="0" y="24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4" y="0"/>
                    <a:pt x="31" y="7"/>
                    <a:pt x="31" y="15"/>
                  </a:cubicBezTo>
                  <a:cubicBezTo>
                    <a:pt x="31" y="24"/>
                    <a:pt x="24" y="31"/>
                    <a:pt x="15" y="31"/>
                  </a:cubicBezTo>
                  <a:close/>
                  <a:moveTo>
                    <a:pt x="15" y="9"/>
                  </a:moveTo>
                  <a:cubicBezTo>
                    <a:pt x="12" y="9"/>
                    <a:pt x="9" y="12"/>
                    <a:pt x="9" y="15"/>
                  </a:cubicBezTo>
                  <a:cubicBezTo>
                    <a:pt x="9" y="19"/>
                    <a:pt x="12" y="22"/>
                    <a:pt x="15" y="22"/>
                  </a:cubicBezTo>
                  <a:cubicBezTo>
                    <a:pt x="19" y="22"/>
                    <a:pt x="21" y="19"/>
                    <a:pt x="21" y="15"/>
                  </a:cubicBezTo>
                  <a:cubicBezTo>
                    <a:pt x="21" y="12"/>
                    <a:pt x="19" y="9"/>
                    <a:pt x="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275"/>
            <p:cNvSpPr>
              <a:spLocks noEditPoints="1"/>
            </p:cNvSpPr>
            <p:nvPr/>
          </p:nvSpPr>
          <p:spPr bwMode="auto">
            <a:xfrm>
              <a:off x="1322388" y="6762750"/>
              <a:ext cx="87313" cy="87313"/>
            </a:xfrm>
            <a:custGeom>
              <a:avLst/>
              <a:gdLst>
                <a:gd name="T0" fmla="*/ 16 w 31"/>
                <a:gd name="T1" fmla="*/ 31 h 31"/>
                <a:gd name="T2" fmla="*/ 0 w 31"/>
                <a:gd name="T3" fmla="*/ 15 h 31"/>
                <a:gd name="T4" fmla="*/ 16 w 31"/>
                <a:gd name="T5" fmla="*/ 0 h 31"/>
                <a:gd name="T6" fmla="*/ 31 w 31"/>
                <a:gd name="T7" fmla="*/ 15 h 31"/>
                <a:gd name="T8" fmla="*/ 16 w 31"/>
                <a:gd name="T9" fmla="*/ 31 h 31"/>
                <a:gd name="T10" fmla="*/ 16 w 31"/>
                <a:gd name="T11" fmla="*/ 9 h 31"/>
                <a:gd name="T12" fmla="*/ 10 w 31"/>
                <a:gd name="T13" fmla="*/ 15 h 31"/>
                <a:gd name="T14" fmla="*/ 16 w 31"/>
                <a:gd name="T15" fmla="*/ 22 h 31"/>
                <a:gd name="T16" fmla="*/ 22 w 31"/>
                <a:gd name="T17" fmla="*/ 15 h 31"/>
                <a:gd name="T18" fmla="*/ 16 w 31"/>
                <a:gd name="T19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">
                  <a:moveTo>
                    <a:pt x="16" y="31"/>
                  </a:moveTo>
                  <a:cubicBezTo>
                    <a:pt x="7" y="31"/>
                    <a:pt x="0" y="24"/>
                    <a:pt x="0" y="15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4" y="0"/>
                    <a:pt x="31" y="7"/>
                    <a:pt x="31" y="15"/>
                  </a:cubicBezTo>
                  <a:cubicBezTo>
                    <a:pt x="31" y="24"/>
                    <a:pt x="24" y="31"/>
                    <a:pt x="16" y="31"/>
                  </a:cubicBezTo>
                  <a:close/>
                  <a:moveTo>
                    <a:pt x="16" y="9"/>
                  </a:moveTo>
                  <a:cubicBezTo>
                    <a:pt x="12" y="9"/>
                    <a:pt x="10" y="12"/>
                    <a:pt x="10" y="15"/>
                  </a:cubicBezTo>
                  <a:cubicBezTo>
                    <a:pt x="10" y="19"/>
                    <a:pt x="12" y="22"/>
                    <a:pt x="16" y="22"/>
                  </a:cubicBezTo>
                  <a:cubicBezTo>
                    <a:pt x="19" y="22"/>
                    <a:pt x="22" y="19"/>
                    <a:pt x="22" y="15"/>
                  </a:cubicBezTo>
                  <a:cubicBezTo>
                    <a:pt x="22" y="12"/>
                    <a:pt x="19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276"/>
            <p:cNvSpPr>
              <a:spLocks noEditPoints="1"/>
            </p:cNvSpPr>
            <p:nvPr/>
          </p:nvSpPr>
          <p:spPr bwMode="auto">
            <a:xfrm>
              <a:off x="1019175" y="6992938"/>
              <a:ext cx="87313" cy="87313"/>
            </a:xfrm>
            <a:custGeom>
              <a:avLst/>
              <a:gdLst>
                <a:gd name="T0" fmla="*/ 16 w 31"/>
                <a:gd name="T1" fmla="*/ 31 h 31"/>
                <a:gd name="T2" fmla="*/ 0 w 31"/>
                <a:gd name="T3" fmla="*/ 15 h 31"/>
                <a:gd name="T4" fmla="*/ 16 w 31"/>
                <a:gd name="T5" fmla="*/ 0 h 31"/>
                <a:gd name="T6" fmla="*/ 31 w 31"/>
                <a:gd name="T7" fmla="*/ 15 h 31"/>
                <a:gd name="T8" fmla="*/ 16 w 31"/>
                <a:gd name="T9" fmla="*/ 31 h 31"/>
                <a:gd name="T10" fmla="*/ 16 w 31"/>
                <a:gd name="T11" fmla="*/ 9 h 31"/>
                <a:gd name="T12" fmla="*/ 9 w 31"/>
                <a:gd name="T13" fmla="*/ 15 h 31"/>
                <a:gd name="T14" fmla="*/ 16 w 31"/>
                <a:gd name="T15" fmla="*/ 22 h 31"/>
                <a:gd name="T16" fmla="*/ 22 w 31"/>
                <a:gd name="T17" fmla="*/ 15 h 31"/>
                <a:gd name="T18" fmla="*/ 16 w 31"/>
                <a:gd name="T19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">
                  <a:moveTo>
                    <a:pt x="16" y="31"/>
                  </a:moveTo>
                  <a:cubicBezTo>
                    <a:pt x="7" y="31"/>
                    <a:pt x="0" y="24"/>
                    <a:pt x="0" y="15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4" y="0"/>
                    <a:pt x="31" y="7"/>
                    <a:pt x="31" y="15"/>
                  </a:cubicBezTo>
                  <a:cubicBezTo>
                    <a:pt x="31" y="24"/>
                    <a:pt x="24" y="31"/>
                    <a:pt x="16" y="31"/>
                  </a:cubicBezTo>
                  <a:close/>
                  <a:moveTo>
                    <a:pt x="16" y="9"/>
                  </a:moveTo>
                  <a:cubicBezTo>
                    <a:pt x="12" y="9"/>
                    <a:pt x="9" y="12"/>
                    <a:pt x="9" y="15"/>
                  </a:cubicBezTo>
                  <a:cubicBezTo>
                    <a:pt x="9" y="19"/>
                    <a:pt x="12" y="22"/>
                    <a:pt x="16" y="22"/>
                  </a:cubicBezTo>
                  <a:cubicBezTo>
                    <a:pt x="19" y="22"/>
                    <a:pt x="22" y="19"/>
                    <a:pt x="22" y="15"/>
                  </a:cubicBezTo>
                  <a:cubicBezTo>
                    <a:pt x="22" y="12"/>
                    <a:pt x="19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277"/>
            <p:cNvSpPr>
              <a:spLocks noEditPoints="1"/>
            </p:cNvSpPr>
            <p:nvPr/>
          </p:nvSpPr>
          <p:spPr bwMode="auto">
            <a:xfrm>
              <a:off x="1176338" y="6992938"/>
              <a:ext cx="87313" cy="87313"/>
            </a:xfrm>
            <a:custGeom>
              <a:avLst/>
              <a:gdLst>
                <a:gd name="T0" fmla="*/ 15 w 31"/>
                <a:gd name="T1" fmla="*/ 31 h 31"/>
                <a:gd name="T2" fmla="*/ 0 w 31"/>
                <a:gd name="T3" fmla="*/ 15 h 31"/>
                <a:gd name="T4" fmla="*/ 15 w 31"/>
                <a:gd name="T5" fmla="*/ 0 h 31"/>
                <a:gd name="T6" fmla="*/ 31 w 31"/>
                <a:gd name="T7" fmla="*/ 15 h 31"/>
                <a:gd name="T8" fmla="*/ 15 w 31"/>
                <a:gd name="T9" fmla="*/ 31 h 31"/>
                <a:gd name="T10" fmla="*/ 15 w 31"/>
                <a:gd name="T11" fmla="*/ 9 h 31"/>
                <a:gd name="T12" fmla="*/ 9 w 31"/>
                <a:gd name="T13" fmla="*/ 15 h 31"/>
                <a:gd name="T14" fmla="*/ 15 w 31"/>
                <a:gd name="T15" fmla="*/ 22 h 31"/>
                <a:gd name="T16" fmla="*/ 22 w 31"/>
                <a:gd name="T17" fmla="*/ 15 h 31"/>
                <a:gd name="T18" fmla="*/ 15 w 31"/>
                <a:gd name="T19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">
                  <a:moveTo>
                    <a:pt x="15" y="31"/>
                  </a:moveTo>
                  <a:cubicBezTo>
                    <a:pt x="7" y="31"/>
                    <a:pt x="0" y="24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4" y="0"/>
                    <a:pt x="31" y="7"/>
                    <a:pt x="31" y="15"/>
                  </a:cubicBezTo>
                  <a:cubicBezTo>
                    <a:pt x="31" y="24"/>
                    <a:pt x="24" y="31"/>
                    <a:pt x="15" y="31"/>
                  </a:cubicBezTo>
                  <a:close/>
                  <a:moveTo>
                    <a:pt x="15" y="9"/>
                  </a:moveTo>
                  <a:cubicBezTo>
                    <a:pt x="12" y="9"/>
                    <a:pt x="9" y="12"/>
                    <a:pt x="9" y="15"/>
                  </a:cubicBezTo>
                  <a:cubicBezTo>
                    <a:pt x="9" y="19"/>
                    <a:pt x="12" y="22"/>
                    <a:pt x="15" y="22"/>
                  </a:cubicBezTo>
                  <a:cubicBezTo>
                    <a:pt x="19" y="22"/>
                    <a:pt x="22" y="19"/>
                    <a:pt x="22" y="15"/>
                  </a:cubicBezTo>
                  <a:cubicBezTo>
                    <a:pt x="22" y="12"/>
                    <a:pt x="19" y="9"/>
                    <a:pt x="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278"/>
            <p:cNvSpPr>
              <a:spLocks noEditPoints="1"/>
            </p:cNvSpPr>
            <p:nvPr/>
          </p:nvSpPr>
          <p:spPr bwMode="auto">
            <a:xfrm>
              <a:off x="1330325" y="6992938"/>
              <a:ext cx="90488" cy="87313"/>
            </a:xfrm>
            <a:custGeom>
              <a:avLst/>
              <a:gdLst>
                <a:gd name="T0" fmla="*/ 16 w 32"/>
                <a:gd name="T1" fmla="*/ 31 h 31"/>
                <a:gd name="T2" fmla="*/ 0 w 32"/>
                <a:gd name="T3" fmla="*/ 15 h 31"/>
                <a:gd name="T4" fmla="*/ 16 w 32"/>
                <a:gd name="T5" fmla="*/ 0 h 31"/>
                <a:gd name="T6" fmla="*/ 32 w 32"/>
                <a:gd name="T7" fmla="*/ 15 h 31"/>
                <a:gd name="T8" fmla="*/ 16 w 32"/>
                <a:gd name="T9" fmla="*/ 31 h 31"/>
                <a:gd name="T10" fmla="*/ 16 w 32"/>
                <a:gd name="T11" fmla="*/ 9 h 31"/>
                <a:gd name="T12" fmla="*/ 10 w 32"/>
                <a:gd name="T13" fmla="*/ 15 h 31"/>
                <a:gd name="T14" fmla="*/ 16 w 32"/>
                <a:gd name="T15" fmla="*/ 22 h 31"/>
                <a:gd name="T16" fmla="*/ 23 w 32"/>
                <a:gd name="T17" fmla="*/ 15 h 31"/>
                <a:gd name="T18" fmla="*/ 16 w 32"/>
                <a:gd name="T19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1">
                  <a:moveTo>
                    <a:pt x="16" y="31"/>
                  </a:moveTo>
                  <a:cubicBezTo>
                    <a:pt x="7" y="31"/>
                    <a:pt x="0" y="24"/>
                    <a:pt x="0" y="15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5"/>
                  </a:cubicBezTo>
                  <a:cubicBezTo>
                    <a:pt x="32" y="24"/>
                    <a:pt x="25" y="31"/>
                    <a:pt x="16" y="31"/>
                  </a:cubicBezTo>
                  <a:close/>
                  <a:moveTo>
                    <a:pt x="16" y="9"/>
                  </a:moveTo>
                  <a:cubicBezTo>
                    <a:pt x="12" y="9"/>
                    <a:pt x="10" y="12"/>
                    <a:pt x="10" y="15"/>
                  </a:cubicBezTo>
                  <a:cubicBezTo>
                    <a:pt x="10" y="19"/>
                    <a:pt x="12" y="22"/>
                    <a:pt x="16" y="22"/>
                  </a:cubicBezTo>
                  <a:cubicBezTo>
                    <a:pt x="20" y="22"/>
                    <a:pt x="23" y="19"/>
                    <a:pt x="23" y="15"/>
                  </a:cubicBezTo>
                  <a:cubicBezTo>
                    <a:pt x="23" y="12"/>
                    <a:pt x="20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279"/>
            <p:cNvSpPr>
              <a:spLocks noEditPoints="1"/>
            </p:cNvSpPr>
            <p:nvPr/>
          </p:nvSpPr>
          <p:spPr bwMode="auto">
            <a:xfrm>
              <a:off x="1487488" y="6992938"/>
              <a:ext cx="90488" cy="87313"/>
            </a:xfrm>
            <a:custGeom>
              <a:avLst/>
              <a:gdLst>
                <a:gd name="T0" fmla="*/ 16 w 32"/>
                <a:gd name="T1" fmla="*/ 31 h 31"/>
                <a:gd name="T2" fmla="*/ 0 w 32"/>
                <a:gd name="T3" fmla="*/ 15 h 31"/>
                <a:gd name="T4" fmla="*/ 16 w 32"/>
                <a:gd name="T5" fmla="*/ 0 h 31"/>
                <a:gd name="T6" fmla="*/ 32 w 32"/>
                <a:gd name="T7" fmla="*/ 15 h 31"/>
                <a:gd name="T8" fmla="*/ 16 w 32"/>
                <a:gd name="T9" fmla="*/ 31 h 31"/>
                <a:gd name="T10" fmla="*/ 16 w 32"/>
                <a:gd name="T11" fmla="*/ 9 h 31"/>
                <a:gd name="T12" fmla="*/ 9 w 32"/>
                <a:gd name="T13" fmla="*/ 15 h 31"/>
                <a:gd name="T14" fmla="*/ 16 w 32"/>
                <a:gd name="T15" fmla="*/ 22 h 31"/>
                <a:gd name="T16" fmla="*/ 22 w 32"/>
                <a:gd name="T17" fmla="*/ 15 h 31"/>
                <a:gd name="T18" fmla="*/ 16 w 32"/>
                <a:gd name="T19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1">
                  <a:moveTo>
                    <a:pt x="16" y="31"/>
                  </a:moveTo>
                  <a:cubicBezTo>
                    <a:pt x="7" y="31"/>
                    <a:pt x="0" y="24"/>
                    <a:pt x="0" y="15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5"/>
                  </a:cubicBezTo>
                  <a:cubicBezTo>
                    <a:pt x="32" y="24"/>
                    <a:pt x="25" y="31"/>
                    <a:pt x="16" y="31"/>
                  </a:cubicBezTo>
                  <a:close/>
                  <a:moveTo>
                    <a:pt x="16" y="9"/>
                  </a:moveTo>
                  <a:cubicBezTo>
                    <a:pt x="12" y="9"/>
                    <a:pt x="9" y="12"/>
                    <a:pt x="9" y="15"/>
                  </a:cubicBezTo>
                  <a:cubicBezTo>
                    <a:pt x="9" y="19"/>
                    <a:pt x="12" y="22"/>
                    <a:pt x="16" y="22"/>
                  </a:cubicBezTo>
                  <a:cubicBezTo>
                    <a:pt x="19" y="22"/>
                    <a:pt x="22" y="19"/>
                    <a:pt x="22" y="15"/>
                  </a:cubicBezTo>
                  <a:cubicBezTo>
                    <a:pt x="22" y="12"/>
                    <a:pt x="19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280"/>
            <p:cNvSpPr>
              <a:spLocks noEditPoints="1"/>
            </p:cNvSpPr>
            <p:nvPr/>
          </p:nvSpPr>
          <p:spPr bwMode="auto">
            <a:xfrm>
              <a:off x="1644650" y="6992938"/>
              <a:ext cx="87313" cy="87313"/>
            </a:xfrm>
            <a:custGeom>
              <a:avLst/>
              <a:gdLst>
                <a:gd name="T0" fmla="*/ 16 w 31"/>
                <a:gd name="T1" fmla="*/ 31 h 31"/>
                <a:gd name="T2" fmla="*/ 0 w 31"/>
                <a:gd name="T3" fmla="*/ 15 h 31"/>
                <a:gd name="T4" fmla="*/ 16 w 31"/>
                <a:gd name="T5" fmla="*/ 0 h 31"/>
                <a:gd name="T6" fmla="*/ 31 w 31"/>
                <a:gd name="T7" fmla="*/ 15 h 31"/>
                <a:gd name="T8" fmla="*/ 16 w 31"/>
                <a:gd name="T9" fmla="*/ 31 h 31"/>
                <a:gd name="T10" fmla="*/ 16 w 31"/>
                <a:gd name="T11" fmla="*/ 9 h 31"/>
                <a:gd name="T12" fmla="*/ 9 w 31"/>
                <a:gd name="T13" fmla="*/ 15 h 31"/>
                <a:gd name="T14" fmla="*/ 16 w 31"/>
                <a:gd name="T15" fmla="*/ 22 h 31"/>
                <a:gd name="T16" fmla="*/ 22 w 31"/>
                <a:gd name="T17" fmla="*/ 15 h 31"/>
                <a:gd name="T18" fmla="*/ 16 w 31"/>
                <a:gd name="T19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">
                  <a:moveTo>
                    <a:pt x="16" y="31"/>
                  </a:moveTo>
                  <a:cubicBezTo>
                    <a:pt x="7" y="31"/>
                    <a:pt x="0" y="24"/>
                    <a:pt x="0" y="15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4" y="0"/>
                    <a:pt x="31" y="7"/>
                    <a:pt x="31" y="15"/>
                  </a:cubicBezTo>
                  <a:cubicBezTo>
                    <a:pt x="31" y="24"/>
                    <a:pt x="24" y="31"/>
                    <a:pt x="16" y="31"/>
                  </a:cubicBezTo>
                  <a:close/>
                  <a:moveTo>
                    <a:pt x="16" y="9"/>
                  </a:moveTo>
                  <a:cubicBezTo>
                    <a:pt x="12" y="9"/>
                    <a:pt x="9" y="12"/>
                    <a:pt x="9" y="15"/>
                  </a:cubicBezTo>
                  <a:cubicBezTo>
                    <a:pt x="9" y="19"/>
                    <a:pt x="12" y="22"/>
                    <a:pt x="16" y="22"/>
                  </a:cubicBezTo>
                  <a:cubicBezTo>
                    <a:pt x="19" y="22"/>
                    <a:pt x="22" y="19"/>
                    <a:pt x="22" y="15"/>
                  </a:cubicBezTo>
                  <a:cubicBezTo>
                    <a:pt x="22" y="12"/>
                    <a:pt x="19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281"/>
            <p:cNvSpPr>
              <a:spLocks noEditPoints="1"/>
            </p:cNvSpPr>
            <p:nvPr/>
          </p:nvSpPr>
          <p:spPr bwMode="auto">
            <a:xfrm>
              <a:off x="1535113" y="6762750"/>
              <a:ext cx="84138" cy="87313"/>
            </a:xfrm>
            <a:custGeom>
              <a:avLst/>
              <a:gdLst>
                <a:gd name="T0" fmla="*/ 15 w 30"/>
                <a:gd name="T1" fmla="*/ 31 h 31"/>
                <a:gd name="T2" fmla="*/ 0 w 30"/>
                <a:gd name="T3" fmla="*/ 15 h 31"/>
                <a:gd name="T4" fmla="*/ 15 w 30"/>
                <a:gd name="T5" fmla="*/ 0 h 31"/>
                <a:gd name="T6" fmla="*/ 30 w 30"/>
                <a:gd name="T7" fmla="*/ 15 h 31"/>
                <a:gd name="T8" fmla="*/ 15 w 30"/>
                <a:gd name="T9" fmla="*/ 31 h 31"/>
                <a:gd name="T10" fmla="*/ 15 w 30"/>
                <a:gd name="T11" fmla="*/ 9 h 31"/>
                <a:gd name="T12" fmla="*/ 9 w 30"/>
                <a:gd name="T13" fmla="*/ 15 h 31"/>
                <a:gd name="T14" fmla="*/ 15 w 30"/>
                <a:gd name="T15" fmla="*/ 22 h 31"/>
                <a:gd name="T16" fmla="*/ 21 w 30"/>
                <a:gd name="T17" fmla="*/ 15 h 31"/>
                <a:gd name="T18" fmla="*/ 15 w 30"/>
                <a:gd name="T19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31">
                  <a:moveTo>
                    <a:pt x="15" y="31"/>
                  </a:moveTo>
                  <a:cubicBezTo>
                    <a:pt x="7" y="31"/>
                    <a:pt x="0" y="24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4" y="0"/>
                    <a:pt x="30" y="7"/>
                    <a:pt x="30" y="15"/>
                  </a:cubicBezTo>
                  <a:cubicBezTo>
                    <a:pt x="30" y="24"/>
                    <a:pt x="24" y="31"/>
                    <a:pt x="15" y="31"/>
                  </a:cubicBezTo>
                  <a:close/>
                  <a:moveTo>
                    <a:pt x="15" y="9"/>
                  </a:moveTo>
                  <a:cubicBezTo>
                    <a:pt x="12" y="9"/>
                    <a:pt x="9" y="12"/>
                    <a:pt x="9" y="15"/>
                  </a:cubicBezTo>
                  <a:cubicBezTo>
                    <a:pt x="9" y="19"/>
                    <a:pt x="12" y="22"/>
                    <a:pt x="15" y="22"/>
                  </a:cubicBezTo>
                  <a:cubicBezTo>
                    <a:pt x="18" y="22"/>
                    <a:pt x="21" y="19"/>
                    <a:pt x="21" y="15"/>
                  </a:cubicBezTo>
                  <a:cubicBezTo>
                    <a:pt x="21" y="12"/>
                    <a:pt x="18" y="9"/>
                    <a:pt x="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33" name="Freeform 282"/>
          <p:cNvSpPr>
            <a:spLocks noEditPoints="1"/>
          </p:cNvSpPr>
          <p:nvPr/>
        </p:nvSpPr>
        <p:spPr bwMode="auto">
          <a:xfrm>
            <a:off x="9757789" y="4886714"/>
            <a:ext cx="865500" cy="863360"/>
          </a:xfrm>
          <a:custGeom>
            <a:avLst/>
            <a:gdLst>
              <a:gd name="T0" fmla="*/ 229 w 458"/>
              <a:gd name="T1" fmla="*/ 457 h 457"/>
              <a:gd name="T2" fmla="*/ 0 w 458"/>
              <a:gd name="T3" fmla="*/ 228 h 457"/>
              <a:gd name="T4" fmla="*/ 229 w 458"/>
              <a:gd name="T5" fmla="*/ 0 h 457"/>
              <a:gd name="T6" fmla="*/ 458 w 458"/>
              <a:gd name="T7" fmla="*/ 228 h 457"/>
              <a:gd name="T8" fmla="*/ 229 w 458"/>
              <a:gd name="T9" fmla="*/ 457 h 457"/>
              <a:gd name="T10" fmla="*/ 229 w 458"/>
              <a:gd name="T11" fmla="*/ 9 h 457"/>
              <a:gd name="T12" fmla="*/ 10 w 458"/>
              <a:gd name="T13" fmla="*/ 228 h 457"/>
              <a:gd name="T14" fmla="*/ 229 w 458"/>
              <a:gd name="T15" fmla="*/ 448 h 457"/>
              <a:gd name="T16" fmla="*/ 448 w 458"/>
              <a:gd name="T17" fmla="*/ 228 h 457"/>
              <a:gd name="T18" fmla="*/ 229 w 458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8" h="457">
                <a:moveTo>
                  <a:pt x="229" y="457"/>
                </a:moveTo>
                <a:cubicBezTo>
                  <a:pt x="103" y="457"/>
                  <a:pt x="0" y="354"/>
                  <a:pt x="0" y="228"/>
                </a:cubicBezTo>
                <a:cubicBezTo>
                  <a:pt x="0" y="102"/>
                  <a:pt x="103" y="0"/>
                  <a:pt x="229" y="0"/>
                </a:cubicBezTo>
                <a:cubicBezTo>
                  <a:pt x="355" y="0"/>
                  <a:pt x="458" y="102"/>
                  <a:pt x="458" y="228"/>
                </a:cubicBezTo>
                <a:cubicBezTo>
                  <a:pt x="458" y="354"/>
                  <a:pt x="355" y="457"/>
                  <a:pt x="229" y="457"/>
                </a:cubicBezTo>
                <a:close/>
                <a:moveTo>
                  <a:pt x="229" y="9"/>
                </a:moveTo>
                <a:cubicBezTo>
                  <a:pt x="108" y="9"/>
                  <a:pt x="10" y="107"/>
                  <a:pt x="10" y="228"/>
                </a:cubicBezTo>
                <a:cubicBezTo>
                  <a:pt x="10" y="349"/>
                  <a:pt x="108" y="448"/>
                  <a:pt x="229" y="448"/>
                </a:cubicBezTo>
                <a:cubicBezTo>
                  <a:pt x="350" y="448"/>
                  <a:pt x="448" y="349"/>
                  <a:pt x="448" y="228"/>
                </a:cubicBezTo>
                <a:cubicBezTo>
                  <a:pt x="448" y="107"/>
                  <a:pt x="350" y="9"/>
                  <a:pt x="229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34" name="组合 333"/>
          <p:cNvGrpSpPr/>
          <p:nvPr/>
        </p:nvGrpSpPr>
        <p:grpSpPr>
          <a:xfrm>
            <a:off x="11010570" y="4990489"/>
            <a:ext cx="669719" cy="605529"/>
            <a:chOff x="2592388" y="6437313"/>
            <a:chExt cx="993775" cy="898525"/>
          </a:xfrm>
          <a:solidFill>
            <a:srgbClr val="FC621E"/>
          </a:solidFill>
        </p:grpSpPr>
        <p:sp>
          <p:nvSpPr>
            <p:cNvPr id="335" name="Freeform 283"/>
            <p:cNvSpPr>
              <a:spLocks noEditPoints="1"/>
            </p:cNvSpPr>
            <p:nvPr/>
          </p:nvSpPr>
          <p:spPr bwMode="auto">
            <a:xfrm>
              <a:off x="2592388" y="6773863"/>
              <a:ext cx="993775" cy="200025"/>
            </a:xfrm>
            <a:custGeom>
              <a:avLst/>
              <a:gdLst>
                <a:gd name="T0" fmla="*/ 204 w 354"/>
                <a:gd name="T1" fmla="*/ 71 h 71"/>
                <a:gd name="T2" fmla="*/ 165 w 354"/>
                <a:gd name="T3" fmla="*/ 68 h 71"/>
                <a:gd name="T4" fmla="*/ 94 w 354"/>
                <a:gd name="T5" fmla="*/ 50 h 71"/>
                <a:gd name="T6" fmla="*/ 67 w 354"/>
                <a:gd name="T7" fmla="*/ 41 h 71"/>
                <a:gd name="T8" fmla="*/ 27 w 354"/>
                <a:gd name="T9" fmla="*/ 43 h 71"/>
                <a:gd name="T10" fmla="*/ 15 w 354"/>
                <a:gd name="T11" fmla="*/ 45 h 71"/>
                <a:gd name="T12" fmla="*/ 4 w 354"/>
                <a:gd name="T13" fmla="*/ 36 h 71"/>
                <a:gd name="T14" fmla="*/ 11 w 354"/>
                <a:gd name="T15" fmla="*/ 12 h 71"/>
                <a:gd name="T16" fmla="*/ 76 w 354"/>
                <a:gd name="T17" fmla="*/ 7 h 71"/>
                <a:gd name="T18" fmla="*/ 104 w 354"/>
                <a:gd name="T19" fmla="*/ 15 h 71"/>
                <a:gd name="T20" fmla="*/ 170 w 354"/>
                <a:gd name="T21" fmla="*/ 33 h 71"/>
                <a:gd name="T22" fmla="*/ 257 w 354"/>
                <a:gd name="T23" fmla="*/ 29 h 71"/>
                <a:gd name="T24" fmla="*/ 288 w 354"/>
                <a:gd name="T25" fmla="*/ 20 h 71"/>
                <a:gd name="T26" fmla="*/ 333 w 354"/>
                <a:gd name="T27" fmla="*/ 8 h 71"/>
                <a:gd name="T28" fmla="*/ 349 w 354"/>
                <a:gd name="T29" fmla="*/ 12 h 71"/>
                <a:gd name="T30" fmla="*/ 354 w 354"/>
                <a:gd name="T31" fmla="*/ 22 h 71"/>
                <a:gd name="T32" fmla="*/ 337 w 354"/>
                <a:gd name="T33" fmla="*/ 44 h 71"/>
                <a:gd name="T34" fmla="*/ 298 w 354"/>
                <a:gd name="T35" fmla="*/ 54 h 71"/>
                <a:gd name="T36" fmla="*/ 264 w 354"/>
                <a:gd name="T37" fmla="*/ 64 h 71"/>
                <a:gd name="T38" fmla="*/ 204 w 354"/>
                <a:gd name="T39" fmla="*/ 71 h 71"/>
                <a:gd name="T40" fmla="*/ 47 w 354"/>
                <a:gd name="T41" fmla="*/ 29 h 71"/>
                <a:gd name="T42" fmla="*/ 70 w 354"/>
                <a:gd name="T43" fmla="*/ 32 h 71"/>
                <a:gd name="T44" fmla="*/ 97 w 354"/>
                <a:gd name="T45" fmla="*/ 41 h 71"/>
                <a:gd name="T46" fmla="*/ 167 w 354"/>
                <a:gd name="T47" fmla="*/ 59 h 71"/>
                <a:gd name="T48" fmla="*/ 262 w 354"/>
                <a:gd name="T49" fmla="*/ 55 h 71"/>
                <a:gd name="T50" fmla="*/ 295 w 354"/>
                <a:gd name="T51" fmla="*/ 46 h 71"/>
                <a:gd name="T52" fmla="*/ 335 w 354"/>
                <a:gd name="T53" fmla="*/ 35 h 71"/>
                <a:gd name="T54" fmla="*/ 345 w 354"/>
                <a:gd name="T55" fmla="*/ 23 h 71"/>
                <a:gd name="T56" fmla="*/ 343 w 354"/>
                <a:gd name="T57" fmla="*/ 19 h 71"/>
                <a:gd name="T58" fmla="*/ 334 w 354"/>
                <a:gd name="T59" fmla="*/ 17 h 71"/>
                <a:gd name="T60" fmla="*/ 291 w 354"/>
                <a:gd name="T61" fmla="*/ 29 h 71"/>
                <a:gd name="T62" fmla="*/ 259 w 354"/>
                <a:gd name="T63" fmla="*/ 38 h 71"/>
                <a:gd name="T64" fmla="*/ 168 w 354"/>
                <a:gd name="T65" fmla="*/ 42 h 71"/>
                <a:gd name="T66" fmla="*/ 101 w 354"/>
                <a:gd name="T67" fmla="*/ 24 h 71"/>
                <a:gd name="T68" fmla="*/ 73 w 354"/>
                <a:gd name="T69" fmla="*/ 16 h 71"/>
                <a:gd name="T70" fmla="*/ 16 w 354"/>
                <a:gd name="T71" fmla="*/ 20 h 71"/>
                <a:gd name="T72" fmla="*/ 13 w 354"/>
                <a:gd name="T73" fmla="*/ 32 h 71"/>
                <a:gd name="T74" fmla="*/ 17 w 354"/>
                <a:gd name="T75" fmla="*/ 36 h 71"/>
                <a:gd name="T76" fmla="*/ 23 w 354"/>
                <a:gd name="T77" fmla="*/ 35 h 71"/>
                <a:gd name="T78" fmla="*/ 47 w 354"/>
                <a:gd name="T79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4" h="71">
                  <a:moveTo>
                    <a:pt x="204" y="71"/>
                  </a:moveTo>
                  <a:cubicBezTo>
                    <a:pt x="191" y="71"/>
                    <a:pt x="178" y="70"/>
                    <a:pt x="165" y="68"/>
                  </a:cubicBezTo>
                  <a:cubicBezTo>
                    <a:pt x="141" y="65"/>
                    <a:pt x="117" y="57"/>
                    <a:pt x="94" y="50"/>
                  </a:cubicBezTo>
                  <a:cubicBezTo>
                    <a:pt x="85" y="47"/>
                    <a:pt x="76" y="44"/>
                    <a:pt x="67" y="41"/>
                  </a:cubicBezTo>
                  <a:cubicBezTo>
                    <a:pt x="56" y="38"/>
                    <a:pt x="40" y="36"/>
                    <a:pt x="27" y="43"/>
                  </a:cubicBezTo>
                  <a:cubicBezTo>
                    <a:pt x="23" y="45"/>
                    <a:pt x="19" y="46"/>
                    <a:pt x="15" y="45"/>
                  </a:cubicBezTo>
                  <a:cubicBezTo>
                    <a:pt x="10" y="43"/>
                    <a:pt x="7" y="40"/>
                    <a:pt x="4" y="36"/>
                  </a:cubicBezTo>
                  <a:cubicBezTo>
                    <a:pt x="0" y="27"/>
                    <a:pt x="3" y="17"/>
                    <a:pt x="11" y="12"/>
                  </a:cubicBezTo>
                  <a:cubicBezTo>
                    <a:pt x="29" y="1"/>
                    <a:pt x="51" y="0"/>
                    <a:pt x="76" y="7"/>
                  </a:cubicBezTo>
                  <a:cubicBezTo>
                    <a:pt x="85" y="10"/>
                    <a:pt x="95" y="13"/>
                    <a:pt x="104" y="15"/>
                  </a:cubicBezTo>
                  <a:cubicBezTo>
                    <a:pt x="126" y="23"/>
                    <a:pt x="147" y="30"/>
                    <a:pt x="170" y="33"/>
                  </a:cubicBezTo>
                  <a:cubicBezTo>
                    <a:pt x="199" y="37"/>
                    <a:pt x="228" y="35"/>
                    <a:pt x="257" y="29"/>
                  </a:cubicBezTo>
                  <a:cubicBezTo>
                    <a:pt x="268" y="27"/>
                    <a:pt x="278" y="24"/>
                    <a:pt x="288" y="20"/>
                  </a:cubicBezTo>
                  <a:cubicBezTo>
                    <a:pt x="303" y="15"/>
                    <a:pt x="317" y="11"/>
                    <a:pt x="333" y="8"/>
                  </a:cubicBezTo>
                  <a:cubicBezTo>
                    <a:pt x="337" y="8"/>
                    <a:pt x="344" y="7"/>
                    <a:pt x="349" y="12"/>
                  </a:cubicBezTo>
                  <a:cubicBezTo>
                    <a:pt x="351" y="13"/>
                    <a:pt x="354" y="17"/>
                    <a:pt x="354" y="22"/>
                  </a:cubicBezTo>
                  <a:cubicBezTo>
                    <a:pt x="354" y="35"/>
                    <a:pt x="348" y="42"/>
                    <a:pt x="337" y="44"/>
                  </a:cubicBezTo>
                  <a:cubicBezTo>
                    <a:pt x="324" y="46"/>
                    <a:pt x="312" y="50"/>
                    <a:pt x="298" y="54"/>
                  </a:cubicBezTo>
                  <a:cubicBezTo>
                    <a:pt x="287" y="58"/>
                    <a:pt x="276" y="62"/>
                    <a:pt x="264" y="64"/>
                  </a:cubicBezTo>
                  <a:cubicBezTo>
                    <a:pt x="244" y="68"/>
                    <a:pt x="224" y="71"/>
                    <a:pt x="204" y="71"/>
                  </a:cubicBezTo>
                  <a:close/>
                  <a:moveTo>
                    <a:pt x="47" y="29"/>
                  </a:moveTo>
                  <a:cubicBezTo>
                    <a:pt x="55" y="29"/>
                    <a:pt x="63" y="31"/>
                    <a:pt x="70" y="32"/>
                  </a:cubicBezTo>
                  <a:cubicBezTo>
                    <a:pt x="79" y="35"/>
                    <a:pt x="88" y="38"/>
                    <a:pt x="97" y="41"/>
                  </a:cubicBezTo>
                  <a:cubicBezTo>
                    <a:pt x="119" y="48"/>
                    <a:pt x="143" y="56"/>
                    <a:pt x="167" y="59"/>
                  </a:cubicBezTo>
                  <a:cubicBezTo>
                    <a:pt x="198" y="63"/>
                    <a:pt x="231" y="62"/>
                    <a:pt x="262" y="55"/>
                  </a:cubicBezTo>
                  <a:cubicBezTo>
                    <a:pt x="273" y="53"/>
                    <a:pt x="285" y="49"/>
                    <a:pt x="295" y="46"/>
                  </a:cubicBezTo>
                  <a:cubicBezTo>
                    <a:pt x="309" y="41"/>
                    <a:pt x="322" y="37"/>
                    <a:pt x="335" y="35"/>
                  </a:cubicBezTo>
                  <a:cubicBezTo>
                    <a:pt x="342" y="34"/>
                    <a:pt x="345" y="30"/>
                    <a:pt x="345" y="23"/>
                  </a:cubicBezTo>
                  <a:cubicBezTo>
                    <a:pt x="345" y="21"/>
                    <a:pt x="344" y="20"/>
                    <a:pt x="343" y="19"/>
                  </a:cubicBezTo>
                  <a:cubicBezTo>
                    <a:pt x="342" y="17"/>
                    <a:pt x="338" y="17"/>
                    <a:pt x="334" y="17"/>
                  </a:cubicBezTo>
                  <a:cubicBezTo>
                    <a:pt x="319" y="20"/>
                    <a:pt x="305" y="24"/>
                    <a:pt x="291" y="29"/>
                  </a:cubicBezTo>
                  <a:cubicBezTo>
                    <a:pt x="280" y="32"/>
                    <a:pt x="270" y="36"/>
                    <a:pt x="259" y="38"/>
                  </a:cubicBezTo>
                  <a:cubicBezTo>
                    <a:pt x="229" y="45"/>
                    <a:pt x="199" y="46"/>
                    <a:pt x="168" y="42"/>
                  </a:cubicBezTo>
                  <a:cubicBezTo>
                    <a:pt x="145" y="39"/>
                    <a:pt x="124" y="32"/>
                    <a:pt x="101" y="24"/>
                  </a:cubicBezTo>
                  <a:cubicBezTo>
                    <a:pt x="92" y="21"/>
                    <a:pt x="83" y="18"/>
                    <a:pt x="73" y="16"/>
                  </a:cubicBezTo>
                  <a:cubicBezTo>
                    <a:pt x="51" y="9"/>
                    <a:pt x="31" y="11"/>
                    <a:pt x="16" y="20"/>
                  </a:cubicBezTo>
                  <a:cubicBezTo>
                    <a:pt x="12" y="22"/>
                    <a:pt x="11" y="28"/>
                    <a:pt x="13" y="32"/>
                  </a:cubicBezTo>
                  <a:cubicBezTo>
                    <a:pt x="14" y="34"/>
                    <a:pt x="15" y="35"/>
                    <a:pt x="17" y="36"/>
                  </a:cubicBezTo>
                  <a:cubicBezTo>
                    <a:pt x="19" y="36"/>
                    <a:pt x="21" y="36"/>
                    <a:pt x="23" y="35"/>
                  </a:cubicBezTo>
                  <a:cubicBezTo>
                    <a:pt x="30" y="31"/>
                    <a:pt x="39" y="29"/>
                    <a:pt x="4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284"/>
            <p:cNvSpPr/>
            <p:nvPr/>
          </p:nvSpPr>
          <p:spPr bwMode="auto">
            <a:xfrm>
              <a:off x="2660650" y="6865938"/>
              <a:ext cx="877888" cy="404813"/>
            </a:xfrm>
            <a:custGeom>
              <a:avLst/>
              <a:gdLst>
                <a:gd name="T0" fmla="*/ 104 w 313"/>
                <a:gd name="T1" fmla="*/ 144 h 144"/>
                <a:gd name="T2" fmla="*/ 38 w 313"/>
                <a:gd name="T3" fmla="*/ 96 h 144"/>
                <a:gd name="T4" fmla="*/ 33 w 313"/>
                <a:gd name="T5" fmla="*/ 64 h 144"/>
                <a:gd name="T6" fmla="*/ 31 w 313"/>
                <a:gd name="T7" fmla="*/ 44 h 144"/>
                <a:gd name="T8" fmla="*/ 23 w 313"/>
                <a:gd name="T9" fmla="*/ 19 h 144"/>
                <a:gd name="T10" fmla="*/ 4 w 313"/>
                <a:gd name="T11" fmla="*/ 10 h 144"/>
                <a:gd name="T12" fmla="*/ 0 w 313"/>
                <a:gd name="T13" fmla="*/ 5 h 144"/>
                <a:gd name="T14" fmla="*/ 5 w 313"/>
                <a:gd name="T15" fmla="*/ 1 h 144"/>
                <a:gd name="T16" fmla="*/ 30 w 313"/>
                <a:gd name="T17" fmla="*/ 14 h 144"/>
                <a:gd name="T18" fmla="*/ 40 w 313"/>
                <a:gd name="T19" fmla="*/ 43 h 144"/>
                <a:gd name="T20" fmla="*/ 42 w 313"/>
                <a:gd name="T21" fmla="*/ 63 h 144"/>
                <a:gd name="T22" fmla="*/ 47 w 313"/>
                <a:gd name="T23" fmla="*/ 94 h 144"/>
                <a:gd name="T24" fmla="*/ 104 w 313"/>
                <a:gd name="T25" fmla="*/ 135 h 144"/>
                <a:gd name="T26" fmla="*/ 217 w 313"/>
                <a:gd name="T27" fmla="*/ 135 h 144"/>
                <a:gd name="T28" fmla="*/ 274 w 313"/>
                <a:gd name="T29" fmla="*/ 94 h 144"/>
                <a:gd name="T30" fmla="*/ 278 w 313"/>
                <a:gd name="T31" fmla="*/ 69 h 144"/>
                <a:gd name="T32" fmla="*/ 305 w 313"/>
                <a:gd name="T33" fmla="*/ 3 h 144"/>
                <a:gd name="T34" fmla="*/ 311 w 313"/>
                <a:gd name="T35" fmla="*/ 5 h 144"/>
                <a:gd name="T36" fmla="*/ 310 w 313"/>
                <a:gd name="T37" fmla="*/ 11 h 144"/>
                <a:gd name="T38" fmla="*/ 288 w 313"/>
                <a:gd name="T39" fmla="*/ 71 h 144"/>
                <a:gd name="T40" fmla="*/ 283 w 313"/>
                <a:gd name="T41" fmla="*/ 96 h 144"/>
                <a:gd name="T42" fmla="*/ 217 w 313"/>
                <a:gd name="T43" fmla="*/ 144 h 144"/>
                <a:gd name="T44" fmla="*/ 104 w 313"/>
                <a:gd name="T4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3" h="144">
                  <a:moveTo>
                    <a:pt x="104" y="144"/>
                  </a:moveTo>
                  <a:cubicBezTo>
                    <a:pt x="77" y="143"/>
                    <a:pt x="49" y="137"/>
                    <a:pt x="38" y="96"/>
                  </a:cubicBezTo>
                  <a:cubicBezTo>
                    <a:pt x="35" y="86"/>
                    <a:pt x="34" y="75"/>
                    <a:pt x="33" y="64"/>
                  </a:cubicBezTo>
                  <a:cubicBezTo>
                    <a:pt x="33" y="57"/>
                    <a:pt x="32" y="51"/>
                    <a:pt x="31" y="44"/>
                  </a:cubicBezTo>
                  <a:cubicBezTo>
                    <a:pt x="30" y="34"/>
                    <a:pt x="27" y="25"/>
                    <a:pt x="23" y="19"/>
                  </a:cubicBezTo>
                  <a:cubicBezTo>
                    <a:pt x="18" y="12"/>
                    <a:pt x="13" y="11"/>
                    <a:pt x="4" y="10"/>
                  </a:cubicBezTo>
                  <a:cubicBezTo>
                    <a:pt x="2" y="10"/>
                    <a:pt x="0" y="7"/>
                    <a:pt x="0" y="5"/>
                  </a:cubicBezTo>
                  <a:cubicBezTo>
                    <a:pt x="0" y="2"/>
                    <a:pt x="2" y="0"/>
                    <a:pt x="5" y="1"/>
                  </a:cubicBezTo>
                  <a:cubicBezTo>
                    <a:pt x="14" y="1"/>
                    <a:pt x="23" y="3"/>
                    <a:pt x="30" y="14"/>
                  </a:cubicBezTo>
                  <a:cubicBezTo>
                    <a:pt x="35" y="21"/>
                    <a:pt x="38" y="31"/>
                    <a:pt x="40" y="43"/>
                  </a:cubicBezTo>
                  <a:cubicBezTo>
                    <a:pt x="41" y="50"/>
                    <a:pt x="42" y="57"/>
                    <a:pt x="42" y="63"/>
                  </a:cubicBezTo>
                  <a:cubicBezTo>
                    <a:pt x="43" y="74"/>
                    <a:pt x="44" y="84"/>
                    <a:pt x="47" y="94"/>
                  </a:cubicBezTo>
                  <a:cubicBezTo>
                    <a:pt x="56" y="129"/>
                    <a:pt x="80" y="134"/>
                    <a:pt x="104" y="135"/>
                  </a:cubicBezTo>
                  <a:cubicBezTo>
                    <a:pt x="217" y="135"/>
                    <a:pt x="217" y="135"/>
                    <a:pt x="217" y="135"/>
                  </a:cubicBezTo>
                  <a:cubicBezTo>
                    <a:pt x="241" y="134"/>
                    <a:pt x="265" y="129"/>
                    <a:pt x="274" y="94"/>
                  </a:cubicBezTo>
                  <a:cubicBezTo>
                    <a:pt x="276" y="87"/>
                    <a:pt x="277" y="79"/>
                    <a:pt x="278" y="69"/>
                  </a:cubicBezTo>
                  <a:cubicBezTo>
                    <a:pt x="282" y="45"/>
                    <a:pt x="286" y="14"/>
                    <a:pt x="305" y="3"/>
                  </a:cubicBezTo>
                  <a:cubicBezTo>
                    <a:pt x="307" y="2"/>
                    <a:pt x="310" y="3"/>
                    <a:pt x="311" y="5"/>
                  </a:cubicBezTo>
                  <a:cubicBezTo>
                    <a:pt x="313" y="7"/>
                    <a:pt x="312" y="10"/>
                    <a:pt x="310" y="11"/>
                  </a:cubicBezTo>
                  <a:cubicBezTo>
                    <a:pt x="294" y="20"/>
                    <a:pt x="290" y="48"/>
                    <a:pt x="288" y="71"/>
                  </a:cubicBezTo>
                  <a:cubicBezTo>
                    <a:pt x="286" y="80"/>
                    <a:pt x="285" y="89"/>
                    <a:pt x="283" y="96"/>
                  </a:cubicBezTo>
                  <a:cubicBezTo>
                    <a:pt x="272" y="137"/>
                    <a:pt x="244" y="143"/>
                    <a:pt x="217" y="144"/>
                  </a:cubicBezTo>
                  <a:lnTo>
                    <a:pt x="104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285"/>
            <p:cNvSpPr/>
            <p:nvPr/>
          </p:nvSpPr>
          <p:spPr bwMode="auto">
            <a:xfrm>
              <a:off x="3228975" y="7237413"/>
              <a:ext cx="107950" cy="98425"/>
            </a:xfrm>
            <a:custGeom>
              <a:avLst/>
              <a:gdLst>
                <a:gd name="T0" fmla="*/ 17 w 38"/>
                <a:gd name="T1" fmla="*/ 35 h 35"/>
                <a:gd name="T2" fmla="*/ 5 w 38"/>
                <a:gd name="T3" fmla="*/ 29 h 35"/>
                <a:gd name="T4" fmla="*/ 1 w 38"/>
                <a:gd name="T5" fmla="*/ 7 h 35"/>
                <a:gd name="T6" fmla="*/ 7 w 38"/>
                <a:gd name="T7" fmla="*/ 3 h 35"/>
                <a:gd name="T8" fmla="*/ 10 w 38"/>
                <a:gd name="T9" fmla="*/ 9 h 35"/>
                <a:gd name="T10" fmla="*/ 12 w 38"/>
                <a:gd name="T11" fmla="*/ 24 h 35"/>
                <a:gd name="T12" fmla="*/ 17 w 38"/>
                <a:gd name="T13" fmla="*/ 25 h 35"/>
                <a:gd name="T14" fmla="*/ 20 w 38"/>
                <a:gd name="T15" fmla="*/ 21 h 35"/>
                <a:gd name="T16" fmla="*/ 30 w 38"/>
                <a:gd name="T17" fmla="*/ 2 h 35"/>
                <a:gd name="T18" fmla="*/ 36 w 38"/>
                <a:gd name="T19" fmla="*/ 2 h 35"/>
                <a:gd name="T20" fmla="*/ 36 w 38"/>
                <a:gd name="T21" fmla="*/ 9 h 35"/>
                <a:gd name="T22" fmla="*/ 29 w 38"/>
                <a:gd name="T23" fmla="*/ 23 h 35"/>
                <a:gd name="T24" fmla="*/ 17 w 38"/>
                <a:gd name="T2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5">
                  <a:moveTo>
                    <a:pt x="17" y="35"/>
                  </a:moveTo>
                  <a:cubicBezTo>
                    <a:pt x="12" y="35"/>
                    <a:pt x="8" y="33"/>
                    <a:pt x="5" y="29"/>
                  </a:cubicBezTo>
                  <a:cubicBezTo>
                    <a:pt x="0" y="23"/>
                    <a:pt x="0" y="13"/>
                    <a:pt x="1" y="7"/>
                  </a:cubicBezTo>
                  <a:cubicBezTo>
                    <a:pt x="2" y="4"/>
                    <a:pt x="4" y="3"/>
                    <a:pt x="7" y="3"/>
                  </a:cubicBezTo>
                  <a:cubicBezTo>
                    <a:pt x="9" y="4"/>
                    <a:pt x="11" y="6"/>
                    <a:pt x="10" y="9"/>
                  </a:cubicBezTo>
                  <a:cubicBezTo>
                    <a:pt x="9" y="14"/>
                    <a:pt x="10" y="20"/>
                    <a:pt x="12" y="24"/>
                  </a:cubicBezTo>
                  <a:cubicBezTo>
                    <a:pt x="13" y="25"/>
                    <a:pt x="15" y="25"/>
                    <a:pt x="17" y="25"/>
                  </a:cubicBezTo>
                  <a:cubicBezTo>
                    <a:pt x="19" y="25"/>
                    <a:pt x="19" y="25"/>
                    <a:pt x="20" y="21"/>
                  </a:cubicBezTo>
                  <a:cubicBezTo>
                    <a:pt x="21" y="16"/>
                    <a:pt x="23" y="9"/>
                    <a:pt x="30" y="2"/>
                  </a:cubicBezTo>
                  <a:cubicBezTo>
                    <a:pt x="32" y="0"/>
                    <a:pt x="35" y="0"/>
                    <a:pt x="36" y="2"/>
                  </a:cubicBezTo>
                  <a:cubicBezTo>
                    <a:pt x="38" y="4"/>
                    <a:pt x="38" y="7"/>
                    <a:pt x="36" y="9"/>
                  </a:cubicBezTo>
                  <a:cubicBezTo>
                    <a:pt x="31" y="14"/>
                    <a:pt x="30" y="19"/>
                    <a:pt x="29" y="23"/>
                  </a:cubicBezTo>
                  <a:cubicBezTo>
                    <a:pt x="28" y="28"/>
                    <a:pt x="27" y="35"/>
                    <a:pt x="1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286"/>
            <p:cNvSpPr/>
            <p:nvPr/>
          </p:nvSpPr>
          <p:spPr bwMode="auto">
            <a:xfrm>
              <a:off x="2884488" y="7237413"/>
              <a:ext cx="106363" cy="98425"/>
            </a:xfrm>
            <a:custGeom>
              <a:avLst/>
              <a:gdLst>
                <a:gd name="T0" fmla="*/ 21 w 38"/>
                <a:gd name="T1" fmla="*/ 35 h 35"/>
                <a:gd name="T2" fmla="*/ 9 w 38"/>
                <a:gd name="T3" fmla="*/ 23 h 35"/>
                <a:gd name="T4" fmla="*/ 2 w 38"/>
                <a:gd name="T5" fmla="*/ 9 h 35"/>
                <a:gd name="T6" fmla="*/ 2 w 38"/>
                <a:gd name="T7" fmla="*/ 2 h 35"/>
                <a:gd name="T8" fmla="*/ 8 w 38"/>
                <a:gd name="T9" fmla="*/ 2 h 35"/>
                <a:gd name="T10" fmla="*/ 18 w 38"/>
                <a:gd name="T11" fmla="*/ 21 h 35"/>
                <a:gd name="T12" fmla="*/ 21 w 38"/>
                <a:gd name="T13" fmla="*/ 25 h 35"/>
                <a:gd name="T14" fmla="*/ 26 w 38"/>
                <a:gd name="T15" fmla="*/ 24 h 35"/>
                <a:gd name="T16" fmla="*/ 28 w 38"/>
                <a:gd name="T17" fmla="*/ 9 h 35"/>
                <a:gd name="T18" fmla="*/ 32 w 38"/>
                <a:gd name="T19" fmla="*/ 3 h 35"/>
                <a:gd name="T20" fmla="*/ 37 w 38"/>
                <a:gd name="T21" fmla="*/ 7 h 35"/>
                <a:gd name="T22" fmla="*/ 33 w 38"/>
                <a:gd name="T23" fmla="*/ 29 h 35"/>
                <a:gd name="T24" fmla="*/ 21 w 38"/>
                <a:gd name="T2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5">
                  <a:moveTo>
                    <a:pt x="21" y="35"/>
                  </a:moveTo>
                  <a:cubicBezTo>
                    <a:pt x="12" y="35"/>
                    <a:pt x="10" y="28"/>
                    <a:pt x="9" y="23"/>
                  </a:cubicBezTo>
                  <a:cubicBezTo>
                    <a:pt x="8" y="19"/>
                    <a:pt x="7" y="14"/>
                    <a:pt x="2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4" y="0"/>
                    <a:pt x="6" y="0"/>
                    <a:pt x="8" y="2"/>
                  </a:cubicBezTo>
                  <a:cubicBezTo>
                    <a:pt x="15" y="9"/>
                    <a:pt x="17" y="16"/>
                    <a:pt x="18" y="21"/>
                  </a:cubicBezTo>
                  <a:cubicBezTo>
                    <a:pt x="19" y="25"/>
                    <a:pt x="19" y="25"/>
                    <a:pt x="21" y="25"/>
                  </a:cubicBezTo>
                  <a:cubicBezTo>
                    <a:pt x="23" y="25"/>
                    <a:pt x="25" y="25"/>
                    <a:pt x="26" y="24"/>
                  </a:cubicBezTo>
                  <a:cubicBezTo>
                    <a:pt x="29" y="20"/>
                    <a:pt x="29" y="14"/>
                    <a:pt x="28" y="9"/>
                  </a:cubicBezTo>
                  <a:cubicBezTo>
                    <a:pt x="28" y="6"/>
                    <a:pt x="29" y="4"/>
                    <a:pt x="32" y="3"/>
                  </a:cubicBezTo>
                  <a:cubicBezTo>
                    <a:pt x="34" y="3"/>
                    <a:pt x="37" y="4"/>
                    <a:pt x="37" y="7"/>
                  </a:cubicBezTo>
                  <a:cubicBezTo>
                    <a:pt x="38" y="13"/>
                    <a:pt x="38" y="23"/>
                    <a:pt x="33" y="29"/>
                  </a:cubicBezTo>
                  <a:cubicBezTo>
                    <a:pt x="30" y="33"/>
                    <a:pt x="26" y="35"/>
                    <a:pt x="2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287"/>
            <p:cNvSpPr>
              <a:spLocks noEditPoints="1"/>
            </p:cNvSpPr>
            <p:nvPr/>
          </p:nvSpPr>
          <p:spPr bwMode="auto">
            <a:xfrm>
              <a:off x="2965450" y="6437313"/>
              <a:ext cx="95250" cy="98425"/>
            </a:xfrm>
            <a:custGeom>
              <a:avLst/>
              <a:gdLst>
                <a:gd name="T0" fmla="*/ 17 w 34"/>
                <a:gd name="T1" fmla="*/ 35 h 35"/>
                <a:gd name="T2" fmla="*/ 0 w 34"/>
                <a:gd name="T3" fmla="*/ 18 h 35"/>
                <a:gd name="T4" fmla="*/ 17 w 34"/>
                <a:gd name="T5" fmla="*/ 0 h 35"/>
                <a:gd name="T6" fmla="*/ 34 w 34"/>
                <a:gd name="T7" fmla="*/ 18 h 35"/>
                <a:gd name="T8" fmla="*/ 17 w 34"/>
                <a:gd name="T9" fmla="*/ 35 h 35"/>
                <a:gd name="T10" fmla="*/ 17 w 34"/>
                <a:gd name="T11" fmla="*/ 10 h 35"/>
                <a:gd name="T12" fmla="*/ 9 w 34"/>
                <a:gd name="T13" fmla="*/ 18 h 35"/>
                <a:gd name="T14" fmla="*/ 17 w 34"/>
                <a:gd name="T15" fmla="*/ 26 h 35"/>
                <a:gd name="T16" fmla="*/ 25 w 34"/>
                <a:gd name="T17" fmla="*/ 18 h 35"/>
                <a:gd name="T18" fmla="*/ 17 w 34"/>
                <a:gd name="T19" fmla="*/ 1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35"/>
                  </a:moveTo>
                  <a:cubicBezTo>
                    <a:pt x="8" y="35"/>
                    <a:pt x="0" y="27"/>
                    <a:pt x="0" y="18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7" y="0"/>
                    <a:pt x="34" y="8"/>
                    <a:pt x="34" y="18"/>
                  </a:cubicBezTo>
                  <a:cubicBezTo>
                    <a:pt x="34" y="27"/>
                    <a:pt x="27" y="35"/>
                    <a:pt x="17" y="35"/>
                  </a:cubicBezTo>
                  <a:close/>
                  <a:moveTo>
                    <a:pt x="17" y="10"/>
                  </a:moveTo>
                  <a:cubicBezTo>
                    <a:pt x="13" y="10"/>
                    <a:pt x="9" y="13"/>
                    <a:pt x="9" y="18"/>
                  </a:cubicBezTo>
                  <a:cubicBezTo>
                    <a:pt x="9" y="22"/>
                    <a:pt x="13" y="26"/>
                    <a:pt x="17" y="26"/>
                  </a:cubicBezTo>
                  <a:cubicBezTo>
                    <a:pt x="22" y="26"/>
                    <a:pt x="25" y="22"/>
                    <a:pt x="25" y="18"/>
                  </a:cubicBezTo>
                  <a:cubicBezTo>
                    <a:pt x="25" y="13"/>
                    <a:pt x="22" y="10"/>
                    <a:pt x="1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288"/>
            <p:cNvSpPr>
              <a:spLocks noEditPoints="1"/>
            </p:cNvSpPr>
            <p:nvPr/>
          </p:nvSpPr>
          <p:spPr bwMode="auto">
            <a:xfrm>
              <a:off x="3024188" y="6623050"/>
              <a:ext cx="98425" cy="98425"/>
            </a:xfrm>
            <a:custGeom>
              <a:avLst/>
              <a:gdLst>
                <a:gd name="T0" fmla="*/ 18 w 35"/>
                <a:gd name="T1" fmla="*/ 35 h 35"/>
                <a:gd name="T2" fmla="*/ 0 w 35"/>
                <a:gd name="T3" fmla="*/ 18 h 35"/>
                <a:gd name="T4" fmla="*/ 18 w 35"/>
                <a:gd name="T5" fmla="*/ 0 h 35"/>
                <a:gd name="T6" fmla="*/ 35 w 35"/>
                <a:gd name="T7" fmla="*/ 18 h 35"/>
                <a:gd name="T8" fmla="*/ 18 w 35"/>
                <a:gd name="T9" fmla="*/ 35 h 35"/>
                <a:gd name="T10" fmla="*/ 18 w 35"/>
                <a:gd name="T11" fmla="*/ 10 h 35"/>
                <a:gd name="T12" fmla="*/ 10 w 35"/>
                <a:gd name="T13" fmla="*/ 18 h 35"/>
                <a:gd name="T14" fmla="*/ 18 w 35"/>
                <a:gd name="T15" fmla="*/ 26 h 35"/>
                <a:gd name="T16" fmla="*/ 26 w 35"/>
                <a:gd name="T17" fmla="*/ 18 h 35"/>
                <a:gd name="T18" fmla="*/ 18 w 35"/>
                <a:gd name="T19" fmla="*/ 1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35"/>
                  </a:moveTo>
                  <a:cubicBezTo>
                    <a:pt x="8" y="35"/>
                    <a:pt x="0" y="27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7" y="0"/>
                    <a:pt x="35" y="8"/>
                    <a:pt x="35" y="18"/>
                  </a:cubicBezTo>
                  <a:cubicBezTo>
                    <a:pt x="35" y="27"/>
                    <a:pt x="27" y="35"/>
                    <a:pt x="18" y="35"/>
                  </a:cubicBezTo>
                  <a:close/>
                  <a:moveTo>
                    <a:pt x="18" y="10"/>
                  </a:moveTo>
                  <a:cubicBezTo>
                    <a:pt x="13" y="10"/>
                    <a:pt x="10" y="13"/>
                    <a:pt x="10" y="18"/>
                  </a:cubicBezTo>
                  <a:cubicBezTo>
                    <a:pt x="10" y="22"/>
                    <a:pt x="13" y="26"/>
                    <a:pt x="18" y="26"/>
                  </a:cubicBezTo>
                  <a:cubicBezTo>
                    <a:pt x="22" y="26"/>
                    <a:pt x="26" y="22"/>
                    <a:pt x="26" y="18"/>
                  </a:cubicBezTo>
                  <a:cubicBezTo>
                    <a:pt x="26" y="13"/>
                    <a:pt x="22" y="10"/>
                    <a:pt x="1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289"/>
            <p:cNvSpPr>
              <a:spLocks noEditPoints="1"/>
            </p:cNvSpPr>
            <p:nvPr/>
          </p:nvSpPr>
          <p:spPr bwMode="auto">
            <a:xfrm>
              <a:off x="3165475" y="6550025"/>
              <a:ext cx="77788" cy="77788"/>
            </a:xfrm>
            <a:custGeom>
              <a:avLst/>
              <a:gdLst>
                <a:gd name="T0" fmla="*/ 14 w 28"/>
                <a:gd name="T1" fmla="*/ 28 h 28"/>
                <a:gd name="T2" fmla="*/ 0 w 28"/>
                <a:gd name="T3" fmla="*/ 14 h 28"/>
                <a:gd name="T4" fmla="*/ 14 w 28"/>
                <a:gd name="T5" fmla="*/ 0 h 28"/>
                <a:gd name="T6" fmla="*/ 28 w 28"/>
                <a:gd name="T7" fmla="*/ 14 h 28"/>
                <a:gd name="T8" fmla="*/ 14 w 28"/>
                <a:gd name="T9" fmla="*/ 28 h 28"/>
                <a:gd name="T10" fmla="*/ 14 w 28"/>
                <a:gd name="T11" fmla="*/ 9 h 28"/>
                <a:gd name="T12" fmla="*/ 10 w 28"/>
                <a:gd name="T13" fmla="*/ 14 h 28"/>
                <a:gd name="T14" fmla="*/ 14 w 28"/>
                <a:gd name="T15" fmla="*/ 18 h 28"/>
                <a:gd name="T16" fmla="*/ 19 w 28"/>
                <a:gd name="T17" fmla="*/ 14 h 28"/>
                <a:gd name="T18" fmla="*/ 14 w 28"/>
                <a:gd name="T19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7" y="28"/>
                    <a:pt x="0" y="21"/>
                    <a:pt x="0" y="14"/>
                  </a:cubicBezTo>
                  <a:cubicBezTo>
                    <a:pt x="0" y="6"/>
                    <a:pt x="7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1"/>
                    <a:pt x="22" y="28"/>
                    <a:pt x="14" y="28"/>
                  </a:cubicBezTo>
                  <a:close/>
                  <a:moveTo>
                    <a:pt x="14" y="9"/>
                  </a:moveTo>
                  <a:cubicBezTo>
                    <a:pt x="12" y="9"/>
                    <a:pt x="10" y="11"/>
                    <a:pt x="10" y="14"/>
                  </a:cubicBezTo>
                  <a:cubicBezTo>
                    <a:pt x="10" y="16"/>
                    <a:pt x="12" y="18"/>
                    <a:pt x="14" y="18"/>
                  </a:cubicBezTo>
                  <a:cubicBezTo>
                    <a:pt x="17" y="18"/>
                    <a:pt x="19" y="16"/>
                    <a:pt x="19" y="14"/>
                  </a:cubicBezTo>
                  <a:cubicBezTo>
                    <a:pt x="19" y="11"/>
                    <a:pt x="17" y="9"/>
                    <a:pt x="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290"/>
            <p:cNvSpPr>
              <a:spLocks noEditPoints="1"/>
            </p:cNvSpPr>
            <p:nvPr/>
          </p:nvSpPr>
          <p:spPr bwMode="auto">
            <a:xfrm>
              <a:off x="3205163" y="6715125"/>
              <a:ext cx="128588" cy="127000"/>
            </a:xfrm>
            <a:custGeom>
              <a:avLst/>
              <a:gdLst>
                <a:gd name="T0" fmla="*/ 23 w 46"/>
                <a:gd name="T1" fmla="*/ 45 h 45"/>
                <a:gd name="T2" fmla="*/ 0 w 46"/>
                <a:gd name="T3" fmla="*/ 22 h 45"/>
                <a:gd name="T4" fmla="*/ 23 w 46"/>
                <a:gd name="T5" fmla="*/ 0 h 45"/>
                <a:gd name="T6" fmla="*/ 46 w 46"/>
                <a:gd name="T7" fmla="*/ 22 h 45"/>
                <a:gd name="T8" fmla="*/ 23 w 46"/>
                <a:gd name="T9" fmla="*/ 45 h 45"/>
                <a:gd name="T10" fmla="*/ 23 w 46"/>
                <a:gd name="T11" fmla="*/ 9 h 45"/>
                <a:gd name="T12" fmla="*/ 9 w 46"/>
                <a:gd name="T13" fmla="*/ 22 h 45"/>
                <a:gd name="T14" fmla="*/ 23 w 46"/>
                <a:gd name="T15" fmla="*/ 36 h 45"/>
                <a:gd name="T16" fmla="*/ 36 w 46"/>
                <a:gd name="T17" fmla="*/ 22 h 45"/>
                <a:gd name="T18" fmla="*/ 23 w 46"/>
                <a:gd name="T19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5">
                  <a:moveTo>
                    <a:pt x="23" y="45"/>
                  </a:moveTo>
                  <a:cubicBezTo>
                    <a:pt x="10" y="45"/>
                    <a:pt x="0" y="35"/>
                    <a:pt x="0" y="22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35" y="0"/>
                    <a:pt x="46" y="10"/>
                    <a:pt x="46" y="22"/>
                  </a:cubicBezTo>
                  <a:cubicBezTo>
                    <a:pt x="46" y="35"/>
                    <a:pt x="35" y="45"/>
                    <a:pt x="23" y="45"/>
                  </a:cubicBezTo>
                  <a:close/>
                  <a:moveTo>
                    <a:pt x="23" y="9"/>
                  </a:moveTo>
                  <a:cubicBezTo>
                    <a:pt x="15" y="9"/>
                    <a:pt x="9" y="15"/>
                    <a:pt x="9" y="22"/>
                  </a:cubicBezTo>
                  <a:cubicBezTo>
                    <a:pt x="9" y="30"/>
                    <a:pt x="15" y="36"/>
                    <a:pt x="23" y="36"/>
                  </a:cubicBezTo>
                  <a:cubicBezTo>
                    <a:pt x="30" y="36"/>
                    <a:pt x="36" y="30"/>
                    <a:pt x="36" y="22"/>
                  </a:cubicBezTo>
                  <a:cubicBezTo>
                    <a:pt x="36" y="15"/>
                    <a:pt x="30" y="9"/>
                    <a:pt x="2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291"/>
            <p:cNvSpPr/>
            <p:nvPr/>
          </p:nvSpPr>
          <p:spPr bwMode="auto">
            <a:xfrm>
              <a:off x="3022600" y="6813550"/>
              <a:ext cx="128588" cy="76200"/>
            </a:xfrm>
            <a:custGeom>
              <a:avLst/>
              <a:gdLst>
                <a:gd name="T0" fmla="*/ 41 w 46"/>
                <a:gd name="T1" fmla="*/ 27 h 27"/>
                <a:gd name="T2" fmla="*/ 36 w 46"/>
                <a:gd name="T3" fmla="*/ 23 h 27"/>
                <a:gd name="T4" fmla="*/ 23 w 46"/>
                <a:gd name="T5" fmla="*/ 9 h 27"/>
                <a:gd name="T6" fmla="*/ 9 w 46"/>
                <a:gd name="T7" fmla="*/ 21 h 27"/>
                <a:gd name="T8" fmla="*/ 4 w 46"/>
                <a:gd name="T9" fmla="*/ 26 h 27"/>
                <a:gd name="T10" fmla="*/ 0 w 46"/>
                <a:gd name="T11" fmla="*/ 21 h 27"/>
                <a:gd name="T12" fmla="*/ 23 w 46"/>
                <a:gd name="T13" fmla="*/ 0 h 27"/>
                <a:gd name="T14" fmla="*/ 46 w 46"/>
                <a:gd name="T15" fmla="*/ 23 h 27"/>
                <a:gd name="T16" fmla="*/ 41 w 46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7">
                  <a:moveTo>
                    <a:pt x="41" y="27"/>
                  </a:moveTo>
                  <a:cubicBezTo>
                    <a:pt x="39" y="27"/>
                    <a:pt x="36" y="25"/>
                    <a:pt x="36" y="23"/>
                  </a:cubicBezTo>
                  <a:cubicBezTo>
                    <a:pt x="36" y="15"/>
                    <a:pt x="30" y="9"/>
                    <a:pt x="23" y="9"/>
                  </a:cubicBezTo>
                  <a:cubicBezTo>
                    <a:pt x="16" y="9"/>
                    <a:pt x="10" y="14"/>
                    <a:pt x="9" y="21"/>
                  </a:cubicBezTo>
                  <a:cubicBezTo>
                    <a:pt x="9" y="24"/>
                    <a:pt x="7" y="26"/>
                    <a:pt x="4" y="26"/>
                  </a:cubicBezTo>
                  <a:cubicBezTo>
                    <a:pt x="2" y="26"/>
                    <a:pt x="0" y="23"/>
                    <a:pt x="0" y="21"/>
                  </a:cubicBezTo>
                  <a:cubicBezTo>
                    <a:pt x="1" y="9"/>
                    <a:pt x="11" y="0"/>
                    <a:pt x="23" y="0"/>
                  </a:cubicBezTo>
                  <a:cubicBezTo>
                    <a:pt x="35" y="0"/>
                    <a:pt x="46" y="10"/>
                    <a:pt x="46" y="23"/>
                  </a:cubicBezTo>
                  <a:cubicBezTo>
                    <a:pt x="46" y="25"/>
                    <a:pt x="44" y="27"/>
                    <a:pt x="4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292"/>
            <p:cNvSpPr>
              <a:spLocks noEditPoints="1"/>
            </p:cNvSpPr>
            <p:nvPr/>
          </p:nvSpPr>
          <p:spPr bwMode="auto">
            <a:xfrm>
              <a:off x="2876550" y="6681788"/>
              <a:ext cx="117475" cy="109538"/>
            </a:xfrm>
            <a:custGeom>
              <a:avLst/>
              <a:gdLst>
                <a:gd name="T0" fmla="*/ 22 w 42"/>
                <a:gd name="T1" fmla="*/ 39 h 39"/>
                <a:gd name="T2" fmla="*/ 12 w 42"/>
                <a:gd name="T3" fmla="*/ 36 h 39"/>
                <a:gd name="T4" fmla="*/ 5 w 42"/>
                <a:gd name="T5" fmla="*/ 10 h 39"/>
                <a:gd name="T6" fmla="*/ 17 w 42"/>
                <a:gd name="T7" fmla="*/ 1 h 39"/>
                <a:gd name="T8" fmla="*/ 32 w 42"/>
                <a:gd name="T9" fmla="*/ 3 h 39"/>
                <a:gd name="T10" fmla="*/ 41 w 42"/>
                <a:gd name="T11" fmla="*/ 15 h 39"/>
                <a:gd name="T12" fmla="*/ 39 w 42"/>
                <a:gd name="T13" fmla="*/ 29 h 39"/>
                <a:gd name="T14" fmla="*/ 39 w 42"/>
                <a:gd name="T15" fmla="*/ 29 h 39"/>
                <a:gd name="T16" fmla="*/ 27 w 42"/>
                <a:gd name="T17" fmla="*/ 38 h 39"/>
                <a:gd name="T18" fmla="*/ 22 w 42"/>
                <a:gd name="T19" fmla="*/ 39 h 39"/>
                <a:gd name="T20" fmla="*/ 22 w 42"/>
                <a:gd name="T21" fmla="*/ 10 h 39"/>
                <a:gd name="T22" fmla="*/ 19 w 42"/>
                <a:gd name="T23" fmla="*/ 10 h 39"/>
                <a:gd name="T24" fmla="*/ 13 w 42"/>
                <a:gd name="T25" fmla="*/ 15 h 39"/>
                <a:gd name="T26" fmla="*/ 17 w 42"/>
                <a:gd name="T27" fmla="*/ 28 h 39"/>
                <a:gd name="T28" fmla="*/ 25 w 42"/>
                <a:gd name="T29" fmla="*/ 29 h 39"/>
                <a:gd name="T30" fmla="*/ 31 w 42"/>
                <a:gd name="T31" fmla="*/ 25 h 39"/>
                <a:gd name="T32" fmla="*/ 31 w 42"/>
                <a:gd name="T33" fmla="*/ 25 h 39"/>
                <a:gd name="T34" fmla="*/ 32 w 42"/>
                <a:gd name="T35" fmla="*/ 17 h 39"/>
                <a:gd name="T36" fmla="*/ 27 w 42"/>
                <a:gd name="T37" fmla="*/ 11 h 39"/>
                <a:gd name="T38" fmla="*/ 22 w 42"/>
                <a:gd name="T39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39">
                  <a:moveTo>
                    <a:pt x="22" y="39"/>
                  </a:moveTo>
                  <a:cubicBezTo>
                    <a:pt x="19" y="39"/>
                    <a:pt x="15" y="38"/>
                    <a:pt x="12" y="36"/>
                  </a:cubicBezTo>
                  <a:cubicBezTo>
                    <a:pt x="3" y="31"/>
                    <a:pt x="0" y="19"/>
                    <a:pt x="5" y="10"/>
                  </a:cubicBezTo>
                  <a:cubicBezTo>
                    <a:pt x="8" y="6"/>
                    <a:pt x="12" y="3"/>
                    <a:pt x="17" y="1"/>
                  </a:cubicBezTo>
                  <a:cubicBezTo>
                    <a:pt x="22" y="0"/>
                    <a:pt x="27" y="1"/>
                    <a:pt x="32" y="3"/>
                  </a:cubicBezTo>
                  <a:cubicBezTo>
                    <a:pt x="36" y="6"/>
                    <a:pt x="39" y="10"/>
                    <a:pt x="41" y="15"/>
                  </a:cubicBezTo>
                  <a:cubicBezTo>
                    <a:pt x="42" y="20"/>
                    <a:pt x="41" y="25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6" y="34"/>
                    <a:pt x="32" y="37"/>
                    <a:pt x="27" y="38"/>
                  </a:cubicBezTo>
                  <a:cubicBezTo>
                    <a:pt x="25" y="39"/>
                    <a:pt x="24" y="39"/>
                    <a:pt x="22" y="39"/>
                  </a:cubicBezTo>
                  <a:close/>
                  <a:moveTo>
                    <a:pt x="22" y="10"/>
                  </a:moveTo>
                  <a:cubicBezTo>
                    <a:pt x="21" y="10"/>
                    <a:pt x="20" y="10"/>
                    <a:pt x="19" y="10"/>
                  </a:cubicBezTo>
                  <a:cubicBezTo>
                    <a:pt x="17" y="11"/>
                    <a:pt x="15" y="12"/>
                    <a:pt x="13" y="15"/>
                  </a:cubicBezTo>
                  <a:cubicBezTo>
                    <a:pt x="11" y="20"/>
                    <a:pt x="12" y="26"/>
                    <a:pt x="17" y="28"/>
                  </a:cubicBezTo>
                  <a:cubicBezTo>
                    <a:pt x="19" y="30"/>
                    <a:pt x="22" y="30"/>
                    <a:pt x="25" y="29"/>
                  </a:cubicBezTo>
                  <a:cubicBezTo>
                    <a:pt x="27" y="29"/>
                    <a:pt x="29" y="27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2" y="22"/>
                    <a:pt x="32" y="20"/>
                    <a:pt x="32" y="17"/>
                  </a:cubicBezTo>
                  <a:cubicBezTo>
                    <a:pt x="31" y="15"/>
                    <a:pt x="29" y="12"/>
                    <a:pt x="27" y="11"/>
                  </a:cubicBezTo>
                  <a:cubicBezTo>
                    <a:pt x="25" y="10"/>
                    <a:pt x="24" y="10"/>
                    <a:pt x="2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45" name="Freeform 293"/>
          <p:cNvSpPr>
            <a:spLocks noEditPoints="1"/>
          </p:cNvSpPr>
          <p:nvPr/>
        </p:nvSpPr>
        <p:spPr bwMode="auto">
          <a:xfrm>
            <a:off x="10916424" y="4886714"/>
            <a:ext cx="864429" cy="863360"/>
          </a:xfrm>
          <a:custGeom>
            <a:avLst/>
            <a:gdLst>
              <a:gd name="T0" fmla="*/ 229 w 457"/>
              <a:gd name="T1" fmla="*/ 457 h 457"/>
              <a:gd name="T2" fmla="*/ 0 w 457"/>
              <a:gd name="T3" fmla="*/ 228 h 457"/>
              <a:gd name="T4" fmla="*/ 229 w 457"/>
              <a:gd name="T5" fmla="*/ 0 h 457"/>
              <a:gd name="T6" fmla="*/ 457 w 457"/>
              <a:gd name="T7" fmla="*/ 228 h 457"/>
              <a:gd name="T8" fmla="*/ 229 w 457"/>
              <a:gd name="T9" fmla="*/ 457 h 457"/>
              <a:gd name="T10" fmla="*/ 229 w 457"/>
              <a:gd name="T11" fmla="*/ 9 h 457"/>
              <a:gd name="T12" fmla="*/ 9 w 457"/>
              <a:gd name="T13" fmla="*/ 228 h 457"/>
              <a:gd name="T14" fmla="*/ 229 w 457"/>
              <a:gd name="T15" fmla="*/ 448 h 457"/>
              <a:gd name="T16" fmla="*/ 448 w 457"/>
              <a:gd name="T17" fmla="*/ 228 h 457"/>
              <a:gd name="T18" fmla="*/ 229 w 457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7" h="457">
                <a:moveTo>
                  <a:pt x="229" y="457"/>
                </a:moveTo>
                <a:cubicBezTo>
                  <a:pt x="102" y="457"/>
                  <a:pt x="0" y="354"/>
                  <a:pt x="0" y="228"/>
                </a:cubicBezTo>
                <a:cubicBezTo>
                  <a:pt x="0" y="102"/>
                  <a:pt x="102" y="0"/>
                  <a:pt x="229" y="0"/>
                </a:cubicBezTo>
                <a:cubicBezTo>
                  <a:pt x="355" y="0"/>
                  <a:pt x="457" y="102"/>
                  <a:pt x="457" y="228"/>
                </a:cubicBezTo>
                <a:cubicBezTo>
                  <a:pt x="457" y="354"/>
                  <a:pt x="355" y="457"/>
                  <a:pt x="229" y="457"/>
                </a:cubicBezTo>
                <a:close/>
                <a:moveTo>
                  <a:pt x="229" y="9"/>
                </a:moveTo>
                <a:cubicBezTo>
                  <a:pt x="108" y="9"/>
                  <a:pt x="9" y="107"/>
                  <a:pt x="9" y="228"/>
                </a:cubicBezTo>
                <a:cubicBezTo>
                  <a:pt x="9" y="349"/>
                  <a:pt x="108" y="448"/>
                  <a:pt x="229" y="448"/>
                </a:cubicBezTo>
                <a:cubicBezTo>
                  <a:pt x="350" y="448"/>
                  <a:pt x="448" y="349"/>
                  <a:pt x="448" y="228"/>
                </a:cubicBezTo>
                <a:cubicBezTo>
                  <a:pt x="448" y="107"/>
                  <a:pt x="350" y="9"/>
                  <a:pt x="229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46" name="组合 345"/>
          <p:cNvGrpSpPr/>
          <p:nvPr/>
        </p:nvGrpSpPr>
        <p:grpSpPr>
          <a:xfrm>
            <a:off x="600507" y="2391127"/>
            <a:ext cx="483567" cy="601249"/>
            <a:chOff x="4514850" y="6443663"/>
            <a:chExt cx="717550" cy="892175"/>
          </a:xfrm>
          <a:solidFill>
            <a:srgbClr val="FC621E"/>
          </a:solidFill>
        </p:grpSpPr>
        <p:sp>
          <p:nvSpPr>
            <p:cNvPr id="347" name="Freeform 294"/>
            <p:cNvSpPr>
              <a:spLocks noEditPoints="1"/>
            </p:cNvSpPr>
            <p:nvPr/>
          </p:nvSpPr>
          <p:spPr bwMode="auto">
            <a:xfrm>
              <a:off x="4749800" y="6594475"/>
              <a:ext cx="482600" cy="741363"/>
            </a:xfrm>
            <a:custGeom>
              <a:avLst/>
              <a:gdLst>
                <a:gd name="T0" fmla="*/ 137 w 172"/>
                <a:gd name="T1" fmla="*/ 264 h 264"/>
                <a:gd name="T2" fmla="*/ 35 w 172"/>
                <a:gd name="T3" fmla="*/ 264 h 264"/>
                <a:gd name="T4" fmla="*/ 14 w 172"/>
                <a:gd name="T5" fmla="*/ 243 h 264"/>
                <a:gd name="T6" fmla="*/ 14 w 172"/>
                <a:gd name="T7" fmla="*/ 132 h 264"/>
                <a:gd name="T8" fmla="*/ 0 w 172"/>
                <a:gd name="T9" fmla="*/ 86 h 264"/>
                <a:gd name="T10" fmla="*/ 86 w 172"/>
                <a:gd name="T11" fmla="*/ 0 h 264"/>
                <a:gd name="T12" fmla="*/ 172 w 172"/>
                <a:gd name="T13" fmla="*/ 86 h 264"/>
                <a:gd name="T14" fmla="*/ 158 w 172"/>
                <a:gd name="T15" fmla="*/ 132 h 264"/>
                <a:gd name="T16" fmla="*/ 158 w 172"/>
                <a:gd name="T17" fmla="*/ 243 h 264"/>
                <a:gd name="T18" fmla="*/ 137 w 172"/>
                <a:gd name="T19" fmla="*/ 264 h 264"/>
                <a:gd name="T20" fmla="*/ 86 w 172"/>
                <a:gd name="T21" fmla="*/ 9 h 264"/>
                <a:gd name="T22" fmla="*/ 10 w 172"/>
                <a:gd name="T23" fmla="*/ 86 h 264"/>
                <a:gd name="T24" fmla="*/ 22 w 172"/>
                <a:gd name="T25" fmla="*/ 128 h 264"/>
                <a:gd name="T26" fmla="*/ 23 w 172"/>
                <a:gd name="T27" fmla="*/ 131 h 264"/>
                <a:gd name="T28" fmla="*/ 23 w 172"/>
                <a:gd name="T29" fmla="*/ 243 h 264"/>
                <a:gd name="T30" fmla="*/ 35 w 172"/>
                <a:gd name="T31" fmla="*/ 254 h 264"/>
                <a:gd name="T32" fmla="*/ 137 w 172"/>
                <a:gd name="T33" fmla="*/ 254 h 264"/>
                <a:gd name="T34" fmla="*/ 149 w 172"/>
                <a:gd name="T35" fmla="*/ 243 h 264"/>
                <a:gd name="T36" fmla="*/ 149 w 172"/>
                <a:gd name="T37" fmla="*/ 131 h 264"/>
                <a:gd name="T38" fmla="*/ 150 w 172"/>
                <a:gd name="T39" fmla="*/ 128 h 264"/>
                <a:gd name="T40" fmla="*/ 162 w 172"/>
                <a:gd name="T41" fmla="*/ 86 h 264"/>
                <a:gd name="T42" fmla="*/ 86 w 172"/>
                <a:gd name="T43" fmla="*/ 9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2" h="264">
                  <a:moveTo>
                    <a:pt x="137" y="264"/>
                  </a:moveTo>
                  <a:cubicBezTo>
                    <a:pt x="35" y="264"/>
                    <a:pt x="35" y="264"/>
                    <a:pt x="35" y="264"/>
                  </a:cubicBezTo>
                  <a:cubicBezTo>
                    <a:pt x="24" y="264"/>
                    <a:pt x="14" y="254"/>
                    <a:pt x="14" y="243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5" y="118"/>
                    <a:pt x="0" y="102"/>
                    <a:pt x="0" y="86"/>
                  </a:cubicBezTo>
                  <a:cubicBezTo>
                    <a:pt x="0" y="38"/>
                    <a:pt x="39" y="0"/>
                    <a:pt x="86" y="0"/>
                  </a:cubicBezTo>
                  <a:cubicBezTo>
                    <a:pt x="133" y="0"/>
                    <a:pt x="172" y="38"/>
                    <a:pt x="172" y="86"/>
                  </a:cubicBezTo>
                  <a:cubicBezTo>
                    <a:pt x="172" y="102"/>
                    <a:pt x="167" y="118"/>
                    <a:pt x="158" y="132"/>
                  </a:cubicBezTo>
                  <a:cubicBezTo>
                    <a:pt x="158" y="243"/>
                    <a:pt x="158" y="243"/>
                    <a:pt x="158" y="243"/>
                  </a:cubicBezTo>
                  <a:cubicBezTo>
                    <a:pt x="158" y="254"/>
                    <a:pt x="149" y="264"/>
                    <a:pt x="137" y="264"/>
                  </a:cubicBezTo>
                  <a:close/>
                  <a:moveTo>
                    <a:pt x="86" y="9"/>
                  </a:moveTo>
                  <a:cubicBezTo>
                    <a:pt x="44" y="9"/>
                    <a:pt x="10" y="44"/>
                    <a:pt x="10" y="86"/>
                  </a:cubicBezTo>
                  <a:cubicBezTo>
                    <a:pt x="10" y="101"/>
                    <a:pt x="14" y="116"/>
                    <a:pt x="22" y="128"/>
                  </a:cubicBezTo>
                  <a:cubicBezTo>
                    <a:pt x="23" y="129"/>
                    <a:pt x="23" y="130"/>
                    <a:pt x="23" y="131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23" y="249"/>
                    <a:pt x="29" y="254"/>
                    <a:pt x="35" y="254"/>
                  </a:cubicBezTo>
                  <a:cubicBezTo>
                    <a:pt x="137" y="254"/>
                    <a:pt x="137" y="254"/>
                    <a:pt x="137" y="254"/>
                  </a:cubicBezTo>
                  <a:cubicBezTo>
                    <a:pt x="143" y="254"/>
                    <a:pt x="149" y="249"/>
                    <a:pt x="149" y="243"/>
                  </a:cubicBezTo>
                  <a:cubicBezTo>
                    <a:pt x="149" y="131"/>
                    <a:pt x="149" y="131"/>
                    <a:pt x="149" y="131"/>
                  </a:cubicBezTo>
                  <a:cubicBezTo>
                    <a:pt x="149" y="130"/>
                    <a:pt x="149" y="129"/>
                    <a:pt x="150" y="128"/>
                  </a:cubicBezTo>
                  <a:cubicBezTo>
                    <a:pt x="158" y="116"/>
                    <a:pt x="162" y="101"/>
                    <a:pt x="162" y="86"/>
                  </a:cubicBezTo>
                  <a:cubicBezTo>
                    <a:pt x="162" y="44"/>
                    <a:pt x="128" y="9"/>
                    <a:pt x="8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295"/>
            <p:cNvSpPr/>
            <p:nvPr/>
          </p:nvSpPr>
          <p:spPr bwMode="auto">
            <a:xfrm>
              <a:off x="4859338" y="6981825"/>
              <a:ext cx="269875" cy="69850"/>
            </a:xfrm>
            <a:custGeom>
              <a:avLst/>
              <a:gdLst>
                <a:gd name="T0" fmla="*/ 49 w 96"/>
                <a:gd name="T1" fmla="*/ 25 h 25"/>
                <a:gd name="T2" fmla="*/ 2 w 96"/>
                <a:gd name="T3" fmla="*/ 8 h 25"/>
                <a:gd name="T4" fmla="*/ 2 w 96"/>
                <a:gd name="T5" fmla="*/ 2 h 25"/>
                <a:gd name="T6" fmla="*/ 9 w 96"/>
                <a:gd name="T7" fmla="*/ 2 h 25"/>
                <a:gd name="T8" fmla="*/ 49 w 96"/>
                <a:gd name="T9" fmla="*/ 16 h 25"/>
                <a:gd name="T10" fmla="*/ 88 w 96"/>
                <a:gd name="T11" fmla="*/ 3 h 25"/>
                <a:gd name="T12" fmla="*/ 94 w 96"/>
                <a:gd name="T13" fmla="*/ 3 h 25"/>
                <a:gd name="T14" fmla="*/ 94 w 96"/>
                <a:gd name="T15" fmla="*/ 10 h 25"/>
                <a:gd name="T16" fmla="*/ 49 w 96"/>
                <a:gd name="T1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25">
                  <a:moveTo>
                    <a:pt x="49" y="25"/>
                  </a:moveTo>
                  <a:cubicBezTo>
                    <a:pt x="30" y="25"/>
                    <a:pt x="13" y="19"/>
                    <a:pt x="2" y="8"/>
                  </a:cubicBezTo>
                  <a:cubicBezTo>
                    <a:pt x="0" y="6"/>
                    <a:pt x="0" y="3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18" y="10"/>
                    <a:pt x="33" y="16"/>
                    <a:pt x="49" y="16"/>
                  </a:cubicBezTo>
                  <a:cubicBezTo>
                    <a:pt x="64" y="16"/>
                    <a:pt x="79" y="11"/>
                    <a:pt x="88" y="3"/>
                  </a:cubicBezTo>
                  <a:cubicBezTo>
                    <a:pt x="90" y="1"/>
                    <a:pt x="93" y="1"/>
                    <a:pt x="94" y="3"/>
                  </a:cubicBezTo>
                  <a:cubicBezTo>
                    <a:pt x="96" y="5"/>
                    <a:pt x="96" y="8"/>
                    <a:pt x="94" y="10"/>
                  </a:cubicBezTo>
                  <a:cubicBezTo>
                    <a:pt x="83" y="19"/>
                    <a:pt x="67" y="25"/>
                    <a:pt x="49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296"/>
            <p:cNvSpPr/>
            <p:nvPr/>
          </p:nvSpPr>
          <p:spPr bwMode="auto">
            <a:xfrm>
              <a:off x="5111750" y="6529388"/>
              <a:ext cx="25400" cy="134938"/>
            </a:xfrm>
            <a:custGeom>
              <a:avLst/>
              <a:gdLst>
                <a:gd name="T0" fmla="*/ 5 w 9"/>
                <a:gd name="T1" fmla="*/ 48 h 48"/>
                <a:gd name="T2" fmla="*/ 0 w 9"/>
                <a:gd name="T3" fmla="*/ 43 h 48"/>
                <a:gd name="T4" fmla="*/ 0 w 9"/>
                <a:gd name="T5" fmla="*/ 4 h 48"/>
                <a:gd name="T6" fmla="*/ 5 w 9"/>
                <a:gd name="T7" fmla="*/ 0 h 48"/>
                <a:gd name="T8" fmla="*/ 9 w 9"/>
                <a:gd name="T9" fmla="*/ 4 h 48"/>
                <a:gd name="T10" fmla="*/ 9 w 9"/>
                <a:gd name="T11" fmla="*/ 43 h 48"/>
                <a:gd name="T12" fmla="*/ 5 w 9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48">
                  <a:moveTo>
                    <a:pt x="5" y="48"/>
                  </a:moveTo>
                  <a:cubicBezTo>
                    <a:pt x="2" y="48"/>
                    <a:pt x="0" y="46"/>
                    <a:pt x="0" y="4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6"/>
                    <a:pt x="7" y="48"/>
                    <a:pt x="5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297"/>
            <p:cNvSpPr>
              <a:spLocks noEditPoints="1"/>
            </p:cNvSpPr>
            <p:nvPr/>
          </p:nvSpPr>
          <p:spPr bwMode="auto">
            <a:xfrm>
              <a:off x="4845050" y="6751638"/>
              <a:ext cx="292100" cy="131763"/>
            </a:xfrm>
            <a:custGeom>
              <a:avLst/>
              <a:gdLst>
                <a:gd name="T0" fmla="*/ 94 w 104"/>
                <a:gd name="T1" fmla="*/ 47 h 47"/>
                <a:gd name="T2" fmla="*/ 10 w 104"/>
                <a:gd name="T3" fmla="*/ 47 h 47"/>
                <a:gd name="T4" fmla="*/ 0 w 104"/>
                <a:gd name="T5" fmla="*/ 37 h 47"/>
                <a:gd name="T6" fmla="*/ 0 w 104"/>
                <a:gd name="T7" fmla="*/ 10 h 47"/>
                <a:gd name="T8" fmla="*/ 10 w 104"/>
                <a:gd name="T9" fmla="*/ 0 h 47"/>
                <a:gd name="T10" fmla="*/ 94 w 104"/>
                <a:gd name="T11" fmla="*/ 0 h 47"/>
                <a:gd name="T12" fmla="*/ 104 w 104"/>
                <a:gd name="T13" fmla="*/ 10 h 47"/>
                <a:gd name="T14" fmla="*/ 104 w 104"/>
                <a:gd name="T15" fmla="*/ 37 h 47"/>
                <a:gd name="T16" fmla="*/ 94 w 104"/>
                <a:gd name="T17" fmla="*/ 47 h 47"/>
                <a:gd name="T18" fmla="*/ 10 w 104"/>
                <a:gd name="T19" fmla="*/ 9 h 47"/>
                <a:gd name="T20" fmla="*/ 10 w 104"/>
                <a:gd name="T21" fmla="*/ 10 h 47"/>
                <a:gd name="T22" fmla="*/ 10 w 104"/>
                <a:gd name="T23" fmla="*/ 37 h 47"/>
                <a:gd name="T24" fmla="*/ 10 w 104"/>
                <a:gd name="T25" fmla="*/ 38 h 47"/>
                <a:gd name="T26" fmla="*/ 94 w 104"/>
                <a:gd name="T27" fmla="*/ 38 h 47"/>
                <a:gd name="T28" fmla="*/ 94 w 104"/>
                <a:gd name="T29" fmla="*/ 37 h 47"/>
                <a:gd name="T30" fmla="*/ 94 w 104"/>
                <a:gd name="T31" fmla="*/ 10 h 47"/>
                <a:gd name="T32" fmla="*/ 94 w 104"/>
                <a:gd name="T33" fmla="*/ 9 h 47"/>
                <a:gd name="T34" fmla="*/ 10 w 104"/>
                <a:gd name="T35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47">
                  <a:moveTo>
                    <a:pt x="94" y="47"/>
                  </a:moveTo>
                  <a:cubicBezTo>
                    <a:pt x="10" y="47"/>
                    <a:pt x="10" y="47"/>
                    <a:pt x="10" y="47"/>
                  </a:cubicBezTo>
                  <a:cubicBezTo>
                    <a:pt x="5" y="47"/>
                    <a:pt x="0" y="43"/>
                    <a:pt x="0" y="3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9" y="0"/>
                    <a:pt x="104" y="4"/>
                    <a:pt x="104" y="10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4" y="43"/>
                    <a:pt x="99" y="47"/>
                    <a:pt x="94" y="47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10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4" y="38"/>
                    <a:pt x="94" y="38"/>
                    <a:pt x="94" y="37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4" y="9"/>
                    <a:pt x="94" y="9"/>
                    <a:pt x="94" y="9"/>
                  </a:cubicBezTo>
                  <a:lnTo>
                    <a:pt x="1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Oval 298"/>
            <p:cNvSpPr>
              <a:spLocks noChangeArrowheads="1"/>
            </p:cNvSpPr>
            <p:nvPr/>
          </p:nvSpPr>
          <p:spPr bwMode="auto">
            <a:xfrm>
              <a:off x="4979988" y="7169150"/>
              <a:ext cx="25400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Oval 299"/>
            <p:cNvSpPr>
              <a:spLocks noChangeArrowheads="1"/>
            </p:cNvSpPr>
            <p:nvPr/>
          </p:nvSpPr>
          <p:spPr bwMode="auto">
            <a:xfrm>
              <a:off x="4979988" y="7219950"/>
              <a:ext cx="25400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Oval 300"/>
            <p:cNvSpPr>
              <a:spLocks noChangeArrowheads="1"/>
            </p:cNvSpPr>
            <p:nvPr/>
          </p:nvSpPr>
          <p:spPr bwMode="auto">
            <a:xfrm>
              <a:off x="4979988" y="7118350"/>
              <a:ext cx="25400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Oval 301"/>
            <p:cNvSpPr>
              <a:spLocks noChangeArrowheads="1"/>
            </p:cNvSpPr>
            <p:nvPr/>
          </p:nvSpPr>
          <p:spPr bwMode="auto">
            <a:xfrm>
              <a:off x="5030788" y="7169150"/>
              <a:ext cx="22225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Oval 302"/>
            <p:cNvSpPr>
              <a:spLocks noChangeArrowheads="1"/>
            </p:cNvSpPr>
            <p:nvPr/>
          </p:nvSpPr>
          <p:spPr bwMode="auto">
            <a:xfrm>
              <a:off x="4929188" y="7169150"/>
              <a:ext cx="22225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303"/>
            <p:cNvSpPr/>
            <p:nvPr/>
          </p:nvSpPr>
          <p:spPr bwMode="auto">
            <a:xfrm>
              <a:off x="5013325" y="7202488"/>
              <a:ext cx="28575" cy="28575"/>
            </a:xfrm>
            <a:custGeom>
              <a:avLst/>
              <a:gdLst>
                <a:gd name="T0" fmla="*/ 2 w 10"/>
                <a:gd name="T1" fmla="*/ 2 h 10"/>
                <a:gd name="T2" fmla="*/ 2 w 10"/>
                <a:gd name="T3" fmla="*/ 8 h 10"/>
                <a:gd name="T4" fmla="*/ 8 w 10"/>
                <a:gd name="T5" fmla="*/ 8 h 10"/>
                <a:gd name="T6" fmla="*/ 8 w 10"/>
                <a:gd name="T7" fmla="*/ 2 h 10"/>
                <a:gd name="T8" fmla="*/ 2 w 10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2"/>
                  </a:moveTo>
                  <a:cubicBezTo>
                    <a:pt x="0" y="4"/>
                    <a:pt x="0" y="7"/>
                    <a:pt x="2" y="8"/>
                  </a:cubicBezTo>
                  <a:cubicBezTo>
                    <a:pt x="3" y="10"/>
                    <a:pt x="6" y="10"/>
                    <a:pt x="8" y="8"/>
                  </a:cubicBezTo>
                  <a:cubicBezTo>
                    <a:pt x="10" y="7"/>
                    <a:pt x="10" y="4"/>
                    <a:pt x="8" y="2"/>
                  </a:cubicBezTo>
                  <a:cubicBezTo>
                    <a:pt x="6" y="0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304"/>
            <p:cNvSpPr/>
            <p:nvPr/>
          </p:nvSpPr>
          <p:spPr bwMode="auto">
            <a:xfrm>
              <a:off x="4940300" y="7132638"/>
              <a:ext cx="28575" cy="28575"/>
            </a:xfrm>
            <a:custGeom>
              <a:avLst/>
              <a:gdLst>
                <a:gd name="T0" fmla="*/ 2 w 10"/>
                <a:gd name="T1" fmla="*/ 2 h 10"/>
                <a:gd name="T2" fmla="*/ 2 w 10"/>
                <a:gd name="T3" fmla="*/ 8 h 10"/>
                <a:gd name="T4" fmla="*/ 8 w 10"/>
                <a:gd name="T5" fmla="*/ 8 h 10"/>
                <a:gd name="T6" fmla="*/ 9 w 10"/>
                <a:gd name="T7" fmla="*/ 2 h 10"/>
                <a:gd name="T8" fmla="*/ 2 w 10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2"/>
                  </a:moveTo>
                  <a:cubicBezTo>
                    <a:pt x="0" y="3"/>
                    <a:pt x="0" y="6"/>
                    <a:pt x="2" y="8"/>
                  </a:cubicBezTo>
                  <a:cubicBezTo>
                    <a:pt x="4" y="10"/>
                    <a:pt x="7" y="10"/>
                    <a:pt x="8" y="8"/>
                  </a:cubicBezTo>
                  <a:cubicBezTo>
                    <a:pt x="10" y="6"/>
                    <a:pt x="10" y="3"/>
                    <a:pt x="9" y="2"/>
                  </a:cubicBezTo>
                  <a:cubicBezTo>
                    <a:pt x="7" y="0"/>
                    <a:pt x="4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305"/>
            <p:cNvSpPr/>
            <p:nvPr/>
          </p:nvSpPr>
          <p:spPr bwMode="auto">
            <a:xfrm>
              <a:off x="5013325" y="7132638"/>
              <a:ext cx="28575" cy="28575"/>
            </a:xfrm>
            <a:custGeom>
              <a:avLst/>
              <a:gdLst>
                <a:gd name="T0" fmla="*/ 8 w 10"/>
                <a:gd name="T1" fmla="*/ 8 h 10"/>
                <a:gd name="T2" fmla="*/ 8 w 10"/>
                <a:gd name="T3" fmla="*/ 2 h 10"/>
                <a:gd name="T4" fmla="*/ 2 w 10"/>
                <a:gd name="T5" fmla="*/ 2 h 10"/>
                <a:gd name="T6" fmla="*/ 2 w 10"/>
                <a:gd name="T7" fmla="*/ 8 h 10"/>
                <a:gd name="T8" fmla="*/ 8 w 10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8" y="8"/>
                  </a:moveTo>
                  <a:cubicBezTo>
                    <a:pt x="10" y="6"/>
                    <a:pt x="10" y="3"/>
                    <a:pt x="8" y="2"/>
                  </a:cubicBezTo>
                  <a:cubicBezTo>
                    <a:pt x="6" y="0"/>
                    <a:pt x="3" y="0"/>
                    <a:pt x="2" y="2"/>
                  </a:cubicBezTo>
                  <a:cubicBezTo>
                    <a:pt x="0" y="3"/>
                    <a:pt x="0" y="6"/>
                    <a:pt x="2" y="8"/>
                  </a:cubicBezTo>
                  <a:cubicBezTo>
                    <a:pt x="3" y="10"/>
                    <a:pt x="6" y="10"/>
                    <a:pt x="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306"/>
            <p:cNvSpPr/>
            <p:nvPr/>
          </p:nvSpPr>
          <p:spPr bwMode="auto">
            <a:xfrm>
              <a:off x="4940300" y="7202488"/>
              <a:ext cx="28575" cy="28575"/>
            </a:xfrm>
            <a:custGeom>
              <a:avLst/>
              <a:gdLst>
                <a:gd name="T0" fmla="*/ 2 w 10"/>
                <a:gd name="T1" fmla="*/ 2 h 10"/>
                <a:gd name="T2" fmla="*/ 2 w 10"/>
                <a:gd name="T3" fmla="*/ 8 h 10"/>
                <a:gd name="T4" fmla="*/ 9 w 10"/>
                <a:gd name="T5" fmla="*/ 8 h 10"/>
                <a:gd name="T6" fmla="*/ 8 w 10"/>
                <a:gd name="T7" fmla="*/ 2 h 10"/>
                <a:gd name="T8" fmla="*/ 2 w 10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2"/>
                  </a:moveTo>
                  <a:cubicBezTo>
                    <a:pt x="0" y="4"/>
                    <a:pt x="0" y="7"/>
                    <a:pt x="2" y="8"/>
                  </a:cubicBezTo>
                  <a:cubicBezTo>
                    <a:pt x="4" y="10"/>
                    <a:pt x="7" y="10"/>
                    <a:pt x="9" y="8"/>
                  </a:cubicBezTo>
                  <a:cubicBezTo>
                    <a:pt x="10" y="7"/>
                    <a:pt x="10" y="4"/>
                    <a:pt x="8" y="2"/>
                  </a:cubicBezTo>
                  <a:cubicBezTo>
                    <a:pt x="7" y="0"/>
                    <a:pt x="4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307"/>
            <p:cNvSpPr/>
            <p:nvPr/>
          </p:nvSpPr>
          <p:spPr bwMode="auto">
            <a:xfrm>
              <a:off x="5013325" y="7256463"/>
              <a:ext cx="22225" cy="22225"/>
            </a:xfrm>
            <a:custGeom>
              <a:avLst/>
              <a:gdLst>
                <a:gd name="T0" fmla="*/ 4 w 8"/>
                <a:gd name="T1" fmla="*/ 0 h 8"/>
                <a:gd name="T2" fmla="*/ 3 w 8"/>
                <a:gd name="T3" fmla="*/ 0 h 8"/>
                <a:gd name="T4" fmla="*/ 0 w 8"/>
                <a:gd name="T5" fmla="*/ 5 h 8"/>
                <a:gd name="T6" fmla="*/ 2 w 8"/>
                <a:gd name="T7" fmla="*/ 7 h 8"/>
                <a:gd name="T8" fmla="*/ 6 w 8"/>
                <a:gd name="T9" fmla="*/ 7 h 8"/>
                <a:gd name="T10" fmla="*/ 8 w 8"/>
                <a:gd name="T11" fmla="*/ 5 h 8"/>
                <a:gd name="T12" fmla="*/ 8 w 8"/>
                <a:gd name="T13" fmla="*/ 2 h 8"/>
                <a:gd name="T14" fmla="*/ 4 w 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5" y="8"/>
                    <a:pt x="6" y="7"/>
                  </a:cubicBezTo>
                  <a:cubicBezTo>
                    <a:pt x="7" y="7"/>
                    <a:pt x="7" y="6"/>
                    <a:pt x="8" y="5"/>
                  </a:cubicBezTo>
                  <a:cubicBezTo>
                    <a:pt x="8" y="4"/>
                    <a:pt x="8" y="3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308"/>
            <p:cNvSpPr/>
            <p:nvPr/>
          </p:nvSpPr>
          <p:spPr bwMode="auto">
            <a:xfrm>
              <a:off x="5016500" y="7088188"/>
              <a:ext cx="22225" cy="19050"/>
            </a:xfrm>
            <a:custGeom>
              <a:avLst/>
              <a:gdLst>
                <a:gd name="T0" fmla="*/ 2 w 8"/>
                <a:gd name="T1" fmla="*/ 7 h 7"/>
                <a:gd name="T2" fmla="*/ 6 w 8"/>
                <a:gd name="T3" fmla="*/ 7 h 7"/>
                <a:gd name="T4" fmla="*/ 8 w 8"/>
                <a:gd name="T5" fmla="*/ 5 h 7"/>
                <a:gd name="T6" fmla="*/ 8 w 8"/>
                <a:gd name="T7" fmla="*/ 2 h 7"/>
                <a:gd name="T8" fmla="*/ 5 w 8"/>
                <a:gd name="T9" fmla="*/ 0 h 7"/>
                <a:gd name="T10" fmla="*/ 4 w 8"/>
                <a:gd name="T11" fmla="*/ 0 h 7"/>
                <a:gd name="T12" fmla="*/ 2 w 8"/>
                <a:gd name="T13" fmla="*/ 0 h 7"/>
                <a:gd name="T14" fmla="*/ 0 w 8"/>
                <a:gd name="T15" fmla="*/ 2 h 7"/>
                <a:gd name="T16" fmla="*/ 0 w 8"/>
                <a:gd name="T17" fmla="*/ 5 h 7"/>
                <a:gd name="T18" fmla="*/ 2 w 8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7">
                  <a:moveTo>
                    <a:pt x="2" y="7"/>
                  </a:moveTo>
                  <a:cubicBezTo>
                    <a:pt x="3" y="7"/>
                    <a:pt x="5" y="7"/>
                    <a:pt x="6" y="7"/>
                  </a:cubicBezTo>
                  <a:cubicBezTo>
                    <a:pt x="7" y="7"/>
                    <a:pt x="7" y="6"/>
                    <a:pt x="8" y="5"/>
                  </a:cubicBezTo>
                  <a:cubicBezTo>
                    <a:pt x="8" y="4"/>
                    <a:pt x="8" y="3"/>
                    <a:pt x="8" y="2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1" y="6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309"/>
            <p:cNvSpPr/>
            <p:nvPr/>
          </p:nvSpPr>
          <p:spPr bwMode="auto">
            <a:xfrm>
              <a:off x="5064125" y="7135813"/>
              <a:ext cx="22225" cy="25400"/>
            </a:xfrm>
            <a:custGeom>
              <a:avLst/>
              <a:gdLst>
                <a:gd name="T0" fmla="*/ 1 w 8"/>
                <a:gd name="T1" fmla="*/ 6 h 9"/>
                <a:gd name="T2" fmla="*/ 3 w 8"/>
                <a:gd name="T3" fmla="*/ 8 h 9"/>
                <a:gd name="T4" fmla="*/ 6 w 8"/>
                <a:gd name="T5" fmla="*/ 8 h 9"/>
                <a:gd name="T6" fmla="*/ 8 w 8"/>
                <a:gd name="T7" fmla="*/ 6 h 9"/>
                <a:gd name="T8" fmla="*/ 8 w 8"/>
                <a:gd name="T9" fmla="*/ 3 h 9"/>
                <a:gd name="T10" fmla="*/ 4 w 8"/>
                <a:gd name="T11" fmla="*/ 0 h 9"/>
                <a:gd name="T12" fmla="*/ 3 w 8"/>
                <a:gd name="T13" fmla="*/ 1 h 9"/>
                <a:gd name="T14" fmla="*/ 1 w 8"/>
                <a:gd name="T15" fmla="*/ 3 h 9"/>
                <a:gd name="T16" fmla="*/ 1 w 8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1" y="6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4" y="8"/>
                    <a:pt x="5" y="9"/>
                    <a:pt x="6" y="8"/>
                  </a:cubicBezTo>
                  <a:cubicBezTo>
                    <a:pt x="7" y="8"/>
                    <a:pt x="8" y="7"/>
                    <a:pt x="8" y="6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0" y="5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310"/>
            <p:cNvSpPr/>
            <p:nvPr/>
          </p:nvSpPr>
          <p:spPr bwMode="auto">
            <a:xfrm>
              <a:off x="5064125" y="7205663"/>
              <a:ext cx="22225" cy="25400"/>
            </a:xfrm>
            <a:custGeom>
              <a:avLst/>
              <a:gdLst>
                <a:gd name="T0" fmla="*/ 6 w 8"/>
                <a:gd name="T1" fmla="*/ 1 h 9"/>
                <a:gd name="T2" fmla="*/ 4 w 8"/>
                <a:gd name="T3" fmla="*/ 0 h 9"/>
                <a:gd name="T4" fmla="*/ 3 w 8"/>
                <a:gd name="T5" fmla="*/ 1 h 9"/>
                <a:gd name="T6" fmla="*/ 1 w 8"/>
                <a:gd name="T7" fmla="*/ 3 h 9"/>
                <a:gd name="T8" fmla="*/ 2 w 8"/>
                <a:gd name="T9" fmla="*/ 8 h 9"/>
                <a:gd name="T10" fmla="*/ 8 w 8"/>
                <a:gd name="T11" fmla="*/ 6 h 9"/>
                <a:gd name="T12" fmla="*/ 8 w 8"/>
                <a:gd name="T13" fmla="*/ 3 h 9"/>
                <a:gd name="T14" fmla="*/ 6 w 8"/>
                <a:gd name="T1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9">
                  <a:moveTo>
                    <a:pt x="6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5"/>
                    <a:pt x="1" y="7"/>
                    <a:pt x="2" y="8"/>
                  </a:cubicBezTo>
                  <a:cubicBezTo>
                    <a:pt x="4" y="9"/>
                    <a:pt x="7" y="8"/>
                    <a:pt x="8" y="6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7" y="2"/>
                    <a:pt x="7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311"/>
            <p:cNvSpPr/>
            <p:nvPr/>
          </p:nvSpPr>
          <p:spPr bwMode="auto">
            <a:xfrm>
              <a:off x="4895850" y="7135813"/>
              <a:ext cx="22225" cy="22225"/>
            </a:xfrm>
            <a:custGeom>
              <a:avLst/>
              <a:gdLst>
                <a:gd name="T0" fmla="*/ 2 w 8"/>
                <a:gd name="T1" fmla="*/ 7 h 8"/>
                <a:gd name="T2" fmla="*/ 5 w 8"/>
                <a:gd name="T3" fmla="*/ 7 h 8"/>
                <a:gd name="T4" fmla="*/ 7 w 8"/>
                <a:gd name="T5" fmla="*/ 5 h 8"/>
                <a:gd name="T6" fmla="*/ 8 w 8"/>
                <a:gd name="T7" fmla="*/ 2 h 8"/>
                <a:gd name="T8" fmla="*/ 6 w 8"/>
                <a:gd name="T9" fmla="*/ 0 h 8"/>
                <a:gd name="T10" fmla="*/ 6 w 8"/>
                <a:gd name="T11" fmla="*/ 0 h 8"/>
                <a:gd name="T12" fmla="*/ 4 w 8"/>
                <a:gd name="T13" fmla="*/ 0 h 8"/>
                <a:gd name="T14" fmla="*/ 3 w 8"/>
                <a:gd name="T15" fmla="*/ 0 h 8"/>
                <a:gd name="T16" fmla="*/ 0 w 8"/>
                <a:gd name="T17" fmla="*/ 2 h 8"/>
                <a:gd name="T18" fmla="*/ 0 w 8"/>
                <a:gd name="T19" fmla="*/ 5 h 8"/>
                <a:gd name="T20" fmla="*/ 2 w 8"/>
                <a:gd name="T2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8">
                  <a:moveTo>
                    <a:pt x="2" y="7"/>
                  </a:move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6"/>
                    <a:pt x="7" y="5"/>
                  </a:cubicBezTo>
                  <a:cubicBezTo>
                    <a:pt x="8" y="4"/>
                    <a:pt x="8" y="3"/>
                    <a:pt x="8" y="2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12"/>
            <p:cNvSpPr/>
            <p:nvPr/>
          </p:nvSpPr>
          <p:spPr bwMode="auto">
            <a:xfrm>
              <a:off x="4895850" y="7205663"/>
              <a:ext cx="22225" cy="22225"/>
            </a:xfrm>
            <a:custGeom>
              <a:avLst/>
              <a:gdLst>
                <a:gd name="T0" fmla="*/ 7 w 8"/>
                <a:gd name="T1" fmla="*/ 2 h 8"/>
                <a:gd name="T2" fmla="*/ 3 w 8"/>
                <a:gd name="T3" fmla="*/ 0 h 8"/>
                <a:gd name="T4" fmla="*/ 2 w 8"/>
                <a:gd name="T5" fmla="*/ 0 h 8"/>
                <a:gd name="T6" fmla="*/ 0 w 8"/>
                <a:gd name="T7" fmla="*/ 2 h 8"/>
                <a:gd name="T8" fmla="*/ 0 w 8"/>
                <a:gd name="T9" fmla="*/ 5 h 8"/>
                <a:gd name="T10" fmla="*/ 2 w 8"/>
                <a:gd name="T11" fmla="*/ 7 h 8"/>
                <a:gd name="T12" fmla="*/ 5 w 8"/>
                <a:gd name="T13" fmla="*/ 7 h 8"/>
                <a:gd name="T14" fmla="*/ 7 w 8"/>
                <a:gd name="T15" fmla="*/ 5 h 8"/>
                <a:gd name="T16" fmla="*/ 7 w 8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7" y="6"/>
                    <a:pt x="7" y="5"/>
                  </a:cubicBezTo>
                  <a:cubicBezTo>
                    <a:pt x="8" y="4"/>
                    <a:pt x="8" y="3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13"/>
            <p:cNvSpPr/>
            <p:nvPr/>
          </p:nvSpPr>
          <p:spPr bwMode="auto">
            <a:xfrm>
              <a:off x="4943475" y="7256463"/>
              <a:ext cx="22225" cy="22225"/>
            </a:xfrm>
            <a:custGeom>
              <a:avLst/>
              <a:gdLst>
                <a:gd name="T0" fmla="*/ 6 w 8"/>
                <a:gd name="T1" fmla="*/ 0 h 8"/>
                <a:gd name="T2" fmla="*/ 4 w 8"/>
                <a:gd name="T3" fmla="*/ 0 h 8"/>
                <a:gd name="T4" fmla="*/ 0 w 8"/>
                <a:gd name="T5" fmla="*/ 2 h 8"/>
                <a:gd name="T6" fmla="*/ 3 w 8"/>
                <a:gd name="T7" fmla="*/ 7 h 8"/>
                <a:gd name="T8" fmla="*/ 6 w 8"/>
                <a:gd name="T9" fmla="*/ 7 h 8"/>
                <a:gd name="T10" fmla="*/ 8 w 8"/>
                <a:gd name="T11" fmla="*/ 5 h 8"/>
                <a:gd name="T12" fmla="*/ 8 w 8"/>
                <a:gd name="T13" fmla="*/ 2 h 8"/>
                <a:gd name="T14" fmla="*/ 6 w 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6"/>
                    <a:pt x="3" y="7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7" y="7"/>
                    <a:pt x="8" y="6"/>
                    <a:pt x="8" y="5"/>
                  </a:cubicBezTo>
                  <a:cubicBezTo>
                    <a:pt x="8" y="4"/>
                    <a:pt x="8" y="3"/>
                    <a:pt x="8" y="2"/>
                  </a:cubicBezTo>
                  <a:cubicBezTo>
                    <a:pt x="7" y="1"/>
                    <a:pt x="7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14"/>
            <p:cNvSpPr/>
            <p:nvPr/>
          </p:nvSpPr>
          <p:spPr bwMode="auto">
            <a:xfrm>
              <a:off x="4943475" y="7085013"/>
              <a:ext cx="25400" cy="22225"/>
            </a:xfrm>
            <a:custGeom>
              <a:avLst/>
              <a:gdLst>
                <a:gd name="T0" fmla="*/ 7 w 9"/>
                <a:gd name="T1" fmla="*/ 1 h 8"/>
                <a:gd name="T2" fmla="*/ 5 w 9"/>
                <a:gd name="T3" fmla="*/ 0 h 8"/>
                <a:gd name="T4" fmla="*/ 3 w 9"/>
                <a:gd name="T5" fmla="*/ 1 h 8"/>
                <a:gd name="T6" fmla="*/ 1 w 9"/>
                <a:gd name="T7" fmla="*/ 6 h 8"/>
                <a:gd name="T8" fmla="*/ 3 w 9"/>
                <a:gd name="T9" fmla="*/ 8 h 8"/>
                <a:gd name="T10" fmla="*/ 6 w 9"/>
                <a:gd name="T11" fmla="*/ 8 h 8"/>
                <a:gd name="T12" fmla="*/ 9 w 9"/>
                <a:gd name="T13" fmla="*/ 6 h 8"/>
                <a:gd name="T14" fmla="*/ 9 w 9"/>
                <a:gd name="T15" fmla="*/ 3 h 8"/>
                <a:gd name="T16" fmla="*/ 7 w 9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8">
                  <a:moveTo>
                    <a:pt x="7" y="1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1" y="1"/>
                    <a:pt x="0" y="4"/>
                    <a:pt x="1" y="6"/>
                  </a:cubicBezTo>
                  <a:cubicBezTo>
                    <a:pt x="1" y="7"/>
                    <a:pt x="2" y="7"/>
                    <a:pt x="3" y="8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7" y="7"/>
                    <a:pt x="8" y="6"/>
                    <a:pt x="9" y="6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2"/>
                    <a:pt x="8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15"/>
            <p:cNvSpPr/>
            <p:nvPr/>
          </p:nvSpPr>
          <p:spPr bwMode="auto">
            <a:xfrm>
              <a:off x="5045075" y="7234238"/>
              <a:ext cx="22225" cy="22225"/>
            </a:xfrm>
            <a:custGeom>
              <a:avLst/>
              <a:gdLst>
                <a:gd name="T0" fmla="*/ 3 w 8"/>
                <a:gd name="T1" fmla="*/ 1 h 8"/>
                <a:gd name="T2" fmla="*/ 2 w 8"/>
                <a:gd name="T3" fmla="*/ 2 h 8"/>
                <a:gd name="T4" fmla="*/ 2 w 8"/>
                <a:gd name="T5" fmla="*/ 7 h 8"/>
                <a:gd name="T6" fmla="*/ 4 w 8"/>
                <a:gd name="T7" fmla="*/ 8 h 8"/>
                <a:gd name="T8" fmla="*/ 7 w 8"/>
                <a:gd name="T9" fmla="*/ 7 h 8"/>
                <a:gd name="T10" fmla="*/ 8 w 8"/>
                <a:gd name="T11" fmla="*/ 4 h 8"/>
                <a:gd name="T12" fmla="*/ 7 w 8"/>
                <a:gd name="T13" fmla="*/ 1 h 8"/>
                <a:gd name="T14" fmla="*/ 3 w 8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3" y="1"/>
                    <a:pt x="2" y="1"/>
                    <a:pt x="2" y="2"/>
                  </a:cubicBezTo>
                  <a:cubicBezTo>
                    <a:pt x="0" y="3"/>
                    <a:pt x="0" y="6"/>
                    <a:pt x="2" y="7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8"/>
                    <a:pt x="7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6" y="0"/>
                    <a:pt x="5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16"/>
            <p:cNvSpPr/>
            <p:nvPr/>
          </p:nvSpPr>
          <p:spPr bwMode="auto">
            <a:xfrm>
              <a:off x="5045075" y="7105650"/>
              <a:ext cx="22225" cy="22225"/>
            </a:xfrm>
            <a:custGeom>
              <a:avLst/>
              <a:gdLst>
                <a:gd name="T0" fmla="*/ 4 w 8"/>
                <a:gd name="T1" fmla="*/ 8 h 8"/>
                <a:gd name="T2" fmla="*/ 7 w 8"/>
                <a:gd name="T3" fmla="*/ 7 h 8"/>
                <a:gd name="T4" fmla="*/ 8 w 8"/>
                <a:gd name="T5" fmla="*/ 4 h 8"/>
                <a:gd name="T6" fmla="*/ 6 w 8"/>
                <a:gd name="T7" fmla="*/ 1 h 8"/>
                <a:gd name="T8" fmla="*/ 2 w 8"/>
                <a:gd name="T9" fmla="*/ 0 h 8"/>
                <a:gd name="T10" fmla="*/ 1 w 8"/>
                <a:gd name="T11" fmla="*/ 1 h 8"/>
                <a:gd name="T12" fmla="*/ 0 w 8"/>
                <a:gd name="T13" fmla="*/ 4 h 8"/>
                <a:gd name="T14" fmla="*/ 1 w 8"/>
                <a:gd name="T15" fmla="*/ 7 h 8"/>
                <a:gd name="T16" fmla="*/ 4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5" y="8"/>
                    <a:pt x="6" y="8"/>
                    <a:pt x="7" y="7"/>
                  </a:cubicBezTo>
                  <a:cubicBezTo>
                    <a:pt x="7" y="6"/>
                    <a:pt x="8" y="5"/>
                    <a:pt x="8" y="4"/>
                  </a:cubicBezTo>
                  <a:cubicBezTo>
                    <a:pt x="8" y="3"/>
                    <a:pt x="7" y="2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8"/>
                    <a:pt x="3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17"/>
            <p:cNvSpPr/>
            <p:nvPr/>
          </p:nvSpPr>
          <p:spPr bwMode="auto">
            <a:xfrm>
              <a:off x="4914900" y="7237413"/>
              <a:ext cx="23813" cy="22225"/>
            </a:xfrm>
            <a:custGeom>
              <a:avLst/>
              <a:gdLst>
                <a:gd name="T0" fmla="*/ 2 w 8"/>
                <a:gd name="T1" fmla="*/ 0 h 8"/>
                <a:gd name="T2" fmla="*/ 1 w 8"/>
                <a:gd name="T3" fmla="*/ 1 h 8"/>
                <a:gd name="T4" fmla="*/ 0 w 8"/>
                <a:gd name="T5" fmla="*/ 4 h 8"/>
                <a:gd name="T6" fmla="*/ 2 w 8"/>
                <a:gd name="T7" fmla="*/ 7 h 8"/>
                <a:gd name="T8" fmla="*/ 5 w 8"/>
                <a:gd name="T9" fmla="*/ 8 h 8"/>
                <a:gd name="T10" fmla="*/ 7 w 8"/>
                <a:gd name="T11" fmla="*/ 7 h 8"/>
                <a:gd name="T12" fmla="*/ 8 w 8"/>
                <a:gd name="T13" fmla="*/ 4 h 8"/>
                <a:gd name="T14" fmla="*/ 7 w 8"/>
                <a:gd name="T15" fmla="*/ 1 h 8"/>
                <a:gd name="T16" fmla="*/ 2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1" y="6"/>
                    <a:pt x="2" y="7"/>
                  </a:cubicBezTo>
                  <a:cubicBezTo>
                    <a:pt x="2" y="8"/>
                    <a:pt x="3" y="8"/>
                    <a:pt x="5" y="8"/>
                  </a:cubicBezTo>
                  <a:cubicBezTo>
                    <a:pt x="6" y="8"/>
                    <a:pt x="7" y="8"/>
                    <a:pt x="7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6" y="0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18"/>
            <p:cNvSpPr/>
            <p:nvPr/>
          </p:nvSpPr>
          <p:spPr bwMode="auto">
            <a:xfrm>
              <a:off x="4913313" y="7107238"/>
              <a:ext cx="22225" cy="23813"/>
            </a:xfrm>
            <a:custGeom>
              <a:avLst/>
              <a:gdLst>
                <a:gd name="T0" fmla="*/ 4 w 8"/>
                <a:gd name="T1" fmla="*/ 8 h 8"/>
                <a:gd name="T2" fmla="*/ 7 w 8"/>
                <a:gd name="T3" fmla="*/ 6 h 8"/>
                <a:gd name="T4" fmla="*/ 8 w 8"/>
                <a:gd name="T5" fmla="*/ 3 h 8"/>
                <a:gd name="T6" fmla="*/ 7 w 8"/>
                <a:gd name="T7" fmla="*/ 1 h 8"/>
                <a:gd name="T8" fmla="*/ 5 w 8"/>
                <a:gd name="T9" fmla="*/ 0 h 8"/>
                <a:gd name="T10" fmla="*/ 3 w 8"/>
                <a:gd name="T11" fmla="*/ 0 h 8"/>
                <a:gd name="T12" fmla="*/ 2 w 8"/>
                <a:gd name="T13" fmla="*/ 1 h 8"/>
                <a:gd name="T14" fmla="*/ 2 w 8"/>
                <a:gd name="T15" fmla="*/ 7 h 8"/>
                <a:gd name="T16" fmla="*/ 4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5" y="8"/>
                    <a:pt x="6" y="7"/>
                    <a:pt x="7" y="6"/>
                  </a:cubicBezTo>
                  <a:cubicBezTo>
                    <a:pt x="8" y="6"/>
                    <a:pt x="8" y="5"/>
                    <a:pt x="8" y="3"/>
                  </a:cubicBezTo>
                  <a:cubicBezTo>
                    <a:pt x="8" y="2"/>
                    <a:pt x="8" y="2"/>
                    <a:pt x="7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2" y="7"/>
                    <a:pt x="3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19"/>
            <p:cNvSpPr/>
            <p:nvPr/>
          </p:nvSpPr>
          <p:spPr bwMode="auto">
            <a:xfrm>
              <a:off x="5072063" y="7172325"/>
              <a:ext cx="23813" cy="22225"/>
            </a:xfrm>
            <a:custGeom>
              <a:avLst/>
              <a:gdLst>
                <a:gd name="T0" fmla="*/ 6 w 8"/>
                <a:gd name="T1" fmla="*/ 1 h 8"/>
                <a:gd name="T2" fmla="*/ 4 w 8"/>
                <a:gd name="T3" fmla="*/ 0 h 8"/>
                <a:gd name="T4" fmla="*/ 0 w 8"/>
                <a:gd name="T5" fmla="*/ 2 h 8"/>
                <a:gd name="T6" fmla="*/ 0 w 8"/>
                <a:gd name="T7" fmla="*/ 4 h 8"/>
                <a:gd name="T8" fmla="*/ 4 w 8"/>
                <a:gd name="T9" fmla="*/ 8 h 8"/>
                <a:gd name="T10" fmla="*/ 6 w 8"/>
                <a:gd name="T11" fmla="*/ 7 h 8"/>
                <a:gd name="T12" fmla="*/ 8 w 8"/>
                <a:gd name="T13" fmla="*/ 4 h 8"/>
                <a:gd name="T14" fmla="*/ 6 w 8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7" y="6"/>
                    <a:pt x="8" y="5"/>
                    <a:pt x="8" y="4"/>
                  </a:cubicBezTo>
                  <a:cubicBezTo>
                    <a:pt x="8" y="3"/>
                    <a:pt x="7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20"/>
            <p:cNvSpPr/>
            <p:nvPr/>
          </p:nvSpPr>
          <p:spPr bwMode="auto">
            <a:xfrm>
              <a:off x="4979988" y="7080250"/>
              <a:ext cx="22225" cy="22225"/>
            </a:xfrm>
            <a:custGeom>
              <a:avLst/>
              <a:gdLst>
                <a:gd name="T0" fmla="*/ 4 w 8"/>
                <a:gd name="T1" fmla="*/ 8 h 8"/>
                <a:gd name="T2" fmla="*/ 7 w 8"/>
                <a:gd name="T3" fmla="*/ 6 h 8"/>
                <a:gd name="T4" fmla="*/ 8 w 8"/>
                <a:gd name="T5" fmla="*/ 4 h 8"/>
                <a:gd name="T6" fmla="*/ 7 w 8"/>
                <a:gd name="T7" fmla="*/ 1 h 8"/>
                <a:gd name="T8" fmla="*/ 4 w 8"/>
                <a:gd name="T9" fmla="*/ 0 h 8"/>
                <a:gd name="T10" fmla="*/ 1 w 8"/>
                <a:gd name="T11" fmla="*/ 2 h 8"/>
                <a:gd name="T12" fmla="*/ 0 w 8"/>
                <a:gd name="T13" fmla="*/ 4 h 8"/>
                <a:gd name="T14" fmla="*/ 1 w 8"/>
                <a:gd name="T15" fmla="*/ 6 h 8"/>
                <a:gd name="T16" fmla="*/ 4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5" y="8"/>
                    <a:pt x="6" y="7"/>
                    <a:pt x="7" y="6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7" y="0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7"/>
                    <a:pt x="3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21"/>
            <p:cNvSpPr/>
            <p:nvPr/>
          </p:nvSpPr>
          <p:spPr bwMode="auto">
            <a:xfrm>
              <a:off x="4979988" y="7262813"/>
              <a:ext cx="22225" cy="22225"/>
            </a:xfrm>
            <a:custGeom>
              <a:avLst/>
              <a:gdLst>
                <a:gd name="T0" fmla="*/ 4 w 8"/>
                <a:gd name="T1" fmla="*/ 0 h 8"/>
                <a:gd name="T2" fmla="*/ 0 w 8"/>
                <a:gd name="T3" fmla="*/ 3 h 8"/>
                <a:gd name="T4" fmla="*/ 0 w 8"/>
                <a:gd name="T5" fmla="*/ 4 h 8"/>
                <a:gd name="T6" fmla="*/ 1 w 8"/>
                <a:gd name="T7" fmla="*/ 7 h 8"/>
                <a:gd name="T8" fmla="*/ 4 w 8"/>
                <a:gd name="T9" fmla="*/ 8 h 8"/>
                <a:gd name="T10" fmla="*/ 7 w 8"/>
                <a:gd name="T11" fmla="*/ 7 h 8"/>
                <a:gd name="T12" fmla="*/ 8 w 8"/>
                <a:gd name="T13" fmla="*/ 4 h 8"/>
                <a:gd name="T14" fmla="*/ 7 w 8"/>
                <a:gd name="T15" fmla="*/ 2 h 8"/>
                <a:gd name="T16" fmla="*/ 4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1" y="8"/>
                    <a:pt x="3" y="8"/>
                    <a:pt x="4" y="8"/>
                  </a:cubicBezTo>
                  <a:cubicBezTo>
                    <a:pt x="5" y="8"/>
                    <a:pt x="6" y="8"/>
                    <a:pt x="7" y="7"/>
                  </a:cubicBezTo>
                  <a:cubicBezTo>
                    <a:pt x="7" y="6"/>
                    <a:pt x="8" y="5"/>
                    <a:pt x="8" y="4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6" y="1"/>
                    <a:pt x="5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22"/>
            <p:cNvSpPr/>
            <p:nvPr/>
          </p:nvSpPr>
          <p:spPr bwMode="auto">
            <a:xfrm>
              <a:off x="4887913" y="7169150"/>
              <a:ext cx="22225" cy="22225"/>
            </a:xfrm>
            <a:custGeom>
              <a:avLst/>
              <a:gdLst>
                <a:gd name="T0" fmla="*/ 7 w 8"/>
                <a:gd name="T1" fmla="*/ 7 h 8"/>
                <a:gd name="T2" fmla="*/ 8 w 8"/>
                <a:gd name="T3" fmla="*/ 4 h 8"/>
                <a:gd name="T4" fmla="*/ 7 w 8"/>
                <a:gd name="T5" fmla="*/ 1 h 8"/>
                <a:gd name="T6" fmla="*/ 4 w 8"/>
                <a:gd name="T7" fmla="*/ 0 h 8"/>
                <a:gd name="T8" fmla="*/ 2 w 8"/>
                <a:gd name="T9" fmla="*/ 1 h 8"/>
                <a:gd name="T10" fmla="*/ 1 w 8"/>
                <a:gd name="T11" fmla="*/ 3 h 8"/>
                <a:gd name="T12" fmla="*/ 1 w 8"/>
                <a:gd name="T13" fmla="*/ 4 h 8"/>
                <a:gd name="T14" fmla="*/ 4 w 8"/>
                <a:gd name="T15" fmla="*/ 8 h 8"/>
                <a:gd name="T16" fmla="*/ 7 w 8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7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5" y="8"/>
                    <a:pt x="6" y="8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23"/>
            <p:cNvSpPr/>
            <p:nvPr/>
          </p:nvSpPr>
          <p:spPr bwMode="auto">
            <a:xfrm>
              <a:off x="4514850" y="6510338"/>
              <a:ext cx="434975" cy="738188"/>
            </a:xfrm>
            <a:custGeom>
              <a:avLst/>
              <a:gdLst>
                <a:gd name="T0" fmla="*/ 102 w 155"/>
                <a:gd name="T1" fmla="*/ 263 h 263"/>
                <a:gd name="T2" fmla="*/ 34 w 155"/>
                <a:gd name="T3" fmla="*/ 263 h 263"/>
                <a:gd name="T4" fmla="*/ 13 w 155"/>
                <a:gd name="T5" fmla="*/ 242 h 263"/>
                <a:gd name="T6" fmla="*/ 13 w 155"/>
                <a:gd name="T7" fmla="*/ 132 h 263"/>
                <a:gd name="T8" fmla="*/ 0 w 155"/>
                <a:gd name="T9" fmla="*/ 85 h 263"/>
                <a:gd name="T10" fmla="*/ 85 w 155"/>
                <a:gd name="T11" fmla="*/ 0 h 263"/>
                <a:gd name="T12" fmla="*/ 154 w 155"/>
                <a:gd name="T13" fmla="*/ 34 h 263"/>
                <a:gd name="T14" fmla="*/ 153 w 155"/>
                <a:gd name="T15" fmla="*/ 41 h 263"/>
                <a:gd name="T16" fmla="*/ 147 w 155"/>
                <a:gd name="T17" fmla="*/ 40 h 263"/>
                <a:gd name="T18" fmla="*/ 85 w 155"/>
                <a:gd name="T19" fmla="*/ 9 h 263"/>
                <a:gd name="T20" fmla="*/ 9 w 155"/>
                <a:gd name="T21" fmla="*/ 85 h 263"/>
                <a:gd name="T22" fmla="*/ 22 w 155"/>
                <a:gd name="T23" fmla="*/ 128 h 263"/>
                <a:gd name="T24" fmla="*/ 22 w 155"/>
                <a:gd name="T25" fmla="*/ 131 h 263"/>
                <a:gd name="T26" fmla="*/ 22 w 155"/>
                <a:gd name="T27" fmla="*/ 242 h 263"/>
                <a:gd name="T28" fmla="*/ 34 w 155"/>
                <a:gd name="T29" fmla="*/ 254 h 263"/>
                <a:gd name="T30" fmla="*/ 102 w 155"/>
                <a:gd name="T31" fmla="*/ 254 h 263"/>
                <a:gd name="T32" fmla="*/ 107 w 155"/>
                <a:gd name="T33" fmla="*/ 259 h 263"/>
                <a:gd name="T34" fmla="*/ 102 w 155"/>
                <a:gd name="T35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" h="263">
                  <a:moveTo>
                    <a:pt x="102" y="263"/>
                  </a:moveTo>
                  <a:cubicBezTo>
                    <a:pt x="34" y="263"/>
                    <a:pt x="34" y="263"/>
                    <a:pt x="34" y="263"/>
                  </a:cubicBezTo>
                  <a:cubicBezTo>
                    <a:pt x="23" y="263"/>
                    <a:pt x="13" y="254"/>
                    <a:pt x="13" y="24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4" y="118"/>
                    <a:pt x="0" y="102"/>
                    <a:pt x="0" y="85"/>
                  </a:cubicBezTo>
                  <a:cubicBezTo>
                    <a:pt x="0" y="38"/>
                    <a:pt x="38" y="0"/>
                    <a:pt x="85" y="0"/>
                  </a:cubicBezTo>
                  <a:cubicBezTo>
                    <a:pt x="112" y="0"/>
                    <a:pt x="138" y="13"/>
                    <a:pt x="154" y="34"/>
                  </a:cubicBezTo>
                  <a:cubicBezTo>
                    <a:pt x="155" y="36"/>
                    <a:pt x="155" y="39"/>
                    <a:pt x="153" y="41"/>
                  </a:cubicBezTo>
                  <a:cubicBezTo>
                    <a:pt x="151" y="42"/>
                    <a:pt x="148" y="42"/>
                    <a:pt x="147" y="40"/>
                  </a:cubicBezTo>
                  <a:cubicBezTo>
                    <a:pt x="132" y="20"/>
                    <a:pt x="110" y="9"/>
                    <a:pt x="85" y="9"/>
                  </a:cubicBezTo>
                  <a:cubicBezTo>
                    <a:pt x="43" y="9"/>
                    <a:pt x="9" y="43"/>
                    <a:pt x="9" y="85"/>
                  </a:cubicBezTo>
                  <a:cubicBezTo>
                    <a:pt x="9" y="101"/>
                    <a:pt x="13" y="115"/>
                    <a:pt x="22" y="128"/>
                  </a:cubicBezTo>
                  <a:cubicBezTo>
                    <a:pt x="22" y="129"/>
                    <a:pt x="22" y="130"/>
                    <a:pt x="22" y="131"/>
                  </a:cubicBezTo>
                  <a:cubicBezTo>
                    <a:pt x="22" y="242"/>
                    <a:pt x="22" y="242"/>
                    <a:pt x="22" y="242"/>
                  </a:cubicBezTo>
                  <a:cubicBezTo>
                    <a:pt x="22" y="249"/>
                    <a:pt x="28" y="254"/>
                    <a:pt x="34" y="254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5" y="254"/>
                    <a:pt x="107" y="256"/>
                    <a:pt x="107" y="259"/>
                  </a:cubicBezTo>
                  <a:cubicBezTo>
                    <a:pt x="107" y="261"/>
                    <a:pt x="105" y="263"/>
                    <a:pt x="102" y="2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24"/>
            <p:cNvSpPr/>
            <p:nvPr/>
          </p:nvSpPr>
          <p:spPr bwMode="auto">
            <a:xfrm>
              <a:off x="4624388" y="6894513"/>
              <a:ext cx="182563" cy="73025"/>
            </a:xfrm>
            <a:custGeom>
              <a:avLst/>
              <a:gdLst>
                <a:gd name="T0" fmla="*/ 48 w 65"/>
                <a:gd name="T1" fmla="*/ 26 h 26"/>
                <a:gd name="T2" fmla="*/ 1 w 65"/>
                <a:gd name="T3" fmla="*/ 9 h 26"/>
                <a:gd name="T4" fmla="*/ 1 w 65"/>
                <a:gd name="T5" fmla="*/ 2 h 26"/>
                <a:gd name="T6" fmla="*/ 8 w 65"/>
                <a:gd name="T7" fmla="*/ 2 h 26"/>
                <a:gd name="T8" fmla="*/ 48 w 65"/>
                <a:gd name="T9" fmla="*/ 16 h 26"/>
                <a:gd name="T10" fmla="*/ 60 w 65"/>
                <a:gd name="T11" fmla="*/ 15 h 26"/>
                <a:gd name="T12" fmla="*/ 65 w 65"/>
                <a:gd name="T13" fmla="*/ 19 h 26"/>
                <a:gd name="T14" fmla="*/ 61 w 65"/>
                <a:gd name="T15" fmla="*/ 25 h 26"/>
                <a:gd name="T16" fmla="*/ 48 w 65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26">
                  <a:moveTo>
                    <a:pt x="48" y="26"/>
                  </a:moveTo>
                  <a:cubicBezTo>
                    <a:pt x="29" y="26"/>
                    <a:pt x="12" y="19"/>
                    <a:pt x="1" y="9"/>
                  </a:cubicBezTo>
                  <a:cubicBezTo>
                    <a:pt x="0" y="7"/>
                    <a:pt x="0" y="4"/>
                    <a:pt x="1" y="2"/>
                  </a:cubicBezTo>
                  <a:cubicBezTo>
                    <a:pt x="3" y="0"/>
                    <a:pt x="6" y="0"/>
                    <a:pt x="8" y="2"/>
                  </a:cubicBezTo>
                  <a:cubicBezTo>
                    <a:pt x="17" y="11"/>
                    <a:pt x="32" y="16"/>
                    <a:pt x="48" y="16"/>
                  </a:cubicBezTo>
                  <a:cubicBezTo>
                    <a:pt x="52" y="16"/>
                    <a:pt x="56" y="16"/>
                    <a:pt x="60" y="15"/>
                  </a:cubicBezTo>
                  <a:cubicBezTo>
                    <a:pt x="62" y="15"/>
                    <a:pt x="65" y="17"/>
                    <a:pt x="65" y="19"/>
                  </a:cubicBezTo>
                  <a:cubicBezTo>
                    <a:pt x="65" y="22"/>
                    <a:pt x="64" y="24"/>
                    <a:pt x="61" y="25"/>
                  </a:cubicBezTo>
                  <a:cubicBezTo>
                    <a:pt x="57" y="25"/>
                    <a:pt x="53" y="26"/>
                    <a:pt x="48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25"/>
            <p:cNvSpPr/>
            <p:nvPr/>
          </p:nvSpPr>
          <p:spPr bwMode="auto">
            <a:xfrm>
              <a:off x="4873625" y="6443663"/>
              <a:ext cx="25400" cy="133350"/>
            </a:xfrm>
            <a:custGeom>
              <a:avLst/>
              <a:gdLst>
                <a:gd name="T0" fmla="*/ 5 w 9"/>
                <a:gd name="T1" fmla="*/ 48 h 48"/>
                <a:gd name="T2" fmla="*/ 0 w 9"/>
                <a:gd name="T3" fmla="*/ 44 h 48"/>
                <a:gd name="T4" fmla="*/ 0 w 9"/>
                <a:gd name="T5" fmla="*/ 5 h 48"/>
                <a:gd name="T6" fmla="*/ 5 w 9"/>
                <a:gd name="T7" fmla="*/ 0 h 48"/>
                <a:gd name="T8" fmla="*/ 9 w 9"/>
                <a:gd name="T9" fmla="*/ 5 h 48"/>
                <a:gd name="T10" fmla="*/ 9 w 9"/>
                <a:gd name="T11" fmla="*/ 44 h 48"/>
                <a:gd name="T12" fmla="*/ 5 w 9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48">
                  <a:moveTo>
                    <a:pt x="5" y="48"/>
                  </a:moveTo>
                  <a:cubicBezTo>
                    <a:pt x="2" y="48"/>
                    <a:pt x="0" y="46"/>
                    <a:pt x="0" y="4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6"/>
                    <a:pt x="7" y="48"/>
                    <a:pt x="5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26"/>
            <p:cNvSpPr/>
            <p:nvPr/>
          </p:nvSpPr>
          <p:spPr bwMode="auto">
            <a:xfrm>
              <a:off x="4610100" y="6667500"/>
              <a:ext cx="220663" cy="131763"/>
            </a:xfrm>
            <a:custGeom>
              <a:avLst/>
              <a:gdLst>
                <a:gd name="T0" fmla="*/ 55 w 79"/>
                <a:gd name="T1" fmla="*/ 47 h 47"/>
                <a:gd name="T2" fmla="*/ 8 w 79"/>
                <a:gd name="T3" fmla="*/ 47 h 47"/>
                <a:gd name="T4" fmla="*/ 0 w 79"/>
                <a:gd name="T5" fmla="*/ 39 h 47"/>
                <a:gd name="T6" fmla="*/ 0 w 79"/>
                <a:gd name="T7" fmla="*/ 8 h 47"/>
                <a:gd name="T8" fmla="*/ 8 w 79"/>
                <a:gd name="T9" fmla="*/ 0 h 47"/>
                <a:gd name="T10" fmla="*/ 75 w 79"/>
                <a:gd name="T11" fmla="*/ 0 h 47"/>
                <a:gd name="T12" fmla="*/ 79 w 79"/>
                <a:gd name="T13" fmla="*/ 4 h 47"/>
                <a:gd name="T14" fmla="*/ 75 w 79"/>
                <a:gd name="T15" fmla="*/ 9 h 47"/>
                <a:gd name="T16" fmla="*/ 9 w 79"/>
                <a:gd name="T17" fmla="*/ 9 h 47"/>
                <a:gd name="T18" fmla="*/ 9 w 79"/>
                <a:gd name="T19" fmla="*/ 38 h 47"/>
                <a:gd name="T20" fmla="*/ 55 w 79"/>
                <a:gd name="T21" fmla="*/ 38 h 47"/>
                <a:gd name="T22" fmla="*/ 60 w 79"/>
                <a:gd name="T23" fmla="*/ 42 h 47"/>
                <a:gd name="T24" fmla="*/ 55 w 79"/>
                <a:gd name="T2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47">
                  <a:moveTo>
                    <a:pt x="55" y="47"/>
                  </a:moveTo>
                  <a:cubicBezTo>
                    <a:pt x="8" y="47"/>
                    <a:pt x="8" y="47"/>
                    <a:pt x="8" y="47"/>
                  </a:cubicBezTo>
                  <a:cubicBezTo>
                    <a:pt x="3" y="47"/>
                    <a:pt x="0" y="43"/>
                    <a:pt x="0" y="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7" y="0"/>
                    <a:pt x="79" y="2"/>
                    <a:pt x="79" y="4"/>
                  </a:cubicBezTo>
                  <a:cubicBezTo>
                    <a:pt x="79" y="7"/>
                    <a:pt x="77" y="9"/>
                    <a:pt x="75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7" y="38"/>
                    <a:pt x="60" y="40"/>
                    <a:pt x="60" y="42"/>
                  </a:cubicBezTo>
                  <a:cubicBezTo>
                    <a:pt x="60" y="45"/>
                    <a:pt x="57" y="47"/>
                    <a:pt x="55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Oval 327"/>
            <p:cNvSpPr>
              <a:spLocks noChangeArrowheads="1"/>
            </p:cNvSpPr>
            <p:nvPr/>
          </p:nvSpPr>
          <p:spPr bwMode="auto">
            <a:xfrm>
              <a:off x="4741863" y="7085013"/>
              <a:ext cx="25400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Oval 328"/>
            <p:cNvSpPr>
              <a:spLocks noChangeArrowheads="1"/>
            </p:cNvSpPr>
            <p:nvPr/>
          </p:nvSpPr>
          <p:spPr bwMode="auto">
            <a:xfrm>
              <a:off x="4741863" y="7135813"/>
              <a:ext cx="25400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Oval 329"/>
            <p:cNvSpPr>
              <a:spLocks noChangeArrowheads="1"/>
            </p:cNvSpPr>
            <p:nvPr/>
          </p:nvSpPr>
          <p:spPr bwMode="auto">
            <a:xfrm>
              <a:off x="4741863" y="7034213"/>
              <a:ext cx="25400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Oval 330"/>
            <p:cNvSpPr>
              <a:spLocks noChangeArrowheads="1"/>
            </p:cNvSpPr>
            <p:nvPr/>
          </p:nvSpPr>
          <p:spPr bwMode="auto">
            <a:xfrm>
              <a:off x="4691063" y="7085013"/>
              <a:ext cx="25400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331"/>
            <p:cNvSpPr/>
            <p:nvPr/>
          </p:nvSpPr>
          <p:spPr bwMode="auto">
            <a:xfrm>
              <a:off x="4775200" y="7118350"/>
              <a:ext cx="28575" cy="28575"/>
            </a:xfrm>
            <a:custGeom>
              <a:avLst/>
              <a:gdLst>
                <a:gd name="T0" fmla="*/ 2 w 10"/>
                <a:gd name="T1" fmla="*/ 2 h 10"/>
                <a:gd name="T2" fmla="*/ 2 w 10"/>
                <a:gd name="T3" fmla="*/ 8 h 10"/>
                <a:gd name="T4" fmla="*/ 8 w 10"/>
                <a:gd name="T5" fmla="*/ 8 h 10"/>
                <a:gd name="T6" fmla="*/ 8 w 10"/>
                <a:gd name="T7" fmla="*/ 2 h 10"/>
                <a:gd name="T8" fmla="*/ 2 w 10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2"/>
                  </a:moveTo>
                  <a:cubicBezTo>
                    <a:pt x="0" y="4"/>
                    <a:pt x="0" y="6"/>
                    <a:pt x="2" y="8"/>
                  </a:cubicBezTo>
                  <a:cubicBezTo>
                    <a:pt x="3" y="10"/>
                    <a:pt x="6" y="10"/>
                    <a:pt x="8" y="8"/>
                  </a:cubicBezTo>
                  <a:cubicBezTo>
                    <a:pt x="10" y="6"/>
                    <a:pt x="10" y="3"/>
                    <a:pt x="8" y="2"/>
                  </a:cubicBezTo>
                  <a:cubicBezTo>
                    <a:pt x="6" y="0"/>
                    <a:pt x="4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332"/>
            <p:cNvSpPr/>
            <p:nvPr/>
          </p:nvSpPr>
          <p:spPr bwMode="auto">
            <a:xfrm>
              <a:off x="4705350" y="7048500"/>
              <a:ext cx="25400" cy="25400"/>
            </a:xfrm>
            <a:custGeom>
              <a:avLst/>
              <a:gdLst>
                <a:gd name="T0" fmla="*/ 1 w 9"/>
                <a:gd name="T1" fmla="*/ 1 h 9"/>
                <a:gd name="T2" fmla="*/ 1 w 9"/>
                <a:gd name="T3" fmla="*/ 8 h 9"/>
                <a:gd name="T4" fmla="*/ 8 w 9"/>
                <a:gd name="T5" fmla="*/ 8 h 9"/>
                <a:gd name="T6" fmla="*/ 8 w 9"/>
                <a:gd name="T7" fmla="*/ 1 h 9"/>
                <a:gd name="T8" fmla="*/ 1 w 9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1" y="1"/>
                  </a:moveTo>
                  <a:cubicBezTo>
                    <a:pt x="0" y="3"/>
                    <a:pt x="0" y="6"/>
                    <a:pt x="1" y="8"/>
                  </a:cubicBezTo>
                  <a:cubicBezTo>
                    <a:pt x="3" y="9"/>
                    <a:pt x="6" y="9"/>
                    <a:pt x="8" y="8"/>
                  </a:cubicBezTo>
                  <a:cubicBezTo>
                    <a:pt x="9" y="6"/>
                    <a:pt x="9" y="3"/>
                    <a:pt x="8" y="1"/>
                  </a:cubicBezTo>
                  <a:cubicBezTo>
                    <a:pt x="6" y="0"/>
                    <a:pt x="3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333"/>
            <p:cNvSpPr/>
            <p:nvPr/>
          </p:nvSpPr>
          <p:spPr bwMode="auto">
            <a:xfrm>
              <a:off x="4775200" y="7048500"/>
              <a:ext cx="28575" cy="25400"/>
            </a:xfrm>
            <a:custGeom>
              <a:avLst/>
              <a:gdLst>
                <a:gd name="T0" fmla="*/ 8 w 10"/>
                <a:gd name="T1" fmla="*/ 8 h 9"/>
                <a:gd name="T2" fmla="*/ 8 w 10"/>
                <a:gd name="T3" fmla="*/ 1 h 9"/>
                <a:gd name="T4" fmla="*/ 2 w 10"/>
                <a:gd name="T5" fmla="*/ 1 h 9"/>
                <a:gd name="T6" fmla="*/ 2 w 10"/>
                <a:gd name="T7" fmla="*/ 8 h 9"/>
                <a:gd name="T8" fmla="*/ 8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8" y="8"/>
                  </a:moveTo>
                  <a:cubicBezTo>
                    <a:pt x="10" y="6"/>
                    <a:pt x="10" y="3"/>
                    <a:pt x="8" y="1"/>
                  </a:cubicBezTo>
                  <a:cubicBezTo>
                    <a:pt x="6" y="0"/>
                    <a:pt x="3" y="0"/>
                    <a:pt x="2" y="1"/>
                  </a:cubicBezTo>
                  <a:cubicBezTo>
                    <a:pt x="0" y="3"/>
                    <a:pt x="0" y="6"/>
                    <a:pt x="2" y="8"/>
                  </a:cubicBezTo>
                  <a:cubicBezTo>
                    <a:pt x="4" y="9"/>
                    <a:pt x="6" y="9"/>
                    <a:pt x="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334"/>
            <p:cNvSpPr/>
            <p:nvPr/>
          </p:nvSpPr>
          <p:spPr bwMode="auto">
            <a:xfrm>
              <a:off x="4705350" y="7118350"/>
              <a:ext cx="25400" cy="28575"/>
            </a:xfrm>
            <a:custGeom>
              <a:avLst/>
              <a:gdLst>
                <a:gd name="T0" fmla="*/ 1 w 9"/>
                <a:gd name="T1" fmla="*/ 2 h 10"/>
                <a:gd name="T2" fmla="*/ 1 w 9"/>
                <a:gd name="T3" fmla="*/ 8 h 10"/>
                <a:gd name="T4" fmla="*/ 8 w 9"/>
                <a:gd name="T5" fmla="*/ 8 h 10"/>
                <a:gd name="T6" fmla="*/ 8 w 9"/>
                <a:gd name="T7" fmla="*/ 2 h 10"/>
                <a:gd name="T8" fmla="*/ 1 w 9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2"/>
                  </a:moveTo>
                  <a:cubicBezTo>
                    <a:pt x="0" y="3"/>
                    <a:pt x="0" y="6"/>
                    <a:pt x="1" y="8"/>
                  </a:cubicBezTo>
                  <a:cubicBezTo>
                    <a:pt x="3" y="10"/>
                    <a:pt x="6" y="10"/>
                    <a:pt x="8" y="8"/>
                  </a:cubicBezTo>
                  <a:cubicBezTo>
                    <a:pt x="9" y="6"/>
                    <a:pt x="9" y="4"/>
                    <a:pt x="8" y="2"/>
                  </a:cubicBezTo>
                  <a:cubicBezTo>
                    <a:pt x="6" y="0"/>
                    <a:pt x="3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335"/>
            <p:cNvSpPr/>
            <p:nvPr/>
          </p:nvSpPr>
          <p:spPr bwMode="auto">
            <a:xfrm>
              <a:off x="4775200" y="7172325"/>
              <a:ext cx="25400" cy="22225"/>
            </a:xfrm>
            <a:custGeom>
              <a:avLst/>
              <a:gdLst>
                <a:gd name="T0" fmla="*/ 5 w 9"/>
                <a:gd name="T1" fmla="*/ 0 h 8"/>
                <a:gd name="T2" fmla="*/ 3 w 9"/>
                <a:gd name="T3" fmla="*/ 0 h 8"/>
                <a:gd name="T4" fmla="*/ 1 w 9"/>
                <a:gd name="T5" fmla="*/ 5 h 8"/>
                <a:gd name="T6" fmla="*/ 3 w 9"/>
                <a:gd name="T7" fmla="*/ 7 h 8"/>
                <a:gd name="T8" fmla="*/ 6 w 9"/>
                <a:gd name="T9" fmla="*/ 7 h 8"/>
                <a:gd name="T10" fmla="*/ 8 w 9"/>
                <a:gd name="T11" fmla="*/ 5 h 8"/>
                <a:gd name="T12" fmla="*/ 8 w 9"/>
                <a:gd name="T13" fmla="*/ 2 h 8"/>
                <a:gd name="T14" fmla="*/ 5 w 9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7" y="7"/>
                    <a:pt x="8" y="6"/>
                    <a:pt x="8" y="5"/>
                  </a:cubicBezTo>
                  <a:cubicBezTo>
                    <a:pt x="8" y="4"/>
                    <a:pt x="9" y="3"/>
                    <a:pt x="8" y="2"/>
                  </a:cubicBezTo>
                  <a:cubicBezTo>
                    <a:pt x="8" y="1"/>
                    <a:pt x="6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336"/>
            <p:cNvSpPr/>
            <p:nvPr/>
          </p:nvSpPr>
          <p:spPr bwMode="auto">
            <a:xfrm>
              <a:off x="4778375" y="7000875"/>
              <a:ext cx="22225" cy="22225"/>
            </a:xfrm>
            <a:custGeom>
              <a:avLst/>
              <a:gdLst>
                <a:gd name="T0" fmla="*/ 3 w 8"/>
                <a:gd name="T1" fmla="*/ 8 h 8"/>
                <a:gd name="T2" fmla="*/ 6 w 8"/>
                <a:gd name="T3" fmla="*/ 8 h 8"/>
                <a:gd name="T4" fmla="*/ 8 w 8"/>
                <a:gd name="T5" fmla="*/ 6 h 8"/>
                <a:gd name="T6" fmla="*/ 8 w 8"/>
                <a:gd name="T7" fmla="*/ 3 h 8"/>
                <a:gd name="T8" fmla="*/ 6 w 8"/>
                <a:gd name="T9" fmla="*/ 1 h 8"/>
                <a:gd name="T10" fmla="*/ 4 w 8"/>
                <a:gd name="T11" fmla="*/ 0 h 8"/>
                <a:gd name="T12" fmla="*/ 2 w 8"/>
                <a:gd name="T13" fmla="*/ 1 h 8"/>
                <a:gd name="T14" fmla="*/ 0 w 8"/>
                <a:gd name="T15" fmla="*/ 3 h 8"/>
                <a:gd name="T16" fmla="*/ 0 w 8"/>
                <a:gd name="T17" fmla="*/ 5 h 8"/>
                <a:gd name="T18" fmla="*/ 3 w 8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4" y="8"/>
                    <a:pt x="5" y="8"/>
                    <a:pt x="6" y="8"/>
                  </a:cubicBezTo>
                  <a:cubicBezTo>
                    <a:pt x="7" y="7"/>
                    <a:pt x="7" y="7"/>
                    <a:pt x="8" y="6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337"/>
            <p:cNvSpPr/>
            <p:nvPr/>
          </p:nvSpPr>
          <p:spPr bwMode="auto">
            <a:xfrm>
              <a:off x="4657725" y="7048500"/>
              <a:ext cx="22225" cy="25400"/>
            </a:xfrm>
            <a:custGeom>
              <a:avLst/>
              <a:gdLst>
                <a:gd name="T0" fmla="*/ 3 w 8"/>
                <a:gd name="T1" fmla="*/ 8 h 9"/>
                <a:gd name="T2" fmla="*/ 5 w 8"/>
                <a:gd name="T3" fmla="*/ 8 h 9"/>
                <a:gd name="T4" fmla="*/ 8 w 8"/>
                <a:gd name="T5" fmla="*/ 6 h 9"/>
                <a:gd name="T6" fmla="*/ 8 w 8"/>
                <a:gd name="T7" fmla="*/ 3 h 9"/>
                <a:gd name="T8" fmla="*/ 6 w 8"/>
                <a:gd name="T9" fmla="*/ 1 h 9"/>
                <a:gd name="T10" fmla="*/ 6 w 8"/>
                <a:gd name="T11" fmla="*/ 1 h 9"/>
                <a:gd name="T12" fmla="*/ 4 w 8"/>
                <a:gd name="T13" fmla="*/ 0 h 9"/>
                <a:gd name="T14" fmla="*/ 3 w 8"/>
                <a:gd name="T15" fmla="*/ 1 h 9"/>
                <a:gd name="T16" fmla="*/ 1 w 8"/>
                <a:gd name="T17" fmla="*/ 3 h 9"/>
                <a:gd name="T18" fmla="*/ 1 w 8"/>
                <a:gd name="T19" fmla="*/ 6 h 9"/>
                <a:gd name="T20" fmla="*/ 3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3" y="8"/>
                  </a:moveTo>
                  <a:cubicBezTo>
                    <a:pt x="3" y="9"/>
                    <a:pt x="4" y="9"/>
                    <a:pt x="5" y="8"/>
                  </a:cubicBezTo>
                  <a:cubicBezTo>
                    <a:pt x="6" y="8"/>
                    <a:pt x="7" y="7"/>
                    <a:pt x="8" y="6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7"/>
                    <a:pt x="2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338"/>
            <p:cNvSpPr/>
            <p:nvPr/>
          </p:nvSpPr>
          <p:spPr bwMode="auto">
            <a:xfrm>
              <a:off x="4657725" y="7118350"/>
              <a:ext cx="22225" cy="25400"/>
            </a:xfrm>
            <a:custGeom>
              <a:avLst/>
              <a:gdLst>
                <a:gd name="T0" fmla="*/ 7 w 8"/>
                <a:gd name="T1" fmla="*/ 3 h 9"/>
                <a:gd name="T2" fmla="*/ 4 w 8"/>
                <a:gd name="T3" fmla="*/ 0 h 9"/>
                <a:gd name="T4" fmla="*/ 2 w 8"/>
                <a:gd name="T5" fmla="*/ 1 h 9"/>
                <a:gd name="T6" fmla="*/ 0 w 8"/>
                <a:gd name="T7" fmla="*/ 3 h 9"/>
                <a:gd name="T8" fmla="*/ 0 w 8"/>
                <a:gd name="T9" fmla="*/ 6 h 9"/>
                <a:gd name="T10" fmla="*/ 2 w 8"/>
                <a:gd name="T11" fmla="*/ 8 h 9"/>
                <a:gd name="T12" fmla="*/ 5 w 8"/>
                <a:gd name="T13" fmla="*/ 8 h 9"/>
                <a:gd name="T14" fmla="*/ 7 w 8"/>
                <a:gd name="T15" fmla="*/ 6 h 9"/>
                <a:gd name="T16" fmla="*/ 7 w 8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7" y="3"/>
                  </a:moveTo>
                  <a:cubicBezTo>
                    <a:pt x="7" y="1"/>
                    <a:pt x="5" y="0"/>
                    <a:pt x="4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3" y="9"/>
                    <a:pt x="4" y="9"/>
                    <a:pt x="5" y="8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8" y="5"/>
                    <a:pt x="8" y="4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339"/>
            <p:cNvSpPr/>
            <p:nvPr/>
          </p:nvSpPr>
          <p:spPr bwMode="auto">
            <a:xfrm>
              <a:off x="4705350" y="7169150"/>
              <a:ext cx="22225" cy="22225"/>
            </a:xfrm>
            <a:custGeom>
              <a:avLst/>
              <a:gdLst>
                <a:gd name="T0" fmla="*/ 6 w 8"/>
                <a:gd name="T1" fmla="*/ 1 h 8"/>
                <a:gd name="T2" fmla="*/ 4 w 8"/>
                <a:gd name="T3" fmla="*/ 0 h 8"/>
                <a:gd name="T4" fmla="*/ 1 w 8"/>
                <a:gd name="T5" fmla="*/ 3 h 8"/>
                <a:gd name="T6" fmla="*/ 3 w 8"/>
                <a:gd name="T7" fmla="*/ 8 h 8"/>
                <a:gd name="T8" fmla="*/ 6 w 8"/>
                <a:gd name="T9" fmla="*/ 8 h 8"/>
                <a:gd name="T10" fmla="*/ 8 w 8"/>
                <a:gd name="T11" fmla="*/ 6 h 8"/>
                <a:gd name="T12" fmla="*/ 8 w 8"/>
                <a:gd name="T13" fmla="*/ 3 h 8"/>
                <a:gd name="T14" fmla="*/ 6 w 8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5"/>
                    <a:pt x="1" y="7"/>
                    <a:pt x="3" y="8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7" y="8"/>
                    <a:pt x="8" y="7"/>
                    <a:pt x="8" y="6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2"/>
                    <a:pt x="7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340"/>
            <p:cNvSpPr/>
            <p:nvPr/>
          </p:nvSpPr>
          <p:spPr bwMode="auto">
            <a:xfrm>
              <a:off x="4705350" y="7000875"/>
              <a:ext cx="25400" cy="22225"/>
            </a:xfrm>
            <a:custGeom>
              <a:avLst/>
              <a:gdLst>
                <a:gd name="T0" fmla="*/ 7 w 9"/>
                <a:gd name="T1" fmla="*/ 0 h 8"/>
                <a:gd name="T2" fmla="*/ 5 w 9"/>
                <a:gd name="T3" fmla="*/ 0 h 8"/>
                <a:gd name="T4" fmla="*/ 4 w 9"/>
                <a:gd name="T5" fmla="*/ 0 h 8"/>
                <a:gd name="T6" fmla="*/ 1 w 9"/>
                <a:gd name="T7" fmla="*/ 5 h 8"/>
                <a:gd name="T8" fmla="*/ 3 w 9"/>
                <a:gd name="T9" fmla="*/ 7 h 8"/>
                <a:gd name="T10" fmla="*/ 6 w 9"/>
                <a:gd name="T11" fmla="*/ 7 h 8"/>
                <a:gd name="T12" fmla="*/ 9 w 9"/>
                <a:gd name="T13" fmla="*/ 5 h 8"/>
                <a:gd name="T14" fmla="*/ 9 w 9"/>
                <a:gd name="T15" fmla="*/ 2 h 8"/>
                <a:gd name="T16" fmla="*/ 7 w 9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8"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0" y="3"/>
                    <a:pt x="1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7" y="7"/>
                    <a:pt x="8" y="6"/>
                    <a:pt x="9" y="5"/>
                  </a:cubicBezTo>
                  <a:cubicBezTo>
                    <a:pt x="9" y="4"/>
                    <a:pt x="9" y="3"/>
                    <a:pt x="9" y="2"/>
                  </a:cubicBezTo>
                  <a:cubicBezTo>
                    <a:pt x="8" y="1"/>
                    <a:pt x="8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341"/>
            <p:cNvSpPr/>
            <p:nvPr/>
          </p:nvSpPr>
          <p:spPr bwMode="auto">
            <a:xfrm>
              <a:off x="4676775" y="7150100"/>
              <a:ext cx="22225" cy="25400"/>
            </a:xfrm>
            <a:custGeom>
              <a:avLst/>
              <a:gdLst>
                <a:gd name="T0" fmla="*/ 3 w 8"/>
                <a:gd name="T1" fmla="*/ 1 h 9"/>
                <a:gd name="T2" fmla="*/ 1 w 8"/>
                <a:gd name="T3" fmla="*/ 2 h 9"/>
                <a:gd name="T4" fmla="*/ 0 w 8"/>
                <a:gd name="T5" fmla="*/ 5 h 9"/>
                <a:gd name="T6" fmla="*/ 2 w 8"/>
                <a:gd name="T7" fmla="*/ 7 h 9"/>
                <a:gd name="T8" fmla="*/ 5 w 8"/>
                <a:gd name="T9" fmla="*/ 9 h 9"/>
                <a:gd name="T10" fmla="*/ 7 w 8"/>
                <a:gd name="T11" fmla="*/ 8 h 9"/>
                <a:gd name="T12" fmla="*/ 8 w 8"/>
                <a:gd name="T13" fmla="*/ 5 h 9"/>
                <a:gd name="T14" fmla="*/ 7 w 8"/>
                <a:gd name="T15" fmla="*/ 2 h 9"/>
                <a:gd name="T16" fmla="*/ 3 w 8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3" y="1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4" y="9"/>
                    <a:pt x="5" y="9"/>
                  </a:cubicBezTo>
                  <a:cubicBezTo>
                    <a:pt x="6" y="9"/>
                    <a:pt x="7" y="8"/>
                    <a:pt x="7" y="8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8" y="4"/>
                    <a:pt x="8" y="3"/>
                    <a:pt x="7" y="2"/>
                  </a:cubicBezTo>
                  <a:cubicBezTo>
                    <a:pt x="6" y="1"/>
                    <a:pt x="4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342"/>
            <p:cNvSpPr/>
            <p:nvPr/>
          </p:nvSpPr>
          <p:spPr bwMode="auto">
            <a:xfrm>
              <a:off x="4675188" y="7021513"/>
              <a:ext cx="23813" cy="22225"/>
            </a:xfrm>
            <a:custGeom>
              <a:avLst/>
              <a:gdLst>
                <a:gd name="T0" fmla="*/ 5 w 9"/>
                <a:gd name="T1" fmla="*/ 8 h 8"/>
                <a:gd name="T2" fmla="*/ 7 w 9"/>
                <a:gd name="T3" fmla="*/ 7 h 8"/>
                <a:gd name="T4" fmla="*/ 9 w 9"/>
                <a:gd name="T5" fmla="*/ 4 h 8"/>
                <a:gd name="T6" fmla="*/ 8 w 9"/>
                <a:gd name="T7" fmla="*/ 2 h 8"/>
                <a:gd name="T8" fmla="*/ 5 w 9"/>
                <a:gd name="T9" fmla="*/ 1 h 8"/>
                <a:gd name="T10" fmla="*/ 3 w 9"/>
                <a:gd name="T11" fmla="*/ 1 h 8"/>
                <a:gd name="T12" fmla="*/ 2 w 9"/>
                <a:gd name="T13" fmla="*/ 2 h 8"/>
                <a:gd name="T14" fmla="*/ 2 w 9"/>
                <a:gd name="T15" fmla="*/ 7 h 8"/>
                <a:gd name="T16" fmla="*/ 5 w 9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8">
                  <a:moveTo>
                    <a:pt x="5" y="8"/>
                  </a:moveTo>
                  <a:cubicBezTo>
                    <a:pt x="6" y="8"/>
                    <a:pt x="7" y="8"/>
                    <a:pt x="7" y="7"/>
                  </a:cubicBezTo>
                  <a:cubicBezTo>
                    <a:pt x="8" y="6"/>
                    <a:pt x="9" y="5"/>
                    <a:pt x="9" y="4"/>
                  </a:cubicBezTo>
                  <a:cubicBezTo>
                    <a:pt x="9" y="3"/>
                    <a:pt x="8" y="2"/>
                    <a:pt x="8" y="2"/>
                  </a:cubicBezTo>
                  <a:cubicBezTo>
                    <a:pt x="7" y="1"/>
                    <a:pt x="6" y="0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0" y="3"/>
                    <a:pt x="0" y="6"/>
                    <a:pt x="2" y="7"/>
                  </a:cubicBezTo>
                  <a:cubicBezTo>
                    <a:pt x="3" y="8"/>
                    <a:pt x="4" y="8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343"/>
            <p:cNvSpPr/>
            <p:nvPr/>
          </p:nvSpPr>
          <p:spPr bwMode="auto">
            <a:xfrm>
              <a:off x="4741863" y="6996113"/>
              <a:ext cx="25400" cy="19050"/>
            </a:xfrm>
            <a:custGeom>
              <a:avLst/>
              <a:gdLst>
                <a:gd name="T0" fmla="*/ 4 w 9"/>
                <a:gd name="T1" fmla="*/ 7 h 7"/>
                <a:gd name="T2" fmla="*/ 7 w 9"/>
                <a:gd name="T3" fmla="*/ 6 h 7"/>
                <a:gd name="T4" fmla="*/ 9 w 9"/>
                <a:gd name="T5" fmla="*/ 4 h 7"/>
                <a:gd name="T6" fmla="*/ 8 w 9"/>
                <a:gd name="T7" fmla="*/ 1 h 7"/>
                <a:gd name="T8" fmla="*/ 5 w 9"/>
                <a:gd name="T9" fmla="*/ 0 h 7"/>
                <a:gd name="T10" fmla="*/ 1 w 9"/>
                <a:gd name="T11" fmla="*/ 2 h 7"/>
                <a:gd name="T12" fmla="*/ 0 w 9"/>
                <a:gd name="T13" fmla="*/ 3 h 7"/>
                <a:gd name="T14" fmla="*/ 2 w 9"/>
                <a:gd name="T15" fmla="*/ 6 h 7"/>
                <a:gd name="T16" fmla="*/ 4 w 9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6" y="7"/>
                    <a:pt x="7" y="7"/>
                    <a:pt x="7" y="6"/>
                  </a:cubicBezTo>
                  <a:cubicBezTo>
                    <a:pt x="8" y="5"/>
                    <a:pt x="9" y="5"/>
                    <a:pt x="9" y="4"/>
                  </a:cubicBezTo>
                  <a:cubicBezTo>
                    <a:pt x="9" y="3"/>
                    <a:pt x="8" y="2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344"/>
            <p:cNvSpPr/>
            <p:nvPr/>
          </p:nvSpPr>
          <p:spPr bwMode="auto">
            <a:xfrm>
              <a:off x="4741863" y="7178675"/>
              <a:ext cx="22225" cy="22225"/>
            </a:xfrm>
            <a:custGeom>
              <a:avLst/>
              <a:gdLst>
                <a:gd name="T0" fmla="*/ 4 w 8"/>
                <a:gd name="T1" fmla="*/ 0 h 8"/>
                <a:gd name="T2" fmla="*/ 0 w 8"/>
                <a:gd name="T3" fmla="*/ 3 h 8"/>
                <a:gd name="T4" fmla="*/ 0 w 8"/>
                <a:gd name="T5" fmla="*/ 4 h 8"/>
                <a:gd name="T6" fmla="*/ 1 w 8"/>
                <a:gd name="T7" fmla="*/ 7 h 8"/>
                <a:gd name="T8" fmla="*/ 4 w 8"/>
                <a:gd name="T9" fmla="*/ 8 h 8"/>
                <a:gd name="T10" fmla="*/ 7 w 8"/>
                <a:gd name="T11" fmla="*/ 7 h 8"/>
                <a:gd name="T12" fmla="*/ 8 w 8"/>
                <a:gd name="T13" fmla="*/ 4 h 8"/>
                <a:gd name="T14" fmla="*/ 7 w 8"/>
                <a:gd name="T15" fmla="*/ 1 h 8"/>
                <a:gd name="T16" fmla="*/ 4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345"/>
            <p:cNvSpPr/>
            <p:nvPr/>
          </p:nvSpPr>
          <p:spPr bwMode="auto">
            <a:xfrm>
              <a:off x="4651375" y="7085013"/>
              <a:ext cx="20638" cy="22225"/>
            </a:xfrm>
            <a:custGeom>
              <a:avLst/>
              <a:gdLst>
                <a:gd name="T0" fmla="*/ 6 w 7"/>
                <a:gd name="T1" fmla="*/ 7 h 8"/>
                <a:gd name="T2" fmla="*/ 7 w 7"/>
                <a:gd name="T3" fmla="*/ 4 h 8"/>
                <a:gd name="T4" fmla="*/ 6 w 7"/>
                <a:gd name="T5" fmla="*/ 1 h 8"/>
                <a:gd name="T6" fmla="*/ 4 w 7"/>
                <a:gd name="T7" fmla="*/ 0 h 8"/>
                <a:gd name="T8" fmla="*/ 1 w 7"/>
                <a:gd name="T9" fmla="*/ 1 h 8"/>
                <a:gd name="T10" fmla="*/ 0 w 7"/>
                <a:gd name="T11" fmla="*/ 2 h 8"/>
                <a:gd name="T12" fmla="*/ 0 w 7"/>
                <a:gd name="T13" fmla="*/ 4 h 8"/>
                <a:gd name="T14" fmla="*/ 3 w 7"/>
                <a:gd name="T15" fmla="*/ 8 h 8"/>
                <a:gd name="T16" fmla="*/ 6 w 7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6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4" y="8"/>
                    <a:pt x="5" y="8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99" name="Freeform 346"/>
          <p:cNvSpPr>
            <a:spLocks noEditPoints="1"/>
          </p:cNvSpPr>
          <p:nvPr/>
        </p:nvSpPr>
        <p:spPr bwMode="auto">
          <a:xfrm>
            <a:off x="409006" y="2283073"/>
            <a:ext cx="864429" cy="863360"/>
          </a:xfrm>
          <a:custGeom>
            <a:avLst/>
            <a:gdLst>
              <a:gd name="T0" fmla="*/ 229 w 457"/>
              <a:gd name="T1" fmla="*/ 457 h 457"/>
              <a:gd name="T2" fmla="*/ 0 w 457"/>
              <a:gd name="T3" fmla="*/ 228 h 457"/>
              <a:gd name="T4" fmla="*/ 229 w 457"/>
              <a:gd name="T5" fmla="*/ 0 h 457"/>
              <a:gd name="T6" fmla="*/ 457 w 457"/>
              <a:gd name="T7" fmla="*/ 228 h 457"/>
              <a:gd name="T8" fmla="*/ 229 w 457"/>
              <a:gd name="T9" fmla="*/ 457 h 457"/>
              <a:gd name="T10" fmla="*/ 229 w 457"/>
              <a:gd name="T11" fmla="*/ 9 h 457"/>
              <a:gd name="T12" fmla="*/ 9 w 457"/>
              <a:gd name="T13" fmla="*/ 228 h 457"/>
              <a:gd name="T14" fmla="*/ 229 w 457"/>
              <a:gd name="T15" fmla="*/ 448 h 457"/>
              <a:gd name="T16" fmla="*/ 448 w 457"/>
              <a:gd name="T17" fmla="*/ 228 h 457"/>
              <a:gd name="T18" fmla="*/ 229 w 457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7" h="457">
                <a:moveTo>
                  <a:pt x="229" y="457"/>
                </a:moveTo>
                <a:cubicBezTo>
                  <a:pt x="103" y="457"/>
                  <a:pt x="0" y="354"/>
                  <a:pt x="0" y="228"/>
                </a:cubicBezTo>
                <a:cubicBezTo>
                  <a:pt x="0" y="102"/>
                  <a:pt x="103" y="0"/>
                  <a:pt x="229" y="0"/>
                </a:cubicBezTo>
                <a:cubicBezTo>
                  <a:pt x="355" y="0"/>
                  <a:pt x="457" y="102"/>
                  <a:pt x="457" y="228"/>
                </a:cubicBezTo>
                <a:cubicBezTo>
                  <a:pt x="457" y="354"/>
                  <a:pt x="355" y="457"/>
                  <a:pt x="229" y="457"/>
                </a:cubicBezTo>
                <a:close/>
                <a:moveTo>
                  <a:pt x="229" y="9"/>
                </a:moveTo>
                <a:cubicBezTo>
                  <a:pt x="108" y="9"/>
                  <a:pt x="9" y="107"/>
                  <a:pt x="9" y="228"/>
                </a:cubicBezTo>
                <a:cubicBezTo>
                  <a:pt x="9" y="349"/>
                  <a:pt x="108" y="448"/>
                  <a:pt x="229" y="448"/>
                </a:cubicBezTo>
                <a:cubicBezTo>
                  <a:pt x="350" y="448"/>
                  <a:pt x="448" y="349"/>
                  <a:pt x="448" y="228"/>
                </a:cubicBezTo>
                <a:cubicBezTo>
                  <a:pt x="448" y="107"/>
                  <a:pt x="350" y="9"/>
                  <a:pt x="229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00" name="组合 399"/>
          <p:cNvGrpSpPr/>
          <p:nvPr/>
        </p:nvGrpSpPr>
        <p:grpSpPr>
          <a:xfrm>
            <a:off x="1709930" y="2407174"/>
            <a:ext cx="591621" cy="590552"/>
            <a:chOff x="6161088" y="6467475"/>
            <a:chExt cx="877888" cy="876301"/>
          </a:xfrm>
          <a:solidFill>
            <a:srgbClr val="FC621E"/>
          </a:solidFill>
        </p:grpSpPr>
        <p:sp>
          <p:nvSpPr>
            <p:cNvPr id="401" name="Freeform 347"/>
            <p:cNvSpPr>
              <a:spLocks noEditPoints="1"/>
            </p:cNvSpPr>
            <p:nvPr/>
          </p:nvSpPr>
          <p:spPr bwMode="auto">
            <a:xfrm>
              <a:off x="6161088" y="6575425"/>
              <a:ext cx="406400" cy="142875"/>
            </a:xfrm>
            <a:custGeom>
              <a:avLst/>
              <a:gdLst>
                <a:gd name="T0" fmla="*/ 17 w 145"/>
                <a:gd name="T1" fmla="*/ 51 h 51"/>
                <a:gd name="T2" fmla="*/ 1 w 145"/>
                <a:gd name="T3" fmla="*/ 37 h 51"/>
                <a:gd name="T4" fmla="*/ 15 w 145"/>
                <a:gd name="T5" fmla="*/ 18 h 51"/>
                <a:gd name="T6" fmla="*/ 126 w 145"/>
                <a:gd name="T7" fmla="*/ 2 h 51"/>
                <a:gd name="T8" fmla="*/ 144 w 145"/>
                <a:gd name="T9" fmla="*/ 15 h 51"/>
                <a:gd name="T10" fmla="*/ 141 w 145"/>
                <a:gd name="T11" fmla="*/ 27 h 51"/>
                <a:gd name="T12" fmla="*/ 130 w 145"/>
                <a:gd name="T13" fmla="*/ 34 h 51"/>
                <a:gd name="T14" fmla="*/ 20 w 145"/>
                <a:gd name="T15" fmla="*/ 50 h 51"/>
                <a:gd name="T16" fmla="*/ 17 w 145"/>
                <a:gd name="T17" fmla="*/ 51 h 51"/>
                <a:gd name="T18" fmla="*/ 128 w 145"/>
                <a:gd name="T19" fmla="*/ 11 h 51"/>
                <a:gd name="T20" fmla="*/ 127 w 145"/>
                <a:gd name="T21" fmla="*/ 11 h 51"/>
                <a:gd name="T22" fmla="*/ 16 w 145"/>
                <a:gd name="T23" fmla="*/ 28 h 51"/>
                <a:gd name="T24" fmla="*/ 11 w 145"/>
                <a:gd name="T25" fmla="*/ 35 h 51"/>
                <a:gd name="T26" fmla="*/ 19 w 145"/>
                <a:gd name="T27" fmla="*/ 41 h 51"/>
                <a:gd name="T28" fmla="*/ 129 w 145"/>
                <a:gd name="T29" fmla="*/ 25 h 51"/>
                <a:gd name="T30" fmla="*/ 129 w 145"/>
                <a:gd name="T31" fmla="*/ 25 h 51"/>
                <a:gd name="T32" fmla="*/ 135 w 145"/>
                <a:gd name="T33" fmla="*/ 17 h 51"/>
                <a:gd name="T34" fmla="*/ 128 w 145"/>
                <a:gd name="T35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5" h="51">
                  <a:moveTo>
                    <a:pt x="17" y="51"/>
                  </a:moveTo>
                  <a:cubicBezTo>
                    <a:pt x="10" y="51"/>
                    <a:pt x="3" y="45"/>
                    <a:pt x="1" y="37"/>
                  </a:cubicBezTo>
                  <a:cubicBezTo>
                    <a:pt x="0" y="28"/>
                    <a:pt x="6" y="20"/>
                    <a:pt x="15" y="18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34" y="0"/>
                    <a:pt x="143" y="6"/>
                    <a:pt x="144" y="15"/>
                  </a:cubicBezTo>
                  <a:cubicBezTo>
                    <a:pt x="145" y="20"/>
                    <a:pt x="144" y="24"/>
                    <a:pt x="141" y="27"/>
                  </a:cubicBezTo>
                  <a:cubicBezTo>
                    <a:pt x="138" y="31"/>
                    <a:pt x="135" y="33"/>
                    <a:pt x="130" y="34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9" y="51"/>
                    <a:pt x="18" y="51"/>
                    <a:pt x="17" y="51"/>
                  </a:cubicBezTo>
                  <a:close/>
                  <a:moveTo>
                    <a:pt x="128" y="11"/>
                  </a:moveTo>
                  <a:cubicBezTo>
                    <a:pt x="128" y="11"/>
                    <a:pt x="127" y="11"/>
                    <a:pt x="127" y="11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3" y="28"/>
                    <a:pt x="10" y="32"/>
                    <a:pt x="11" y="35"/>
                  </a:cubicBezTo>
                  <a:cubicBezTo>
                    <a:pt x="11" y="39"/>
                    <a:pt x="15" y="42"/>
                    <a:pt x="19" y="41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33" y="24"/>
                    <a:pt x="135" y="20"/>
                    <a:pt x="135" y="17"/>
                  </a:cubicBezTo>
                  <a:cubicBezTo>
                    <a:pt x="134" y="13"/>
                    <a:pt x="131" y="11"/>
                    <a:pt x="12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348"/>
            <p:cNvSpPr>
              <a:spLocks noEditPoints="1"/>
            </p:cNvSpPr>
            <p:nvPr/>
          </p:nvSpPr>
          <p:spPr bwMode="auto">
            <a:xfrm>
              <a:off x="6197600" y="6467475"/>
              <a:ext cx="328613" cy="182563"/>
            </a:xfrm>
            <a:custGeom>
              <a:avLst/>
              <a:gdLst>
                <a:gd name="T0" fmla="*/ 4 w 117"/>
                <a:gd name="T1" fmla="*/ 65 h 65"/>
                <a:gd name="T2" fmla="*/ 1 w 117"/>
                <a:gd name="T3" fmla="*/ 64 h 65"/>
                <a:gd name="T4" fmla="*/ 0 w 117"/>
                <a:gd name="T5" fmla="*/ 61 h 65"/>
                <a:gd name="T6" fmla="*/ 51 w 117"/>
                <a:gd name="T7" fmla="*/ 4 h 65"/>
                <a:gd name="T8" fmla="*/ 116 w 117"/>
                <a:gd name="T9" fmla="*/ 43 h 65"/>
                <a:gd name="T10" fmla="*/ 116 w 117"/>
                <a:gd name="T11" fmla="*/ 47 h 65"/>
                <a:gd name="T12" fmla="*/ 112 w 117"/>
                <a:gd name="T13" fmla="*/ 49 h 65"/>
                <a:gd name="T14" fmla="*/ 5 w 117"/>
                <a:gd name="T15" fmla="*/ 65 h 65"/>
                <a:gd name="T16" fmla="*/ 4 w 117"/>
                <a:gd name="T17" fmla="*/ 65 h 65"/>
                <a:gd name="T18" fmla="*/ 60 w 117"/>
                <a:gd name="T19" fmla="*/ 12 h 65"/>
                <a:gd name="T20" fmla="*/ 52 w 117"/>
                <a:gd name="T21" fmla="*/ 13 h 65"/>
                <a:gd name="T22" fmla="*/ 9 w 117"/>
                <a:gd name="T23" fmla="*/ 55 h 65"/>
                <a:gd name="T24" fmla="*/ 105 w 117"/>
                <a:gd name="T25" fmla="*/ 41 h 65"/>
                <a:gd name="T26" fmla="*/ 60 w 117"/>
                <a:gd name="T27" fmla="*/ 1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65">
                  <a:moveTo>
                    <a:pt x="4" y="65"/>
                  </a:moveTo>
                  <a:cubicBezTo>
                    <a:pt x="3" y="65"/>
                    <a:pt x="2" y="65"/>
                    <a:pt x="1" y="64"/>
                  </a:cubicBezTo>
                  <a:cubicBezTo>
                    <a:pt x="0" y="63"/>
                    <a:pt x="0" y="62"/>
                    <a:pt x="0" y="61"/>
                  </a:cubicBezTo>
                  <a:cubicBezTo>
                    <a:pt x="1" y="32"/>
                    <a:pt x="22" y="8"/>
                    <a:pt x="51" y="4"/>
                  </a:cubicBezTo>
                  <a:cubicBezTo>
                    <a:pt x="79" y="0"/>
                    <a:pt x="106" y="16"/>
                    <a:pt x="116" y="43"/>
                  </a:cubicBezTo>
                  <a:cubicBezTo>
                    <a:pt x="117" y="44"/>
                    <a:pt x="116" y="46"/>
                    <a:pt x="116" y="47"/>
                  </a:cubicBezTo>
                  <a:cubicBezTo>
                    <a:pt x="115" y="48"/>
                    <a:pt x="114" y="49"/>
                    <a:pt x="112" y="49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5"/>
                    <a:pt x="4" y="65"/>
                    <a:pt x="4" y="65"/>
                  </a:cubicBezTo>
                  <a:close/>
                  <a:moveTo>
                    <a:pt x="60" y="12"/>
                  </a:moveTo>
                  <a:cubicBezTo>
                    <a:pt x="57" y="12"/>
                    <a:pt x="55" y="13"/>
                    <a:pt x="52" y="13"/>
                  </a:cubicBezTo>
                  <a:cubicBezTo>
                    <a:pt x="30" y="16"/>
                    <a:pt x="13" y="34"/>
                    <a:pt x="9" y="55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97" y="23"/>
                    <a:pt x="79" y="12"/>
                    <a:pt x="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349"/>
            <p:cNvSpPr>
              <a:spLocks noEditPoints="1"/>
            </p:cNvSpPr>
            <p:nvPr/>
          </p:nvSpPr>
          <p:spPr bwMode="auto">
            <a:xfrm>
              <a:off x="6205538" y="6645275"/>
              <a:ext cx="328613" cy="168275"/>
            </a:xfrm>
            <a:custGeom>
              <a:avLst/>
              <a:gdLst>
                <a:gd name="T0" fmla="*/ 56 w 117"/>
                <a:gd name="T1" fmla="*/ 60 h 60"/>
                <a:gd name="T2" fmla="*/ 1 w 117"/>
                <a:gd name="T3" fmla="*/ 22 h 60"/>
                <a:gd name="T4" fmla="*/ 1 w 117"/>
                <a:gd name="T5" fmla="*/ 18 h 60"/>
                <a:gd name="T6" fmla="*/ 4 w 117"/>
                <a:gd name="T7" fmla="*/ 16 h 60"/>
                <a:gd name="T8" fmla="*/ 111 w 117"/>
                <a:gd name="T9" fmla="*/ 0 h 60"/>
                <a:gd name="T10" fmla="*/ 115 w 117"/>
                <a:gd name="T11" fmla="*/ 1 h 60"/>
                <a:gd name="T12" fmla="*/ 116 w 117"/>
                <a:gd name="T13" fmla="*/ 5 h 60"/>
                <a:gd name="T14" fmla="*/ 66 w 117"/>
                <a:gd name="T15" fmla="*/ 60 h 60"/>
                <a:gd name="T16" fmla="*/ 56 w 117"/>
                <a:gd name="T17" fmla="*/ 60 h 60"/>
                <a:gd name="T18" fmla="*/ 12 w 117"/>
                <a:gd name="T19" fmla="*/ 24 h 60"/>
                <a:gd name="T20" fmla="*/ 64 w 117"/>
                <a:gd name="T21" fmla="*/ 51 h 60"/>
                <a:gd name="T22" fmla="*/ 107 w 117"/>
                <a:gd name="T23" fmla="*/ 10 h 60"/>
                <a:gd name="T24" fmla="*/ 12 w 117"/>
                <a:gd name="T25" fmla="*/ 2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60">
                  <a:moveTo>
                    <a:pt x="56" y="60"/>
                  </a:moveTo>
                  <a:cubicBezTo>
                    <a:pt x="32" y="60"/>
                    <a:pt x="10" y="46"/>
                    <a:pt x="1" y="22"/>
                  </a:cubicBezTo>
                  <a:cubicBezTo>
                    <a:pt x="0" y="21"/>
                    <a:pt x="0" y="20"/>
                    <a:pt x="1" y="18"/>
                  </a:cubicBezTo>
                  <a:cubicBezTo>
                    <a:pt x="2" y="17"/>
                    <a:pt x="3" y="16"/>
                    <a:pt x="4" y="16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2"/>
                    <a:pt x="117" y="3"/>
                    <a:pt x="116" y="5"/>
                  </a:cubicBezTo>
                  <a:cubicBezTo>
                    <a:pt x="114" y="33"/>
                    <a:pt x="94" y="55"/>
                    <a:pt x="66" y="60"/>
                  </a:cubicBezTo>
                  <a:cubicBezTo>
                    <a:pt x="63" y="60"/>
                    <a:pt x="59" y="60"/>
                    <a:pt x="56" y="60"/>
                  </a:cubicBezTo>
                  <a:close/>
                  <a:moveTo>
                    <a:pt x="12" y="24"/>
                  </a:moveTo>
                  <a:cubicBezTo>
                    <a:pt x="22" y="43"/>
                    <a:pt x="43" y="54"/>
                    <a:pt x="64" y="51"/>
                  </a:cubicBezTo>
                  <a:cubicBezTo>
                    <a:pt x="86" y="47"/>
                    <a:pt x="103" y="31"/>
                    <a:pt x="107" y="10"/>
                  </a:cubicBezTo>
                  <a:lnTo>
                    <a:pt x="1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350"/>
            <p:cNvSpPr/>
            <p:nvPr/>
          </p:nvSpPr>
          <p:spPr bwMode="auto">
            <a:xfrm>
              <a:off x="6348413" y="6781800"/>
              <a:ext cx="144463" cy="463550"/>
            </a:xfrm>
            <a:custGeom>
              <a:avLst/>
              <a:gdLst>
                <a:gd name="T0" fmla="*/ 28 w 51"/>
                <a:gd name="T1" fmla="*/ 165 h 165"/>
                <a:gd name="T2" fmla="*/ 24 w 51"/>
                <a:gd name="T3" fmla="*/ 161 h 165"/>
                <a:gd name="T4" fmla="*/ 0 w 51"/>
                <a:gd name="T5" fmla="*/ 8 h 165"/>
                <a:gd name="T6" fmla="*/ 4 w 51"/>
                <a:gd name="T7" fmla="*/ 3 h 165"/>
                <a:gd name="T8" fmla="*/ 10 w 51"/>
                <a:gd name="T9" fmla="*/ 7 h 165"/>
                <a:gd name="T10" fmla="*/ 32 w 51"/>
                <a:gd name="T11" fmla="*/ 155 h 165"/>
                <a:gd name="T12" fmla="*/ 41 w 51"/>
                <a:gd name="T13" fmla="*/ 153 h 165"/>
                <a:gd name="T14" fmla="*/ 18 w 51"/>
                <a:gd name="T15" fmla="*/ 5 h 165"/>
                <a:gd name="T16" fmla="*/ 22 w 51"/>
                <a:gd name="T17" fmla="*/ 0 h 165"/>
                <a:gd name="T18" fmla="*/ 27 w 51"/>
                <a:gd name="T19" fmla="*/ 4 h 165"/>
                <a:gd name="T20" fmla="*/ 51 w 51"/>
                <a:gd name="T21" fmla="*/ 157 h 165"/>
                <a:gd name="T22" fmla="*/ 50 w 51"/>
                <a:gd name="T23" fmla="*/ 160 h 165"/>
                <a:gd name="T24" fmla="*/ 47 w 51"/>
                <a:gd name="T25" fmla="*/ 162 h 165"/>
                <a:gd name="T26" fmla="*/ 29 w 51"/>
                <a:gd name="T27" fmla="*/ 165 h 165"/>
                <a:gd name="T28" fmla="*/ 28 w 51"/>
                <a:gd name="T29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165">
                  <a:moveTo>
                    <a:pt x="28" y="165"/>
                  </a:moveTo>
                  <a:cubicBezTo>
                    <a:pt x="26" y="165"/>
                    <a:pt x="24" y="163"/>
                    <a:pt x="24" y="16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2" y="3"/>
                    <a:pt x="4" y="3"/>
                  </a:cubicBezTo>
                  <a:cubicBezTo>
                    <a:pt x="7" y="3"/>
                    <a:pt x="9" y="4"/>
                    <a:pt x="10" y="7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3"/>
                    <a:pt x="20" y="1"/>
                    <a:pt x="22" y="0"/>
                  </a:cubicBezTo>
                  <a:cubicBezTo>
                    <a:pt x="25" y="0"/>
                    <a:pt x="27" y="2"/>
                    <a:pt x="27" y="4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1" y="158"/>
                    <a:pt x="50" y="159"/>
                    <a:pt x="50" y="160"/>
                  </a:cubicBezTo>
                  <a:cubicBezTo>
                    <a:pt x="49" y="161"/>
                    <a:pt x="48" y="162"/>
                    <a:pt x="47" y="162"/>
                  </a:cubicBezTo>
                  <a:cubicBezTo>
                    <a:pt x="29" y="165"/>
                    <a:pt x="29" y="165"/>
                    <a:pt x="29" y="165"/>
                  </a:cubicBezTo>
                  <a:cubicBezTo>
                    <a:pt x="29" y="165"/>
                    <a:pt x="28" y="165"/>
                    <a:pt x="28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351"/>
            <p:cNvSpPr>
              <a:spLocks noEditPoints="1"/>
            </p:cNvSpPr>
            <p:nvPr/>
          </p:nvSpPr>
          <p:spPr bwMode="auto">
            <a:xfrm>
              <a:off x="6640513" y="6835775"/>
              <a:ext cx="320675" cy="263525"/>
            </a:xfrm>
            <a:custGeom>
              <a:avLst/>
              <a:gdLst>
                <a:gd name="T0" fmla="*/ 35 w 114"/>
                <a:gd name="T1" fmla="*/ 94 h 94"/>
                <a:gd name="T2" fmla="*/ 5 w 114"/>
                <a:gd name="T3" fmla="*/ 76 h 94"/>
                <a:gd name="T4" fmla="*/ 3 w 114"/>
                <a:gd name="T5" fmla="*/ 50 h 94"/>
                <a:gd name="T6" fmla="*/ 20 w 114"/>
                <a:gd name="T7" fmla="*/ 30 h 94"/>
                <a:gd name="T8" fmla="*/ 60 w 114"/>
                <a:gd name="T9" fmla="*/ 9 h 94"/>
                <a:gd name="T10" fmla="*/ 106 w 114"/>
                <a:gd name="T11" fmla="*/ 23 h 94"/>
                <a:gd name="T12" fmla="*/ 91 w 114"/>
                <a:gd name="T13" fmla="*/ 69 h 94"/>
                <a:gd name="T14" fmla="*/ 51 w 114"/>
                <a:gd name="T15" fmla="*/ 90 h 94"/>
                <a:gd name="T16" fmla="*/ 35 w 114"/>
                <a:gd name="T17" fmla="*/ 94 h 94"/>
                <a:gd name="T18" fmla="*/ 76 w 114"/>
                <a:gd name="T19" fmla="*/ 14 h 94"/>
                <a:gd name="T20" fmla="*/ 64 w 114"/>
                <a:gd name="T21" fmla="*/ 17 h 94"/>
                <a:gd name="T22" fmla="*/ 24 w 114"/>
                <a:gd name="T23" fmla="*/ 38 h 94"/>
                <a:gd name="T24" fmla="*/ 12 w 114"/>
                <a:gd name="T25" fmla="*/ 53 h 94"/>
                <a:gd name="T26" fmla="*/ 13 w 114"/>
                <a:gd name="T27" fmla="*/ 71 h 94"/>
                <a:gd name="T28" fmla="*/ 46 w 114"/>
                <a:gd name="T29" fmla="*/ 82 h 94"/>
                <a:gd name="T30" fmla="*/ 87 w 114"/>
                <a:gd name="T31" fmla="*/ 61 h 94"/>
                <a:gd name="T32" fmla="*/ 97 w 114"/>
                <a:gd name="T33" fmla="*/ 28 h 94"/>
                <a:gd name="T34" fmla="*/ 76 w 114"/>
                <a:gd name="T35" fmla="*/ 14 h 94"/>
                <a:gd name="T36" fmla="*/ 89 w 114"/>
                <a:gd name="T37" fmla="*/ 65 h 94"/>
                <a:gd name="T38" fmla="*/ 89 w 114"/>
                <a:gd name="T39" fmla="*/ 6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4" h="94">
                  <a:moveTo>
                    <a:pt x="35" y="94"/>
                  </a:moveTo>
                  <a:cubicBezTo>
                    <a:pt x="23" y="94"/>
                    <a:pt x="11" y="87"/>
                    <a:pt x="5" y="76"/>
                  </a:cubicBezTo>
                  <a:cubicBezTo>
                    <a:pt x="1" y="68"/>
                    <a:pt x="0" y="58"/>
                    <a:pt x="3" y="50"/>
                  </a:cubicBezTo>
                  <a:cubicBezTo>
                    <a:pt x="6" y="41"/>
                    <a:pt x="12" y="34"/>
                    <a:pt x="20" y="30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77" y="0"/>
                    <a:pt x="97" y="7"/>
                    <a:pt x="106" y="23"/>
                  </a:cubicBezTo>
                  <a:cubicBezTo>
                    <a:pt x="114" y="40"/>
                    <a:pt x="108" y="60"/>
                    <a:pt x="91" y="69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46" y="92"/>
                    <a:pt x="40" y="94"/>
                    <a:pt x="35" y="94"/>
                  </a:cubicBezTo>
                  <a:close/>
                  <a:moveTo>
                    <a:pt x="76" y="14"/>
                  </a:moveTo>
                  <a:cubicBezTo>
                    <a:pt x="72" y="14"/>
                    <a:pt x="68" y="15"/>
                    <a:pt x="64" y="17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18" y="41"/>
                    <a:pt x="14" y="46"/>
                    <a:pt x="12" y="53"/>
                  </a:cubicBezTo>
                  <a:cubicBezTo>
                    <a:pt x="10" y="59"/>
                    <a:pt x="10" y="65"/>
                    <a:pt x="13" y="71"/>
                  </a:cubicBezTo>
                  <a:cubicBezTo>
                    <a:pt x="20" y="83"/>
                    <a:pt x="34" y="88"/>
                    <a:pt x="46" y="82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99" y="54"/>
                    <a:pt x="104" y="40"/>
                    <a:pt x="97" y="28"/>
                  </a:cubicBezTo>
                  <a:cubicBezTo>
                    <a:pt x="93" y="19"/>
                    <a:pt x="85" y="14"/>
                    <a:pt x="76" y="14"/>
                  </a:cubicBezTo>
                  <a:close/>
                  <a:moveTo>
                    <a:pt x="89" y="65"/>
                  </a:moveTo>
                  <a:cubicBezTo>
                    <a:pt x="89" y="65"/>
                    <a:pt x="89" y="65"/>
                    <a:pt x="89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352"/>
            <p:cNvSpPr>
              <a:spLocks noEditPoints="1"/>
            </p:cNvSpPr>
            <p:nvPr/>
          </p:nvSpPr>
          <p:spPr bwMode="auto">
            <a:xfrm>
              <a:off x="6697663" y="6891338"/>
              <a:ext cx="192088" cy="163513"/>
            </a:xfrm>
            <a:custGeom>
              <a:avLst/>
              <a:gdLst>
                <a:gd name="T0" fmla="*/ 23 w 69"/>
                <a:gd name="T1" fmla="*/ 58 h 58"/>
                <a:gd name="T2" fmla="*/ 18 w 69"/>
                <a:gd name="T3" fmla="*/ 57 h 58"/>
                <a:gd name="T4" fmla="*/ 8 w 69"/>
                <a:gd name="T5" fmla="*/ 49 h 58"/>
                <a:gd name="T6" fmla="*/ 4 w 69"/>
                <a:gd name="T7" fmla="*/ 41 h 58"/>
                <a:gd name="T8" fmla="*/ 11 w 69"/>
                <a:gd name="T9" fmla="*/ 18 h 58"/>
                <a:gd name="T10" fmla="*/ 40 w 69"/>
                <a:gd name="T11" fmla="*/ 3 h 58"/>
                <a:gd name="T12" fmla="*/ 53 w 69"/>
                <a:gd name="T13" fmla="*/ 2 h 58"/>
                <a:gd name="T14" fmla="*/ 63 w 69"/>
                <a:gd name="T15" fmla="*/ 10 h 58"/>
                <a:gd name="T16" fmla="*/ 67 w 69"/>
                <a:gd name="T17" fmla="*/ 18 h 58"/>
                <a:gd name="T18" fmla="*/ 68 w 69"/>
                <a:gd name="T19" fmla="*/ 31 h 58"/>
                <a:gd name="T20" fmla="*/ 60 w 69"/>
                <a:gd name="T21" fmla="*/ 41 h 58"/>
                <a:gd name="T22" fmla="*/ 31 w 69"/>
                <a:gd name="T23" fmla="*/ 56 h 58"/>
                <a:gd name="T24" fmla="*/ 23 w 69"/>
                <a:gd name="T25" fmla="*/ 58 h 58"/>
                <a:gd name="T26" fmla="*/ 48 w 69"/>
                <a:gd name="T27" fmla="*/ 10 h 58"/>
                <a:gd name="T28" fmla="*/ 44 w 69"/>
                <a:gd name="T29" fmla="*/ 11 h 58"/>
                <a:gd name="T30" fmla="*/ 15 w 69"/>
                <a:gd name="T31" fmla="*/ 26 h 58"/>
                <a:gd name="T32" fmla="*/ 12 w 69"/>
                <a:gd name="T33" fmla="*/ 37 h 58"/>
                <a:gd name="T34" fmla="*/ 16 w 69"/>
                <a:gd name="T35" fmla="*/ 44 h 58"/>
                <a:gd name="T36" fmla="*/ 21 w 69"/>
                <a:gd name="T37" fmla="*/ 48 h 58"/>
                <a:gd name="T38" fmla="*/ 27 w 69"/>
                <a:gd name="T39" fmla="*/ 48 h 58"/>
                <a:gd name="T40" fmla="*/ 56 w 69"/>
                <a:gd name="T41" fmla="*/ 33 h 58"/>
                <a:gd name="T42" fmla="*/ 56 w 69"/>
                <a:gd name="T43" fmla="*/ 33 h 58"/>
                <a:gd name="T44" fmla="*/ 59 w 69"/>
                <a:gd name="T45" fmla="*/ 28 h 58"/>
                <a:gd name="T46" fmla="*/ 59 w 69"/>
                <a:gd name="T47" fmla="*/ 22 h 58"/>
                <a:gd name="T48" fmla="*/ 55 w 69"/>
                <a:gd name="T49" fmla="*/ 14 h 58"/>
                <a:gd name="T50" fmla="*/ 50 w 69"/>
                <a:gd name="T51" fmla="*/ 11 h 58"/>
                <a:gd name="T52" fmla="*/ 48 w 69"/>
                <a:gd name="T53" fmla="*/ 1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" h="58">
                  <a:moveTo>
                    <a:pt x="23" y="58"/>
                  </a:moveTo>
                  <a:cubicBezTo>
                    <a:pt x="21" y="58"/>
                    <a:pt x="20" y="58"/>
                    <a:pt x="18" y="57"/>
                  </a:cubicBezTo>
                  <a:cubicBezTo>
                    <a:pt x="14" y="56"/>
                    <a:pt x="10" y="53"/>
                    <a:pt x="8" y="49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0" y="33"/>
                    <a:pt x="3" y="22"/>
                    <a:pt x="11" y="18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4" y="1"/>
                    <a:pt x="49" y="0"/>
                    <a:pt x="53" y="2"/>
                  </a:cubicBezTo>
                  <a:cubicBezTo>
                    <a:pt x="57" y="3"/>
                    <a:pt x="61" y="6"/>
                    <a:pt x="63" y="10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9" y="22"/>
                    <a:pt x="69" y="27"/>
                    <a:pt x="68" y="31"/>
                  </a:cubicBezTo>
                  <a:cubicBezTo>
                    <a:pt x="67" y="35"/>
                    <a:pt x="64" y="39"/>
                    <a:pt x="60" y="41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8" y="57"/>
                    <a:pt x="26" y="58"/>
                    <a:pt x="23" y="58"/>
                  </a:cubicBezTo>
                  <a:close/>
                  <a:moveTo>
                    <a:pt x="48" y="10"/>
                  </a:moveTo>
                  <a:cubicBezTo>
                    <a:pt x="47" y="10"/>
                    <a:pt x="45" y="10"/>
                    <a:pt x="44" y="11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2" y="28"/>
                    <a:pt x="10" y="33"/>
                    <a:pt x="12" y="37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7" y="46"/>
                    <a:pt x="19" y="48"/>
                    <a:pt x="21" y="48"/>
                  </a:cubicBezTo>
                  <a:cubicBezTo>
                    <a:pt x="23" y="49"/>
                    <a:pt x="25" y="49"/>
                    <a:pt x="27" y="48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7" y="32"/>
                    <a:pt x="59" y="30"/>
                    <a:pt x="59" y="28"/>
                  </a:cubicBezTo>
                  <a:cubicBezTo>
                    <a:pt x="60" y="26"/>
                    <a:pt x="60" y="24"/>
                    <a:pt x="59" y="22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4" y="13"/>
                    <a:pt x="52" y="11"/>
                    <a:pt x="50" y="11"/>
                  </a:cubicBezTo>
                  <a:cubicBezTo>
                    <a:pt x="49" y="10"/>
                    <a:pt x="49" y="10"/>
                    <a:pt x="4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353"/>
            <p:cNvSpPr>
              <a:spLocks noEditPoints="1"/>
            </p:cNvSpPr>
            <p:nvPr/>
          </p:nvSpPr>
          <p:spPr bwMode="auto">
            <a:xfrm>
              <a:off x="6556375" y="6985000"/>
              <a:ext cx="141288" cy="153988"/>
            </a:xfrm>
            <a:custGeom>
              <a:avLst/>
              <a:gdLst>
                <a:gd name="T0" fmla="*/ 29 w 50"/>
                <a:gd name="T1" fmla="*/ 55 h 55"/>
                <a:gd name="T2" fmla="*/ 10 w 50"/>
                <a:gd name="T3" fmla="*/ 34 h 55"/>
                <a:gd name="T4" fmla="*/ 8 w 50"/>
                <a:gd name="T5" fmla="*/ 7 h 55"/>
                <a:gd name="T6" fmla="*/ 43 w 50"/>
                <a:gd name="T7" fmla="*/ 18 h 55"/>
                <a:gd name="T8" fmla="*/ 43 w 50"/>
                <a:gd name="T9" fmla="*/ 18 h 55"/>
                <a:gd name="T10" fmla="*/ 32 w 50"/>
                <a:gd name="T11" fmla="*/ 54 h 55"/>
                <a:gd name="T12" fmla="*/ 29 w 50"/>
                <a:gd name="T13" fmla="*/ 55 h 55"/>
                <a:gd name="T14" fmla="*/ 13 w 50"/>
                <a:gd name="T15" fmla="*/ 15 h 55"/>
                <a:gd name="T16" fmla="*/ 29 w 50"/>
                <a:gd name="T17" fmla="*/ 45 h 55"/>
                <a:gd name="T18" fmla="*/ 35 w 50"/>
                <a:gd name="T19" fmla="*/ 23 h 55"/>
                <a:gd name="T20" fmla="*/ 13 w 50"/>
                <a:gd name="T21" fmla="*/ 1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5">
                  <a:moveTo>
                    <a:pt x="29" y="55"/>
                  </a:moveTo>
                  <a:cubicBezTo>
                    <a:pt x="21" y="55"/>
                    <a:pt x="13" y="41"/>
                    <a:pt x="10" y="34"/>
                  </a:cubicBezTo>
                  <a:cubicBezTo>
                    <a:pt x="5" y="24"/>
                    <a:pt x="0" y="11"/>
                    <a:pt x="8" y="7"/>
                  </a:cubicBezTo>
                  <a:cubicBezTo>
                    <a:pt x="21" y="0"/>
                    <a:pt x="37" y="5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50" y="31"/>
                    <a:pt x="45" y="47"/>
                    <a:pt x="32" y="54"/>
                  </a:cubicBezTo>
                  <a:cubicBezTo>
                    <a:pt x="31" y="54"/>
                    <a:pt x="30" y="55"/>
                    <a:pt x="29" y="55"/>
                  </a:cubicBezTo>
                  <a:close/>
                  <a:moveTo>
                    <a:pt x="13" y="15"/>
                  </a:moveTo>
                  <a:cubicBezTo>
                    <a:pt x="12" y="21"/>
                    <a:pt x="23" y="42"/>
                    <a:pt x="29" y="45"/>
                  </a:cubicBezTo>
                  <a:cubicBezTo>
                    <a:pt x="36" y="40"/>
                    <a:pt x="39" y="31"/>
                    <a:pt x="35" y="23"/>
                  </a:cubicBezTo>
                  <a:cubicBezTo>
                    <a:pt x="31" y="14"/>
                    <a:pt x="21" y="11"/>
                    <a:pt x="1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354"/>
            <p:cNvSpPr>
              <a:spLocks noEditPoints="1"/>
            </p:cNvSpPr>
            <p:nvPr/>
          </p:nvSpPr>
          <p:spPr bwMode="auto">
            <a:xfrm>
              <a:off x="6907213" y="6799263"/>
              <a:ext cx="131763" cy="150813"/>
            </a:xfrm>
            <a:custGeom>
              <a:avLst/>
              <a:gdLst>
                <a:gd name="T0" fmla="*/ 27 w 47"/>
                <a:gd name="T1" fmla="*/ 54 h 54"/>
                <a:gd name="T2" fmla="*/ 19 w 47"/>
                <a:gd name="T3" fmla="*/ 53 h 54"/>
                <a:gd name="T4" fmla="*/ 3 w 47"/>
                <a:gd name="T5" fmla="*/ 40 h 54"/>
                <a:gd name="T6" fmla="*/ 3 w 47"/>
                <a:gd name="T7" fmla="*/ 40 h 54"/>
                <a:gd name="T8" fmla="*/ 2 w 47"/>
                <a:gd name="T9" fmla="*/ 20 h 54"/>
                <a:gd name="T10" fmla="*/ 15 w 47"/>
                <a:gd name="T11" fmla="*/ 4 h 54"/>
                <a:gd name="T12" fmla="*/ 37 w 47"/>
                <a:gd name="T13" fmla="*/ 24 h 54"/>
                <a:gd name="T14" fmla="*/ 39 w 47"/>
                <a:gd name="T15" fmla="*/ 51 h 54"/>
                <a:gd name="T16" fmla="*/ 27 w 47"/>
                <a:gd name="T17" fmla="*/ 54 h 54"/>
                <a:gd name="T18" fmla="*/ 18 w 47"/>
                <a:gd name="T19" fmla="*/ 13 h 54"/>
                <a:gd name="T20" fmla="*/ 10 w 47"/>
                <a:gd name="T21" fmla="*/ 23 h 54"/>
                <a:gd name="T22" fmla="*/ 12 w 47"/>
                <a:gd name="T23" fmla="*/ 36 h 54"/>
                <a:gd name="T24" fmla="*/ 12 w 47"/>
                <a:gd name="T25" fmla="*/ 36 h 54"/>
                <a:gd name="T26" fmla="*/ 22 w 47"/>
                <a:gd name="T27" fmla="*/ 44 h 54"/>
                <a:gd name="T28" fmla="*/ 34 w 47"/>
                <a:gd name="T29" fmla="*/ 43 h 54"/>
                <a:gd name="T30" fmla="*/ 18 w 47"/>
                <a:gd name="T31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54">
                  <a:moveTo>
                    <a:pt x="27" y="54"/>
                  </a:moveTo>
                  <a:cubicBezTo>
                    <a:pt x="24" y="54"/>
                    <a:pt x="21" y="54"/>
                    <a:pt x="19" y="53"/>
                  </a:cubicBezTo>
                  <a:cubicBezTo>
                    <a:pt x="12" y="51"/>
                    <a:pt x="7" y="46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34"/>
                    <a:pt x="0" y="27"/>
                    <a:pt x="2" y="20"/>
                  </a:cubicBezTo>
                  <a:cubicBezTo>
                    <a:pt x="4" y="13"/>
                    <a:pt x="9" y="8"/>
                    <a:pt x="15" y="4"/>
                  </a:cubicBezTo>
                  <a:cubicBezTo>
                    <a:pt x="23" y="0"/>
                    <a:pt x="33" y="17"/>
                    <a:pt x="37" y="24"/>
                  </a:cubicBezTo>
                  <a:cubicBezTo>
                    <a:pt x="42" y="34"/>
                    <a:pt x="47" y="47"/>
                    <a:pt x="39" y="51"/>
                  </a:cubicBezTo>
                  <a:cubicBezTo>
                    <a:pt x="35" y="53"/>
                    <a:pt x="31" y="54"/>
                    <a:pt x="27" y="54"/>
                  </a:cubicBezTo>
                  <a:close/>
                  <a:moveTo>
                    <a:pt x="18" y="13"/>
                  </a:moveTo>
                  <a:cubicBezTo>
                    <a:pt x="14" y="15"/>
                    <a:pt x="12" y="19"/>
                    <a:pt x="10" y="23"/>
                  </a:cubicBezTo>
                  <a:cubicBezTo>
                    <a:pt x="9" y="27"/>
                    <a:pt x="9" y="32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4" y="40"/>
                    <a:pt x="17" y="43"/>
                    <a:pt x="22" y="44"/>
                  </a:cubicBezTo>
                  <a:cubicBezTo>
                    <a:pt x="26" y="45"/>
                    <a:pt x="30" y="45"/>
                    <a:pt x="34" y="43"/>
                  </a:cubicBezTo>
                  <a:cubicBezTo>
                    <a:pt x="35" y="38"/>
                    <a:pt x="24" y="17"/>
                    <a:pt x="1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355"/>
            <p:cNvSpPr/>
            <p:nvPr/>
          </p:nvSpPr>
          <p:spPr bwMode="auto">
            <a:xfrm>
              <a:off x="6610350" y="7029450"/>
              <a:ext cx="69850" cy="61913"/>
            </a:xfrm>
            <a:custGeom>
              <a:avLst/>
              <a:gdLst>
                <a:gd name="T0" fmla="*/ 11 w 25"/>
                <a:gd name="T1" fmla="*/ 22 h 22"/>
                <a:gd name="T2" fmla="*/ 9 w 25"/>
                <a:gd name="T3" fmla="*/ 21 h 22"/>
                <a:gd name="T4" fmla="*/ 7 w 25"/>
                <a:gd name="T5" fmla="*/ 15 h 22"/>
                <a:gd name="T6" fmla="*/ 11 w 25"/>
                <a:gd name="T7" fmla="*/ 9 h 22"/>
                <a:gd name="T8" fmla="*/ 5 w 25"/>
                <a:gd name="T9" fmla="*/ 10 h 22"/>
                <a:gd name="T10" fmla="*/ 0 w 25"/>
                <a:gd name="T11" fmla="*/ 5 h 22"/>
                <a:gd name="T12" fmla="*/ 5 w 25"/>
                <a:gd name="T13" fmla="*/ 0 h 22"/>
                <a:gd name="T14" fmla="*/ 20 w 25"/>
                <a:gd name="T15" fmla="*/ 0 h 22"/>
                <a:gd name="T16" fmla="*/ 24 w 25"/>
                <a:gd name="T17" fmla="*/ 2 h 22"/>
                <a:gd name="T18" fmla="*/ 24 w 25"/>
                <a:gd name="T19" fmla="*/ 7 h 22"/>
                <a:gd name="T20" fmla="*/ 15 w 25"/>
                <a:gd name="T21" fmla="*/ 20 h 22"/>
                <a:gd name="T22" fmla="*/ 11 w 25"/>
                <a:gd name="T2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2">
                  <a:moveTo>
                    <a:pt x="11" y="22"/>
                  </a:moveTo>
                  <a:cubicBezTo>
                    <a:pt x="10" y="22"/>
                    <a:pt x="9" y="22"/>
                    <a:pt x="9" y="21"/>
                  </a:cubicBezTo>
                  <a:cubicBezTo>
                    <a:pt x="6" y="19"/>
                    <a:pt x="6" y="17"/>
                    <a:pt x="7" y="15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10"/>
                    <a:pt x="0" y="8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1"/>
                    <a:pt x="24" y="2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3" y="22"/>
                    <a:pt x="1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356"/>
            <p:cNvSpPr/>
            <p:nvPr/>
          </p:nvSpPr>
          <p:spPr bwMode="auto">
            <a:xfrm>
              <a:off x="6915150" y="6854825"/>
              <a:ext cx="71438" cy="65088"/>
            </a:xfrm>
            <a:custGeom>
              <a:avLst/>
              <a:gdLst>
                <a:gd name="T0" fmla="*/ 5 w 25"/>
                <a:gd name="T1" fmla="*/ 23 h 23"/>
                <a:gd name="T2" fmla="*/ 1 w 25"/>
                <a:gd name="T3" fmla="*/ 21 h 23"/>
                <a:gd name="T4" fmla="*/ 1 w 25"/>
                <a:gd name="T5" fmla="*/ 16 h 23"/>
                <a:gd name="T6" fmla="*/ 10 w 25"/>
                <a:gd name="T7" fmla="*/ 3 h 23"/>
                <a:gd name="T8" fmla="*/ 17 w 25"/>
                <a:gd name="T9" fmla="*/ 2 h 23"/>
                <a:gd name="T10" fmla="*/ 18 w 25"/>
                <a:gd name="T11" fmla="*/ 8 h 23"/>
                <a:gd name="T12" fmla="*/ 14 w 25"/>
                <a:gd name="T13" fmla="*/ 13 h 23"/>
                <a:gd name="T14" fmla="*/ 20 w 25"/>
                <a:gd name="T15" fmla="*/ 13 h 23"/>
                <a:gd name="T16" fmla="*/ 25 w 25"/>
                <a:gd name="T17" fmla="*/ 18 h 23"/>
                <a:gd name="T18" fmla="*/ 20 w 25"/>
                <a:gd name="T19" fmla="*/ 22 h 23"/>
                <a:gd name="T20" fmla="*/ 5 w 25"/>
                <a:gd name="T21" fmla="*/ 23 h 23"/>
                <a:gd name="T22" fmla="*/ 5 w 25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3">
                  <a:moveTo>
                    <a:pt x="5" y="23"/>
                  </a:moveTo>
                  <a:cubicBezTo>
                    <a:pt x="3" y="23"/>
                    <a:pt x="1" y="22"/>
                    <a:pt x="1" y="21"/>
                  </a:cubicBezTo>
                  <a:cubicBezTo>
                    <a:pt x="0" y="19"/>
                    <a:pt x="0" y="17"/>
                    <a:pt x="1" y="1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2" y="1"/>
                    <a:pt x="14" y="0"/>
                    <a:pt x="17" y="2"/>
                  </a:cubicBezTo>
                  <a:cubicBezTo>
                    <a:pt x="19" y="3"/>
                    <a:pt x="19" y="6"/>
                    <a:pt x="18" y="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3" y="13"/>
                    <a:pt x="25" y="15"/>
                    <a:pt x="25" y="18"/>
                  </a:cubicBezTo>
                  <a:cubicBezTo>
                    <a:pt x="25" y="20"/>
                    <a:pt x="23" y="22"/>
                    <a:pt x="20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357"/>
            <p:cNvSpPr>
              <a:spLocks noEditPoints="1"/>
            </p:cNvSpPr>
            <p:nvPr/>
          </p:nvSpPr>
          <p:spPr bwMode="auto">
            <a:xfrm>
              <a:off x="6621463" y="7154863"/>
              <a:ext cx="317500" cy="188913"/>
            </a:xfrm>
            <a:custGeom>
              <a:avLst/>
              <a:gdLst>
                <a:gd name="T0" fmla="*/ 79 w 113"/>
                <a:gd name="T1" fmla="*/ 67 h 67"/>
                <a:gd name="T2" fmla="*/ 34 w 113"/>
                <a:gd name="T3" fmla="*/ 67 h 67"/>
                <a:gd name="T4" fmla="*/ 0 w 113"/>
                <a:gd name="T5" fmla="*/ 33 h 67"/>
                <a:gd name="T6" fmla="*/ 34 w 113"/>
                <a:gd name="T7" fmla="*/ 0 h 67"/>
                <a:gd name="T8" fmla="*/ 79 w 113"/>
                <a:gd name="T9" fmla="*/ 0 h 67"/>
                <a:gd name="T10" fmla="*/ 113 w 113"/>
                <a:gd name="T11" fmla="*/ 33 h 67"/>
                <a:gd name="T12" fmla="*/ 79 w 113"/>
                <a:gd name="T13" fmla="*/ 67 h 67"/>
                <a:gd name="T14" fmla="*/ 34 w 113"/>
                <a:gd name="T15" fmla="*/ 9 h 67"/>
                <a:gd name="T16" fmla="*/ 9 w 113"/>
                <a:gd name="T17" fmla="*/ 33 h 67"/>
                <a:gd name="T18" fmla="*/ 34 w 113"/>
                <a:gd name="T19" fmla="*/ 58 h 67"/>
                <a:gd name="T20" fmla="*/ 79 w 113"/>
                <a:gd name="T21" fmla="*/ 58 h 67"/>
                <a:gd name="T22" fmla="*/ 104 w 113"/>
                <a:gd name="T23" fmla="*/ 33 h 67"/>
                <a:gd name="T24" fmla="*/ 79 w 113"/>
                <a:gd name="T25" fmla="*/ 9 h 67"/>
                <a:gd name="T26" fmla="*/ 34 w 113"/>
                <a:gd name="T27" fmla="*/ 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3" h="67">
                  <a:moveTo>
                    <a:pt x="79" y="67"/>
                  </a:moveTo>
                  <a:cubicBezTo>
                    <a:pt x="34" y="67"/>
                    <a:pt x="34" y="67"/>
                    <a:pt x="34" y="67"/>
                  </a:cubicBezTo>
                  <a:cubicBezTo>
                    <a:pt x="15" y="67"/>
                    <a:pt x="0" y="52"/>
                    <a:pt x="0" y="33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98" y="0"/>
                    <a:pt x="113" y="15"/>
                    <a:pt x="113" y="33"/>
                  </a:cubicBezTo>
                  <a:cubicBezTo>
                    <a:pt x="113" y="52"/>
                    <a:pt x="98" y="67"/>
                    <a:pt x="79" y="67"/>
                  </a:cubicBezTo>
                  <a:close/>
                  <a:moveTo>
                    <a:pt x="34" y="9"/>
                  </a:moveTo>
                  <a:cubicBezTo>
                    <a:pt x="20" y="9"/>
                    <a:pt x="9" y="20"/>
                    <a:pt x="9" y="33"/>
                  </a:cubicBezTo>
                  <a:cubicBezTo>
                    <a:pt x="9" y="47"/>
                    <a:pt x="20" y="58"/>
                    <a:pt x="34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93" y="58"/>
                    <a:pt x="104" y="47"/>
                    <a:pt x="104" y="33"/>
                  </a:cubicBezTo>
                  <a:cubicBezTo>
                    <a:pt x="104" y="20"/>
                    <a:pt x="93" y="9"/>
                    <a:pt x="79" y="9"/>
                  </a:cubicBezTo>
                  <a:lnTo>
                    <a:pt x="34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358"/>
            <p:cNvSpPr>
              <a:spLocks noEditPoints="1"/>
            </p:cNvSpPr>
            <p:nvPr/>
          </p:nvSpPr>
          <p:spPr bwMode="auto">
            <a:xfrm>
              <a:off x="6542088" y="7175500"/>
              <a:ext cx="104775" cy="147638"/>
            </a:xfrm>
            <a:custGeom>
              <a:avLst/>
              <a:gdLst>
                <a:gd name="T0" fmla="*/ 11 w 37"/>
                <a:gd name="T1" fmla="*/ 53 h 53"/>
                <a:gd name="T2" fmla="*/ 0 w 37"/>
                <a:gd name="T3" fmla="*/ 25 h 53"/>
                <a:gd name="T4" fmla="*/ 1 w 37"/>
                <a:gd name="T5" fmla="*/ 10 h 53"/>
                <a:gd name="T6" fmla="*/ 11 w 37"/>
                <a:gd name="T7" fmla="*/ 0 h 53"/>
                <a:gd name="T8" fmla="*/ 37 w 37"/>
                <a:gd name="T9" fmla="*/ 26 h 53"/>
                <a:gd name="T10" fmla="*/ 11 w 37"/>
                <a:gd name="T11" fmla="*/ 53 h 53"/>
                <a:gd name="T12" fmla="*/ 12 w 37"/>
                <a:gd name="T13" fmla="*/ 44 h 53"/>
                <a:gd name="T14" fmla="*/ 12 w 37"/>
                <a:gd name="T15" fmla="*/ 44 h 53"/>
                <a:gd name="T16" fmla="*/ 11 w 37"/>
                <a:gd name="T17" fmla="*/ 9 h 53"/>
                <a:gd name="T18" fmla="*/ 12 w 37"/>
                <a:gd name="T19" fmla="*/ 43 h 53"/>
                <a:gd name="T20" fmla="*/ 28 w 37"/>
                <a:gd name="T21" fmla="*/ 26 h 53"/>
                <a:gd name="T22" fmla="*/ 11 w 37"/>
                <a:gd name="T23" fmla="*/ 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53">
                  <a:moveTo>
                    <a:pt x="11" y="53"/>
                  </a:moveTo>
                  <a:cubicBezTo>
                    <a:pt x="1" y="53"/>
                    <a:pt x="0" y="33"/>
                    <a:pt x="0" y="25"/>
                  </a:cubicBezTo>
                  <a:cubicBezTo>
                    <a:pt x="0" y="19"/>
                    <a:pt x="0" y="14"/>
                    <a:pt x="1" y="10"/>
                  </a:cubicBezTo>
                  <a:cubicBezTo>
                    <a:pt x="4" y="2"/>
                    <a:pt x="8" y="0"/>
                    <a:pt x="11" y="0"/>
                  </a:cubicBezTo>
                  <a:cubicBezTo>
                    <a:pt x="25" y="0"/>
                    <a:pt x="37" y="12"/>
                    <a:pt x="37" y="26"/>
                  </a:cubicBezTo>
                  <a:cubicBezTo>
                    <a:pt x="37" y="41"/>
                    <a:pt x="25" y="53"/>
                    <a:pt x="11" y="53"/>
                  </a:cubicBezTo>
                  <a:close/>
                  <a:moveTo>
                    <a:pt x="12" y="44"/>
                  </a:moveTo>
                  <a:cubicBezTo>
                    <a:pt x="12" y="44"/>
                    <a:pt x="12" y="44"/>
                    <a:pt x="12" y="44"/>
                  </a:cubicBezTo>
                  <a:close/>
                  <a:moveTo>
                    <a:pt x="11" y="9"/>
                  </a:moveTo>
                  <a:cubicBezTo>
                    <a:pt x="8" y="14"/>
                    <a:pt x="8" y="38"/>
                    <a:pt x="12" y="43"/>
                  </a:cubicBezTo>
                  <a:cubicBezTo>
                    <a:pt x="21" y="43"/>
                    <a:pt x="28" y="35"/>
                    <a:pt x="28" y="26"/>
                  </a:cubicBezTo>
                  <a:cubicBezTo>
                    <a:pt x="28" y="17"/>
                    <a:pt x="21" y="10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359"/>
            <p:cNvSpPr>
              <a:spLocks noEditPoints="1"/>
            </p:cNvSpPr>
            <p:nvPr/>
          </p:nvSpPr>
          <p:spPr bwMode="auto">
            <a:xfrm>
              <a:off x="6915150" y="7175500"/>
              <a:ext cx="104775" cy="147638"/>
            </a:xfrm>
            <a:custGeom>
              <a:avLst/>
              <a:gdLst>
                <a:gd name="T0" fmla="*/ 27 w 37"/>
                <a:gd name="T1" fmla="*/ 53 h 53"/>
                <a:gd name="T2" fmla="*/ 0 w 37"/>
                <a:gd name="T3" fmla="*/ 26 h 53"/>
                <a:gd name="T4" fmla="*/ 27 w 37"/>
                <a:gd name="T5" fmla="*/ 0 h 53"/>
                <a:gd name="T6" fmla="*/ 37 w 37"/>
                <a:gd name="T7" fmla="*/ 27 h 53"/>
                <a:gd name="T8" fmla="*/ 36 w 37"/>
                <a:gd name="T9" fmla="*/ 43 h 53"/>
                <a:gd name="T10" fmla="*/ 27 w 37"/>
                <a:gd name="T11" fmla="*/ 53 h 53"/>
                <a:gd name="T12" fmla="*/ 25 w 37"/>
                <a:gd name="T13" fmla="*/ 9 h 53"/>
                <a:gd name="T14" fmla="*/ 9 w 37"/>
                <a:gd name="T15" fmla="*/ 26 h 53"/>
                <a:gd name="T16" fmla="*/ 26 w 37"/>
                <a:gd name="T17" fmla="*/ 43 h 53"/>
                <a:gd name="T18" fmla="*/ 25 w 37"/>
                <a:gd name="T19" fmla="*/ 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53">
                  <a:moveTo>
                    <a:pt x="27" y="53"/>
                  </a:moveTo>
                  <a:cubicBezTo>
                    <a:pt x="12" y="53"/>
                    <a:pt x="0" y="41"/>
                    <a:pt x="0" y="26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36" y="0"/>
                    <a:pt x="37" y="19"/>
                    <a:pt x="37" y="27"/>
                  </a:cubicBezTo>
                  <a:cubicBezTo>
                    <a:pt x="37" y="33"/>
                    <a:pt x="37" y="39"/>
                    <a:pt x="36" y="43"/>
                  </a:cubicBezTo>
                  <a:cubicBezTo>
                    <a:pt x="34" y="51"/>
                    <a:pt x="30" y="53"/>
                    <a:pt x="27" y="53"/>
                  </a:cubicBezTo>
                  <a:close/>
                  <a:moveTo>
                    <a:pt x="25" y="9"/>
                  </a:moveTo>
                  <a:cubicBezTo>
                    <a:pt x="16" y="10"/>
                    <a:pt x="9" y="17"/>
                    <a:pt x="9" y="26"/>
                  </a:cubicBezTo>
                  <a:cubicBezTo>
                    <a:pt x="9" y="35"/>
                    <a:pt x="16" y="43"/>
                    <a:pt x="26" y="43"/>
                  </a:cubicBezTo>
                  <a:cubicBezTo>
                    <a:pt x="29" y="39"/>
                    <a:pt x="29" y="15"/>
                    <a:pt x="2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360"/>
            <p:cNvSpPr/>
            <p:nvPr/>
          </p:nvSpPr>
          <p:spPr bwMode="auto">
            <a:xfrm>
              <a:off x="6578600" y="7215188"/>
              <a:ext cx="68263" cy="66675"/>
            </a:xfrm>
            <a:custGeom>
              <a:avLst/>
              <a:gdLst>
                <a:gd name="T0" fmla="*/ 6 w 24"/>
                <a:gd name="T1" fmla="*/ 24 h 24"/>
                <a:gd name="T2" fmla="*/ 1 w 24"/>
                <a:gd name="T3" fmla="*/ 22 h 24"/>
                <a:gd name="T4" fmla="*/ 3 w 24"/>
                <a:gd name="T5" fmla="*/ 15 h 24"/>
                <a:gd name="T6" fmla="*/ 9 w 24"/>
                <a:gd name="T7" fmla="*/ 12 h 24"/>
                <a:gd name="T8" fmla="*/ 4 w 24"/>
                <a:gd name="T9" fmla="*/ 10 h 24"/>
                <a:gd name="T10" fmla="*/ 1 w 24"/>
                <a:gd name="T11" fmla="*/ 4 h 24"/>
                <a:gd name="T12" fmla="*/ 8 w 24"/>
                <a:gd name="T13" fmla="*/ 1 h 24"/>
                <a:gd name="T14" fmla="*/ 22 w 24"/>
                <a:gd name="T15" fmla="*/ 8 h 24"/>
                <a:gd name="T16" fmla="*/ 24 w 24"/>
                <a:gd name="T17" fmla="*/ 12 h 24"/>
                <a:gd name="T18" fmla="*/ 22 w 24"/>
                <a:gd name="T19" fmla="*/ 16 h 24"/>
                <a:gd name="T20" fmla="*/ 8 w 24"/>
                <a:gd name="T21" fmla="*/ 24 h 24"/>
                <a:gd name="T22" fmla="*/ 6 w 2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4">
                  <a:moveTo>
                    <a:pt x="6" y="24"/>
                  </a:moveTo>
                  <a:cubicBezTo>
                    <a:pt x="4" y="24"/>
                    <a:pt x="2" y="23"/>
                    <a:pt x="1" y="22"/>
                  </a:cubicBezTo>
                  <a:cubicBezTo>
                    <a:pt x="0" y="19"/>
                    <a:pt x="1" y="16"/>
                    <a:pt x="3" y="15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9"/>
                    <a:pt x="24" y="10"/>
                    <a:pt x="24" y="12"/>
                  </a:cubicBezTo>
                  <a:cubicBezTo>
                    <a:pt x="24" y="14"/>
                    <a:pt x="23" y="16"/>
                    <a:pt x="22" y="16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4"/>
                    <a:pt x="6" y="24"/>
                    <a:pt x="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361"/>
            <p:cNvSpPr/>
            <p:nvPr/>
          </p:nvSpPr>
          <p:spPr bwMode="auto">
            <a:xfrm>
              <a:off x="6915150" y="7215188"/>
              <a:ext cx="68263" cy="66675"/>
            </a:xfrm>
            <a:custGeom>
              <a:avLst/>
              <a:gdLst>
                <a:gd name="T0" fmla="*/ 19 w 24"/>
                <a:gd name="T1" fmla="*/ 24 h 24"/>
                <a:gd name="T2" fmla="*/ 17 w 24"/>
                <a:gd name="T3" fmla="*/ 24 h 24"/>
                <a:gd name="T4" fmla="*/ 3 w 24"/>
                <a:gd name="T5" fmla="*/ 17 h 24"/>
                <a:gd name="T6" fmla="*/ 0 w 24"/>
                <a:gd name="T7" fmla="*/ 13 h 24"/>
                <a:gd name="T8" fmla="*/ 2 w 24"/>
                <a:gd name="T9" fmla="*/ 9 h 24"/>
                <a:gd name="T10" fmla="*/ 16 w 24"/>
                <a:gd name="T11" fmla="*/ 2 h 24"/>
                <a:gd name="T12" fmla="*/ 23 w 24"/>
                <a:gd name="T13" fmla="*/ 4 h 24"/>
                <a:gd name="T14" fmla="*/ 21 w 24"/>
                <a:gd name="T15" fmla="*/ 10 h 24"/>
                <a:gd name="T16" fmla="*/ 15 w 24"/>
                <a:gd name="T17" fmla="*/ 13 h 24"/>
                <a:gd name="T18" fmla="*/ 21 w 24"/>
                <a:gd name="T19" fmla="*/ 15 h 24"/>
                <a:gd name="T20" fmla="*/ 23 w 24"/>
                <a:gd name="T21" fmla="*/ 21 h 24"/>
                <a:gd name="T22" fmla="*/ 19 w 2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4">
                  <a:moveTo>
                    <a:pt x="19" y="24"/>
                  </a:moveTo>
                  <a:cubicBezTo>
                    <a:pt x="18" y="24"/>
                    <a:pt x="17" y="24"/>
                    <a:pt x="17" y="24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11"/>
                    <a:pt x="1" y="9"/>
                    <a:pt x="2" y="9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9" y="0"/>
                    <a:pt x="22" y="1"/>
                    <a:pt x="23" y="4"/>
                  </a:cubicBezTo>
                  <a:cubicBezTo>
                    <a:pt x="24" y="6"/>
                    <a:pt x="23" y="9"/>
                    <a:pt x="21" y="10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3" y="16"/>
                    <a:pt x="24" y="19"/>
                    <a:pt x="23" y="21"/>
                  </a:cubicBezTo>
                  <a:cubicBezTo>
                    <a:pt x="22" y="23"/>
                    <a:pt x="20" y="24"/>
                    <a:pt x="1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Oval 362"/>
            <p:cNvSpPr>
              <a:spLocks noChangeArrowheads="1"/>
            </p:cNvSpPr>
            <p:nvPr/>
          </p:nvSpPr>
          <p:spPr bwMode="auto">
            <a:xfrm>
              <a:off x="6694488" y="7167563"/>
              <a:ext cx="26988" cy="269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Oval 363"/>
            <p:cNvSpPr>
              <a:spLocks noChangeArrowheads="1"/>
            </p:cNvSpPr>
            <p:nvPr/>
          </p:nvSpPr>
          <p:spPr bwMode="auto">
            <a:xfrm>
              <a:off x="6694488" y="7304088"/>
              <a:ext cx="26988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Oval 364"/>
            <p:cNvSpPr>
              <a:spLocks noChangeArrowheads="1"/>
            </p:cNvSpPr>
            <p:nvPr/>
          </p:nvSpPr>
          <p:spPr bwMode="auto">
            <a:xfrm>
              <a:off x="6694488" y="7212013"/>
              <a:ext cx="26988" cy="269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Oval 365"/>
            <p:cNvSpPr>
              <a:spLocks noChangeArrowheads="1"/>
            </p:cNvSpPr>
            <p:nvPr/>
          </p:nvSpPr>
          <p:spPr bwMode="auto">
            <a:xfrm>
              <a:off x="6694488" y="7256463"/>
              <a:ext cx="26988" cy="285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Oval 366"/>
            <p:cNvSpPr>
              <a:spLocks noChangeArrowheads="1"/>
            </p:cNvSpPr>
            <p:nvPr/>
          </p:nvSpPr>
          <p:spPr bwMode="auto">
            <a:xfrm>
              <a:off x="6840538" y="7167563"/>
              <a:ext cx="26988" cy="269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Oval 367"/>
            <p:cNvSpPr>
              <a:spLocks noChangeArrowheads="1"/>
            </p:cNvSpPr>
            <p:nvPr/>
          </p:nvSpPr>
          <p:spPr bwMode="auto">
            <a:xfrm>
              <a:off x="6840538" y="7304088"/>
              <a:ext cx="26988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Oval 368"/>
            <p:cNvSpPr>
              <a:spLocks noChangeArrowheads="1"/>
            </p:cNvSpPr>
            <p:nvPr/>
          </p:nvSpPr>
          <p:spPr bwMode="auto">
            <a:xfrm>
              <a:off x="6840538" y="7212013"/>
              <a:ext cx="26988" cy="269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Oval 369"/>
            <p:cNvSpPr>
              <a:spLocks noChangeArrowheads="1"/>
            </p:cNvSpPr>
            <p:nvPr/>
          </p:nvSpPr>
          <p:spPr bwMode="auto">
            <a:xfrm>
              <a:off x="6840538" y="7256463"/>
              <a:ext cx="26988" cy="285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24" name="Freeform 370"/>
          <p:cNvSpPr>
            <a:spLocks noEditPoints="1"/>
          </p:cNvSpPr>
          <p:nvPr/>
        </p:nvSpPr>
        <p:spPr bwMode="auto">
          <a:xfrm>
            <a:off x="1579409" y="2283073"/>
            <a:ext cx="865500" cy="863360"/>
          </a:xfrm>
          <a:custGeom>
            <a:avLst/>
            <a:gdLst>
              <a:gd name="T0" fmla="*/ 229 w 458"/>
              <a:gd name="T1" fmla="*/ 457 h 457"/>
              <a:gd name="T2" fmla="*/ 0 w 458"/>
              <a:gd name="T3" fmla="*/ 228 h 457"/>
              <a:gd name="T4" fmla="*/ 229 w 458"/>
              <a:gd name="T5" fmla="*/ 0 h 457"/>
              <a:gd name="T6" fmla="*/ 458 w 458"/>
              <a:gd name="T7" fmla="*/ 228 h 457"/>
              <a:gd name="T8" fmla="*/ 229 w 458"/>
              <a:gd name="T9" fmla="*/ 457 h 457"/>
              <a:gd name="T10" fmla="*/ 229 w 458"/>
              <a:gd name="T11" fmla="*/ 9 h 457"/>
              <a:gd name="T12" fmla="*/ 10 w 458"/>
              <a:gd name="T13" fmla="*/ 228 h 457"/>
              <a:gd name="T14" fmla="*/ 229 w 458"/>
              <a:gd name="T15" fmla="*/ 448 h 457"/>
              <a:gd name="T16" fmla="*/ 448 w 458"/>
              <a:gd name="T17" fmla="*/ 228 h 457"/>
              <a:gd name="T18" fmla="*/ 229 w 458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8" h="457">
                <a:moveTo>
                  <a:pt x="229" y="457"/>
                </a:moveTo>
                <a:cubicBezTo>
                  <a:pt x="103" y="457"/>
                  <a:pt x="0" y="354"/>
                  <a:pt x="0" y="228"/>
                </a:cubicBezTo>
                <a:cubicBezTo>
                  <a:pt x="0" y="102"/>
                  <a:pt x="103" y="0"/>
                  <a:pt x="229" y="0"/>
                </a:cubicBezTo>
                <a:cubicBezTo>
                  <a:pt x="355" y="0"/>
                  <a:pt x="458" y="102"/>
                  <a:pt x="458" y="228"/>
                </a:cubicBezTo>
                <a:cubicBezTo>
                  <a:pt x="458" y="354"/>
                  <a:pt x="355" y="457"/>
                  <a:pt x="229" y="457"/>
                </a:cubicBezTo>
                <a:close/>
                <a:moveTo>
                  <a:pt x="229" y="9"/>
                </a:moveTo>
                <a:cubicBezTo>
                  <a:pt x="108" y="9"/>
                  <a:pt x="10" y="107"/>
                  <a:pt x="10" y="228"/>
                </a:cubicBezTo>
                <a:cubicBezTo>
                  <a:pt x="10" y="349"/>
                  <a:pt x="108" y="448"/>
                  <a:pt x="229" y="448"/>
                </a:cubicBezTo>
                <a:cubicBezTo>
                  <a:pt x="350" y="448"/>
                  <a:pt x="448" y="349"/>
                  <a:pt x="448" y="228"/>
                </a:cubicBezTo>
                <a:cubicBezTo>
                  <a:pt x="448" y="107"/>
                  <a:pt x="350" y="9"/>
                  <a:pt x="229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25" name="组合 424"/>
          <p:cNvGrpSpPr/>
          <p:nvPr/>
        </p:nvGrpSpPr>
        <p:grpSpPr>
          <a:xfrm>
            <a:off x="9889379" y="2461201"/>
            <a:ext cx="627995" cy="579853"/>
            <a:chOff x="7916863" y="6550025"/>
            <a:chExt cx="931863" cy="860425"/>
          </a:xfrm>
          <a:solidFill>
            <a:srgbClr val="FC621E"/>
          </a:solidFill>
        </p:grpSpPr>
        <p:sp>
          <p:nvSpPr>
            <p:cNvPr id="426" name="Freeform 371"/>
            <p:cNvSpPr>
              <a:spLocks noEditPoints="1"/>
            </p:cNvSpPr>
            <p:nvPr/>
          </p:nvSpPr>
          <p:spPr bwMode="auto">
            <a:xfrm>
              <a:off x="7916863" y="6550025"/>
              <a:ext cx="931863" cy="860425"/>
            </a:xfrm>
            <a:custGeom>
              <a:avLst/>
              <a:gdLst>
                <a:gd name="T0" fmla="*/ 166 w 332"/>
                <a:gd name="T1" fmla="*/ 307 h 307"/>
                <a:gd name="T2" fmla="*/ 126 w 332"/>
                <a:gd name="T3" fmla="*/ 297 h 307"/>
                <a:gd name="T4" fmla="*/ 72 w 332"/>
                <a:gd name="T5" fmla="*/ 237 h 307"/>
                <a:gd name="T6" fmla="*/ 68 w 332"/>
                <a:gd name="T7" fmla="*/ 233 h 307"/>
                <a:gd name="T8" fmla="*/ 67 w 332"/>
                <a:gd name="T9" fmla="*/ 90 h 307"/>
                <a:gd name="T10" fmla="*/ 23 w 332"/>
                <a:gd name="T11" fmla="*/ 101 h 307"/>
                <a:gd name="T12" fmla="*/ 17 w 332"/>
                <a:gd name="T13" fmla="*/ 97 h 307"/>
                <a:gd name="T14" fmla="*/ 1 w 332"/>
                <a:gd name="T15" fmla="*/ 36 h 307"/>
                <a:gd name="T16" fmla="*/ 4 w 332"/>
                <a:gd name="T17" fmla="*/ 30 h 307"/>
                <a:gd name="T18" fmla="*/ 118 w 332"/>
                <a:gd name="T19" fmla="*/ 0 h 307"/>
                <a:gd name="T20" fmla="*/ 122 w 332"/>
                <a:gd name="T21" fmla="*/ 1 h 307"/>
                <a:gd name="T22" fmla="*/ 124 w 332"/>
                <a:gd name="T23" fmla="*/ 4 h 307"/>
                <a:gd name="T24" fmla="*/ 166 w 332"/>
                <a:gd name="T25" fmla="*/ 49 h 307"/>
                <a:gd name="T26" fmla="*/ 209 w 332"/>
                <a:gd name="T27" fmla="*/ 4 h 307"/>
                <a:gd name="T28" fmla="*/ 210 w 332"/>
                <a:gd name="T29" fmla="*/ 1 h 307"/>
                <a:gd name="T30" fmla="*/ 214 w 332"/>
                <a:gd name="T31" fmla="*/ 0 h 307"/>
                <a:gd name="T32" fmla="*/ 328 w 332"/>
                <a:gd name="T33" fmla="*/ 30 h 307"/>
                <a:gd name="T34" fmla="*/ 332 w 332"/>
                <a:gd name="T35" fmla="*/ 36 h 307"/>
                <a:gd name="T36" fmla="*/ 315 w 332"/>
                <a:gd name="T37" fmla="*/ 97 h 307"/>
                <a:gd name="T38" fmla="*/ 310 w 332"/>
                <a:gd name="T39" fmla="*/ 101 h 307"/>
                <a:gd name="T40" fmla="*/ 265 w 332"/>
                <a:gd name="T41" fmla="*/ 90 h 307"/>
                <a:gd name="T42" fmla="*/ 265 w 332"/>
                <a:gd name="T43" fmla="*/ 233 h 307"/>
                <a:gd name="T44" fmla="*/ 261 w 332"/>
                <a:gd name="T45" fmla="*/ 237 h 307"/>
                <a:gd name="T46" fmla="*/ 207 w 332"/>
                <a:gd name="T47" fmla="*/ 297 h 307"/>
                <a:gd name="T48" fmla="*/ 166 w 332"/>
                <a:gd name="T49" fmla="*/ 307 h 307"/>
                <a:gd name="T50" fmla="*/ 135 w 332"/>
                <a:gd name="T51" fmla="*/ 294 h 307"/>
                <a:gd name="T52" fmla="*/ 166 w 332"/>
                <a:gd name="T53" fmla="*/ 298 h 307"/>
                <a:gd name="T54" fmla="*/ 198 w 332"/>
                <a:gd name="T55" fmla="*/ 294 h 307"/>
                <a:gd name="T56" fmla="*/ 256 w 332"/>
                <a:gd name="T57" fmla="*/ 229 h 307"/>
                <a:gd name="T58" fmla="*/ 256 w 332"/>
                <a:gd name="T59" fmla="*/ 84 h 307"/>
                <a:gd name="T60" fmla="*/ 258 w 332"/>
                <a:gd name="T61" fmla="*/ 80 h 307"/>
                <a:gd name="T62" fmla="*/ 262 w 332"/>
                <a:gd name="T63" fmla="*/ 79 h 307"/>
                <a:gd name="T64" fmla="*/ 308 w 332"/>
                <a:gd name="T65" fmla="*/ 91 h 307"/>
                <a:gd name="T66" fmla="*/ 322 w 332"/>
                <a:gd name="T67" fmla="*/ 38 h 307"/>
                <a:gd name="T68" fmla="*/ 218 w 332"/>
                <a:gd name="T69" fmla="*/ 10 h 307"/>
                <a:gd name="T70" fmla="*/ 166 w 332"/>
                <a:gd name="T71" fmla="*/ 58 h 307"/>
                <a:gd name="T72" fmla="*/ 115 w 332"/>
                <a:gd name="T73" fmla="*/ 10 h 307"/>
                <a:gd name="T74" fmla="*/ 11 w 332"/>
                <a:gd name="T75" fmla="*/ 38 h 307"/>
                <a:gd name="T76" fmla="*/ 25 w 332"/>
                <a:gd name="T77" fmla="*/ 91 h 307"/>
                <a:gd name="T78" fmla="*/ 71 w 332"/>
                <a:gd name="T79" fmla="*/ 79 h 307"/>
                <a:gd name="T80" fmla="*/ 75 w 332"/>
                <a:gd name="T81" fmla="*/ 80 h 307"/>
                <a:gd name="T82" fmla="*/ 77 w 332"/>
                <a:gd name="T83" fmla="*/ 84 h 307"/>
                <a:gd name="T84" fmla="*/ 77 w 332"/>
                <a:gd name="T85" fmla="*/ 229 h 307"/>
                <a:gd name="T86" fmla="*/ 135 w 332"/>
                <a:gd name="T87" fmla="*/ 294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2" h="307">
                  <a:moveTo>
                    <a:pt x="166" y="307"/>
                  </a:moveTo>
                  <a:cubicBezTo>
                    <a:pt x="128" y="307"/>
                    <a:pt x="127" y="299"/>
                    <a:pt x="126" y="297"/>
                  </a:cubicBezTo>
                  <a:cubicBezTo>
                    <a:pt x="120" y="262"/>
                    <a:pt x="101" y="242"/>
                    <a:pt x="72" y="237"/>
                  </a:cubicBezTo>
                  <a:cubicBezTo>
                    <a:pt x="69" y="237"/>
                    <a:pt x="68" y="235"/>
                    <a:pt x="68" y="233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20" y="101"/>
                    <a:pt x="18" y="100"/>
                    <a:pt x="17" y="9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3"/>
                    <a:pt x="2" y="31"/>
                    <a:pt x="4" y="3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0" y="0"/>
                    <a:pt x="121" y="0"/>
                    <a:pt x="122" y="1"/>
                  </a:cubicBezTo>
                  <a:cubicBezTo>
                    <a:pt x="123" y="2"/>
                    <a:pt x="124" y="3"/>
                    <a:pt x="124" y="4"/>
                  </a:cubicBezTo>
                  <a:cubicBezTo>
                    <a:pt x="124" y="29"/>
                    <a:pt x="143" y="49"/>
                    <a:pt x="166" y="49"/>
                  </a:cubicBezTo>
                  <a:cubicBezTo>
                    <a:pt x="190" y="49"/>
                    <a:pt x="209" y="29"/>
                    <a:pt x="209" y="4"/>
                  </a:cubicBezTo>
                  <a:cubicBezTo>
                    <a:pt x="209" y="3"/>
                    <a:pt x="209" y="2"/>
                    <a:pt x="210" y="1"/>
                  </a:cubicBezTo>
                  <a:cubicBezTo>
                    <a:pt x="212" y="0"/>
                    <a:pt x="213" y="0"/>
                    <a:pt x="214" y="0"/>
                  </a:cubicBezTo>
                  <a:cubicBezTo>
                    <a:pt x="328" y="30"/>
                    <a:pt x="328" y="30"/>
                    <a:pt x="328" y="30"/>
                  </a:cubicBezTo>
                  <a:cubicBezTo>
                    <a:pt x="331" y="31"/>
                    <a:pt x="332" y="33"/>
                    <a:pt x="332" y="36"/>
                  </a:cubicBezTo>
                  <a:cubicBezTo>
                    <a:pt x="315" y="97"/>
                    <a:pt x="315" y="97"/>
                    <a:pt x="315" y="97"/>
                  </a:cubicBezTo>
                  <a:cubicBezTo>
                    <a:pt x="315" y="100"/>
                    <a:pt x="312" y="101"/>
                    <a:pt x="310" y="101"/>
                  </a:cubicBezTo>
                  <a:cubicBezTo>
                    <a:pt x="265" y="90"/>
                    <a:pt x="265" y="90"/>
                    <a:pt x="265" y="90"/>
                  </a:cubicBezTo>
                  <a:cubicBezTo>
                    <a:pt x="265" y="233"/>
                    <a:pt x="265" y="233"/>
                    <a:pt x="265" y="233"/>
                  </a:cubicBezTo>
                  <a:cubicBezTo>
                    <a:pt x="265" y="235"/>
                    <a:pt x="263" y="237"/>
                    <a:pt x="261" y="237"/>
                  </a:cubicBezTo>
                  <a:cubicBezTo>
                    <a:pt x="232" y="242"/>
                    <a:pt x="213" y="262"/>
                    <a:pt x="207" y="297"/>
                  </a:cubicBezTo>
                  <a:cubicBezTo>
                    <a:pt x="206" y="299"/>
                    <a:pt x="204" y="307"/>
                    <a:pt x="166" y="307"/>
                  </a:cubicBezTo>
                  <a:close/>
                  <a:moveTo>
                    <a:pt x="135" y="294"/>
                  </a:moveTo>
                  <a:cubicBezTo>
                    <a:pt x="138" y="296"/>
                    <a:pt x="149" y="298"/>
                    <a:pt x="166" y="298"/>
                  </a:cubicBezTo>
                  <a:cubicBezTo>
                    <a:pt x="184" y="298"/>
                    <a:pt x="195" y="296"/>
                    <a:pt x="198" y="294"/>
                  </a:cubicBezTo>
                  <a:cubicBezTo>
                    <a:pt x="205" y="257"/>
                    <a:pt x="225" y="235"/>
                    <a:pt x="256" y="229"/>
                  </a:cubicBezTo>
                  <a:cubicBezTo>
                    <a:pt x="256" y="84"/>
                    <a:pt x="256" y="84"/>
                    <a:pt x="256" y="84"/>
                  </a:cubicBezTo>
                  <a:cubicBezTo>
                    <a:pt x="256" y="82"/>
                    <a:pt x="257" y="81"/>
                    <a:pt x="258" y="80"/>
                  </a:cubicBezTo>
                  <a:cubicBezTo>
                    <a:pt x="259" y="79"/>
                    <a:pt x="260" y="79"/>
                    <a:pt x="262" y="79"/>
                  </a:cubicBezTo>
                  <a:cubicBezTo>
                    <a:pt x="308" y="91"/>
                    <a:pt x="308" y="91"/>
                    <a:pt x="308" y="91"/>
                  </a:cubicBezTo>
                  <a:cubicBezTo>
                    <a:pt x="322" y="38"/>
                    <a:pt x="322" y="38"/>
                    <a:pt x="322" y="38"/>
                  </a:cubicBezTo>
                  <a:cubicBezTo>
                    <a:pt x="218" y="10"/>
                    <a:pt x="218" y="10"/>
                    <a:pt x="218" y="10"/>
                  </a:cubicBezTo>
                  <a:cubicBezTo>
                    <a:pt x="215" y="37"/>
                    <a:pt x="193" y="58"/>
                    <a:pt x="166" y="58"/>
                  </a:cubicBezTo>
                  <a:cubicBezTo>
                    <a:pt x="140" y="58"/>
                    <a:pt x="118" y="37"/>
                    <a:pt x="115" y="10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2" y="79"/>
                    <a:pt x="74" y="79"/>
                    <a:pt x="75" y="80"/>
                  </a:cubicBezTo>
                  <a:cubicBezTo>
                    <a:pt x="76" y="81"/>
                    <a:pt x="77" y="82"/>
                    <a:pt x="77" y="84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108" y="235"/>
                    <a:pt x="128" y="257"/>
                    <a:pt x="135" y="2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372"/>
            <p:cNvSpPr/>
            <p:nvPr/>
          </p:nvSpPr>
          <p:spPr bwMode="auto">
            <a:xfrm>
              <a:off x="8191500" y="6569075"/>
              <a:ext cx="382588" cy="185738"/>
            </a:xfrm>
            <a:custGeom>
              <a:avLst/>
              <a:gdLst>
                <a:gd name="T0" fmla="*/ 68 w 136"/>
                <a:gd name="T1" fmla="*/ 66 h 66"/>
                <a:gd name="T2" fmla="*/ 0 w 136"/>
                <a:gd name="T3" fmla="*/ 5 h 66"/>
                <a:gd name="T4" fmla="*/ 5 w 136"/>
                <a:gd name="T5" fmla="*/ 0 h 66"/>
                <a:gd name="T6" fmla="*/ 10 w 136"/>
                <a:gd name="T7" fmla="*/ 5 h 66"/>
                <a:gd name="T8" fmla="*/ 68 w 136"/>
                <a:gd name="T9" fmla="*/ 57 h 66"/>
                <a:gd name="T10" fmla="*/ 127 w 136"/>
                <a:gd name="T11" fmla="*/ 5 h 66"/>
                <a:gd name="T12" fmla="*/ 132 w 136"/>
                <a:gd name="T13" fmla="*/ 0 h 66"/>
                <a:gd name="T14" fmla="*/ 136 w 136"/>
                <a:gd name="T15" fmla="*/ 5 h 66"/>
                <a:gd name="T16" fmla="*/ 68 w 136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" h="66">
                  <a:moveTo>
                    <a:pt x="68" y="66"/>
                  </a:moveTo>
                  <a:cubicBezTo>
                    <a:pt x="31" y="66"/>
                    <a:pt x="0" y="39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0" y="34"/>
                    <a:pt x="36" y="57"/>
                    <a:pt x="68" y="57"/>
                  </a:cubicBezTo>
                  <a:cubicBezTo>
                    <a:pt x="101" y="57"/>
                    <a:pt x="127" y="34"/>
                    <a:pt x="127" y="5"/>
                  </a:cubicBezTo>
                  <a:cubicBezTo>
                    <a:pt x="127" y="2"/>
                    <a:pt x="129" y="0"/>
                    <a:pt x="132" y="0"/>
                  </a:cubicBezTo>
                  <a:cubicBezTo>
                    <a:pt x="134" y="0"/>
                    <a:pt x="136" y="2"/>
                    <a:pt x="136" y="5"/>
                  </a:cubicBezTo>
                  <a:cubicBezTo>
                    <a:pt x="136" y="39"/>
                    <a:pt x="106" y="66"/>
                    <a:pt x="68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373"/>
            <p:cNvSpPr>
              <a:spLocks noEditPoints="1"/>
            </p:cNvSpPr>
            <p:nvPr/>
          </p:nvSpPr>
          <p:spPr bwMode="auto">
            <a:xfrm>
              <a:off x="8253413" y="6832600"/>
              <a:ext cx="244475" cy="244475"/>
            </a:xfrm>
            <a:custGeom>
              <a:avLst/>
              <a:gdLst>
                <a:gd name="T0" fmla="*/ 22 w 87"/>
                <a:gd name="T1" fmla="*/ 87 h 87"/>
                <a:gd name="T2" fmla="*/ 17 w 87"/>
                <a:gd name="T3" fmla="*/ 85 h 87"/>
                <a:gd name="T4" fmla="*/ 14 w 87"/>
                <a:gd name="T5" fmla="*/ 77 h 87"/>
                <a:gd name="T6" fmla="*/ 18 w 87"/>
                <a:gd name="T7" fmla="*/ 56 h 87"/>
                <a:gd name="T8" fmla="*/ 3 w 87"/>
                <a:gd name="T9" fmla="*/ 41 h 87"/>
                <a:gd name="T10" fmla="*/ 1 w 87"/>
                <a:gd name="T11" fmla="*/ 33 h 87"/>
                <a:gd name="T12" fmla="*/ 8 w 87"/>
                <a:gd name="T13" fmla="*/ 27 h 87"/>
                <a:gd name="T14" fmla="*/ 28 w 87"/>
                <a:gd name="T15" fmla="*/ 24 h 87"/>
                <a:gd name="T16" fmla="*/ 36 w 87"/>
                <a:gd name="T17" fmla="*/ 5 h 87"/>
                <a:gd name="T18" fmla="*/ 44 w 87"/>
                <a:gd name="T19" fmla="*/ 0 h 87"/>
                <a:gd name="T20" fmla="*/ 51 w 87"/>
                <a:gd name="T21" fmla="*/ 5 h 87"/>
                <a:gd name="T22" fmla="*/ 60 w 87"/>
                <a:gd name="T23" fmla="*/ 24 h 87"/>
                <a:gd name="T24" fmla="*/ 80 w 87"/>
                <a:gd name="T25" fmla="*/ 27 h 87"/>
                <a:gd name="T26" fmla="*/ 86 w 87"/>
                <a:gd name="T27" fmla="*/ 33 h 87"/>
                <a:gd name="T28" fmla="*/ 84 w 87"/>
                <a:gd name="T29" fmla="*/ 41 h 87"/>
                <a:gd name="T30" fmla="*/ 70 w 87"/>
                <a:gd name="T31" fmla="*/ 56 h 87"/>
                <a:gd name="T32" fmla="*/ 73 w 87"/>
                <a:gd name="T33" fmla="*/ 77 h 87"/>
                <a:gd name="T34" fmla="*/ 70 w 87"/>
                <a:gd name="T35" fmla="*/ 85 h 87"/>
                <a:gd name="T36" fmla="*/ 61 w 87"/>
                <a:gd name="T37" fmla="*/ 86 h 87"/>
                <a:gd name="T38" fmla="*/ 44 w 87"/>
                <a:gd name="T39" fmla="*/ 76 h 87"/>
                <a:gd name="T40" fmla="*/ 26 w 87"/>
                <a:gd name="T41" fmla="*/ 86 h 87"/>
                <a:gd name="T42" fmla="*/ 22 w 87"/>
                <a:gd name="T43" fmla="*/ 87 h 87"/>
                <a:gd name="T44" fmla="*/ 44 w 87"/>
                <a:gd name="T45" fmla="*/ 66 h 87"/>
                <a:gd name="T46" fmla="*/ 46 w 87"/>
                <a:gd name="T47" fmla="*/ 67 h 87"/>
                <a:gd name="T48" fmla="*/ 64 w 87"/>
                <a:gd name="T49" fmla="*/ 77 h 87"/>
                <a:gd name="T50" fmla="*/ 61 w 87"/>
                <a:gd name="T51" fmla="*/ 55 h 87"/>
                <a:gd name="T52" fmla="*/ 62 w 87"/>
                <a:gd name="T53" fmla="*/ 51 h 87"/>
                <a:gd name="T54" fmla="*/ 77 w 87"/>
                <a:gd name="T55" fmla="*/ 36 h 87"/>
                <a:gd name="T56" fmla="*/ 56 w 87"/>
                <a:gd name="T57" fmla="*/ 33 h 87"/>
                <a:gd name="T58" fmla="*/ 53 w 87"/>
                <a:gd name="T59" fmla="*/ 30 h 87"/>
                <a:gd name="T60" fmla="*/ 44 w 87"/>
                <a:gd name="T61" fmla="*/ 11 h 87"/>
                <a:gd name="T62" fmla="*/ 35 w 87"/>
                <a:gd name="T63" fmla="*/ 30 h 87"/>
                <a:gd name="T64" fmla="*/ 31 w 87"/>
                <a:gd name="T65" fmla="*/ 33 h 87"/>
                <a:gd name="T66" fmla="*/ 11 w 87"/>
                <a:gd name="T67" fmla="*/ 36 h 87"/>
                <a:gd name="T68" fmla="*/ 26 w 87"/>
                <a:gd name="T69" fmla="*/ 51 h 87"/>
                <a:gd name="T70" fmla="*/ 27 w 87"/>
                <a:gd name="T71" fmla="*/ 55 h 87"/>
                <a:gd name="T72" fmla="*/ 24 w 87"/>
                <a:gd name="T73" fmla="*/ 77 h 87"/>
                <a:gd name="T74" fmla="*/ 42 w 87"/>
                <a:gd name="T75" fmla="*/ 67 h 87"/>
                <a:gd name="T76" fmla="*/ 44 w 87"/>
                <a:gd name="T77" fmla="*/ 66 h 87"/>
                <a:gd name="T78" fmla="*/ 78 w 87"/>
                <a:gd name="T79" fmla="*/ 36 h 87"/>
                <a:gd name="T80" fmla="*/ 78 w 87"/>
                <a:gd name="T81" fmla="*/ 3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87">
                  <a:moveTo>
                    <a:pt x="22" y="87"/>
                  </a:moveTo>
                  <a:cubicBezTo>
                    <a:pt x="21" y="87"/>
                    <a:pt x="19" y="86"/>
                    <a:pt x="17" y="85"/>
                  </a:cubicBezTo>
                  <a:cubicBezTo>
                    <a:pt x="15" y="83"/>
                    <a:pt x="14" y="80"/>
                    <a:pt x="14" y="77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1" y="39"/>
                    <a:pt x="0" y="36"/>
                    <a:pt x="1" y="33"/>
                  </a:cubicBezTo>
                  <a:cubicBezTo>
                    <a:pt x="2" y="30"/>
                    <a:pt x="5" y="28"/>
                    <a:pt x="8" y="27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8" y="2"/>
                    <a:pt x="41" y="0"/>
                    <a:pt x="44" y="0"/>
                  </a:cubicBezTo>
                  <a:cubicBezTo>
                    <a:pt x="47" y="0"/>
                    <a:pt x="50" y="2"/>
                    <a:pt x="51" y="5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3" y="28"/>
                    <a:pt x="85" y="30"/>
                    <a:pt x="86" y="33"/>
                  </a:cubicBezTo>
                  <a:cubicBezTo>
                    <a:pt x="87" y="36"/>
                    <a:pt x="87" y="39"/>
                    <a:pt x="84" y="41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4" y="80"/>
                    <a:pt x="73" y="83"/>
                    <a:pt x="70" y="85"/>
                  </a:cubicBezTo>
                  <a:cubicBezTo>
                    <a:pt x="68" y="87"/>
                    <a:pt x="64" y="87"/>
                    <a:pt x="61" y="8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5" y="86"/>
                    <a:pt x="24" y="87"/>
                    <a:pt x="22" y="87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6"/>
                    <a:pt x="46" y="67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0" y="54"/>
                    <a:pt x="61" y="52"/>
                    <a:pt x="62" y="51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5" y="33"/>
                    <a:pt x="53" y="32"/>
                    <a:pt x="53" y="3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4" y="32"/>
                    <a:pt x="33" y="33"/>
                    <a:pt x="31" y="33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7" y="52"/>
                    <a:pt x="27" y="54"/>
                    <a:pt x="27" y="55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2" y="66"/>
                    <a:pt x="43" y="66"/>
                    <a:pt x="44" y="66"/>
                  </a:cubicBezTo>
                  <a:close/>
                  <a:moveTo>
                    <a:pt x="78" y="36"/>
                  </a:moveTo>
                  <a:cubicBezTo>
                    <a:pt x="78" y="36"/>
                    <a:pt x="78" y="36"/>
                    <a:pt x="7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29" name="Freeform 374"/>
          <p:cNvSpPr>
            <a:spLocks noEditPoints="1"/>
          </p:cNvSpPr>
          <p:nvPr/>
        </p:nvSpPr>
        <p:spPr bwMode="auto">
          <a:xfrm>
            <a:off x="9772767" y="2281468"/>
            <a:ext cx="863360" cy="863360"/>
          </a:xfrm>
          <a:custGeom>
            <a:avLst/>
            <a:gdLst>
              <a:gd name="T0" fmla="*/ 228 w 457"/>
              <a:gd name="T1" fmla="*/ 457 h 457"/>
              <a:gd name="T2" fmla="*/ 0 w 457"/>
              <a:gd name="T3" fmla="*/ 228 h 457"/>
              <a:gd name="T4" fmla="*/ 228 w 457"/>
              <a:gd name="T5" fmla="*/ 0 h 457"/>
              <a:gd name="T6" fmla="*/ 457 w 457"/>
              <a:gd name="T7" fmla="*/ 228 h 457"/>
              <a:gd name="T8" fmla="*/ 228 w 457"/>
              <a:gd name="T9" fmla="*/ 457 h 457"/>
              <a:gd name="T10" fmla="*/ 228 w 457"/>
              <a:gd name="T11" fmla="*/ 9 h 457"/>
              <a:gd name="T12" fmla="*/ 9 w 457"/>
              <a:gd name="T13" fmla="*/ 228 h 457"/>
              <a:gd name="T14" fmla="*/ 228 w 457"/>
              <a:gd name="T15" fmla="*/ 448 h 457"/>
              <a:gd name="T16" fmla="*/ 448 w 457"/>
              <a:gd name="T17" fmla="*/ 228 h 457"/>
              <a:gd name="T18" fmla="*/ 228 w 457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7" h="457">
                <a:moveTo>
                  <a:pt x="228" y="457"/>
                </a:moveTo>
                <a:cubicBezTo>
                  <a:pt x="102" y="457"/>
                  <a:pt x="0" y="354"/>
                  <a:pt x="0" y="228"/>
                </a:cubicBezTo>
                <a:cubicBezTo>
                  <a:pt x="0" y="102"/>
                  <a:pt x="102" y="0"/>
                  <a:pt x="228" y="0"/>
                </a:cubicBezTo>
                <a:cubicBezTo>
                  <a:pt x="354" y="0"/>
                  <a:pt x="457" y="102"/>
                  <a:pt x="457" y="228"/>
                </a:cubicBezTo>
                <a:cubicBezTo>
                  <a:pt x="457" y="354"/>
                  <a:pt x="354" y="457"/>
                  <a:pt x="228" y="457"/>
                </a:cubicBezTo>
                <a:close/>
                <a:moveTo>
                  <a:pt x="228" y="9"/>
                </a:moveTo>
                <a:cubicBezTo>
                  <a:pt x="107" y="9"/>
                  <a:pt x="9" y="107"/>
                  <a:pt x="9" y="228"/>
                </a:cubicBezTo>
                <a:cubicBezTo>
                  <a:pt x="9" y="349"/>
                  <a:pt x="107" y="448"/>
                  <a:pt x="228" y="448"/>
                </a:cubicBezTo>
                <a:cubicBezTo>
                  <a:pt x="349" y="448"/>
                  <a:pt x="448" y="349"/>
                  <a:pt x="448" y="228"/>
                </a:cubicBezTo>
                <a:cubicBezTo>
                  <a:pt x="448" y="107"/>
                  <a:pt x="349" y="9"/>
                  <a:pt x="228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30" name="组合 429"/>
          <p:cNvGrpSpPr/>
          <p:nvPr/>
        </p:nvGrpSpPr>
        <p:grpSpPr>
          <a:xfrm>
            <a:off x="11067271" y="2405570"/>
            <a:ext cx="581992" cy="613018"/>
            <a:chOff x="9664700" y="6467475"/>
            <a:chExt cx="863600" cy="909638"/>
          </a:xfrm>
          <a:solidFill>
            <a:srgbClr val="FC621E"/>
          </a:solidFill>
        </p:grpSpPr>
        <p:sp>
          <p:nvSpPr>
            <p:cNvPr id="431" name="Freeform 375"/>
            <p:cNvSpPr>
              <a:spLocks noEditPoints="1"/>
            </p:cNvSpPr>
            <p:nvPr/>
          </p:nvSpPr>
          <p:spPr bwMode="auto">
            <a:xfrm>
              <a:off x="9664700" y="6650038"/>
              <a:ext cx="863600" cy="123825"/>
            </a:xfrm>
            <a:custGeom>
              <a:avLst/>
              <a:gdLst>
                <a:gd name="T0" fmla="*/ 286 w 308"/>
                <a:gd name="T1" fmla="*/ 44 h 44"/>
                <a:gd name="T2" fmla="*/ 22 w 308"/>
                <a:gd name="T3" fmla="*/ 44 h 44"/>
                <a:gd name="T4" fmla="*/ 0 w 308"/>
                <a:gd name="T5" fmla="*/ 22 h 44"/>
                <a:gd name="T6" fmla="*/ 22 w 308"/>
                <a:gd name="T7" fmla="*/ 0 h 44"/>
                <a:gd name="T8" fmla="*/ 286 w 308"/>
                <a:gd name="T9" fmla="*/ 0 h 44"/>
                <a:gd name="T10" fmla="*/ 308 w 308"/>
                <a:gd name="T11" fmla="*/ 22 h 44"/>
                <a:gd name="T12" fmla="*/ 286 w 308"/>
                <a:gd name="T13" fmla="*/ 44 h 44"/>
                <a:gd name="T14" fmla="*/ 22 w 308"/>
                <a:gd name="T15" fmla="*/ 9 h 44"/>
                <a:gd name="T16" fmla="*/ 9 w 308"/>
                <a:gd name="T17" fmla="*/ 22 h 44"/>
                <a:gd name="T18" fmla="*/ 22 w 308"/>
                <a:gd name="T19" fmla="*/ 34 h 44"/>
                <a:gd name="T20" fmla="*/ 286 w 308"/>
                <a:gd name="T21" fmla="*/ 34 h 44"/>
                <a:gd name="T22" fmla="*/ 299 w 308"/>
                <a:gd name="T23" fmla="*/ 22 h 44"/>
                <a:gd name="T24" fmla="*/ 286 w 308"/>
                <a:gd name="T25" fmla="*/ 9 h 44"/>
                <a:gd name="T26" fmla="*/ 22 w 308"/>
                <a:gd name="T27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4">
                  <a:moveTo>
                    <a:pt x="286" y="44"/>
                  </a:moveTo>
                  <a:cubicBezTo>
                    <a:pt x="22" y="44"/>
                    <a:pt x="22" y="44"/>
                    <a:pt x="22" y="44"/>
                  </a:cubicBezTo>
                  <a:cubicBezTo>
                    <a:pt x="10" y="44"/>
                    <a:pt x="0" y="34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298" y="0"/>
                    <a:pt x="308" y="10"/>
                    <a:pt x="308" y="22"/>
                  </a:cubicBezTo>
                  <a:cubicBezTo>
                    <a:pt x="308" y="34"/>
                    <a:pt x="298" y="44"/>
                    <a:pt x="286" y="44"/>
                  </a:cubicBezTo>
                  <a:close/>
                  <a:moveTo>
                    <a:pt x="22" y="9"/>
                  </a:moveTo>
                  <a:cubicBezTo>
                    <a:pt x="15" y="9"/>
                    <a:pt x="9" y="15"/>
                    <a:pt x="9" y="22"/>
                  </a:cubicBezTo>
                  <a:cubicBezTo>
                    <a:pt x="9" y="29"/>
                    <a:pt x="15" y="34"/>
                    <a:pt x="22" y="34"/>
                  </a:cubicBezTo>
                  <a:cubicBezTo>
                    <a:pt x="286" y="34"/>
                    <a:pt x="286" y="34"/>
                    <a:pt x="286" y="34"/>
                  </a:cubicBezTo>
                  <a:cubicBezTo>
                    <a:pt x="293" y="34"/>
                    <a:pt x="299" y="29"/>
                    <a:pt x="299" y="22"/>
                  </a:cubicBezTo>
                  <a:cubicBezTo>
                    <a:pt x="299" y="15"/>
                    <a:pt x="293" y="9"/>
                    <a:pt x="286" y="9"/>
                  </a:cubicBezTo>
                  <a:lnTo>
                    <a:pt x="2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376"/>
            <p:cNvSpPr/>
            <p:nvPr/>
          </p:nvSpPr>
          <p:spPr bwMode="auto">
            <a:xfrm>
              <a:off x="10082213" y="6572250"/>
              <a:ext cx="28575" cy="103188"/>
            </a:xfrm>
            <a:custGeom>
              <a:avLst/>
              <a:gdLst>
                <a:gd name="T0" fmla="*/ 5 w 10"/>
                <a:gd name="T1" fmla="*/ 37 h 37"/>
                <a:gd name="T2" fmla="*/ 0 w 10"/>
                <a:gd name="T3" fmla="*/ 32 h 37"/>
                <a:gd name="T4" fmla="*/ 0 w 10"/>
                <a:gd name="T5" fmla="*/ 5 h 37"/>
                <a:gd name="T6" fmla="*/ 5 w 10"/>
                <a:gd name="T7" fmla="*/ 0 h 37"/>
                <a:gd name="T8" fmla="*/ 10 w 10"/>
                <a:gd name="T9" fmla="*/ 5 h 37"/>
                <a:gd name="T10" fmla="*/ 10 w 10"/>
                <a:gd name="T11" fmla="*/ 32 h 37"/>
                <a:gd name="T12" fmla="*/ 5 w 10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5" y="37"/>
                  </a:moveTo>
                  <a:cubicBezTo>
                    <a:pt x="2" y="37"/>
                    <a:pt x="0" y="35"/>
                    <a:pt x="0" y="3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5"/>
                    <a:pt x="8" y="37"/>
                    <a:pt x="5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377"/>
            <p:cNvSpPr/>
            <p:nvPr/>
          </p:nvSpPr>
          <p:spPr bwMode="auto">
            <a:xfrm>
              <a:off x="10033000" y="6467475"/>
              <a:ext cx="128588" cy="130175"/>
            </a:xfrm>
            <a:custGeom>
              <a:avLst/>
              <a:gdLst>
                <a:gd name="T0" fmla="*/ 23 w 46"/>
                <a:gd name="T1" fmla="*/ 46 h 46"/>
                <a:gd name="T2" fmla="*/ 18 w 46"/>
                <a:gd name="T3" fmla="*/ 42 h 46"/>
                <a:gd name="T4" fmla="*/ 23 w 46"/>
                <a:gd name="T5" fmla="*/ 37 h 46"/>
                <a:gd name="T6" fmla="*/ 37 w 46"/>
                <a:gd name="T7" fmla="*/ 23 h 46"/>
                <a:gd name="T8" fmla="*/ 23 w 46"/>
                <a:gd name="T9" fmla="*/ 9 h 46"/>
                <a:gd name="T10" fmla="*/ 9 w 46"/>
                <a:gd name="T11" fmla="*/ 23 h 46"/>
                <a:gd name="T12" fmla="*/ 5 w 46"/>
                <a:gd name="T13" fmla="*/ 28 h 46"/>
                <a:gd name="T14" fmla="*/ 0 w 46"/>
                <a:gd name="T15" fmla="*/ 23 h 46"/>
                <a:gd name="T16" fmla="*/ 23 w 46"/>
                <a:gd name="T17" fmla="*/ 0 h 46"/>
                <a:gd name="T18" fmla="*/ 46 w 46"/>
                <a:gd name="T19" fmla="*/ 23 h 46"/>
                <a:gd name="T20" fmla="*/ 23 w 46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20" y="46"/>
                    <a:pt x="18" y="44"/>
                    <a:pt x="18" y="42"/>
                  </a:cubicBezTo>
                  <a:cubicBezTo>
                    <a:pt x="18" y="39"/>
                    <a:pt x="20" y="37"/>
                    <a:pt x="23" y="37"/>
                  </a:cubicBezTo>
                  <a:cubicBezTo>
                    <a:pt x="31" y="37"/>
                    <a:pt x="37" y="31"/>
                    <a:pt x="37" y="23"/>
                  </a:cubicBezTo>
                  <a:cubicBezTo>
                    <a:pt x="37" y="16"/>
                    <a:pt x="31" y="9"/>
                    <a:pt x="23" y="9"/>
                  </a:cubicBezTo>
                  <a:cubicBezTo>
                    <a:pt x="15" y="9"/>
                    <a:pt x="9" y="16"/>
                    <a:pt x="9" y="23"/>
                  </a:cubicBezTo>
                  <a:cubicBezTo>
                    <a:pt x="9" y="26"/>
                    <a:pt x="7" y="28"/>
                    <a:pt x="5" y="28"/>
                  </a:cubicBezTo>
                  <a:cubicBezTo>
                    <a:pt x="2" y="28"/>
                    <a:pt x="0" y="26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36" y="0"/>
                    <a:pt x="46" y="10"/>
                    <a:pt x="46" y="23"/>
                  </a:cubicBezTo>
                  <a:cubicBezTo>
                    <a:pt x="46" y="36"/>
                    <a:pt x="36" y="46"/>
                    <a:pt x="2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378"/>
            <p:cNvSpPr>
              <a:spLocks noEditPoints="1"/>
            </p:cNvSpPr>
            <p:nvPr/>
          </p:nvSpPr>
          <p:spPr bwMode="auto">
            <a:xfrm>
              <a:off x="9672638" y="6926263"/>
              <a:ext cx="182563" cy="180975"/>
            </a:xfrm>
            <a:custGeom>
              <a:avLst/>
              <a:gdLst>
                <a:gd name="T0" fmla="*/ 17 w 65"/>
                <a:gd name="T1" fmla="*/ 64 h 65"/>
                <a:gd name="T2" fmla="*/ 13 w 65"/>
                <a:gd name="T3" fmla="*/ 63 h 65"/>
                <a:gd name="T4" fmla="*/ 10 w 65"/>
                <a:gd name="T5" fmla="*/ 56 h 65"/>
                <a:gd name="T6" fmla="*/ 13 w 65"/>
                <a:gd name="T7" fmla="*/ 42 h 65"/>
                <a:gd name="T8" fmla="*/ 3 w 65"/>
                <a:gd name="T9" fmla="*/ 32 h 65"/>
                <a:gd name="T10" fmla="*/ 1 w 65"/>
                <a:gd name="T11" fmla="*/ 24 h 65"/>
                <a:gd name="T12" fmla="*/ 7 w 65"/>
                <a:gd name="T13" fmla="*/ 19 h 65"/>
                <a:gd name="T14" fmla="*/ 20 w 65"/>
                <a:gd name="T15" fmla="*/ 17 h 65"/>
                <a:gd name="T16" fmla="*/ 26 w 65"/>
                <a:gd name="T17" fmla="*/ 5 h 65"/>
                <a:gd name="T18" fmla="*/ 33 w 65"/>
                <a:gd name="T19" fmla="*/ 0 h 65"/>
                <a:gd name="T20" fmla="*/ 39 w 65"/>
                <a:gd name="T21" fmla="*/ 5 h 65"/>
                <a:gd name="T22" fmla="*/ 45 w 65"/>
                <a:gd name="T23" fmla="*/ 17 h 65"/>
                <a:gd name="T24" fmla="*/ 58 w 65"/>
                <a:gd name="T25" fmla="*/ 19 h 65"/>
                <a:gd name="T26" fmla="*/ 64 w 65"/>
                <a:gd name="T27" fmla="*/ 24 h 65"/>
                <a:gd name="T28" fmla="*/ 64 w 65"/>
                <a:gd name="T29" fmla="*/ 24 h 65"/>
                <a:gd name="T30" fmla="*/ 62 w 65"/>
                <a:gd name="T31" fmla="*/ 32 h 65"/>
                <a:gd name="T32" fmla="*/ 52 w 65"/>
                <a:gd name="T33" fmla="*/ 42 h 65"/>
                <a:gd name="T34" fmla="*/ 55 w 65"/>
                <a:gd name="T35" fmla="*/ 56 h 65"/>
                <a:gd name="T36" fmla="*/ 52 w 65"/>
                <a:gd name="T37" fmla="*/ 63 h 65"/>
                <a:gd name="T38" fmla="*/ 44 w 65"/>
                <a:gd name="T39" fmla="*/ 63 h 65"/>
                <a:gd name="T40" fmla="*/ 33 w 65"/>
                <a:gd name="T41" fmla="*/ 57 h 65"/>
                <a:gd name="T42" fmla="*/ 21 w 65"/>
                <a:gd name="T43" fmla="*/ 63 h 65"/>
                <a:gd name="T44" fmla="*/ 17 w 65"/>
                <a:gd name="T45" fmla="*/ 64 h 65"/>
                <a:gd name="T46" fmla="*/ 12 w 65"/>
                <a:gd name="T47" fmla="*/ 28 h 65"/>
                <a:gd name="T48" fmla="*/ 21 w 65"/>
                <a:gd name="T49" fmla="*/ 37 h 65"/>
                <a:gd name="T50" fmla="*/ 22 w 65"/>
                <a:gd name="T51" fmla="*/ 41 h 65"/>
                <a:gd name="T52" fmla="*/ 20 w 65"/>
                <a:gd name="T53" fmla="*/ 53 h 65"/>
                <a:gd name="T54" fmla="*/ 30 w 65"/>
                <a:gd name="T55" fmla="*/ 48 h 65"/>
                <a:gd name="T56" fmla="*/ 35 w 65"/>
                <a:gd name="T57" fmla="*/ 48 h 65"/>
                <a:gd name="T58" fmla="*/ 45 w 65"/>
                <a:gd name="T59" fmla="*/ 53 h 65"/>
                <a:gd name="T60" fmla="*/ 43 w 65"/>
                <a:gd name="T61" fmla="*/ 41 h 65"/>
                <a:gd name="T62" fmla="*/ 44 w 65"/>
                <a:gd name="T63" fmla="*/ 37 h 65"/>
                <a:gd name="T64" fmla="*/ 53 w 65"/>
                <a:gd name="T65" fmla="*/ 28 h 65"/>
                <a:gd name="T66" fmla="*/ 41 w 65"/>
                <a:gd name="T67" fmla="*/ 26 h 65"/>
                <a:gd name="T68" fmla="*/ 38 w 65"/>
                <a:gd name="T69" fmla="*/ 23 h 65"/>
                <a:gd name="T70" fmla="*/ 33 w 65"/>
                <a:gd name="T71" fmla="*/ 12 h 65"/>
                <a:gd name="T72" fmla="*/ 27 w 65"/>
                <a:gd name="T73" fmla="*/ 23 h 65"/>
                <a:gd name="T74" fmla="*/ 24 w 65"/>
                <a:gd name="T75" fmla="*/ 26 h 65"/>
                <a:gd name="T76" fmla="*/ 12 w 65"/>
                <a:gd name="T77" fmla="*/ 28 h 65"/>
                <a:gd name="T78" fmla="*/ 57 w 65"/>
                <a:gd name="T79" fmla="*/ 28 h 65"/>
                <a:gd name="T80" fmla="*/ 57 w 65"/>
                <a:gd name="T81" fmla="*/ 2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5" h="65">
                  <a:moveTo>
                    <a:pt x="17" y="64"/>
                  </a:moveTo>
                  <a:cubicBezTo>
                    <a:pt x="16" y="64"/>
                    <a:pt x="14" y="64"/>
                    <a:pt x="13" y="63"/>
                  </a:cubicBezTo>
                  <a:cubicBezTo>
                    <a:pt x="11" y="61"/>
                    <a:pt x="10" y="58"/>
                    <a:pt x="10" y="56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1" y="30"/>
                    <a:pt x="0" y="27"/>
                    <a:pt x="1" y="24"/>
                  </a:cubicBezTo>
                  <a:cubicBezTo>
                    <a:pt x="2" y="22"/>
                    <a:pt x="4" y="20"/>
                    <a:pt x="7" y="19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2"/>
                    <a:pt x="30" y="0"/>
                    <a:pt x="33" y="0"/>
                  </a:cubicBezTo>
                  <a:cubicBezTo>
                    <a:pt x="35" y="0"/>
                    <a:pt x="38" y="2"/>
                    <a:pt x="39" y="5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61" y="20"/>
                    <a:pt x="63" y="22"/>
                    <a:pt x="64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5" y="27"/>
                    <a:pt x="64" y="30"/>
                    <a:pt x="62" y="32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8"/>
                    <a:pt x="54" y="61"/>
                    <a:pt x="52" y="63"/>
                  </a:cubicBezTo>
                  <a:cubicBezTo>
                    <a:pt x="50" y="64"/>
                    <a:pt x="47" y="65"/>
                    <a:pt x="44" y="63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0" y="64"/>
                    <a:pt x="19" y="64"/>
                    <a:pt x="17" y="64"/>
                  </a:cubicBezTo>
                  <a:close/>
                  <a:moveTo>
                    <a:pt x="12" y="28"/>
                  </a:moveTo>
                  <a:cubicBezTo>
                    <a:pt x="21" y="37"/>
                    <a:pt x="21" y="37"/>
                    <a:pt x="21" y="37"/>
                  </a:cubicBezTo>
                  <a:cubicBezTo>
                    <a:pt x="22" y="38"/>
                    <a:pt x="22" y="39"/>
                    <a:pt x="22" y="41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2" y="47"/>
                    <a:pt x="33" y="47"/>
                    <a:pt x="35" y="48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39"/>
                    <a:pt x="43" y="38"/>
                    <a:pt x="44" y="37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0" y="26"/>
                    <a:pt x="38" y="25"/>
                    <a:pt x="38" y="23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5"/>
                    <a:pt x="25" y="26"/>
                    <a:pt x="24" y="26"/>
                  </a:cubicBezTo>
                  <a:lnTo>
                    <a:pt x="12" y="28"/>
                  </a:lnTo>
                  <a:close/>
                  <a:moveTo>
                    <a:pt x="57" y="28"/>
                  </a:moveTo>
                  <a:cubicBezTo>
                    <a:pt x="57" y="28"/>
                    <a:pt x="57" y="28"/>
                    <a:pt x="57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379"/>
            <p:cNvSpPr>
              <a:spLocks noEditPoints="1"/>
            </p:cNvSpPr>
            <p:nvPr/>
          </p:nvSpPr>
          <p:spPr bwMode="auto">
            <a:xfrm>
              <a:off x="10321925" y="7138988"/>
              <a:ext cx="179388" cy="179388"/>
            </a:xfrm>
            <a:custGeom>
              <a:avLst/>
              <a:gdLst>
                <a:gd name="T0" fmla="*/ 17 w 64"/>
                <a:gd name="T1" fmla="*/ 64 h 64"/>
                <a:gd name="T2" fmla="*/ 13 w 64"/>
                <a:gd name="T3" fmla="*/ 62 h 64"/>
                <a:gd name="T4" fmla="*/ 10 w 64"/>
                <a:gd name="T5" fmla="*/ 55 h 64"/>
                <a:gd name="T6" fmla="*/ 12 w 64"/>
                <a:gd name="T7" fmla="*/ 41 h 64"/>
                <a:gd name="T8" fmla="*/ 2 w 64"/>
                <a:gd name="T9" fmla="*/ 31 h 64"/>
                <a:gd name="T10" fmla="*/ 1 w 64"/>
                <a:gd name="T11" fmla="*/ 24 h 64"/>
                <a:gd name="T12" fmla="*/ 6 w 64"/>
                <a:gd name="T13" fmla="*/ 19 h 64"/>
                <a:gd name="T14" fmla="*/ 20 w 64"/>
                <a:gd name="T15" fmla="*/ 17 h 64"/>
                <a:gd name="T16" fmla="*/ 26 w 64"/>
                <a:gd name="T17" fmla="*/ 4 h 64"/>
                <a:gd name="T18" fmla="*/ 32 w 64"/>
                <a:gd name="T19" fmla="*/ 0 h 64"/>
                <a:gd name="T20" fmla="*/ 39 w 64"/>
                <a:gd name="T21" fmla="*/ 4 h 64"/>
                <a:gd name="T22" fmla="*/ 44 w 64"/>
                <a:gd name="T23" fmla="*/ 17 h 64"/>
                <a:gd name="T24" fmla="*/ 58 w 64"/>
                <a:gd name="T25" fmla="*/ 19 h 64"/>
                <a:gd name="T26" fmla="*/ 63 w 64"/>
                <a:gd name="T27" fmla="*/ 24 h 64"/>
                <a:gd name="T28" fmla="*/ 63 w 64"/>
                <a:gd name="T29" fmla="*/ 24 h 64"/>
                <a:gd name="T30" fmla="*/ 62 w 64"/>
                <a:gd name="T31" fmla="*/ 31 h 64"/>
                <a:gd name="T32" fmla="*/ 52 w 64"/>
                <a:gd name="T33" fmla="*/ 41 h 64"/>
                <a:gd name="T34" fmla="*/ 54 w 64"/>
                <a:gd name="T35" fmla="*/ 55 h 64"/>
                <a:gd name="T36" fmla="*/ 52 w 64"/>
                <a:gd name="T37" fmla="*/ 62 h 64"/>
                <a:gd name="T38" fmla="*/ 44 w 64"/>
                <a:gd name="T39" fmla="*/ 63 h 64"/>
                <a:gd name="T40" fmla="*/ 32 w 64"/>
                <a:gd name="T41" fmla="*/ 56 h 64"/>
                <a:gd name="T42" fmla="*/ 20 w 64"/>
                <a:gd name="T43" fmla="*/ 63 h 64"/>
                <a:gd name="T44" fmla="*/ 17 w 64"/>
                <a:gd name="T45" fmla="*/ 64 h 64"/>
                <a:gd name="T46" fmla="*/ 19 w 64"/>
                <a:gd name="T47" fmla="*/ 57 h 64"/>
                <a:gd name="T48" fmla="*/ 19 w 64"/>
                <a:gd name="T49" fmla="*/ 57 h 64"/>
                <a:gd name="T50" fmla="*/ 19 w 64"/>
                <a:gd name="T51" fmla="*/ 57 h 64"/>
                <a:gd name="T52" fmla="*/ 32 w 64"/>
                <a:gd name="T53" fmla="*/ 46 h 64"/>
                <a:gd name="T54" fmla="*/ 34 w 64"/>
                <a:gd name="T55" fmla="*/ 47 h 64"/>
                <a:gd name="T56" fmla="*/ 45 w 64"/>
                <a:gd name="T57" fmla="*/ 53 h 64"/>
                <a:gd name="T58" fmla="*/ 43 w 64"/>
                <a:gd name="T59" fmla="*/ 40 h 64"/>
                <a:gd name="T60" fmla="*/ 44 w 64"/>
                <a:gd name="T61" fmla="*/ 36 h 64"/>
                <a:gd name="T62" fmla="*/ 53 w 64"/>
                <a:gd name="T63" fmla="*/ 27 h 64"/>
                <a:gd name="T64" fmla="*/ 41 w 64"/>
                <a:gd name="T65" fmla="*/ 26 h 64"/>
                <a:gd name="T66" fmla="*/ 37 w 64"/>
                <a:gd name="T67" fmla="*/ 23 h 64"/>
                <a:gd name="T68" fmla="*/ 32 w 64"/>
                <a:gd name="T69" fmla="*/ 12 h 64"/>
                <a:gd name="T70" fmla="*/ 27 w 64"/>
                <a:gd name="T71" fmla="*/ 23 h 64"/>
                <a:gd name="T72" fmla="*/ 23 w 64"/>
                <a:gd name="T73" fmla="*/ 26 h 64"/>
                <a:gd name="T74" fmla="*/ 12 w 64"/>
                <a:gd name="T75" fmla="*/ 27 h 64"/>
                <a:gd name="T76" fmla="*/ 20 w 64"/>
                <a:gd name="T77" fmla="*/ 36 h 64"/>
                <a:gd name="T78" fmla="*/ 22 w 64"/>
                <a:gd name="T79" fmla="*/ 40 h 64"/>
                <a:gd name="T80" fmla="*/ 20 w 64"/>
                <a:gd name="T81" fmla="*/ 53 h 64"/>
                <a:gd name="T82" fmla="*/ 30 w 64"/>
                <a:gd name="T83" fmla="*/ 47 h 64"/>
                <a:gd name="T84" fmla="*/ 32 w 64"/>
                <a:gd name="T85" fmla="*/ 46 h 64"/>
                <a:gd name="T86" fmla="*/ 56 w 64"/>
                <a:gd name="T87" fmla="*/ 28 h 64"/>
                <a:gd name="T88" fmla="*/ 56 w 64"/>
                <a:gd name="T89" fmla="*/ 2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64">
                  <a:moveTo>
                    <a:pt x="17" y="64"/>
                  </a:moveTo>
                  <a:cubicBezTo>
                    <a:pt x="15" y="64"/>
                    <a:pt x="14" y="63"/>
                    <a:pt x="13" y="62"/>
                  </a:cubicBezTo>
                  <a:cubicBezTo>
                    <a:pt x="10" y="61"/>
                    <a:pt x="9" y="58"/>
                    <a:pt x="10" y="55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29"/>
                    <a:pt x="0" y="26"/>
                    <a:pt x="1" y="24"/>
                  </a:cubicBezTo>
                  <a:cubicBezTo>
                    <a:pt x="1" y="21"/>
                    <a:pt x="4" y="19"/>
                    <a:pt x="6" y="19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2"/>
                    <a:pt x="29" y="0"/>
                    <a:pt x="32" y="0"/>
                  </a:cubicBezTo>
                  <a:cubicBezTo>
                    <a:pt x="35" y="0"/>
                    <a:pt x="37" y="2"/>
                    <a:pt x="39" y="4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60" y="19"/>
                    <a:pt x="63" y="21"/>
                    <a:pt x="63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4" y="26"/>
                    <a:pt x="64" y="29"/>
                    <a:pt x="62" y="31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5" y="58"/>
                    <a:pt x="54" y="61"/>
                    <a:pt x="52" y="62"/>
                  </a:cubicBezTo>
                  <a:cubicBezTo>
                    <a:pt x="49" y="64"/>
                    <a:pt x="46" y="64"/>
                    <a:pt x="44" y="63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19" y="63"/>
                    <a:pt x="18" y="64"/>
                    <a:pt x="17" y="64"/>
                  </a:cubicBezTo>
                  <a:close/>
                  <a:moveTo>
                    <a:pt x="19" y="57"/>
                  </a:move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lose/>
                  <a:moveTo>
                    <a:pt x="32" y="46"/>
                  </a:moveTo>
                  <a:cubicBezTo>
                    <a:pt x="33" y="46"/>
                    <a:pt x="34" y="47"/>
                    <a:pt x="34" y="47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2" y="39"/>
                    <a:pt x="43" y="37"/>
                    <a:pt x="44" y="36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9" y="25"/>
                    <a:pt x="38" y="24"/>
                    <a:pt x="37" y="2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6" y="24"/>
                    <a:pt x="25" y="25"/>
                    <a:pt x="23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1" y="37"/>
                    <a:pt x="22" y="39"/>
                    <a:pt x="22" y="40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1" y="47"/>
                    <a:pt x="31" y="46"/>
                    <a:pt x="32" y="46"/>
                  </a:cubicBez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380"/>
            <p:cNvSpPr>
              <a:spLocks noEditPoints="1"/>
            </p:cNvSpPr>
            <p:nvPr/>
          </p:nvSpPr>
          <p:spPr bwMode="auto">
            <a:xfrm>
              <a:off x="10056813" y="6996113"/>
              <a:ext cx="182563" cy="182563"/>
            </a:xfrm>
            <a:custGeom>
              <a:avLst/>
              <a:gdLst>
                <a:gd name="T0" fmla="*/ 17 w 65"/>
                <a:gd name="T1" fmla="*/ 64 h 65"/>
                <a:gd name="T2" fmla="*/ 13 w 65"/>
                <a:gd name="T3" fmla="*/ 63 h 65"/>
                <a:gd name="T4" fmla="*/ 10 w 65"/>
                <a:gd name="T5" fmla="*/ 56 h 65"/>
                <a:gd name="T6" fmla="*/ 13 w 65"/>
                <a:gd name="T7" fmla="*/ 42 h 65"/>
                <a:gd name="T8" fmla="*/ 3 w 65"/>
                <a:gd name="T9" fmla="*/ 32 h 65"/>
                <a:gd name="T10" fmla="*/ 1 w 65"/>
                <a:gd name="T11" fmla="*/ 24 h 65"/>
                <a:gd name="T12" fmla="*/ 7 w 65"/>
                <a:gd name="T13" fmla="*/ 19 h 65"/>
                <a:gd name="T14" fmla="*/ 20 w 65"/>
                <a:gd name="T15" fmla="*/ 17 h 65"/>
                <a:gd name="T16" fmla="*/ 26 w 65"/>
                <a:gd name="T17" fmla="*/ 5 h 65"/>
                <a:gd name="T18" fmla="*/ 33 w 65"/>
                <a:gd name="T19" fmla="*/ 0 h 65"/>
                <a:gd name="T20" fmla="*/ 39 w 65"/>
                <a:gd name="T21" fmla="*/ 5 h 65"/>
                <a:gd name="T22" fmla="*/ 45 w 65"/>
                <a:gd name="T23" fmla="*/ 17 h 65"/>
                <a:gd name="T24" fmla="*/ 58 w 65"/>
                <a:gd name="T25" fmla="*/ 19 h 65"/>
                <a:gd name="T26" fmla="*/ 64 w 65"/>
                <a:gd name="T27" fmla="*/ 24 h 65"/>
                <a:gd name="T28" fmla="*/ 62 w 65"/>
                <a:gd name="T29" fmla="*/ 32 h 65"/>
                <a:gd name="T30" fmla="*/ 53 w 65"/>
                <a:gd name="T31" fmla="*/ 42 h 65"/>
                <a:gd name="T32" fmla="*/ 55 w 65"/>
                <a:gd name="T33" fmla="*/ 56 h 65"/>
                <a:gd name="T34" fmla="*/ 52 w 65"/>
                <a:gd name="T35" fmla="*/ 63 h 65"/>
                <a:gd name="T36" fmla="*/ 44 w 65"/>
                <a:gd name="T37" fmla="*/ 63 h 65"/>
                <a:gd name="T38" fmla="*/ 33 w 65"/>
                <a:gd name="T39" fmla="*/ 57 h 65"/>
                <a:gd name="T40" fmla="*/ 21 w 65"/>
                <a:gd name="T41" fmla="*/ 63 h 65"/>
                <a:gd name="T42" fmla="*/ 17 w 65"/>
                <a:gd name="T43" fmla="*/ 64 h 65"/>
                <a:gd name="T44" fmla="*/ 46 w 65"/>
                <a:gd name="T45" fmla="*/ 57 h 65"/>
                <a:gd name="T46" fmla="*/ 46 w 65"/>
                <a:gd name="T47" fmla="*/ 57 h 65"/>
                <a:gd name="T48" fmla="*/ 33 w 65"/>
                <a:gd name="T49" fmla="*/ 47 h 65"/>
                <a:gd name="T50" fmla="*/ 35 w 65"/>
                <a:gd name="T51" fmla="*/ 48 h 65"/>
                <a:gd name="T52" fmla="*/ 45 w 65"/>
                <a:gd name="T53" fmla="*/ 53 h 65"/>
                <a:gd name="T54" fmla="*/ 43 w 65"/>
                <a:gd name="T55" fmla="*/ 41 h 65"/>
                <a:gd name="T56" fmla="*/ 44 w 65"/>
                <a:gd name="T57" fmla="*/ 37 h 65"/>
                <a:gd name="T58" fmla="*/ 53 w 65"/>
                <a:gd name="T59" fmla="*/ 28 h 65"/>
                <a:gd name="T60" fmla="*/ 41 w 65"/>
                <a:gd name="T61" fmla="*/ 26 h 65"/>
                <a:gd name="T62" fmla="*/ 38 w 65"/>
                <a:gd name="T63" fmla="*/ 23 h 65"/>
                <a:gd name="T64" fmla="*/ 33 w 65"/>
                <a:gd name="T65" fmla="*/ 12 h 65"/>
                <a:gd name="T66" fmla="*/ 27 w 65"/>
                <a:gd name="T67" fmla="*/ 23 h 65"/>
                <a:gd name="T68" fmla="*/ 24 w 65"/>
                <a:gd name="T69" fmla="*/ 26 h 65"/>
                <a:gd name="T70" fmla="*/ 12 w 65"/>
                <a:gd name="T71" fmla="*/ 28 h 65"/>
                <a:gd name="T72" fmla="*/ 21 w 65"/>
                <a:gd name="T73" fmla="*/ 37 h 65"/>
                <a:gd name="T74" fmla="*/ 22 w 65"/>
                <a:gd name="T75" fmla="*/ 41 h 65"/>
                <a:gd name="T76" fmla="*/ 20 w 65"/>
                <a:gd name="T77" fmla="*/ 53 h 65"/>
                <a:gd name="T78" fmla="*/ 30 w 65"/>
                <a:gd name="T79" fmla="*/ 48 h 65"/>
                <a:gd name="T80" fmla="*/ 33 w 65"/>
                <a:gd name="T81" fmla="*/ 47 h 65"/>
                <a:gd name="T82" fmla="*/ 57 w 65"/>
                <a:gd name="T83" fmla="*/ 28 h 65"/>
                <a:gd name="T84" fmla="*/ 57 w 65"/>
                <a:gd name="T85" fmla="*/ 28 h 65"/>
                <a:gd name="T86" fmla="*/ 9 w 65"/>
                <a:gd name="T87" fmla="*/ 25 h 65"/>
                <a:gd name="T88" fmla="*/ 9 w 65"/>
                <a:gd name="T89" fmla="*/ 25 h 65"/>
                <a:gd name="T90" fmla="*/ 9 w 65"/>
                <a:gd name="T9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5" h="65">
                  <a:moveTo>
                    <a:pt x="17" y="64"/>
                  </a:moveTo>
                  <a:cubicBezTo>
                    <a:pt x="16" y="64"/>
                    <a:pt x="14" y="64"/>
                    <a:pt x="13" y="63"/>
                  </a:cubicBezTo>
                  <a:cubicBezTo>
                    <a:pt x="11" y="61"/>
                    <a:pt x="10" y="58"/>
                    <a:pt x="10" y="56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1" y="30"/>
                    <a:pt x="0" y="27"/>
                    <a:pt x="1" y="24"/>
                  </a:cubicBezTo>
                  <a:cubicBezTo>
                    <a:pt x="2" y="22"/>
                    <a:pt x="4" y="20"/>
                    <a:pt x="7" y="19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2"/>
                    <a:pt x="30" y="0"/>
                    <a:pt x="33" y="0"/>
                  </a:cubicBezTo>
                  <a:cubicBezTo>
                    <a:pt x="35" y="0"/>
                    <a:pt x="38" y="2"/>
                    <a:pt x="39" y="5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61" y="20"/>
                    <a:pt x="63" y="22"/>
                    <a:pt x="64" y="24"/>
                  </a:cubicBezTo>
                  <a:cubicBezTo>
                    <a:pt x="65" y="27"/>
                    <a:pt x="64" y="30"/>
                    <a:pt x="62" y="3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8"/>
                    <a:pt x="54" y="61"/>
                    <a:pt x="52" y="63"/>
                  </a:cubicBezTo>
                  <a:cubicBezTo>
                    <a:pt x="50" y="64"/>
                    <a:pt x="47" y="65"/>
                    <a:pt x="44" y="63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0" y="64"/>
                    <a:pt x="19" y="64"/>
                    <a:pt x="17" y="64"/>
                  </a:cubicBezTo>
                  <a:close/>
                  <a:moveTo>
                    <a:pt x="46" y="57"/>
                  </a:moveTo>
                  <a:cubicBezTo>
                    <a:pt x="46" y="57"/>
                    <a:pt x="46" y="57"/>
                    <a:pt x="46" y="57"/>
                  </a:cubicBezTo>
                  <a:close/>
                  <a:moveTo>
                    <a:pt x="33" y="47"/>
                  </a:moveTo>
                  <a:cubicBezTo>
                    <a:pt x="33" y="47"/>
                    <a:pt x="34" y="47"/>
                    <a:pt x="35" y="48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39"/>
                    <a:pt x="43" y="38"/>
                    <a:pt x="44" y="37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0" y="26"/>
                    <a:pt x="38" y="25"/>
                    <a:pt x="38" y="23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5"/>
                    <a:pt x="25" y="26"/>
                    <a:pt x="24" y="26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2" y="38"/>
                    <a:pt x="22" y="39"/>
                    <a:pt x="22" y="41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1" y="47"/>
                    <a:pt x="32" y="47"/>
                    <a:pt x="33" y="47"/>
                  </a:cubicBezTo>
                  <a:close/>
                  <a:moveTo>
                    <a:pt x="57" y="28"/>
                  </a:moveTo>
                  <a:cubicBezTo>
                    <a:pt x="57" y="28"/>
                    <a:pt x="57" y="28"/>
                    <a:pt x="57" y="28"/>
                  </a:cubicBezTo>
                  <a:close/>
                  <a:moveTo>
                    <a:pt x="9" y="25"/>
                  </a:move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381"/>
            <p:cNvSpPr>
              <a:spLocks noEditPoints="1"/>
            </p:cNvSpPr>
            <p:nvPr/>
          </p:nvSpPr>
          <p:spPr bwMode="auto">
            <a:xfrm>
              <a:off x="9734550" y="7142163"/>
              <a:ext cx="468313" cy="234950"/>
            </a:xfrm>
            <a:custGeom>
              <a:avLst/>
              <a:gdLst>
                <a:gd name="T0" fmla="*/ 133 w 167"/>
                <a:gd name="T1" fmla="*/ 84 h 84"/>
                <a:gd name="T2" fmla="*/ 30 w 167"/>
                <a:gd name="T3" fmla="*/ 84 h 84"/>
                <a:gd name="T4" fmla="*/ 0 w 167"/>
                <a:gd name="T5" fmla="*/ 55 h 84"/>
                <a:gd name="T6" fmla="*/ 30 w 167"/>
                <a:gd name="T7" fmla="*/ 25 h 84"/>
                <a:gd name="T8" fmla="*/ 39 w 167"/>
                <a:gd name="T9" fmla="*/ 26 h 84"/>
                <a:gd name="T10" fmla="*/ 78 w 167"/>
                <a:gd name="T11" fmla="*/ 0 h 84"/>
                <a:gd name="T12" fmla="*/ 114 w 167"/>
                <a:gd name="T13" fmla="*/ 21 h 84"/>
                <a:gd name="T14" fmla="*/ 133 w 167"/>
                <a:gd name="T15" fmla="*/ 15 h 84"/>
                <a:gd name="T16" fmla="*/ 167 w 167"/>
                <a:gd name="T17" fmla="*/ 50 h 84"/>
                <a:gd name="T18" fmla="*/ 133 w 167"/>
                <a:gd name="T19" fmla="*/ 84 h 84"/>
                <a:gd name="T20" fmla="*/ 30 w 167"/>
                <a:gd name="T21" fmla="*/ 34 h 84"/>
                <a:gd name="T22" fmla="*/ 9 w 167"/>
                <a:gd name="T23" fmla="*/ 55 h 84"/>
                <a:gd name="T24" fmla="*/ 30 w 167"/>
                <a:gd name="T25" fmla="*/ 75 h 84"/>
                <a:gd name="T26" fmla="*/ 133 w 167"/>
                <a:gd name="T27" fmla="*/ 75 h 84"/>
                <a:gd name="T28" fmla="*/ 158 w 167"/>
                <a:gd name="T29" fmla="*/ 50 h 84"/>
                <a:gd name="T30" fmla="*/ 133 w 167"/>
                <a:gd name="T31" fmla="*/ 24 h 84"/>
                <a:gd name="T32" fmla="*/ 116 w 167"/>
                <a:gd name="T33" fmla="*/ 31 h 84"/>
                <a:gd name="T34" fmla="*/ 112 w 167"/>
                <a:gd name="T35" fmla="*/ 32 h 84"/>
                <a:gd name="T36" fmla="*/ 108 w 167"/>
                <a:gd name="T37" fmla="*/ 29 h 84"/>
                <a:gd name="T38" fmla="*/ 78 w 167"/>
                <a:gd name="T39" fmla="*/ 9 h 84"/>
                <a:gd name="T40" fmla="*/ 47 w 167"/>
                <a:gd name="T41" fmla="*/ 34 h 84"/>
                <a:gd name="T42" fmla="*/ 44 w 167"/>
                <a:gd name="T43" fmla="*/ 37 h 84"/>
                <a:gd name="T44" fmla="*/ 40 w 167"/>
                <a:gd name="T45" fmla="*/ 37 h 84"/>
                <a:gd name="T46" fmla="*/ 30 w 167"/>
                <a:gd name="T47" fmla="*/ 3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7" h="84">
                  <a:moveTo>
                    <a:pt x="133" y="84"/>
                  </a:moveTo>
                  <a:cubicBezTo>
                    <a:pt x="30" y="84"/>
                    <a:pt x="30" y="84"/>
                    <a:pt x="30" y="84"/>
                  </a:cubicBezTo>
                  <a:cubicBezTo>
                    <a:pt x="14" y="84"/>
                    <a:pt x="0" y="71"/>
                    <a:pt x="0" y="55"/>
                  </a:cubicBezTo>
                  <a:cubicBezTo>
                    <a:pt x="0" y="38"/>
                    <a:pt x="14" y="25"/>
                    <a:pt x="30" y="25"/>
                  </a:cubicBezTo>
                  <a:cubicBezTo>
                    <a:pt x="33" y="25"/>
                    <a:pt x="36" y="25"/>
                    <a:pt x="39" y="26"/>
                  </a:cubicBezTo>
                  <a:cubicBezTo>
                    <a:pt x="46" y="11"/>
                    <a:pt x="61" y="0"/>
                    <a:pt x="78" y="0"/>
                  </a:cubicBezTo>
                  <a:cubicBezTo>
                    <a:pt x="93" y="0"/>
                    <a:pt x="107" y="8"/>
                    <a:pt x="114" y="21"/>
                  </a:cubicBezTo>
                  <a:cubicBezTo>
                    <a:pt x="120" y="17"/>
                    <a:pt x="126" y="15"/>
                    <a:pt x="133" y="15"/>
                  </a:cubicBezTo>
                  <a:cubicBezTo>
                    <a:pt x="152" y="15"/>
                    <a:pt x="167" y="31"/>
                    <a:pt x="167" y="50"/>
                  </a:cubicBezTo>
                  <a:cubicBezTo>
                    <a:pt x="167" y="69"/>
                    <a:pt x="152" y="84"/>
                    <a:pt x="133" y="84"/>
                  </a:cubicBezTo>
                  <a:close/>
                  <a:moveTo>
                    <a:pt x="30" y="34"/>
                  </a:moveTo>
                  <a:cubicBezTo>
                    <a:pt x="19" y="34"/>
                    <a:pt x="9" y="43"/>
                    <a:pt x="9" y="55"/>
                  </a:cubicBezTo>
                  <a:cubicBezTo>
                    <a:pt x="9" y="66"/>
                    <a:pt x="19" y="75"/>
                    <a:pt x="30" y="75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47" y="75"/>
                    <a:pt x="158" y="64"/>
                    <a:pt x="158" y="50"/>
                  </a:cubicBezTo>
                  <a:cubicBezTo>
                    <a:pt x="158" y="36"/>
                    <a:pt x="147" y="24"/>
                    <a:pt x="133" y="24"/>
                  </a:cubicBezTo>
                  <a:cubicBezTo>
                    <a:pt x="127" y="24"/>
                    <a:pt x="121" y="27"/>
                    <a:pt x="116" y="31"/>
                  </a:cubicBezTo>
                  <a:cubicBezTo>
                    <a:pt x="115" y="32"/>
                    <a:pt x="113" y="32"/>
                    <a:pt x="112" y="32"/>
                  </a:cubicBezTo>
                  <a:cubicBezTo>
                    <a:pt x="110" y="32"/>
                    <a:pt x="109" y="31"/>
                    <a:pt x="108" y="29"/>
                  </a:cubicBezTo>
                  <a:cubicBezTo>
                    <a:pt x="103" y="17"/>
                    <a:pt x="91" y="9"/>
                    <a:pt x="78" y="9"/>
                  </a:cubicBezTo>
                  <a:cubicBezTo>
                    <a:pt x="63" y="9"/>
                    <a:pt x="50" y="20"/>
                    <a:pt x="47" y="34"/>
                  </a:cubicBezTo>
                  <a:cubicBezTo>
                    <a:pt x="46" y="35"/>
                    <a:pt x="45" y="36"/>
                    <a:pt x="44" y="37"/>
                  </a:cubicBezTo>
                  <a:cubicBezTo>
                    <a:pt x="43" y="37"/>
                    <a:pt x="41" y="37"/>
                    <a:pt x="40" y="37"/>
                  </a:cubicBezTo>
                  <a:cubicBezTo>
                    <a:pt x="37" y="35"/>
                    <a:pt x="33" y="34"/>
                    <a:pt x="30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382"/>
            <p:cNvSpPr>
              <a:spLocks noEditPoints="1"/>
            </p:cNvSpPr>
            <p:nvPr/>
          </p:nvSpPr>
          <p:spPr bwMode="auto">
            <a:xfrm>
              <a:off x="10110788" y="6832600"/>
              <a:ext cx="263525" cy="138113"/>
            </a:xfrm>
            <a:custGeom>
              <a:avLst/>
              <a:gdLst>
                <a:gd name="T0" fmla="*/ 73 w 94"/>
                <a:gd name="T1" fmla="*/ 49 h 49"/>
                <a:gd name="T2" fmla="*/ 18 w 94"/>
                <a:gd name="T3" fmla="*/ 49 h 49"/>
                <a:gd name="T4" fmla="*/ 0 w 94"/>
                <a:gd name="T5" fmla="*/ 31 h 49"/>
                <a:gd name="T6" fmla="*/ 18 w 94"/>
                <a:gd name="T7" fmla="*/ 13 h 49"/>
                <a:gd name="T8" fmla="*/ 21 w 94"/>
                <a:gd name="T9" fmla="*/ 13 h 49"/>
                <a:gd name="T10" fmla="*/ 44 w 94"/>
                <a:gd name="T11" fmla="*/ 0 h 49"/>
                <a:gd name="T12" fmla="*/ 64 w 94"/>
                <a:gd name="T13" fmla="*/ 10 h 49"/>
                <a:gd name="T14" fmla="*/ 73 w 94"/>
                <a:gd name="T15" fmla="*/ 8 h 49"/>
                <a:gd name="T16" fmla="*/ 94 w 94"/>
                <a:gd name="T17" fmla="*/ 29 h 49"/>
                <a:gd name="T18" fmla="*/ 73 w 94"/>
                <a:gd name="T19" fmla="*/ 49 h 49"/>
                <a:gd name="T20" fmla="*/ 18 w 94"/>
                <a:gd name="T21" fmla="*/ 22 h 49"/>
                <a:gd name="T22" fmla="*/ 9 w 94"/>
                <a:gd name="T23" fmla="*/ 31 h 49"/>
                <a:gd name="T24" fmla="*/ 18 w 94"/>
                <a:gd name="T25" fmla="*/ 40 h 49"/>
                <a:gd name="T26" fmla="*/ 73 w 94"/>
                <a:gd name="T27" fmla="*/ 40 h 49"/>
                <a:gd name="T28" fmla="*/ 84 w 94"/>
                <a:gd name="T29" fmla="*/ 29 h 49"/>
                <a:gd name="T30" fmla="*/ 73 w 94"/>
                <a:gd name="T31" fmla="*/ 17 h 49"/>
                <a:gd name="T32" fmla="*/ 65 w 94"/>
                <a:gd name="T33" fmla="*/ 20 h 49"/>
                <a:gd name="T34" fmla="*/ 61 w 94"/>
                <a:gd name="T35" fmla="*/ 21 h 49"/>
                <a:gd name="T36" fmla="*/ 58 w 94"/>
                <a:gd name="T37" fmla="*/ 18 h 49"/>
                <a:gd name="T38" fmla="*/ 44 w 94"/>
                <a:gd name="T39" fmla="*/ 9 h 49"/>
                <a:gd name="T40" fmla="*/ 29 w 94"/>
                <a:gd name="T41" fmla="*/ 20 h 49"/>
                <a:gd name="T42" fmla="*/ 26 w 94"/>
                <a:gd name="T43" fmla="*/ 24 h 49"/>
                <a:gd name="T44" fmla="*/ 22 w 94"/>
                <a:gd name="T45" fmla="*/ 23 h 49"/>
                <a:gd name="T46" fmla="*/ 18 w 94"/>
                <a:gd name="T47" fmla="*/ 2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4" h="49">
                  <a:moveTo>
                    <a:pt x="73" y="49"/>
                  </a:moveTo>
                  <a:cubicBezTo>
                    <a:pt x="18" y="49"/>
                    <a:pt x="18" y="49"/>
                    <a:pt x="18" y="49"/>
                  </a:cubicBezTo>
                  <a:cubicBezTo>
                    <a:pt x="8" y="49"/>
                    <a:pt x="0" y="41"/>
                    <a:pt x="0" y="31"/>
                  </a:cubicBezTo>
                  <a:cubicBezTo>
                    <a:pt x="0" y="21"/>
                    <a:pt x="8" y="13"/>
                    <a:pt x="18" y="13"/>
                  </a:cubicBezTo>
                  <a:cubicBezTo>
                    <a:pt x="19" y="13"/>
                    <a:pt x="20" y="13"/>
                    <a:pt x="21" y="13"/>
                  </a:cubicBezTo>
                  <a:cubicBezTo>
                    <a:pt x="26" y="5"/>
                    <a:pt x="34" y="0"/>
                    <a:pt x="44" y="0"/>
                  </a:cubicBezTo>
                  <a:cubicBezTo>
                    <a:pt x="52" y="0"/>
                    <a:pt x="59" y="4"/>
                    <a:pt x="64" y="10"/>
                  </a:cubicBezTo>
                  <a:cubicBezTo>
                    <a:pt x="66" y="9"/>
                    <a:pt x="70" y="8"/>
                    <a:pt x="73" y="8"/>
                  </a:cubicBezTo>
                  <a:cubicBezTo>
                    <a:pt x="84" y="8"/>
                    <a:pt x="94" y="17"/>
                    <a:pt x="94" y="29"/>
                  </a:cubicBezTo>
                  <a:cubicBezTo>
                    <a:pt x="94" y="40"/>
                    <a:pt x="84" y="49"/>
                    <a:pt x="73" y="49"/>
                  </a:cubicBezTo>
                  <a:close/>
                  <a:moveTo>
                    <a:pt x="18" y="22"/>
                  </a:moveTo>
                  <a:cubicBezTo>
                    <a:pt x="13" y="22"/>
                    <a:pt x="9" y="26"/>
                    <a:pt x="9" y="31"/>
                  </a:cubicBezTo>
                  <a:cubicBezTo>
                    <a:pt x="9" y="36"/>
                    <a:pt x="13" y="40"/>
                    <a:pt x="18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9" y="40"/>
                    <a:pt x="84" y="35"/>
                    <a:pt x="84" y="29"/>
                  </a:cubicBezTo>
                  <a:cubicBezTo>
                    <a:pt x="84" y="22"/>
                    <a:pt x="79" y="17"/>
                    <a:pt x="73" y="17"/>
                  </a:cubicBezTo>
                  <a:cubicBezTo>
                    <a:pt x="70" y="17"/>
                    <a:pt x="67" y="18"/>
                    <a:pt x="65" y="20"/>
                  </a:cubicBezTo>
                  <a:cubicBezTo>
                    <a:pt x="64" y="21"/>
                    <a:pt x="63" y="21"/>
                    <a:pt x="61" y="21"/>
                  </a:cubicBezTo>
                  <a:cubicBezTo>
                    <a:pt x="60" y="21"/>
                    <a:pt x="58" y="20"/>
                    <a:pt x="58" y="18"/>
                  </a:cubicBezTo>
                  <a:cubicBezTo>
                    <a:pt x="55" y="13"/>
                    <a:pt x="50" y="9"/>
                    <a:pt x="44" y="9"/>
                  </a:cubicBezTo>
                  <a:cubicBezTo>
                    <a:pt x="37" y="9"/>
                    <a:pt x="30" y="14"/>
                    <a:pt x="29" y="20"/>
                  </a:cubicBezTo>
                  <a:cubicBezTo>
                    <a:pt x="28" y="22"/>
                    <a:pt x="27" y="23"/>
                    <a:pt x="26" y="24"/>
                  </a:cubicBezTo>
                  <a:cubicBezTo>
                    <a:pt x="25" y="24"/>
                    <a:pt x="23" y="24"/>
                    <a:pt x="22" y="23"/>
                  </a:cubicBezTo>
                  <a:cubicBezTo>
                    <a:pt x="21" y="23"/>
                    <a:pt x="19" y="22"/>
                    <a:pt x="1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383"/>
            <p:cNvSpPr/>
            <p:nvPr/>
          </p:nvSpPr>
          <p:spPr bwMode="auto">
            <a:xfrm>
              <a:off x="9752013" y="6754813"/>
              <a:ext cx="25400" cy="198438"/>
            </a:xfrm>
            <a:custGeom>
              <a:avLst/>
              <a:gdLst>
                <a:gd name="T0" fmla="*/ 5 w 9"/>
                <a:gd name="T1" fmla="*/ 71 h 71"/>
                <a:gd name="T2" fmla="*/ 0 w 9"/>
                <a:gd name="T3" fmla="*/ 66 h 71"/>
                <a:gd name="T4" fmla="*/ 0 w 9"/>
                <a:gd name="T5" fmla="*/ 4 h 71"/>
                <a:gd name="T6" fmla="*/ 5 w 9"/>
                <a:gd name="T7" fmla="*/ 0 h 71"/>
                <a:gd name="T8" fmla="*/ 9 w 9"/>
                <a:gd name="T9" fmla="*/ 4 h 71"/>
                <a:gd name="T10" fmla="*/ 9 w 9"/>
                <a:gd name="T11" fmla="*/ 66 h 71"/>
                <a:gd name="T12" fmla="*/ 5 w 9"/>
                <a:gd name="T1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1">
                  <a:moveTo>
                    <a:pt x="5" y="71"/>
                  </a:moveTo>
                  <a:cubicBezTo>
                    <a:pt x="2" y="71"/>
                    <a:pt x="0" y="69"/>
                    <a:pt x="0" y="6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9"/>
                    <a:pt x="7" y="71"/>
                    <a:pt x="5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384"/>
            <p:cNvSpPr/>
            <p:nvPr/>
          </p:nvSpPr>
          <p:spPr bwMode="auto">
            <a:xfrm>
              <a:off x="9945688" y="6745288"/>
              <a:ext cx="25400" cy="422275"/>
            </a:xfrm>
            <a:custGeom>
              <a:avLst/>
              <a:gdLst>
                <a:gd name="T0" fmla="*/ 4 w 9"/>
                <a:gd name="T1" fmla="*/ 150 h 150"/>
                <a:gd name="T2" fmla="*/ 0 w 9"/>
                <a:gd name="T3" fmla="*/ 146 h 150"/>
                <a:gd name="T4" fmla="*/ 0 w 9"/>
                <a:gd name="T5" fmla="*/ 5 h 150"/>
                <a:gd name="T6" fmla="*/ 4 w 9"/>
                <a:gd name="T7" fmla="*/ 0 h 150"/>
                <a:gd name="T8" fmla="*/ 9 w 9"/>
                <a:gd name="T9" fmla="*/ 5 h 150"/>
                <a:gd name="T10" fmla="*/ 9 w 9"/>
                <a:gd name="T11" fmla="*/ 146 h 150"/>
                <a:gd name="T12" fmla="*/ 4 w 9"/>
                <a:gd name="T13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50">
                  <a:moveTo>
                    <a:pt x="4" y="150"/>
                  </a:moveTo>
                  <a:cubicBezTo>
                    <a:pt x="2" y="150"/>
                    <a:pt x="0" y="148"/>
                    <a:pt x="0" y="14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8"/>
                    <a:pt x="7" y="150"/>
                    <a:pt x="4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385"/>
            <p:cNvSpPr/>
            <p:nvPr/>
          </p:nvSpPr>
          <p:spPr bwMode="auto">
            <a:xfrm>
              <a:off x="10220325" y="6745288"/>
              <a:ext cx="25400" cy="112713"/>
            </a:xfrm>
            <a:custGeom>
              <a:avLst/>
              <a:gdLst>
                <a:gd name="T0" fmla="*/ 4 w 9"/>
                <a:gd name="T1" fmla="*/ 40 h 40"/>
                <a:gd name="T2" fmla="*/ 0 w 9"/>
                <a:gd name="T3" fmla="*/ 35 h 40"/>
                <a:gd name="T4" fmla="*/ 0 w 9"/>
                <a:gd name="T5" fmla="*/ 5 h 40"/>
                <a:gd name="T6" fmla="*/ 4 w 9"/>
                <a:gd name="T7" fmla="*/ 0 h 40"/>
                <a:gd name="T8" fmla="*/ 9 w 9"/>
                <a:gd name="T9" fmla="*/ 5 h 40"/>
                <a:gd name="T10" fmla="*/ 9 w 9"/>
                <a:gd name="T11" fmla="*/ 35 h 40"/>
                <a:gd name="T12" fmla="*/ 4 w 9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40">
                  <a:moveTo>
                    <a:pt x="4" y="40"/>
                  </a:moveTo>
                  <a:cubicBezTo>
                    <a:pt x="2" y="40"/>
                    <a:pt x="0" y="38"/>
                    <a:pt x="0" y="3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8"/>
                    <a:pt x="7" y="40"/>
                    <a:pt x="4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386"/>
            <p:cNvSpPr/>
            <p:nvPr/>
          </p:nvSpPr>
          <p:spPr bwMode="auto">
            <a:xfrm>
              <a:off x="10136188" y="6745288"/>
              <a:ext cx="25400" cy="152400"/>
            </a:xfrm>
            <a:custGeom>
              <a:avLst/>
              <a:gdLst>
                <a:gd name="T0" fmla="*/ 5 w 9"/>
                <a:gd name="T1" fmla="*/ 54 h 54"/>
                <a:gd name="T2" fmla="*/ 0 w 9"/>
                <a:gd name="T3" fmla="*/ 49 h 54"/>
                <a:gd name="T4" fmla="*/ 0 w 9"/>
                <a:gd name="T5" fmla="*/ 5 h 54"/>
                <a:gd name="T6" fmla="*/ 5 w 9"/>
                <a:gd name="T7" fmla="*/ 0 h 54"/>
                <a:gd name="T8" fmla="*/ 9 w 9"/>
                <a:gd name="T9" fmla="*/ 5 h 54"/>
                <a:gd name="T10" fmla="*/ 9 w 9"/>
                <a:gd name="T11" fmla="*/ 49 h 54"/>
                <a:gd name="T12" fmla="*/ 5 w 9"/>
                <a:gd name="T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4">
                  <a:moveTo>
                    <a:pt x="5" y="54"/>
                  </a:moveTo>
                  <a:cubicBezTo>
                    <a:pt x="2" y="54"/>
                    <a:pt x="0" y="52"/>
                    <a:pt x="0" y="4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52"/>
                    <a:pt x="7" y="54"/>
                    <a:pt x="5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387"/>
            <p:cNvSpPr/>
            <p:nvPr/>
          </p:nvSpPr>
          <p:spPr bwMode="auto">
            <a:xfrm>
              <a:off x="10136188" y="6945313"/>
              <a:ext cx="25400" cy="84138"/>
            </a:xfrm>
            <a:custGeom>
              <a:avLst/>
              <a:gdLst>
                <a:gd name="T0" fmla="*/ 5 w 9"/>
                <a:gd name="T1" fmla="*/ 30 h 30"/>
                <a:gd name="T2" fmla="*/ 0 w 9"/>
                <a:gd name="T3" fmla="*/ 25 h 30"/>
                <a:gd name="T4" fmla="*/ 0 w 9"/>
                <a:gd name="T5" fmla="*/ 5 h 30"/>
                <a:gd name="T6" fmla="*/ 5 w 9"/>
                <a:gd name="T7" fmla="*/ 0 h 30"/>
                <a:gd name="T8" fmla="*/ 9 w 9"/>
                <a:gd name="T9" fmla="*/ 5 h 30"/>
                <a:gd name="T10" fmla="*/ 9 w 9"/>
                <a:gd name="T11" fmla="*/ 25 h 30"/>
                <a:gd name="T12" fmla="*/ 5 w 9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0">
                  <a:moveTo>
                    <a:pt x="5" y="30"/>
                  </a:moveTo>
                  <a:cubicBezTo>
                    <a:pt x="2" y="30"/>
                    <a:pt x="0" y="28"/>
                    <a:pt x="0" y="2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8"/>
                    <a:pt x="7" y="30"/>
                    <a:pt x="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388"/>
            <p:cNvSpPr/>
            <p:nvPr/>
          </p:nvSpPr>
          <p:spPr bwMode="auto">
            <a:xfrm>
              <a:off x="10396538" y="6745288"/>
              <a:ext cx="28575" cy="419100"/>
            </a:xfrm>
            <a:custGeom>
              <a:avLst/>
              <a:gdLst>
                <a:gd name="T0" fmla="*/ 5 w 10"/>
                <a:gd name="T1" fmla="*/ 149 h 149"/>
                <a:gd name="T2" fmla="*/ 0 w 10"/>
                <a:gd name="T3" fmla="*/ 145 h 149"/>
                <a:gd name="T4" fmla="*/ 0 w 10"/>
                <a:gd name="T5" fmla="*/ 5 h 149"/>
                <a:gd name="T6" fmla="*/ 5 w 10"/>
                <a:gd name="T7" fmla="*/ 0 h 149"/>
                <a:gd name="T8" fmla="*/ 10 w 10"/>
                <a:gd name="T9" fmla="*/ 5 h 149"/>
                <a:gd name="T10" fmla="*/ 10 w 10"/>
                <a:gd name="T11" fmla="*/ 145 h 149"/>
                <a:gd name="T12" fmla="*/ 5 w 10"/>
                <a:gd name="T1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9">
                  <a:moveTo>
                    <a:pt x="5" y="149"/>
                  </a:moveTo>
                  <a:cubicBezTo>
                    <a:pt x="3" y="149"/>
                    <a:pt x="0" y="147"/>
                    <a:pt x="0" y="14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145"/>
                    <a:pt x="10" y="145"/>
                    <a:pt x="10" y="145"/>
                  </a:cubicBezTo>
                  <a:cubicBezTo>
                    <a:pt x="10" y="147"/>
                    <a:pt x="8" y="149"/>
                    <a:pt x="5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45" name="Freeform 389"/>
          <p:cNvSpPr>
            <a:spLocks noEditPoints="1"/>
          </p:cNvSpPr>
          <p:nvPr/>
        </p:nvSpPr>
        <p:spPr bwMode="auto">
          <a:xfrm>
            <a:off x="10926052" y="2281468"/>
            <a:ext cx="865500" cy="863360"/>
          </a:xfrm>
          <a:custGeom>
            <a:avLst/>
            <a:gdLst>
              <a:gd name="T0" fmla="*/ 229 w 458"/>
              <a:gd name="T1" fmla="*/ 457 h 457"/>
              <a:gd name="T2" fmla="*/ 0 w 458"/>
              <a:gd name="T3" fmla="*/ 228 h 457"/>
              <a:gd name="T4" fmla="*/ 229 w 458"/>
              <a:gd name="T5" fmla="*/ 0 h 457"/>
              <a:gd name="T6" fmla="*/ 458 w 458"/>
              <a:gd name="T7" fmla="*/ 228 h 457"/>
              <a:gd name="T8" fmla="*/ 229 w 458"/>
              <a:gd name="T9" fmla="*/ 457 h 457"/>
              <a:gd name="T10" fmla="*/ 229 w 458"/>
              <a:gd name="T11" fmla="*/ 9 h 457"/>
              <a:gd name="T12" fmla="*/ 10 w 458"/>
              <a:gd name="T13" fmla="*/ 228 h 457"/>
              <a:gd name="T14" fmla="*/ 229 w 458"/>
              <a:gd name="T15" fmla="*/ 448 h 457"/>
              <a:gd name="T16" fmla="*/ 448 w 458"/>
              <a:gd name="T17" fmla="*/ 228 h 457"/>
              <a:gd name="T18" fmla="*/ 229 w 458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8" h="457">
                <a:moveTo>
                  <a:pt x="229" y="457"/>
                </a:moveTo>
                <a:cubicBezTo>
                  <a:pt x="103" y="457"/>
                  <a:pt x="0" y="354"/>
                  <a:pt x="0" y="228"/>
                </a:cubicBezTo>
                <a:cubicBezTo>
                  <a:pt x="0" y="102"/>
                  <a:pt x="103" y="0"/>
                  <a:pt x="229" y="0"/>
                </a:cubicBezTo>
                <a:cubicBezTo>
                  <a:pt x="355" y="0"/>
                  <a:pt x="458" y="102"/>
                  <a:pt x="458" y="228"/>
                </a:cubicBezTo>
                <a:cubicBezTo>
                  <a:pt x="458" y="354"/>
                  <a:pt x="355" y="457"/>
                  <a:pt x="229" y="457"/>
                </a:cubicBezTo>
                <a:close/>
                <a:moveTo>
                  <a:pt x="229" y="9"/>
                </a:moveTo>
                <a:cubicBezTo>
                  <a:pt x="108" y="9"/>
                  <a:pt x="10" y="107"/>
                  <a:pt x="10" y="228"/>
                </a:cubicBezTo>
                <a:cubicBezTo>
                  <a:pt x="10" y="349"/>
                  <a:pt x="108" y="448"/>
                  <a:pt x="229" y="448"/>
                </a:cubicBezTo>
                <a:cubicBezTo>
                  <a:pt x="350" y="448"/>
                  <a:pt x="448" y="349"/>
                  <a:pt x="448" y="228"/>
                </a:cubicBezTo>
                <a:cubicBezTo>
                  <a:pt x="448" y="107"/>
                  <a:pt x="350" y="9"/>
                  <a:pt x="229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46" name="组合 445"/>
          <p:cNvGrpSpPr/>
          <p:nvPr/>
        </p:nvGrpSpPr>
        <p:grpSpPr>
          <a:xfrm>
            <a:off x="538457" y="5035957"/>
            <a:ext cx="574504" cy="599110"/>
            <a:chOff x="938213" y="8294688"/>
            <a:chExt cx="852488" cy="889000"/>
          </a:xfrm>
          <a:solidFill>
            <a:srgbClr val="FC621E"/>
          </a:solidFill>
        </p:grpSpPr>
        <p:sp>
          <p:nvSpPr>
            <p:cNvPr id="447" name="Freeform 390"/>
            <p:cNvSpPr/>
            <p:nvPr/>
          </p:nvSpPr>
          <p:spPr bwMode="auto">
            <a:xfrm>
              <a:off x="941388" y="8639175"/>
              <a:ext cx="361950" cy="544513"/>
            </a:xfrm>
            <a:custGeom>
              <a:avLst/>
              <a:gdLst>
                <a:gd name="T0" fmla="*/ 123 w 129"/>
                <a:gd name="T1" fmla="*/ 194 h 194"/>
                <a:gd name="T2" fmla="*/ 70 w 129"/>
                <a:gd name="T3" fmla="*/ 187 h 194"/>
                <a:gd name="T4" fmla="*/ 67 w 129"/>
                <a:gd name="T5" fmla="*/ 183 h 194"/>
                <a:gd name="T6" fmla="*/ 4 w 129"/>
                <a:gd name="T7" fmla="*/ 107 h 194"/>
                <a:gd name="T8" fmla="*/ 0 w 129"/>
                <a:gd name="T9" fmla="*/ 102 h 194"/>
                <a:gd name="T10" fmla="*/ 0 w 129"/>
                <a:gd name="T11" fmla="*/ 5 h 194"/>
                <a:gd name="T12" fmla="*/ 4 w 129"/>
                <a:gd name="T13" fmla="*/ 0 h 194"/>
                <a:gd name="T14" fmla="*/ 9 w 129"/>
                <a:gd name="T15" fmla="*/ 5 h 194"/>
                <a:gd name="T16" fmla="*/ 9 w 129"/>
                <a:gd name="T17" fmla="*/ 98 h 194"/>
                <a:gd name="T18" fmla="*/ 76 w 129"/>
                <a:gd name="T19" fmla="*/ 179 h 194"/>
                <a:gd name="T20" fmla="*/ 124 w 129"/>
                <a:gd name="T21" fmla="*/ 185 h 194"/>
                <a:gd name="T22" fmla="*/ 124 w 129"/>
                <a:gd name="T23" fmla="*/ 185 h 194"/>
                <a:gd name="T24" fmla="*/ 129 w 129"/>
                <a:gd name="T25" fmla="*/ 189 h 194"/>
                <a:gd name="T26" fmla="*/ 124 w 129"/>
                <a:gd name="T27" fmla="*/ 194 h 194"/>
                <a:gd name="T28" fmla="*/ 123 w 129"/>
                <a:gd name="T29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9" h="194">
                  <a:moveTo>
                    <a:pt x="123" y="194"/>
                  </a:moveTo>
                  <a:cubicBezTo>
                    <a:pt x="101" y="194"/>
                    <a:pt x="81" y="191"/>
                    <a:pt x="70" y="187"/>
                  </a:cubicBezTo>
                  <a:cubicBezTo>
                    <a:pt x="69" y="186"/>
                    <a:pt x="67" y="185"/>
                    <a:pt x="67" y="183"/>
                  </a:cubicBezTo>
                  <a:cubicBezTo>
                    <a:pt x="62" y="136"/>
                    <a:pt x="42" y="112"/>
                    <a:pt x="4" y="107"/>
                  </a:cubicBezTo>
                  <a:cubicBezTo>
                    <a:pt x="1" y="107"/>
                    <a:pt x="0" y="105"/>
                    <a:pt x="0" y="10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48" y="105"/>
                    <a:pt x="70" y="131"/>
                    <a:pt x="76" y="179"/>
                  </a:cubicBezTo>
                  <a:cubicBezTo>
                    <a:pt x="87" y="183"/>
                    <a:pt x="105" y="185"/>
                    <a:pt x="124" y="185"/>
                  </a:cubicBezTo>
                  <a:cubicBezTo>
                    <a:pt x="124" y="185"/>
                    <a:pt x="124" y="185"/>
                    <a:pt x="124" y="185"/>
                  </a:cubicBezTo>
                  <a:cubicBezTo>
                    <a:pt x="127" y="185"/>
                    <a:pt x="129" y="187"/>
                    <a:pt x="129" y="189"/>
                  </a:cubicBezTo>
                  <a:cubicBezTo>
                    <a:pt x="129" y="192"/>
                    <a:pt x="127" y="194"/>
                    <a:pt x="124" y="194"/>
                  </a:cubicBezTo>
                  <a:cubicBezTo>
                    <a:pt x="124" y="194"/>
                    <a:pt x="123" y="194"/>
                    <a:pt x="12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391"/>
            <p:cNvSpPr/>
            <p:nvPr/>
          </p:nvSpPr>
          <p:spPr bwMode="auto">
            <a:xfrm>
              <a:off x="1277938" y="8639175"/>
              <a:ext cx="361950" cy="544513"/>
            </a:xfrm>
            <a:custGeom>
              <a:avLst/>
              <a:gdLst>
                <a:gd name="T0" fmla="*/ 5 w 129"/>
                <a:gd name="T1" fmla="*/ 194 h 194"/>
                <a:gd name="T2" fmla="*/ 4 w 129"/>
                <a:gd name="T3" fmla="*/ 194 h 194"/>
                <a:gd name="T4" fmla="*/ 0 w 129"/>
                <a:gd name="T5" fmla="*/ 189 h 194"/>
                <a:gd name="T6" fmla="*/ 4 w 129"/>
                <a:gd name="T7" fmla="*/ 185 h 194"/>
                <a:gd name="T8" fmla="*/ 5 w 129"/>
                <a:gd name="T9" fmla="*/ 185 h 194"/>
                <a:gd name="T10" fmla="*/ 52 w 129"/>
                <a:gd name="T11" fmla="*/ 179 h 194"/>
                <a:gd name="T12" fmla="*/ 120 w 129"/>
                <a:gd name="T13" fmla="*/ 98 h 194"/>
                <a:gd name="T14" fmla="*/ 120 w 129"/>
                <a:gd name="T15" fmla="*/ 5 h 194"/>
                <a:gd name="T16" fmla="*/ 124 w 129"/>
                <a:gd name="T17" fmla="*/ 0 h 194"/>
                <a:gd name="T18" fmla="*/ 129 w 129"/>
                <a:gd name="T19" fmla="*/ 5 h 194"/>
                <a:gd name="T20" fmla="*/ 129 w 129"/>
                <a:gd name="T21" fmla="*/ 102 h 194"/>
                <a:gd name="T22" fmla="*/ 125 w 129"/>
                <a:gd name="T23" fmla="*/ 107 h 194"/>
                <a:gd name="T24" fmla="*/ 61 w 129"/>
                <a:gd name="T25" fmla="*/ 183 h 194"/>
                <a:gd name="T26" fmla="*/ 58 w 129"/>
                <a:gd name="T27" fmla="*/ 187 h 194"/>
                <a:gd name="T28" fmla="*/ 5 w 129"/>
                <a:gd name="T29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9" h="194">
                  <a:moveTo>
                    <a:pt x="5" y="194"/>
                  </a:moveTo>
                  <a:cubicBezTo>
                    <a:pt x="5" y="194"/>
                    <a:pt x="5" y="194"/>
                    <a:pt x="4" y="194"/>
                  </a:cubicBezTo>
                  <a:cubicBezTo>
                    <a:pt x="2" y="194"/>
                    <a:pt x="0" y="192"/>
                    <a:pt x="0" y="189"/>
                  </a:cubicBezTo>
                  <a:cubicBezTo>
                    <a:pt x="0" y="187"/>
                    <a:pt x="2" y="185"/>
                    <a:pt x="4" y="185"/>
                  </a:cubicBezTo>
                  <a:cubicBezTo>
                    <a:pt x="5" y="185"/>
                    <a:pt x="5" y="185"/>
                    <a:pt x="5" y="185"/>
                  </a:cubicBezTo>
                  <a:cubicBezTo>
                    <a:pt x="24" y="185"/>
                    <a:pt x="42" y="183"/>
                    <a:pt x="52" y="179"/>
                  </a:cubicBezTo>
                  <a:cubicBezTo>
                    <a:pt x="58" y="131"/>
                    <a:pt x="80" y="105"/>
                    <a:pt x="120" y="98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20" y="2"/>
                    <a:pt x="122" y="0"/>
                    <a:pt x="124" y="0"/>
                  </a:cubicBezTo>
                  <a:cubicBezTo>
                    <a:pt x="127" y="0"/>
                    <a:pt x="129" y="2"/>
                    <a:pt x="129" y="5"/>
                  </a:cubicBezTo>
                  <a:cubicBezTo>
                    <a:pt x="129" y="102"/>
                    <a:pt x="129" y="102"/>
                    <a:pt x="129" y="102"/>
                  </a:cubicBezTo>
                  <a:cubicBezTo>
                    <a:pt x="129" y="105"/>
                    <a:pt x="127" y="107"/>
                    <a:pt x="125" y="107"/>
                  </a:cubicBezTo>
                  <a:cubicBezTo>
                    <a:pt x="86" y="112"/>
                    <a:pt x="66" y="136"/>
                    <a:pt x="61" y="183"/>
                  </a:cubicBezTo>
                  <a:cubicBezTo>
                    <a:pt x="61" y="185"/>
                    <a:pt x="60" y="186"/>
                    <a:pt x="58" y="187"/>
                  </a:cubicBezTo>
                  <a:cubicBezTo>
                    <a:pt x="47" y="191"/>
                    <a:pt x="28" y="194"/>
                    <a:pt x="5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392"/>
            <p:cNvSpPr>
              <a:spLocks noEditPoints="1"/>
            </p:cNvSpPr>
            <p:nvPr/>
          </p:nvSpPr>
          <p:spPr bwMode="auto">
            <a:xfrm>
              <a:off x="941388" y="8613775"/>
              <a:ext cx="698500" cy="76200"/>
            </a:xfrm>
            <a:custGeom>
              <a:avLst/>
              <a:gdLst>
                <a:gd name="T0" fmla="*/ 124 w 249"/>
                <a:gd name="T1" fmla="*/ 27 h 27"/>
                <a:gd name="T2" fmla="*/ 39 w 249"/>
                <a:gd name="T3" fmla="*/ 24 h 27"/>
                <a:gd name="T4" fmla="*/ 0 w 249"/>
                <a:gd name="T5" fmla="*/ 14 h 27"/>
                <a:gd name="T6" fmla="*/ 39 w 249"/>
                <a:gd name="T7" fmla="*/ 3 h 27"/>
                <a:gd name="T8" fmla="*/ 124 w 249"/>
                <a:gd name="T9" fmla="*/ 0 h 27"/>
                <a:gd name="T10" fmla="*/ 209 w 249"/>
                <a:gd name="T11" fmla="*/ 3 h 27"/>
                <a:gd name="T12" fmla="*/ 249 w 249"/>
                <a:gd name="T13" fmla="*/ 14 h 27"/>
                <a:gd name="T14" fmla="*/ 209 w 249"/>
                <a:gd name="T15" fmla="*/ 24 h 27"/>
                <a:gd name="T16" fmla="*/ 124 w 249"/>
                <a:gd name="T17" fmla="*/ 27 h 27"/>
                <a:gd name="T18" fmla="*/ 23 w 249"/>
                <a:gd name="T19" fmla="*/ 14 h 27"/>
                <a:gd name="T20" fmla="*/ 124 w 249"/>
                <a:gd name="T21" fmla="*/ 18 h 27"/>
                <a:gd name="T22" fmla="*/ 226 w 249"/>
                <a:gd name="T23" fmla="*/ 14 h 27"/>
                <a:gd name="T24" fmla="*/ 124 w 249"/>
                <a:gd name="T25" fmla="*/ 10 h 27"/>
                <a:gd name="T26" fmla="*/ 23 w 249"/>
                <a:gd name="T27" fmla="*/ 14 h 27"/>
                <a:gd name="T28" fmla="*/ 241 w 249"/>
                <a:gd name="T29" fmla="*/ 17 h 27"/>
                <a:gd name="T30" fmla="*/ 241 w 249"/>
                <a:gd name="T31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9" h="27">
                  <a:moveTo>
                    <a:pt x="124" y="27"/>
                  </a:moveTo>
                  <a:cubicBezTo>
                    <a:pt x="92" y="27"/>
                    <a:pt x="62" y="26"/>
                    <a:pt x="39" y="24"/>
                  </a:cubicBezTo>
                  <a:cubicBezTo>
                    <a:pt x="2" y="22"/>
                    <a:pt x="0" y="19"/>
                    <a:pt x="0" y="14"/>
                  </a:cubicBezTo>
                  <a:cubicBezTo>
                    <a:pt x="0" y="9"/>
                    <a:pt x="2" y="6"/>
                    <a:pt x="39" y="3"/>
                  </a:cubicBezTo>
                  <a:cubicBezTo>
                    <a:pt x="62" y="1"/>
                    <a:pt x="92" y="0"/>
                    <a:pt x="124" y="0"/>
                  </a:cubicBezTo>
                  <a:cubicBezTo>
                    <a:pt x="156" y="0"/>
                    <a:pt x="187" y="1"/>
                    <a:pt x="209" y="3"/>
                  </a:cubicBezTo>
                  <a:cubicBezTo>
                    <a:pt x="246" y="6"/>
                    <a:pt x="249" y="9"/>
                    <a:pt x="249" y="14"/>
                  </a:cubicBezTo>
                  <a:cubicBezTo>
                    <a:pt x="249" y="19"/>
                    <a:pt x="246" y="22"/>
                    <a:pt x="209" y="24"/>
                  </a:cubicBezTo>
                  <a:cubicBezTo>
                    <a:pt x="187" y="26"/>
                    <a:pt x="156" y="27"/>
                    <a:pt x="124" y="27"/>
                  </a:cubicBezTo>
                  <a:close/>
                  <a:moveTo>
                    <a:pt x="23" y="14"/>
                  </a:moveTo>
                  <a:cubicBezTo>
                    <a:pt x="42" y="16"/>
                    <a:pt x="77" y="18"/>
                    <a:pt x="124" y="18"/>
                  </a:cubicBezTo>
                  <a:cubicBezTo>
                    <a:pt x="171" y="18"/>
                    <a:pt x="206" y="16"/>
                    <a:pt x="226" y="14"/>
                  </a:cubicBezTo>
                  <a:cubicBezTo>
                    <a:pt x="206" y="12"/>
                    <a:pt x="171" y="10"/>
                    <a:pt x="124" y="10"/>
                  </a:cubicBezTo>
                  <a:cubicBezTo>
                    <a:pt x="77" y="10"/>
                    <a:pt x="42" y="12"/>
                    <a:pt x="23" y="14"/>
                  </a:cubicBezTo>
                  <a:close/>
                  <a:moveTo>
                    <a:pt x="241" y="17"/>
                  </a:moveTo>
                  <a:cubicBezTo>
                    <a:pt x="241" y="17"/>
                    <a:pt x="241" y="17"/>
                    <a:pt x="24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393"/>
            <p:cNvSpPr/>
            <p:nvPr/>
          </p:nvSpPr>
          <p:spPr bwMode="auto">
            <a:xfrm>
              <a:off x="938213" y="8696325"/>
              <a:ext cx="282575" cy="173038"/>
            </a:xfrm>
            <a:custGeom>
              <a:avLst/>
              <a:gdLst>
                <a:gd name="T0" fmla="*/ 75 w 101"/>
                <a:gd name="T1" fmla="*/ 62 h 62"/>
                <a:gd name="T2" fmla="*/ 4 w 101"/>
                <a:gd name="T3" fmla="*/ 53 h 62"/>
                <a:gd name="T4" fmla="*/ 1 w 101"/>
                <a:gd name="T5" fmla="*/ 48 h 62"/>
                <a:gd name="T6" fmla="*/ 6 w 101"/>
                <a:gd name="T7" fmla="*/ 44 h 62"/>
                <a:gd name="T8" fmla="*/ 83 w 101"/>
                <a:gd name="T9" fmla="*/ 52 h 62"/>
                <a:gd name="T10" fmla="*/ 89 w 101"/>
                <a:gd name="T11" fmla="*/ 48 h 62"/>
                <a:gd name="T12" fmla="*/ 92 w 101"/>
                <a:gd name="T13" fmla="*/ 34 h 62"/>
                <a:gd name="T14" fmla="*/ 83 w 101"/>
                <a:gd name="T15" fmla="*/ 15 h 62"/>
                <a:gd name="T16" fmla="*/ 4 w 101"/>
                <a:gd name="T17" fmla="*/ 9 h 62"/>
                <a:gd name="T18" fmla="*/ 1 w 101"/>
                <a:gd name="T19" fmla="*/ 4 h 62"/>
                <a:gd name="T20" fmla="*/ 6 w 101"/>
                <a:gd name="T21" fmla="*/ 0 h 62"/>
                <a:gd name="T22" fmla="*/ 83 w 101"/>
                <a:gd name="T23" fmla="*/ 6 h 62"/>
                <a:gd name="T24" fmla="*/ 101 w 101"/>
                <a:gd name="T25" fmla="*/ 34 h 62"/>
                <a:gd name="T26" fmla="*/ 83 w 101"/>
                <a:gd name="T27" fmla="*/ 62 h 62"/>
                <a:gd name="T28" fmla="*/ 75 w 101"/>
                <a:gd name="T2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1" h="62">
                  <a:moveTo>
                    <a:pt x="75" y="62"/>
                  </a:moveTo>
                  <a:cubicBezTo>
                    <a:pt x="40" y="62"/>
                    <a:pt x="6" y="54"/>
                    <a:pt x="4" y="53"/>
                  </a:cubicBezTo>
                  <a:cubicBezTo>
                    <a:pt x="2" y="53"/>
                    <a:pt x="0" y="50"/>
                    <a:pt x="1" y="48"/>
                  </a:cubicBezTo>
                  <a:cubicBezTo>
                    <a:pt x="1" y="45"/>
                    <a:pt x="4" y="44"/>
                    <a:pt x="6" y="44"/>
                  </a:cubicBezTo>
                  <a:cubicBezTo>
                    <a:pt x="7" y="45"/>
                    <a:pt x="46" y="54"/>
                    <a:pt x="83" y="52"/>
                  </a:cubicBezTo>
                  <a:cubicBezTo>
                    <a:pt x="84" y="52"/>
                    <a:pt x="87" y="52"/>
                    <a:pt x="89" y="48"/>
                  </a:cubicBezTo>
                  <a:cubicBezTo>
                    <a:pt x="91" y="44"/>
                    <a:pt x="92" y="39"/>
                    <a:pt x="92" y="34"/>
                  </a:cubicBezTo>
                  <a:cubicBezTo>
                    <a:pt x="92" y="25"/>
                    <a:pt x="89" y="15"/>
                    <a:pt x="83" y="15"/>
                  </a:cubicBezTo>
                  <a:cubicBezTo>
                    <a:pt x="48" y="15"/>
                    <a:pt x="5" y="9"/>
                    <a:pt x="4" y="9"/>
                  </a:cubicBezTo>
                  <a:cubicBezTo>
                    <a:pt x="2" y="9"/>
                    <a:pt x="0" y="7"/>
                    <a:pt x="1" y="4"/>
                  </a:cubicBezTo>
                  <a:cubicBezTo>
                    <a:pt x="1" y="2"/>
                    <a:pt x="3" y="0"/>
                    <a:pt x="6" y="0"/>
                  </a:cubicBezTo>
                  <a:cubicBezTo>
                    <a:pt x="6" y="0"/>
                    <a:pt x="49" y="6"/>
                    <a:pt x="83" y="6"/>
                  </a:cubicBezTo>
                  <a:cubicBezTo>
                    <a:pt x="96" y="6"/>
                    <a:pt x="101" y="21"/>
                    <a:pt x="101" y="34"/>
                  </a:cubicBezTo>
                  <a:cubicBezTo>
                    <a:pt x="101" y="50"/>
                    <a:pt x="94" y="62"/>
                    <a:pt x="83" y="62"/>
                  </a:cubicBezTo>
                  <a:cubicBezTo>
                    <a:pt x="80" y="62"/>
                    <a:pt x="77" y="62"/>
                    <a:pt x="75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394"/>
            <p:cNvSpPr/>
            <p:nvPr/>
          </p:nvSpPr>
          <p:spPr bwMode="auto">
            <a:xfrm>
              <a:off x="1355725" y="8696325"/>
              <a:ext cx="284163" cy="173038"/>
            </a:xfrm>
            <a:custGeom>
              <a:avLst/>
              <a:gdLst>
                <a:gd name="T0" fmla="*/ 27 w 101"/>
                <a:gd name="T1" fmla="*/ 62 h 62"/>
                <a:gd name="T2" fmla="*/ 18 w 101"/>
                <a:gd name="T3" fmla="*/ 62 h 62"/>
                <a:gd name="T4" fmla="*/ 18 w 101"/>
                <a:gd name="T5" fmla="*/ 62 h 62"/>
                <a:gd name="T6" fmla="*/ 0 w 101"/>
                <a:gd name="T7" fmla="*/ 34 h 62"/>
                <a:gd name="T8" fmla="*/ 4 w 101"/>
                <a:gd name="T9" fmla="*/ 16 h 62"/>
                <a:gd name="T10" fmla="*/ 18 w 101"/>
                <a:gd name="T11" fmla="*/ 6 h 62"/>
                <a:gd name="T12" fmla="*/ 96 w 101"/>
                <a:gd name="T13" fmla="*/ 0 h 62"/>
                <a:gd name="T14" fmla="*/ 101 w 101"/>
                <a:gd name="T15" fmla="*/ 4 h 62"/>
                <a:gd name="T16" fmla="*/ 97 w 101"/>
                <a:gd name="T17" fmla="*/ 9 h 62"/>
                <a:gd name="T18" fmla="*/ 18 w 101"/>
                <a:gd name="T19" fmla="*/ 15 h 62"/>
                <a:gd name="T20" fmla="*/ 9 w 101"/>
                <a:gd name="T21" fmla="*/ 34 h 62"/>
                <a:gd name="T22" fmla="*/ 18 w 101"/>
                <a:gd name="T23" fmla="*/ 52 h 62"/>
                <a:gd name="T24" fmla="*/ 95 w 101"/>
                <a:gd name="T25" fmla="*/ 44 h 62"/>
                <a:gd name="T26" fmla="*/ 101 w 101"/>
                <a:gd name="T27" fmla="*/ 48 h 62"/>
                <a:gd name="T28" fmla="*/ 97 w 101"/>
                <a:gd name="T29" fmla="*/ 53 h 62"/>
                <a:gd name="T30" fmla="*/ 27 w 101"/>
                <a:gd name="T3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1" h="62">
                  <a:moveTo>
                    <a:pt x="27" y="62"/>
                  </a:moveTo>
                  <a:cubicBezTo>
                    <a:pt x="24" y="62"/>
                    <a:pt x="21" y="62"/>
                    <a:pt x="18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8" y="62"/>
                    <a:pt x="0" y="50"/>
                    <a:pt x="0" y="34"/>
                  </a:cubicBezTo>
                  <a:cubicBezTo>
                    <a:pt x="0" y="27"/>
                    <a:pt x="1" y="21"/>
                    <a:pt x="4" y="16"/>
                  </a:cubicBezTo>
                  <a:cubicBezTo>
                    <a:pt x="7" y="10"/>
                    <a:pt x="12" y="6"/>
                    <a:pt x="18" y="6"/>
                  </a:cubicBezTo>
                  <a:cubicBezTo>
                    <a:pt x="52" y="6"/>
                    <a:pt x="95" y="0"/>
                    <a:pt x="96" y="0"/>
                  </a:cubicBezTo>
                  <a:cubicBezTo>
                    <a:pt x="98" y="0"/>
                    <a:pt x="100" y="2"/>
                    <a:pt x="101" y="4"/>
                  </a:cubicBezTo>
                  <a:cubicBezTo>
                    <a:pt x="101" y="7"/>
                    <a:pt x="99" y="9"/>
                    <a:pt x="97" y="9"/>
                  </a:cubicBezTo>
                  <a:cubicBezTo>
                    <a:pt x="96" y="9"/>
                    <a:pt x="53" y="15"/>
                    <a:pt x="18" y="15"/>
                  </a:cubicBezTo>
                  <a:cubicBezTo>
                    <a:pt x="13" y="15"/>
                    <a:pt x="9" y="25"/>
                    <a:pt x="9" y="34"/>
                  </a:cubicBezTo>
                  <a:cubicBezTo>
                    <a:pt x="9" y="43"/>
                    <a:pt x="12" y="52"/>
                    <a:pt x="18" y="52"/>
                  </a:cubicBezTo>
                  <a:cubicBezTo>
                    <a:pt x="55" y="54"/>
                    <a:pt x="95" y="45"/>
                    <a:pt x="95" y="44"/>
                  </a:cubicBezTo>
                  <a:cubicBezTo>
                    <a:pt x="98" y="44"/>
                    <a:pt x="100" y="45"/>
                    <a:pt x="101" y="48"/>
                  </a:cubicBezTo>
                  <a:cubicBezTo>
                    <a:pt x="101" y="50"/>
                    <a:pt x="100" y="53"/>
                    <a:pt x="97" y="53"/>
                  </a:cubicBezTo>
                  <a:cubicBezTo>
                    <a:pt x="96" y="54"/>
                    <a:pt x="62" y="62"/>
                    <a:pt x="27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395"/>
            <p:cNvSpPr/>
            <p:nvPr/>
          </p:nvSpPr>
          <p:spPr bwMode="auto">
            <a:xfrm>
              <a:off x="1066800" y="8715375"/>
              <a:ext cx="25400" cy="149225"/>
            </a:xfrm>
            <a:custGeom>
              <a:avLst/>
              <a:gdLst>
                <a:gd name="T0" fmla="*/ 5 w 9"/>
                <a:gd name="T1" fmla="*/ 53 h 53"/>
                <a:gd name="T2" fmla="*/ 0 w 9"/>
                <a:gd name="T3" fmla="*/ 49 h 53"/>
                <a:gd name="T4" fmla="*/ 0 w 9"/>
                <a:gd name="T5" fmla="*/ 5 h 53"/>
                <a:gd name="T6" fmla="*/ 5 w 9"/>
                <a:gd name="T7" fmla="*/ 0 h 53"/>
                <a:gd name="T8" fmla="*/ 9 w 9"/>
                <a:gd name="T9" fmla="*/ 5 h 53"/>
                <a:gd name="T10" fmla="*/ 9 w 9"/>
                <a:gd name="T11" fmla="*/ 49 h 53"/>
                <a:gd name="T12" fmla="*/ 5 w 9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3">
                  <a:moveTo>
                    <a:pt x="5" y="53"/>
                  </a:moveTo>
                  <a:cubicBezTo>
                    <a:pt x="2" y="53"/>
                    <a:pt x="0" y="51"/>
                    <a:pt x="0" y="4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51"/>
                    <a:pt x="7" y="53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396"/>
            <p:cNvSpPr/>
            <p:nvPr/>
          </p:nvSpPr>
          <p:spPr bwMode="auto">
            <a:xfrm>
              <a:off x="1487488" y="8715375"/>
              <a:ext cx="25400" cy="149225"/>
            </a:xfrm>
            <a:custGeom>
              <a:avLst/>
              <a:gdLst>
                <a:gd name="T0" fmla="*/ 5 w 9"/>
                <a:gd name="T1" fmla="*/ 53 h 53"/>
                <a:gd name="T2" fmla="*/ 0 w 9"/>
                <a:gd name="T3" fmla="*/ 49 h 53"/>
                <a:gd name="T4" fmla="*/ 0 w 9"/>
                <a:gd name="T5" fmla="*/ 5 h 53"/>
                <a:gd name="T6" fmla="*/ 5 w 9"/>
                <a:gd name="T7" fmla="*/ 0 h 53"/>
                <a:gd name="T8" fmla="*/ 9 w 9"/>
                <a:gd name="T9" fmla="*/ 5 h 53"/>
                <a:gd name="T10" fmla="*/ 9 w 9"/>
                <a:gd name="T11" fmla="*/ 49 h 53"/>
                <a:gd name="T12" fmla="*/ 5 w 9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3">
                  <a:moveTo>
                    <a:pt x="5" y="53"/>
                  </a:moveTo>
                  <a:cubicBezTo>
                    <a:pt x="2" y="53"/>
                    <a:pt x="0" y="51"/>
                    <a:pt x="0" y="4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51"/>
                    <a:pt x="7" y="53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397"/>
            <p:cNvSpPr/>
            <p:nvPr/>
          </p:nvSpPr>
          <p:spPr bwMode="auto">
            <a:xfrm>
              <a:off x="938213" y="8915400"/>
              <a:ext cx="219075" cy="249238"/>
            </a:xfrm>
            <a:custGeom>
              <a:avLst/>
              <a:gdLst>
                <a:gd name="T0" fmla="*/ 73 w 78"/>
                <a:gd name="T1" fmla="*/ 89 h 89"/>
                <a:gd name="T2" fmla="*/ 71 w 78"/>
                <a:gd name="T3" fmla="*/ 89 h 89"/>
                <a:gd name="T4" fmla="*/ 1 w 78"/>
                <a:gd name="T5" fmla="*/ 5 h 89"/>
                <a:gd name="T6" fmla="*/ 5 w 78"/>
                <a:gd name="T7" fmla="*/ 0 h 89"/>
                <a:gd name="T8" fmla="*/ 10 w 78"/>
                <a:gd name="T9" fmla="*/ 4 h 89"/>
                <a:gd name="T10" fmla="*/ 75 w 78"/>
                <a:gd name="T11" fmla="*/ 80 h 89"/>
                <a:gd name="T12" fmla="*/ 77 w 78"/>
                <a:gd name="T13" fmla="*/ 86 h 89"/>
                <a:gd name="T14" fmla="*/ 73 w 78"/>
                <a:gd name="T1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9">
                  <a:moveTo>
                    <a:pt x="73" y="89"/>
                  </a:moveTo>
                  <a:cubicBezTo>
                    <a:pt x="72" y="89"/>
                    <a:pt x="72" y="89"/>
                    <a:pt x="71" y="89"/>
                  </a:cubicBezTo>
                  <a:cubicBezTo>
                    <a:pt x="8" y="61"/>
                    <a:pt x="1" y="7"/>
                    <a:pt x="1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1"/>
                    <a:pt x="10" y="4"/>
                  </a:cubicBezTo>
                  <a:cubicBezTo>
                    <a:pt x="10" y="6"/>
                    <a:pt x="16" y="55"/>
                    <a:pt x="75" y="80"/>
                  </a:cubicBezTo>
                  <a:cubicBezTo>
                    <a:pt x="77" y="81"/>
                    <a:pt x="78" y="84"/>
                    <a:pt x="77" y="86"/>
                  </a:cubicBezTo>
                  <a:cubicBezTo>
                    <a:pt x="76" y="88"/>
                    <a:pt x="75" y="89"/>
                    <a:pt x="73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398"/>
            <p:cNvSpPr/>
            <p:nvPr/>
          </p:nvSpPr>
          <p:spPr bwMode="auto">
            <a:xfrm>
              <a:off x="1420813" y="8915400"/>
              <a:ext cx="219075" cy="249238"/>
            </a:xfrm>
            <a:custGeom>
              <a:avLst/>
              <a:gdLst>
                <a:gd name="T0" fmla="*/ 6 w 78"/>
                <a:gd name="T1" fmla="*/ 89 h 89"/>
                <a:gd name="T2" fmla="*/ 1 w 78"/>
                <a:gd name="T3" fmla="*/ 86 h 89"/>
                <a:gd name="T4" fmla="*/ 4 w 78"/>
                <a:gd name="T5" fmla="*/ 80 h 89"/>
                <a:gd name="T6" fmla="*/ 69 w 78"/>
                <a:gd name="T7" fmla="*/ 4 h 89"/>
                <a:gd name="T8" fmla="*/ 74 w 78"/>
                <a:gd name="T9" fmla="*/ 0 h 89"/>
                <a:gd name="T10" fmla="*/ 78 w 78"/>
                <a:gd name="T11" fmla="*/ 5 h 89"/>
                <a:gd name="T12" fmla="*/ 7 w 78"/>
                <a:gd name="T13" fmla="*/ 89 h 89"/>
                <a:gd name="T14" fmla="*/ 6 w 78"/>
                <a:gd name="T1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9">
                  <a:moveTo>
                    <a:pt x="6" y="89"/>
                  </a:moveTo>
                  <a:cubicBezTo>
                    <a:pt x="4" y="89"/>
                    <a:pt x="2" y="88"/>
                    <a:pt x="1" y="86"/>
                  </a:cubicBezTo>
                  <a:cubicBezTo>
                    <a:pt x="0" y="84"/>
                    <a:pt x="1" y="81"/>
                    <a:pt x="4" y="80"/>
                  </a:cubicBezTo>
                  <a:cubicBezTo>
                    <a:pt x="62" y="55"/>
                    <a:pt x="68" y="6"/>
                    <a:pt x="69" y="4"/>
                  </a:cubicBezTo>
                  <a:cubicBezTo>
                    <a:pt x="69" y="1"/>
                    <a:pt x="71" y="0"/>
                    <a:pt x="74" y="0"/>
                  </a:cubicBezTo>
                  <a:cubicBezTo>
                    <a:pt x="76" y="0"/>
                    <a:pt x="78" y="2"/>
                    <a:pt x="78" y="5"/>
                  </a:cubicBezTo>
                  <a:cubicBezTo>
                    <a:pt x="78" y="7"/>
                    <a:pt x="71" y="61"/>
                    <a:pt x="7" y="89"/>
                  </a:cubicBezTo>
                  <a:cubicBezTo>
                    <a:pt x="7" y="89"/>
                    <a:pt x="6" y="89"/>
                    <a:pt x="6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399"/>
            <p:cNvSpPr/>
            <p:nvPr/>
          </p:nvSpPr>
          <p:spPr bwMode="auto">
            <a:xfrm>
              <a:off x="1089025" y="8316913"/>
              <a:ext cx="25400" cy="325438"/>
            </a:xfrm>
            <a:custGeom>
              <a:avLst/>
              <a:gdLst>
                <a:gd name="T0" fmla="*/ 5 w 9"/>
                <a:gd name="T1" fmla="*/ 116 h 116"/>
                <a:gd name="T2" fmla="*/ 0 w 9"/>
                <a:gd name="T3" fmla="*/ 111 h 116"/>
                <a:gd name="T4" fmla="*/ 0 w 9"/>
                <a:gd name="T5" fmla="*/ 5 h 116"/>
                <a:gd name="T6" fmla="*/ 5 w 9"/>
                <a:gd name="T7" fmla="*/ 0 h 116"/>
                <a:gd name="T8" fmla="*/ 9 w 9"/>
                <a:gd name="T9" fmla="*/ 5 h 116"/>
                <a:gd name="T10" fmla="*/ 9 w 9"/>
                <a:gd name="T11" fmla="*/ 111 h 116"/>
                <a:gd name="T12" fmla="*/ 5 w 9"/>
                <a:gd name="T13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6">
                  <a:moveTo>
                    <a:pt x="5" y="116"/>
                  </a:moveTo>
                  <a:cubicBezTo>
                    <a:pt x="2" y="116"/>
                    <a:pt x="0" y="113"/>
                    <a:pt x="0" y="11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3"/>
                    <a:pt x="7" y="116"/>
                    <a:pt x="5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400"/>
            <p:cNvSpPr/>
            <p:nvPr/>
          </p:nvSpPr>
          <p:spPr bwMode="auto">
            <a:xfrm>
              <a:off x="1614488" y="8316913"/>
              <a:ext cx="176213" cy="387350"/>
            </a:xfrm>
            <a:custGeom>
              <a:avLst/>
              <a:gdLst>
                <a:gd name="T0" fmla="*/ 5 w 63"/>
                <a:gd name="T1" fmla="*/ 138 h 138"/>
                <a:gd name="T2" fmla="*/ 3 w 63"/>
                <a:gd name="T3" fmla="*/ 138 h 138"/>
                <a:gd name="T4" fmla="*/ 1 w 63"/>
                <a:gd name="T5" fmla="*/ 131 h 138"/>
                <a:gd name="T6" fmla="*/ 53 w 63"/>
                <a:gd name="T7" fmla="*/ 99 h 138"/>
                <a:gd name="T8" fmla="*/ 53 w 63"/>
                <a:gd name="T9" fmla="*/ 5 h 138"/>
                <a:gd name="T10" fmla="*/ 58 w 63"/>
                <a:gd name="T11" fmla="*/ 0 h 138"/>
                <a:gd name="T12" fmla="*/ 63 w 63"/>
                <a:gd name="T13" fmla="*/ 5 h 138"/>
                <a:gd name="T14" fmla="*/ 63 w 63"/>
                <a:gd name="T15" fmla="*/ 103 h 138"/>
                <a:gd name="T16" fmla="*/ 59 w 63"/>
                <a:gd name="T17" fmla="*/ 107 h 138"/>
                <a:gd name="T18" fmla="*/ 9 w 63"/>
                <a:gd name="T19" fmla="*/ 136 h 138"/>
                <a:gd name="T20" fmla="*/ 5 w 63"/>
                <a:gd name="T21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138">
                  <a:moveTo>
                    <a:pt x="5" y="138"/>
                  </a:moveTo>
                  <a:cubicBezTo>
                    <a:pt x="4" y="138"/>
                    <a:pt x="3" y="138"/>
                    <a:pt x="3" y="138"/>
                  </a:cubicBezTo>
                  <a:cubicBezTo>
                    <a:pt x="0" y="136"/>
                    <a:pt x="0" y="133"/>
                    <a:pt x="1" y="131"/>
                  </a:cubicBezTo>
                  <a:cubicBezTo>
                    <a:pt x="12" y="113"/>
                    <a:pt x="30" y="102"/>
                    <a:pt x="53" y="99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2"/>
                    <a:pt x="55" y="0"/>
                    <a:pt x="58" y="0"/>
                  </a:cubicBezTo>
                  <a:cubicBezTo>
                    <a:pt x="61" y="0"/>
                    <a:pt x="63" y="2"/>
                    <a:pt x="63" y="5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3" y="105"/>
                    <a:pt x="61" y="107"/>
                    <a:pt x="59" y="107"/>
                  </a:cubicBezTo>
                  <a:cubicBezTo>
                    <a:pt x="36" y="110"/>
                    <a:pt x="19" y="119"/>
                    <a:pt x="9" y="136"/>
                  </a:cubicBezTo>
                  <a:cubicBezTo>
                    <a:pt x="8" y="137"/>
                    <a:pt x="6" y="138"/>
                    <a:pt x="5" y="1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401"/>
            <p:cNvSpPr>
              <a:spLocks noEditPoints="1"/>
            </p:cNvSpPr>
            <p:nvPr/>
          </p:nvSpPr>
          <p:spPr bwMode="auto">
            <a:xfrm>
              <a:off x="1089025" y="8294688"/>
              <a:ext cx="701675" cy="73025"/>
            </a:xfrm>
            <a:custGeom>
              <a:avLst/>
              <a:gdLst>
                <a:gd name="T0" fmla="*/ 125 w 250"/>
                <a:gd name="T1" fmla="*/ 26 h 26"/>
                <a:gd name="T2" fmla="*/ 40 w 250"/>
                <a:gd name="T3" fmla="*/ 23 h 26"/>
                <a:gd name="T4" fmla="*/ 0 w 250"/>
                <a:gd name="T5" fmla="*/ 13 h 26"/>
                <a:gd name="T6" fmla="*/ 40 w 250"/>
                <a:gd name="T7" fmla="*/ 2 h 26"/>
                <a:gd name="T8" fmla="*/ 125 w 250"/>
                <a:gd name="T9" fmla="*/ 0 h 26"/>
                <a:gd name="T10" fmla="*/ 210 w 250"/>
                <a:gd name="T11" fmla="*/ 2 h 26"/>
                <a:gd name="T12" fmla="*/ 250 w 250"/>
                <a:gd name="T13" fmla="*/ 13 h 26"/>
                <a:gd name="T14" fmla="*/ 210 w 250"/>
                <a:gd name="T15" fmla="*/ 23 h 26"/>
                <a:gd name="T16" fmla="*/ 125 w 250"/>
                <a:gd name="T17" fmla="*/ 26 h 26"/>
                <a:gd name="T18" fmla="*/ 24 w 250"/>
                <a:gd name="T19" fmla="*/ 13 h 26"/>
                <a:gd name="T20" fmla="*/ 125 w 250"/>
                <a:gd name="T21" fmla="*/ 17 h 26"/>
                <a:gd name="T22" fmla="*/ 226 w 250"/>
                <a:gd name="T23" fmla="*/ 13 h 26"/>
                <a:gd name="T24" fmla="*/ 125 w 250"/>
                <a:gd name="T25" fmla="*/ 9 h 26"/>
                <a:gd name="T26" fmla="*/ 24 w 250"/>
                <a:gd name="T27" fmla="*/ 13 h 26"/>
                <a:gd name="T28" fmla="*/ 242 w 250"/>
                <a:gd name="T29" fmla="*/ 16 h 26"/>
                <a:gd name="T30" fmla="*/ 242 w 25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0" h="26">
                  <a:moveTo>
                    <a:pt x="125" y="26"/>
                  </a:moveTo>
                  <a:cubicBezTo>
                    <a:pt x="93" y="26"/>
                    <a:pt x="62" y="25"/>
                    <a:pt x="40" y="23"/>
                  </a:cubicBezTo>
                  <a:cubicBezTo>
                    <a:pt x="3" y="21"/>
                    <a:pt x="0" y="18"/>
                    <a:pt x="0" y="13"/>
                  </a:cubicBezTo>
                  <a:cubicBezTo>
                    <a:pt x="0" y="8"/>
                    <a:pt x="3" y="5"/>
                    <a:pt x="40" y="2"/>
                  </a:cubicBezTo>
                  <a:cubicBezTo>
                    <a:pt x="62" y="0"/>
                    <a:pt x="93" y="0"/>
                    <a:pt x="125" y="0"/>
                  </a:cubicBezTo>
                  <a:cubicBezTo>
                    <a:pt x="157" y="0"/>
                    <a:pt x="187" y="0"/>
                    <a:pt x="210" y="2"/>
                  </a:cubicBezTo>
                  <a:cubicBezTo>
                    <a:pt x="247" y="5"/>
                    <a:pt x="250" y="8"/>
                    <a:pt x="250" y="13"/>
                  </a:cubicBezTo>
                  <a:cubicBezTo>
                    <a:pt x="250" y="18"/>
                    <a:pt x="247" y="21"/>
                    <a:pt x="210" y="23"/>
                  </a:cubicBezTo>
                  <a:cubicBezTo>
                    <a:pt x="187" y="25"/>
                    <a:pt x="157" y="26"/>
                    <a:pt x="125" y="26"/>
                  </a:cubicBezTo>
                  <a:close/>
                  <a:moveTo>
                    <a:pt x="24" y="13"/>
                  </a:moveTo>
                  <a:cubicBezTo>
                    <a:pt x="43" y="15"/>
                    <a:pt x="78" y="17"/>
                    <a:pt x="125" y="17"/>
                  </a:cubicBezTo>
                  <a:cubicBezTo>
                    <a:pt x="172" y="17"/>
                    <a:pt x="207" y="15"/>
                    <a:pt x="226" y="13"/>
                  </a:cubicBezTo>
                  <a:cubicBezTo>
                    <a:pt x="207" y="11"/>
                    <a:pt x="172" y="9"/>
                    <a:pt x="125" y="9"/>
                  </a:cubicBezTo>
                  <a:cubicBezTo>
                    <a:pt x="78" y="9"/>
                    <a:pt x="43" y="11"/>
                    <a:pt x="24" y="13"/>
                  </a:cubicBezTo>
                  <a:close/>
                  <a:moveTo>
                    <a:pt x="242" y="16"/>
                  </a:moveTo>
                  <a:cubicBezTo>
                    <a:pt x="242" y="16"/>
                    <a:pt x="242" y="16"/>
                    <a:pt x="24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402"/>
            <p:cNvSpPr/>
            <p:nvPr/>
          </p:nvSpPr>
          <p:spPr bwMode="auto">
            <a:xfrm>
              <a:off x="1089025" y="8372475"/>
              <a:ext cx="284163" cy="174625"/>
            </a:xfrm>
            <a:custGeom>
              <a:avLst/>
              <a:gdLst>
                <a:gd name="T0" fmla="*/ 74 w 101"/>
                <a:gd name="T1" fmla="*/ 62 h 62"/>
                <a:gd name="T2" fmla="*/ 4 w 101"/>
                <a:gd name="T3" fmla="*/ 54 h 62"/>
                <a:gd name="T4" fmla="*/ 0 w 101"/>
                <a:gd name="T5" fmla="*/ 48 h 62"/>
                <a:gd name="T6" fmla="*/ 6 w 101"/>
                <a:gd name="T7" fmla="*/ 45 h 62"/>
                <a:gd name="T8" fmla="*/ 83 w 101"/>
                <a:gd name="T9" fmla="*/ 53 h 62"/>
                <a:gd name="T10" fmla="*/ 89 w 101"/>
                <a:gd name="T11" fmla="*/ 48 h 62"/>
                <a:gd name="T12" fmla="*/ 92 w 101"/>
                <a:gd name="T13" fmla="*/ 34 h 62"/>
                <a:gd name="T14" fmla="*/ 83 w 101"/>
                <a:gd name="T15" fmla="*/ 15 h 62"/>
                <a:gd name="T16" fmla="*/ 4 w 101"/>
                <a:gd name="T17" fmla="*/ 9 h 62"/>
                <a:gd name="T18" fmla="*/ 0 w 101"/>
                <a:gd name="T19" fmla="*/ 4 h 62"/>
                <a:gd name="T20" fmla="*/ 5 w 101"/>
                <a:gd name="T21" fmla="*/ 0 h 62"/>
                <a:gd name="T22" fmla="*/ 83 w 101"/>
                <a:gd name="T23" fmla="*/ 6 h 62"/>
                <a:gd name="T24" fmla="*/ 101 w 101"/>
                <a:gd name="T25" fmla="*/ 34 h 62"/>
                <a:gd name="T26" fmla="*/ 83 w 101"/>
                <a:gd name="T27" fmla="*/ 62 h 62"/>
                <a:gd name="T28" fmla="*/ 74 w 101"/>
                <a:gd name="T2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1" h="62">
                  <a:moveTo>
                    <a:pt x="74" y="62"/>
                  </a:moveTo>
                  <a:cubicBezTo>
                    <a:pt x="40" y="62"/>
                    <a:pt x="5" y="54"/>
                    <a:pt x="4" y="54"/>
                  </a:cubicBezTo>
                  <a:cubicBezTo>
                    <a:pt x="1" y="53"/>
                    <a:pt x="0" y="50"/>
                    <a:pt x="0" y="48"/>
                  </a:cubicBezTo>
                  <a:cubicBezTo>
                    <a:pt x="1" y="46"/>
                    <a:pt x="3" y="44"/>
                    <a:pt x="6" y="45"/>
                  </a:cubicBezTo>
                  <a:cubicBezTo>
                    <a:pt x="6" y="45"/>
                    <a:pt x="46" y="54"/>
                    <a:pt x="83" y="53"/>
                  </a:cubicBezTo>
                  <a:cubicBezTo>
                    <a:pt x="84" y="53"/>
                    <a:pt x="87" y="53"/>
                    <a:pt x="89" y="48"/>
                  </a:cubicBezTo>
                  <a:cubicBezTo>
                    <a:pt x="91" y="44"/>
                    <a:pt x="92" y="39"/>
                    <a:pt x="92" y="34"/>
                  </a:cubicBezTo>
                  <a:cubicBezTo>
                    <a:pt x="92" y="25"/>
                    <a:pt x="89" y="15"/>
                    <a:pt x="83" y="15"/>
                  </a:cubicBezTo>
                  <a:cubicBezTo>
                    <a:pt x="48" y="15"/>
                    <a:pt x="5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6" y="0"/>
                    <a:pt x="49" y="6"/>
                    <a:pt x="83" y="6"/>
                  </a:cubicBezTo>
                  <a:cubicBezTo>
                    <a:pt x="95" y="6"/>
                    <a:pt x="101" y="21"/>
                    <a:pt x="101" y="34"/>
                  </a:cubicBezTo>
                  <a:cubicBezTo>
                    <a:pt x="101" y="50"/>
                    <a:pt x="94" y="62"/>
                    <a:pt x="83" y="62"/>
                  </a:cubicBezTo>
                  <a:cubicBezTo>
                    <a:pt x="80" y="62"/>
                    <a:pt x="77" y="62"/>
                    <a:pt x="74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403"/>
            <p:cNvSpPr/>
            <p:nvPr/>
          </p:nvSpPr>
          <p:spPr bwMode="auto">
            <a:xfrm>
              <a:off x="1508125" y="8372475"/>
              <a:ext cx="282575" cy="174625"/>
            </a:xfrm>
            <a:custGeom>
              <a:avLst/>
              <a:gdLst>
                <a:gd name="T0" fmla="*/ 26 w 101"/>
                <a:gd name="T1" fmla="*/ 62 h 62"/>
                <a:gd name="T2" fmla="*/ 18 w 101"/>
                <a:gd name="T3" fmla="*/ 62 h 62"/>
                <a:gd name="T4" fmla="*/ 18 w 101"/>
                <a:gd name="T5" fmla="*/ 62 h 62"/>
                <a:gd name="T6" fmla="*/ 0 w 101"/>
                <a:gd name="T7" fmla="*/ 34 h 62"/>
                <a:gd name="T8" fmla="*/ 18 w 101"/>
                <a:gd name="T9" fmla="*/ 6 h 62"/>
                <a:gd name="T10" fmla="*/ 95 w 101"/>
                <a:gd name="T11" fmla="*/ 0 h 62"/>
                <a:gd name="T12" fmla="*/ 101 w 101"/>
                <a:gd name="T13" fmla="*/ 4 h 62"/>
                <a:gd name="T14" fmla="*/ 97 w 101"/>
                <a:gd name="T15" fmla="*/ 9 h 62"/>
                <a:gd name="T16" fmla="*/ 18 w 101"/>
                <a:gd name="T17" fmla="*/ 15 h 62"/>
                <a:gd name="T18" fmla="*/ 9 w 101"/>
                <a:gd name="T19" fmla="*/ 34 h 62"/>
                <a:gd name="T20" fmla="*/ 18 w 101"/>
                <a:gd name="T21" fmla="*/ 53 h 62"/>
                <a:gd name="T22" fmla="*/ 95 w 101"/>
                <a:gd name="T23" fmla="*/ 45 h 62"/>
                <a:gd name="T24" fmla="*/ 100 w 101"/>
                <a:gd name="T25" fmla="*/ 48 h 62"/>
                <a:gd name="T26" fmla="*/ 97 w 101"/>
                <a:gd name="T27" fmla="*/ 54 h 62"/>
                <a:gd name="T28" fmla="*/ 26 w 101"/>
                <a:gd name="T2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1" h="62">
                  <a:moveTo>
                    <a:pt x="26" y="62"/>
                  </a:moveTo>
                  <a:cubicBezTo>
                    <a:pt x="24" y="62"/>
                    <a:pt x="21" y="62"/>
                    <a:pt x="18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7" y="62"/>
                    <a:pt x="0" y="50"/>
                    <a:pt x="0" y="34"/>
                  </a:cubicBezTo>
                  <a:cubicBezTo>
                    <a:pt x="0" y="21"/>
                    <a:pt x="5" y="6"/>
                    <a:pt x="18" y="6"/>
                  </a:cubicBezTo>
                  <a:cubicBezTo>
                    <a:pt x="52" y="6"/>
                    <a:pt x="95" y="0"/>
                    <a:pt x="95" y="0"/>
                  </a:cubicBezTo>
                  <a:cubicBezTo>
                    <a:pt x="98" y="0"/>
                    <a:pt x="100" y="2"/>
                    <a:pt x="101" y="4"/>
                  </a:cubicBezTo>
                  <a:cubicBezTo>
                    <a:pt x="101" y="7"/>
                    <a:pt x="99" y="9"/>
                    <a:pt x="97" y="9"/>
                  </a:cubicBezTo>
                  <a:cubicBezTo>
                    <a:pt x="96" y="9"/>
                    <a:pt x="53" y="15"/>
                    <a:pt x="18" y="15"/>
                  </a:cubicBezTo>
                  <a:cubicBezTo>
                    <a:pt x="12" y="15"/>
                    <a:pt x="9" y="25"/>
                    <a:pt x="9" y="34"/>
                  </a:cubicBezTo>
                  <a:cubicBezTo>
                    <a:pt x="9" y="43"/>
                    <a:pt x="12" y="53"/>
                    <a:pt x="18" y="53"/>
                  </a:cubicBezTo>
                  <a:cubicBezTo>
                    <a:pt x="55" y="54"/>
                    <a:pt x="95" y="45"/>
                    <a:pt x="95" y="45"/>
                  </a:cubicBezTo>
                  <a:cubicBezTo>
                    <a:pt x="97" y="44"/>
                    <a:pt x="100" y="46"/>
                    <a:pt x="100" y="48"/>
                  </a:cubicBezTo>
                  <a:cubicBezTo>
                    <a:pt x="101" y="50"/>
                    <a:pt x="100" y="53"/>
                    <a:pt x="97" y="54"/>
                  </a:cubicBezTo>
                  <a:cubicBezTo>
                    <a:pt x="96" y="54"/>
                    <a:pt x="61" y="62"/>
                    <a:pt x="26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404"/>
            <p:cNvSpPr/>
            <p:nvPr/>
          </p:nvSpPr>
          <p:spPr bwMode="auto">
            <a:xfrm>
              <a:off x="1219200" y="8393113"/>
              <a:ext cx="23813" cy="149225"/>
            </a:xfrm>
            <a:custGeom>
              <a:avLst/>
              <a:gdLst>
                <a:gd name="T0" fmla="*/ 5 w 9"/>
                <a:gd name="T1" fmla="*/ 53 h 53"/>
                <a:gd name="T2" fmla="*/ 0 w 9"/>
                <a:gd name="T3" fmla="*/ 49 h 53"/>
                <a:gd name="T4" fmla="*/ 0 w 9"/>
                <a:gd name="T5" fmla="*/ 5 h 53"/>
                <a:gd name="T6" fmla="*/ 5 w 9"/>
                <a:gd name="T7" fmla="*/ 0 h 53"/>
                <a:gd name="T8" fmla="*/ 9 w 9"/>
                <a:gd name="T9" fmla="*/ 5 h 53"/>
                <a:gd name="T10" fmla="*/ 9 w 9"/>
                <a:gd name="T11" fmla="*/ 49 h 53"/>
                <a:gd name="T12" fmla="*/ 5 w 9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3">
                  <a:moveTo>
                    <a:pt x="5" y="53"/>
                  </a:moveTo>
                  <a:cubicBezTo>
                    <a:pt x="2" y="53"/>
                    <a:pt x="0" y="51"/>
                    <a:pt x="0" y="4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51"/>
                    <a:pt x="7" y="53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405"/>
            <p:cNvSpPr/>
            <p:nvPr/>
          </p:nvSpPr>
          <p:spPr bwMode="auto">
            <a:xfrm>
              <a:off x="1639888" y="8393113"/>
              <a:ext cx="23813" cy="149225"/>
            </a:xfrm>
            <a:custGeom>
              <a:avLst/>
              <a:gdLst>
                <a:gd name="T0" fmla="*/ 5 w 9"/>
                <a:gd name="T1" fmla="*/ 53 h 53"/>
                <a:gd name="T2" fmla="*/ 0 w 9"/>
                <a:gd name="T3" fmla="*/ 49 h 53"/>
                <a:gd name="T4" fmla="*/ 0 w 9"/>
                <a:gd name="T5" fmla="*/ 5 h 53"/>
                <a:gd name="T6" fmla="*/ 5 w 9"/>
                <a:gd name="T7" fmla="*/ 0 h 53"/>
                <a:gd name="T8" fmla="*/ 9 w 9"/>
                <a:gd name="T9" fmla="*/ 5 h 53"/>
                <a:gd name="T10" fmla="*/ 9 w 9"/>
                <a:gd name="T11" fmla="*/ 49 h 53"/>
                <a:gd name="T12" fmla="*/ 5 w 9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3">
                  <a:moveTo>
                    <a:pt x="5" y="53"/>
                  </a:moveTo>
                  <a:cubicBezTo>
                    <a:pt x="2" y="53"/>
                    <a:pt x="0" y="51"/>
                    <a:pt x="0" y="4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51"/>
                    <a:pt x="7" y="53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406"/>
            <p:cNvSpPr/>
            <p:nvPr/>
          </p:nvSpPr>
          <p:spPr bwMode="auto">
            <a:xfrm>
              <a:off x="1619250" y="8591550"/>
              <a:ext cx="171450" cy="225425"/>
            </a:xfrm>
            <a:custGeom>
              <a:avLst/>
              <a:gdLst>
                <a:gd name="T0" fmla="*/ 5 w 61"/>
                <a:gd name="T1" fmla="*/ 80 h 80"/>
                <a:gd name="T2" fmla="*/ 1 w 61"/>
                <a:gd name="T3" fmla="*/ 78 h 80"/>
                <a:gd name="T4" fmla="*/ 3 w 61"/>
                <a:gd name="T5" fmla="*/ 72 h 80"/>
                <a:gd name="T6" fmla="*/ 51 w 61"/>
                <a:gd name="T7" fmla="*/ 4 h 80"/>
                <a:gd name="T8" fmla="*/ 57 w 61"/>
                <a:gd name="T9" fmla="*/ 0 h 80"/>
                <a:gd name="T10" fmla="*/ 61 w 61"/>
                <a:gd name="T11" fmla="*/ 5 h 80"/>
                <a:gd name="T12" fmla="*/ 7 w 61"/>
                <a:gd name="T13" fmla="*/ 80 h 80"/>
                <a:gd name="T14" fmla="*/ 5 w 61"/>
                <a:gd name="T1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80">
                  <a:moveTo>
                    <a:pt x="5" y="80"/>
                  </a:moveTo>
                  <a:cubicBezTo>
                    <a:pt x="3" y="80"/>
                    <a:pt x="2" y="80"/>
                    <a:pt x="1" y="78"/>
                  </a:cubicBezTo>
                  <a:cubicBezTo>
                    <a:pt x="0" y="76"/>
                    <a:pt x="0" y="73"/>
                    <a:pt x="3" y="72"/>
                  </a:cubicBezTo>
                  <a:cubicBezTo>
                    <a:pt x="46" y="45"/>
                    <a:pt x="51" y="4"/>
                    <a:pt x="51" y="4"/>
                  </a:cubicBezTo>
                  <a:cubicBezTo>
                    <a:pt x="52" y="2"/>
                    <a:pt x="54" y="0"/>
                    <a:pt x="57" y="0"/>
                  </a:cubicBezTo>
                  <a:cubicBezTo>
                    <a:pt x="59" y="0"/>
                    <a:pt x="61" y="3"/>
                    <a:pt x="61" y="5"/>
                  </a:cubicBezTo>
                  <a:cubicBezTo>
                    <a:pt x="60" y="7"/>
                    <a:pt x="55" y="51"/>
                    <a:pt x="7" y="80"/>
                  </a:cubicBezTo>
                  <a:cubicBezTo>
                    <a:pt x="7" y="80"/>
                    <a:pt x="6" y="80"/>
                    <a:pt x="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64" name="Freeform 407"/>
          <p:cNvSpPr>
            <a:spLocks noEditPoints="1"/>
          </p:cNvSpPr>
          <p:nvPr/>
        </p:nvSpPr>
        <p:spPr bwMode="auto">
          <a:xfrm>
            <a:off x="400448" y="4877621"/>
            <a:ext cx="865500" cy="863360"/>
          </a:xfrm>
          <a:custGeom>
            <a:avLst/>
            <a:gdLst>
              <a:gd name="T0" fmla="*/ 229 w 458"/>
              <a:gd name="T1" fmla="*/ 457 h 457"/>
              <a:gd name="T2" fmla="*/ 0 w 458"/>
              <a:gd name="T3" fmla="*/ 228 h 457"/>
              <a:gd name="T4" fmla="*/ 229 w 458"/>
              <a:gd name="T5" fmla="*/ 0 h 457"/>
              <a:gd name="T6" fmla="*/ 458 w 458"/>
              <a:gd name="T7" fmla="*/ 228 h 457"/>
              <a:gd name="T8" fmla="*/ 229 w 458"/>
              <a:gd name="T9" fmla="*/ 457 h 457"/>
              <a:gd name="T10" fmla="*/ 229 w 458"/>
              <a:gd name="T11" fmla="*/ 9 h 457"/>
              <a:gd name="T12" fmla="*/ 10 w 458"/>
              <a:gd name="T13" fmla="*/ 228 h 457"/>
              <a:gd name="T14" fmla="*/ 229 w 458"/>
              <a:gd name="T15" fmla="*/ 448 h 457"/>
              <a:gd name="T16" fmla="*/ 448 w 458"/>
              <a:gd name="T17" fmla="*/ 228 h 457"/>
              <a:gd name="T18" fmla="*/ 229 w 458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8" h="457">
                <a:moveTo>
                  <a:pt x="229" y="457"/>
                </a:moveTo>
                <a:cubicBezTo>
                  <a:pt x="103" y="457"/>
                  <a:pt x="0" y="354"/>
                  <a:pt x="0" y="228"/>
                </a:cubicBezTo>
                <a:cubicBezTo>
                  <a:pt x="0" y="102"/>
                  <a:pt x="103" y="0"/>
                  <a:pt x="229" y="0"/>
                </a:cubicBezTo>
                <a:cubicBezTo>
                  <a:pt x="355" y="0"/>
                  <a:pt x="458" y="102"/>
                  <a:pt x="458" y="228"/>
                </a:cubicBezTo>
                <a:cubicBezTo>
                  <a:pt x="458" y="354"/>
                  <a:pt x="355" y="457"/>
                  <a:pt x="229" y="457"/>
                </a:cubicBezTo>
                <a:close/>
                <a:moveTo>
                  <a:pt x="229" y="9"/>
                </a:moveTo>
                <a:cubicBezTo>
                  <a:pt x="108" y="9"/>
                  <a:pt x="10" y="107"/>
                  <a:pt x="10" y="228"/>
                </a:cubicBezTo>
                <a:cubicBezTo>
                  <a:pt x="10" y="349"/>
                  <a:pt x="108" y="448"/>
                  <a:pt x="229" y="448"/>
                </a:cubicBezTo>
                <a:cubicBezTo>
                  <a:pt x="350" y="448"/>
                  <a:pt x="448" y="349"/>
                  <a:pt x="448" y="228"/>
                </a:cubicBezTo>
                <a:cubicBezTo>
                  <a:pt x="448" y="107"/>
                  <a:pt x="350" y="9"/>
                  <a:pt x="229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65" name="组合 464"/>
          <p:cNvGrpSpPr/>
          <p:nvPr/>
        </p:nvGrpSpPr>
        <p:grpSpPr>
          <a:xfrm>
            <a:off x="1674626" y="5007071"/>
            <a:ext cx="633344" cy="602319"/>
            <a:chOff x="2624138" y="8251825"/>
            <a:chExt cx="939800" cy="893763"/>
          </a:xfrm>
          <a:solidFill>
            <a:srgbClr val="FC621E"/>
          </a:solidFill>
        </p:grpSpPr>
        <p:sp>
          <p:nvSpPr>
            <p:cNvPr id="466" name="Freeform 408"/>
            <p:cNvSpPr>
              <a:spLocks noEditPoints="1"/>
            </p:cNvSpPr>
            <p:nvPr/>
          </p:nvSpPr>
          <p:spPr bwMode="auto">
            <a:xfrm>
              <a:off x="2624138" y="8516938"/>
              <a:ext cx="939800" cy="498475"/>
            </a:xfrm>
            <a:custGeom>
              <a:avLst/>
              <a:gdLst>
                <a:gd name="T0" fmla="*/ 195 w 335"/>
                <a:gd name="T1" fmla="*/ 178 h 178"/>
                <a:gd name="T2" fmla="*/ 140 w 335"/>
                <a:gd name="T3" fmla="*/ 178 h 178"/>
                <a:gd name="T4" fmla="*/ 138 w 335"/>
                <a:gd name="T5" fmla="*/ 177 h 178"/>
                <a:gd name="T6" fmla="*/ 0 w 335"/>
                <a:gd name="T7" fmla="*/ 84 h 178"/>
                <a:gd name="T8" fmla="*/ 135 w 335"/>
                <a:gd name="T9" fmla="*/ 1 h 178"/>
                <a:gd name="T10" fmla="*/ 137 w 335"/>
                <a:gd name="T11" fmla="*/ 0 h 178"/>
                <a:gd name="T12" fmla="*/ 198 w 335"/>
                <a:gd name="T13" fmla="*/ 0 h 178"/>
                <a:gd name="T14" fmla="*/ 200 w 335"/>
                <a:gd name="T15" fmla="*/ 1 h 178"/>
                <a:gd name="T16" fmla="*/ 335 w 335"/>
                <a:gd name="T17" fmla="*/ 84 h 178"/>
                <a:gd name="T18" fmla="*/ 197 w 335"/>
                <a:gd name="T19" fmla="*/ 177 h 178"/>
                <a:gd name="T20" fmla="*/ 195 w 335"/>
                <a:gd name="T21" fmla="*/ 178 h 178"/>
                <a:gd name="T22" fmla="*/ 140 w 335"/>
                <a:gd name="T23" fmla="*/ 168 h 178"/>
                <a:gd name="T24" fmla="*/ 195 w 335"/>
                <a:gd name="T25" fmla="*/ 168 h 178"/>
                <a:gd name="T26" fmla="*/ 279 w 335"/>
                <a:gd name="T27" fmla="*/ 129 h 178"/>
                <a:gd name="T28" fmla="*/ 326 w 335"/>
                <a:gd name="T29" fmla="*/ 84 h 178"/>
                <a:gd name="T30" fmla="*/ 198 w 335"/>
                <a:gd name="T31" fmla="*/ 9 h 178"/>
                <a:gd name="T32" fmla="*/ 138 w 335"/>
                <a:gd name="T33" fmla="*/ 9 h 178"/>
                <a:gd name="T34" fmla="*/ 9 w 335"/>
                <a:gd name="T35" fmla="*/ 84 h 178"/>
                <a:gd name="T36" fmla="*/ 56 w 335"/>
                <a:gd name="T37" fmla="*/ 129 h 178"/>
                <a:gd name="T38" fmla="*/ 140 w 335"/>
                <a:gd name="T39" fmla="*/ 16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5" h="178">
                  <a:moveTo>
                    <a:pt x="195" y="178"/>
                  </a:moveTo>
                  <a:cubicBezTo>
                    <a:pt x="140" y="178"/>
                    <a:pt x="140" y="178"/>
                    <a:pt x="140" y="178"/>
                  </a:cubicBezTo>
                  <a:cubicBezTo>
                    <a:pt x="139" y="178"/>
                    <a:pt x="139" y="177"/>
                    <a:pt x="138" y="177"/>
                  </a:cubicBezTo>
                  <a:cubicBezTo>
                    <a:pt x="90" y="162"/>
                    <a:pt x="0" y="117"/>
                    <a:pt x="0" y="84"/>
                  </a:cubicBezTo>
                  <a:cubicBezTo>
                    <a:pt x="0" y="62"/>
                    <a:pt x="45" y="34"/>
                    <a:pt x="135" y="1"/>
                  </a:cubicBezTo>
                  <a:cubicBezTo>
                    <a:pt x="136" y="0"/>
                    <a:pt x="136" y="0"/>
                    <a:pt x="137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9" y="0"/>
                    <a:pt x="199" y="0"/>
                    <a:pt x="200" y="1"/>
                  </a:cubicBezTo>
                  <a:cubicBezTo>
                    <a:pt x="290" y="34"/>
                    <a:pt x="335" y="62"/>
                    <a:pt x="335" y="84"/>
                  </a:cubicBezTo>
                  <a:cubicBezTo>
                    <a:pt x="335" y="117"/>
                    <a:pt x="245" y="162"/>
                    <a:pt x="197" y="177"/>
                  </a:cubicBezTo>
                  <a:cubicBezTo>
                    <a:pt x="196" y="177"/>
                    <a:pt x="196" y="178"/>
                    <a:pt x="195" y="178"/>
                  </a:cubicBezTo>
                  <a:close/>
                  <a:moveTo>
                    <a:pt x="140" y="168"/>
                  </a:moveTo>
                  <a:cubicBezTo>
                    <a:pt x="195" y="168"/>
                    <a:pt x="195" y="168"/>
                    <a:pt x="195" y="168"/>
                  </a:cubicBezTo>
                  <a:cubicBezTo>
                    <a:pt x="221" y="160"/>
                    <a:pt x="254" y="145"/>
                    <a:pt x="279" y="129"/>
                  </a:cubicBezTo>
                  <a:cubicBezTo>
                    <a:pt x="309" y="112"/>
                    <a:pt x="326" y="95"/>
                    <a:pt x="326" y="84"/>
                  </a:cubicBezTo>
                  <a:cubicBezTo>
                    <a:pt x="326" y="68"/>
                    <a:pt x="277" y="39"/>
                    <a:pt x="19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58" y="39"/>
                    <a:pt x="9" y="68"/>
                    <a:pt x="9" y="84"/>
                  </a:cubicBezTo>
                  <a:cubicBezTo>
                    <a:pt x="9" y="95"/>
                    <a:pt x="26" y="112"/>
                    <a:pt x="56" y="129"/>
                  </a:cubicBezTo>
                  <a:cubicBezTo>
                    <a:pt x="81" y="145"/>
                    <a:pt x="114" y="160"/>
                    <a:pt x="140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409"/>
            <p:cNvSpPr>
              <a:spLocks noEditPoints="1"/>
            </p:cNvSpPr>
            <p:nvPr/>
          </p:nvSpPr>
          <p:spPr bwMode="auto">
            <a:xfrm>
              <a:off x="2994025" y="8458200"/>
              <a:ext cx="196850" cy="84138"/>
            </a:xfrm>
            <a:custGeom>
              <a:avLst/>
              <a:gdLst>
                <a:gd name="T0" fmla="*/ 65 w 70"/>
                <a:gd name="T1" fmla="*/ 30 h 30"/>
                <a:gd name="T2" fmla="*/ 4 w 70"/>
                <a:gd name="T3" fmla="*/ 30 h 30"/>
                <a:gd name="T4" fmla="*/ 0 w 70"/>
                <a:gd name="T5" fmla="*/ 26 h 30"/>
                <a:gd name="T6" fmla="*/ 0 w 70"/>
                <a:gd name="T7" fmla="*/ 11 h 30"/>
                <a:gd name="T8" fmla="*/ 11 w 70"/>
                <a:gd name="T9" fmla="*/ 0 h 30"/>
                <a:gd name="T10" fmla="*/ 58 w 70"/>
                <a:gd name="T11" fmla="*/ 0 h 30"/>
                <a:gd name="T12" fmla="*/ 70 w 70"/>
                <a:gd name="T13" fmla="*/ 11 h 30"/>
                <a:gd name="T14" fmla="*/ 70 w 70"/>
                <a:gd name="T15" fmla="*/ 26 h 30"/>
                <a:gd name="T16" fmla="*/ 65 w 70"/>
                <a:gd name="T17" fmla="*/ 30 h 30"/>
                <a:gd name="T18" fmla="*/ 9 w 70"/>
                <a:gd name="T19" fmla="*/ 21 h 30"/>
                <a:gd name="T20" fmla="*/ 60 w 70"/>
                <a:gd name="T21" fmla="*/ 21 h 30"/>
                <a:gd name="T22" fmla="*/ 60 w 70"/>
                <a:gd name="T23" fmla="*/ 11 h 30"/>
                <a:gd name="T24" fmla="*/ 58 w 70"/>
                <a:gd name="T25" fmla="*/ 9 h 30"/>
                <a:gd name="T26" fmla="*/ 11 w 70"/>
                <a:gd name="T27" fmla="*/ 9 h 30"/>
                <a:gd name="T28" fmla="*/ 9 w 70"/>
                <a:gd name="T29" fmla="*/ 11 h 30"/>
                <a:gd name="T30" fmla="*/ 9 w 70"/>
                <a:gd name="T3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30">
                  <a:moveTo>
                    <a:pt x="65" y="30"/>
                  </a:moveTo>
                  <a:cubicBezTo>
                    <a:pt x="4" y="30"/>
                    <a:pt x="4" y="30"/>
                    <a:pt x="4" y="30"/>
                  </a:cubicBezTo>
                  <a:cubicBezTo>
                    <a:pt x="2" y="30"/>
                    <a:pt x="0" y="28"/>
                    <a:pt x="0" y="2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5" y="0"/>
                    <a:pt x="70" y="5"/>
                    <a:pt x="70" y="11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8"/>
                    <a:pt x="67" y="30"/>
                    <a:pt x="65" y="30"/>
                  </a:cubicBezTo>
                  <a:close/>
                  <a:moveTo>
                    <a:pt x="9" y="21"/>
                  </a:moveTo>
                  <a:cubicBezTo>
                    <a:pt x="60" y="21"/>
                    <a:pt x="60" y="21"/>
                    <a:pt x="60" y="2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0" y="10"/>
                    <a:pt x="59" y="9"/>
                    <a:pt x="58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9" y="10"/>
                    <a:pt x="9" y="11"/>
                  </a:cubicBezTo>
                  <a:lnTo>
                    <a:pt x="9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410"/>
            <p:cNvSpPr>
              <a:spLocks noEditPoints="1"/>
            </p:cNvSpPr>
            <p:nvPr/>
          </p:nvSpPr>
          <p:spPr bwMode="auto">
            <a:xfrm>
              <a:off x="3019425" y="8251825"/>
              <a:ext cx="150813" cy="157163"/>
            </a:xfrm>
            <a:custGeom>
              <a:avLst/>
              <a:gdLst>
                <a:gd name="T0" fmla="*/ 27 w 54"/>
                <a:gd name="T1" fmla="*/ 56 h 56"/>
                <a:gd name="T2" fmla="*/ 0 w 54"/>
                <a:gd name="T3" fmla="*/ 21 h 56"/>
                <a:gd name="T4" fmla="*/ 0 w 54"/>
                <a:gd name="T5" fmla="*/ 19 h 56"/>
                <a:gd name="T6" fmla="*/ 19 w 54"/>
                <a:gd name="T7" fmla="*/ 0 h 56"/>
                <a:gd name="T8" fmla="*/ 35 w 54"/>
                <a:gd name="T9" fmla="*/ 0 h 56"/>
                <a:gd name="T10" fmla="*/ 54 w 54"/>
                <a:gd name="T11" fmla="*/ 19 h 56"/>
                <a:gd name="T12" fmla="*/ 53 w 54"/>
                <a:gd name="T13" fmla="*/ 21 h 56"/>
                <a:gd name="T14" fmla="*/ 27 w 54"/>
                <a:gd name="T15" fmla="*/ 56 h 56"/>
                <a:gd name="T16" fmla="*/ 9 w 54"/>
                <a:gd name="T17" fmla="*/ 19 h 56"/>
                <a:gd name="T18" fmla="*/ 27 w 54"/>
                <a:gd name="T19" fmla="*/ 46 h 56"/>
                <a:gd name="T20" fmla="*/ 44 w 54"/>
                <a:gd name="T21" fmla="*/ 19 h 56"/>
                <a:gd name="T22" fmla="*/ 35 w 54"/>
                <a:gd name="T23" fmla="*/ 9 h 56"/>
                <a:gd name="T24" fmla="*/ 19 w 54"/>
                <a:gd name="T25" fmla="*/ 9 h 56"/>
                <a:gd name="T26" fmla="*/ 9 w 54"/>
                <a:gd name="T2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56">
                  <a:moveTo>
                    <a:pt x="27" y="56"/>
                  </a:moveTo>
                  <a:cubicBezTo>
                    <a:pt x="14" y="56"/>
                    <a:pt x="3" y="29"/>
                    <a:pt x="0" y="21"/>
                  </a:cubicBezTo>
                  <a:cubicBezTo>
                    <a:pt x="0" y="20"/>
                    <a:pt x="0" y="20"/>
                    <a:pt x="0" y="19"/>
                  </a:cubicBezTo>
                  <a:cubicBezTo>
                    <a:pt x="0" y="9"/>
                    <a:pt x="9" y="0"/>
                    <a:pt x="19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5" y="0"/>
                    <a:pt x="54" y="9"/>
                    <a:pt x="54" y="19"/>
                  </a:cubicBezTo>
                  <a:cubicBezTo>
                    <a:pt x="54" y="20"/>
                    <a:pt x="54" y="20"/>
                    <a:pt x="53" y="21"/>
                  </a:cubicBezTo>
                  <a:cubicBezTo>
                    <a:pt x="51" y="29"/>
                    <a:pt x="40" y="56"/>
                    <a:pt x="27" y="56"/>
                  </a:cubicBezTo>
                  <a:close/>
                  <a:moveTo>
                    <a:pt x="9" y="19"/>
                  </a:moveTo>
                  <a:cubicBezTo>
                    <a:pt x="14" y="32"/>
                    <a:pt x="22" y="46"/>
                    <a:pt x="27" y="46"/>
                  </a:cubicBezTo>
                  <a:cubicBezTo>
                    <a:pt x="31" y="46"/>
                    <a:pt x="40" y="32"/>
                    <a:pt x="44" y="19"/>
                  </a:cubicBezTo>
                  <a:cubicBezTo>
                    <a:pt x="44" y="13"/>
                    <a:pt x="40" y="9"/>
                    <a:pt x="35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4" y="9"/>
                    <a:pt x="10" y="13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411"/>
            <p:cNvSpPr>
              <a:spLocks noEditPoints="1"/>
            </p:cNvSpPr>
            <p:nvPr/>
          </p:nvSpPr>
          <p:spPr bwMode="auto">
            <a:xfrm>
              <a:off x="3005138" y="8988425"/>
              <a:ext cx="176213" cy="157163"/>
            </a:xfrm>
            <a:custGeom>
              <a:avLst/>
              <a:gdLst>
                <a:gd name="T0" fmla="*/ 32 w 63"/>
                <a:gd name="T1" fmla="*/ 56 h 56"/>
                <a:gd name="T2" fmla="*/ 0 w 63"/>
                <a:gd name="T3" fmla="*/ 6 h 56"/>
                <a:gd name="T4" fmla="*/ 1 w 63"/>
                <a:gd name="T5" fmla="*/ 2 h 56"/>
                <a:gd name="T6" fmla="*/ 5 w 63"/>
                <a:gd name="T7" fmla="*/ 0 h 56"/>
                <a:gd name="T8" fmla="*/ 58 w 63"/>
                <a:gd name="T9" fmla="*/ 0 h 56"/>
                <a:gd name="T10" fmla="*/ 62 w 63"/>
                <a:gd name="T11" fmla="*/ 2 h 56"/>
                <a:gd name="T12" fmla="*/ 63 w 63"/>
                <a:gd name="T13" fmla="*/ 6 h 56"/>
                <a:gd name="T14" fmla="*/ 32 w 63"/>
                <a:gd name="T15" fmla="*/ 56 h 56"/>
                <a:gd name="T16" fmla="*/ 11 w 63"/>
                <a:gd name="T17" fmla="*/ 10 h 56"/>
                <a:gd name="T18" fmla="*/ 32 w 63"/>
                <a:gd name="T19" fmla="*/ 47 h 56"/>
                <a:gd name="T20" fmla="*/ 52 w 63"/>
                <a:gd name="T21" fmla="*/ 10 h 56"/>
                <a:gd name="T22" fmla="*/ 11 w 63"/>
                <a:gd name="T23" fmla="*/ 1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56">
                  <a:moveTo>
                    <a:pt x="32" y="56"/>
                  </a:moveTo>
                  <a:cubicBezTo>
                    <a:pt x="16" y="56"/>
                    <a:pt x="4" y="18"/>
                    <a:pt x="0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0" y="0"/>
                    <a:pt x="61" y="1"/>
                    <a:pt x="62" y="2"/>
                  </a:cubicBezTo>
                  <a:cubicBezTo>
                    <a:pt x="63" y="3"/>
                    <a:pt x="63" y="5"/>
                    <a:pt x="63" y="6"/>
                  </a:cubicBezTo>
                  <a:cubicBezTo>
                    <a:pt x="59" y="18"/>
                    <a:pt x="47" y="56"/>
                    <a:pt x="32" y="56"/>
                  </a:cubicBezTo>
                  <a:close/>
                  <a:moveTo>
                    <a:pt x="11" y="10"/>
                  </a:moveTo>
                  <a:cubicBezTo>
                    <a:pt x="18" y="30"/>
                    <a:pt x="27" y="47"/>
                    <a:pt x="32" y="47"/>
                  </a:cubicBezTo>
                  <a:cubicBezTo>
                    <a:pt x="36" y="47"/>
                    <a:pt x="45" y="30"/>
                    <a:pt x="52" y="10"/>
                  </a:cubicBezTo>
                  <a:lnTo>
                    <a:pt x="1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412"/>
            <p:cNvSpPr/>
            <p:nvPr/>
          </p:nvSpPr>
          <p:spPr bwMode="auto">
            <a:xfrm>
              <a:off x="3081338" y="8382000"/>
              <a:ext cx="26988" cy="100013"/>
            </a:xfrm>
            <a:custGeom>
              <a:avLst/>
              <a:gdLst>
                <a:gd name="T0" fmla="*/ 5 w 10"/>
                <a:gd name="T1" fmla="*/ 36 h 36"/>
                <a:gd name="T2" fmla="*/ 4 w 10"/>
                <a:gd name="T3" fmla="*/ 36 h 36"/>
                <a:gd name="T4" fmla="*/ 0 w 10"/>
                <a:gd name="T5" fmla="*/ 31 h 36"/>
                <a:gd name="T6" fmla="*/ 0 w 10"/>
                <a:gd name="T7" fmla="*/ 5 h 36"/>
                <a:gd name="T8" fmla="*/ 5 w 10"/>
                <a:gd name="T9" fmla="*/ 0 h 36"/>
                <a:gd name="T10" fmla="*/ 5 w 10"/>
                <a:gd name="T11" fmla="*/ 0 h 36"/>
                <a:gd name="T12" fmla="*/ 9 w 10"/>
                <a:gd name="T13" fmla="*/ 5 h 36"/>
                <a:gd name="T14" fmla="*/ 9 w 10"/>
                <a:gd name="T15" fmla="*/ 31 h 36"/>
                <a:gd name="T16" fmla="*/ 5 w 10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6">
                  <a:moveTo>
                    <a:pt x="5" y="36"/>
                  </a:moveTo>
                  <a:cubicBezTo>
                    <a:pt x="5" y="36"/>
                    <a:pt x="4" y="36"/>
                    <a:pt x="4" y="36"/>
                  </a:cubicBezTo>
                  <a:cubicBezTo>
                    <a:pt x="2" y="36"/>
                    <a:pt x="0" y="34"/>
                    <a:pt x="0" y="3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10" y="2"/>
                    <a:pt x="9" y="5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4"/>
                    <a:pt x="7" y="36"/>
                    <a:pt x="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413"/>
            <p:cNvSpPr/>
            <p:nvPr/>
          </p:nvSpPr>
          <p:spPr bwMode="auto">
            <a:xfrm>
              <a:off x="2624138" y="8743950"/>
              <a:ext cx="939800" cy="25400"/>
            </a:xfrm>
            <a:custGeom>
              <a:avLst/>
              <a:gdLst>
                <a:gd name="T0" fmla="*/ 330 w 335"/>
                <a:gd name="T1" fmla="*/ 9 h 9"/>
                <a:gd name="T2" fmla="*/ 5 w 335"/>
                <a:gd name="T3" fmla="*/ 9 h 9"/>
                <a:gd name="T4" fmla="*/ 0 w 335"/>
                <a:gd name="T5" fmla="*/ 5 h 9"/>
                <a:gd name="T6" fmla="*/ 5 w 335"/>
                <a:gd name="T7" fmla="*/ 0 h 9"/>
                <a:gd name="T8" fmla="*/ 330 w 335"/>
                <a:gd name="T9" fmla="*/ 0 h 9"/>
                <a:gd name="T10" fmla="*/ 335 w 335"/>
                <a:gd name="T11" fmla="*/ 5 h 9"/>
                <a:gd name="T12" fmla="*/ 330 w 335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5" h="9">
                  <a:moveTo>
                    <a:pt x="330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330" y="0"/>
                    <a:pt x="330" y="0"/>
                    <a:pt x="330" y="0"/>
                  </a:cubicBezTo>
                  <a:cubicBezTo>
                    <a:pt x="333" y="0"/>
                    <a:pt x="335" y="2"/>
                    <a:pt x="335" y="5"/>
                  </a:cubicBezTo>
                  <a:cubicBezTo>
                    <a:pt x="335" y="7"/>
                    <a:pt x="333" y="9"/>
                    <a:pt x="33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414"/>
            <p:cNvSpPr/>
            <p:nvPr/>
          </p:nvSpPr>
          <p:spPr bwMode="auto">
            <a:xfrm>
              <a:off x="2752725" y="8626475"/>
              <a:ext cx="681038" cy="23813"/>
            </a:xfrm>
            <a:custGeom>
              <a:avLst/>
              <a:gdLst>
                <a:gd name="T0" fmla="*/ 239 w 243"/>
                <a:gd name="T1" fmla="*/ 9 h 9"/>
                <a:gd name="T2" fmla="*/ 4 w 243"/>
                <a:gd name="T3" fmla="*/ 9 h 9"/>
                <a:gd name="T4" fmla="*/ 0 w 243"/>
                <a:gd name="T5" fmla="*/ 5 h 9"/>
                <a:gd name="T6" fmla="*/ 4 w 243"/>
                <a:gd name="T7" fmla="*/ 0 h 9"/>
                <a:gd name="T8" fmla="*/ 239 w 243"/>
                <a:gd name="T9" fmla="*/ 0 h 9"/>
                <a:gd name="T10" fmla="*/ 243 w 243"/>
                <a:gd name="T11" fmla="*/ 5 h 9"/>
                <a:gd name="T12" fmla="*/ 239 w 24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3" h="9">
                  <a:moveTo>
                    <a:pt x="239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41" y="0"/>
                    <a:pt x="243" y="2"/>
                    <a:pt x="243" y="5"/>
                  </a:cubicBezTo>
                  <a:cubicBezTo>
                    <a:pt x="243" y="7"/>
                    <a:pt x="241" y="9"/>
                    <a:pt x="23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415"/>
            <p:cNvSpPr/>
            <p:nvPr/>
          </p:nvSpPr>
          <p:spPr bwMode="auto">
            <a:xfrm>
              <a:off x="2873375" y="8566150"/>
              <a:ext cx="439738" cy="28575"/>
            </a:xfrm>
            <a:custGeom>
              <a:avLst/>
              <a:gdLst>
                <a:gd name="T0" fmla="*/ 152 w 157"/>
                <a:gd name="T1" fmla="*/ 10 h 10"/>
                <a:gd name="T2" fmla="*/ 5 w 157"/>
                <a:gd name="T3" fmla="*/ 10 h 10"/>
                <a:gd name="T4" fmla="*/ 0 w 157"/>
                <a:gd name="T5" fmla="*/ 5 h 10"/>
                <a:gd name="T6" fmla="*/ 5 w 157"/>
                <a:gd name="T7" fmla="*/ 0 h 10"/>
                <a:gd name="T8" fmla="*/ 152 w 157"/>
                <a:gd name="T9" fmla="*/ 0 h 10"/>
                <a:gd name="T10" fmla="*/ 157 w 157"/>
                <a:gd name="T11" fmla="*/ 5 h 10"/>
                <a:gd name="T12" fmla="*/ 152 w 157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10">
                  <a:moveTo>
                    <a:pt x="152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5" y="0"/>
                    <a:pt x="157" y="2"/>
                    <a:pt x="157" y="5"/>
                  </a:cubicBezTo>
                  <a:cubicBezTo>
                    <a:pt x="157" y="7"/>
                    <a:pt x="155" y="10"/>
                    <a:pt x="15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416"/>
            <p:cNvSpPr/>
            <p:nvPr/>
          </p:nvSpPr>
          <p:spPr bwMode="auto">
            <a:xfrm>
              <a:off x="2760663" y="8875713"/>
              <a:ext cx="665163" cy="28575"/>
            </a:xfrm>
            <a:custGeom>
              <a:avLst/>
              <a:gdLst>
                <a:gd name="T0" fmla="*/ 233 w 237"/>
                <a:gd name="T1" fmla="*/ 10 h 10"/>
                <a:gd name="T2" fmla="*/ 4 w 237"/>
                <a:gd name="T3" fmla="*/ 10 h 10"/>
                <a:gd name="T4" fmla="*/ 0 w 237"/>
                <a:gd name="T5" fmla="*/ 5 h 10"/>
                <a:gd name="T6" fmla="*/ 4 w 237"/>
                <a:gd name="T7" fmla="*/ 0 h 10"/>
                <a:gd name="T8" fmla="*/ 233 w 237"/>
                <a:gd name="T9" fmla="*/ 0 h 10"/>
                <a:gd name="T10" fmla="*/ 237 w 237"/>
                <a:gd name="T11" fmla="*/ 5 h 10"/>
                <a:gd name="T12" fmla="*/ 233 w 237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7" h="10">
                  <a:moveTo>
                    <a:pt x="233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2" y="10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5" y="0"/>
                    <a:pt x="237" y="2"/>
                    <a:pt x="237" y="5"/>
                  </a:cubicBezTo>
                  <a:cubicBezTo>
                    <a:pt x="237" y="7"/>
                    <a:pt x="235" y="10"/>
                    <a:pt x="23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417"/>
            <p:cNvSpPr/>
            <p:nvPr/>
          </p:nvSpPr>
          <p:spPr bwMode="auto">
            <a:xfrm>
              <a:off x="2700338" y="8832850"/>
              <a:ext cx="787400" cy="25400"/>
            </a:xfrm>
            <a:custGeom>
              <a:avLst/>
              <a:gdLst>
                <a:gd name="T0" fmla="*/ 276 w 281"/>
                <a:gd name="T1" fmla="*/ 9 h 9"/>
                <a:gd name="T2" fmla="*/ 5 w 281"/>
                <a:gd name="T3" fmla="*/ 9 h 9"/>
                <a:gd name="T4" fmla="*/ 0 w 281"/>
                <a:gd name="T5" fmla="*/ 5 h 9"/>
                <a:gd name="T6" fmla="*/ 5 w 281"/>
                <a:gd name="T7" fmla="*/ 0 h 9"/>
                <a:gd name="T8" fmla="*/ 276 w 281"/>
                <a:gd name="T9" fmla="*/ 0 h 9"/>
                <a:gd name="T10" fmla="*/ 281 w 281"/>
                <a:gd name="T11" fmla="*/ 5 h 9"/>
                <a:gd name="T12" fmla="*/ 276 w 281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1" h="9">
                  <a:moveTo>
                    <a:pt x="276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9" y="0"/>
                    <a:pt x="281" y="2"/>
                    <a:pt x="281" y="5"/>
                  </a:cubicBezTo>
                  <a:cubicBezTo>
                    <a:pt x="281" y="7"/>
                    <a:pt x="279" y="9"/>
                    <a:pt x="27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76" name="Freeform 418"/>
          <p:cNvSpPr>
            <a:spLocks noEditPoints="1"/>
          </p:cNvSpPr>
          <p:nvPr/>
        </p:nvSpPr>
        <p:spPr bwMode="auto">
          <a:xfrm>
            <a:off x="1559083" y="4877621"/>
            <a:ext cx="864429" cy="863360"/>
          </a:xfrm>
          <a:custGeom>
            <a:avLst/>
            <a:gdLst>
              <a:gd name="T0" fmla="*/ 229 w 457"/>
              <a:gd name="T1" fmla="*/ 457 h 457"/>
              <a:gd name="T2" fmla="*/ 0 w 457"/>
              <a:gd name="T3" fmla="*/ 228 h 457"/>
              <a:gd name="T4" fmla="*/ 229 w 457"/>
              <a:gd name="T5" fmla="*/ 0 h 457"/>
              <a:gd name="T6" fmla="*/ 457 w 457"/>
              <a:gd name="T7" fmla="*/ 228 h 457"/>
              <a:gd name="T8" fmla="*/ 229 w 457"/>
              <a:gd name="T9" fmla="*/ 457 h 457"/>
              <a:gd name="T10" fmla="*/ 229 w 457"/>
              <a:gd name="T11" fmla="*/ 9 h 457"/>
              <a:gd name="T12" fmla="*/ 9 w 457"/>
              <a:gd name="T13" fmla="*/ 228 h 457"/>
              <a:gd name="T14" fmla="*/ 229 w 457"/>
              <a:gd name="T15" fmla="*/ 448 h 457"/>
              <a:gd name="T16" fmla="*/ 448 w 457"/>
              <a:gd name="T17" fmla="*/ 228 h 457"/>
              <a:gd name="T18" fmla="*/ 229 w 457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7" h="457">
                <a:moveTo>
                  <a:pt x="229" y="457"/>
                </a:moveTo>
                <a:cubicBezTo>
                  <a:pt x="102" y="457"/>
                  <a:pt x="0" y="354"/>
                  <a:pt x="0" y="228"/>
                </a:cubicBezTo>
                <a:cubicBezTo>
                  <a:pt x="0" y="102"/>
                  <a:pt x="102" y="0"/>
                  <a:pt x="229" y="0"/>
                </a:cubicBezTo>
                <a:cubicBezTo>
                  <a:pt x="355" y="0"/>
                  <a:pt x="457" y="102"/>
                  <a:pt x="457" y="228"/>
                </a:cubicBezTo>
                <a:cubicBezTo>
                  <a:pt x="457" y="354"/>
                  <a:pt x="355" y="457"/>
                  <a:pt x="229" y="457"/>
                </a:cubicBezTo>
                <a:close/>
                <a:moveTo>
                  <a:pt x="229" y="9"/>
                </a:moveTo>
                <a:cubicBezTo>
                  <a:pt x="108" y="9"/>
                  <a:pt x="9" y="107"/>
                  <a:pt x="9" y="228"/>
                </a:cubicBezTo>
                <a:cubicBezTo>
                  <a:pt x="9" y="349"/>
                  <a:pt x="108" y="448"/>
                  <a:pt x="229" y="448"/>
                </a:cubicBezTo>
                <a:cubicBezTo>
                  <a:pt x="350" y="448"/>
                  <a:pt x="448" y="349"/>
                  <a:pt x="448" y="228"/>
                </a:cubicBezTo>
                <a:cubicBezTo>
                  <a:pt x="448" y="107"/>
                  <a:pt x="350" y="9"/>
                  <a:pt x="229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77" name="组合 476"/>
          <p:cNvGrpSpPr/>
          <p:nvPr/>
        </p:nvGrpSpPr>
        <p:grpSpPr>
          <a:xfrm>
            <a:off x="524549" y="3683319"/>
            <a:ext cx="633344" cy="602319"/>
            <a:chOff x="4402138" y="8191500"/>
            <a:chExt cx="939800" cy="893763"/>
          </a:xfrm>
          <a:solidFill>
            <a:srgbClr val="FC621E"/>
          </a:solidFill>
        </p:grpSpPr>
        <p:sp>
          <p:nvSpPr>
            <p:cNvPr id="478" name="Freeform 419"/>
            <p:cNvSpPr>
              <a:spLocks noEditPoints="1"/>
            </p:cNvSpPr>
            <p:nvPr/>
          </p:nvSpPr>
          <p:spPr bwMode="auto">
            <a:xfrm>
              <a:off x="4402138" y="8810625"/>
              <a:ext cx="269875" cy="274638"/>
            </a:xfrm>
            <a:custGeom>
              <a:avLst/>
              <a:gdLst>
                <a:gd name="T0" fmla="*/ 48 w 96"/>
                <a:gd name="T1" fmla="*/ 98 h 98"/>
                <a:gd name="T2" fmla="*/ 0 w 96"/>
                <a:gd name="T3" fmla="*/ 49 h 98"/>
                <a:gd name="T4" fmla="*/ 48 w 96"/>
                <a:gd name="T5" fmla="*/ 0 h 98"/>
                <a:gd name="T6" fmla="*/ 96 w 96"/>
                <a:gd name="T7" fmla="*/ 49 h 98"/>
                <a:gd name="T8" fmla="*/ 48 w 96"/>
                <a:gd name="T9" fmla="*/ 98 h 98"/>
                <a:gd name="T10" fmla="*/ 48 w 96"/>
                <a:gd name="T11" fmla="*/ 9 h 98"/>
                <a:gd name="T12" fmla="*/ 9 w 96"/>
                <a:gd name="T13" fmla="*/ 49 h 98"/>
                <a:gd name="T14" fmla="*/ 48 w 96"/>
                <a:gd name="T15" fmla="*/ 89 h 98"/>
                <a:gd name="T16" fmla="*/ 87 w 96"/>
                <a:gd name="T17" fmla="*/ 49 h 98"/>
                <a:gd name="T18" fmla="*/ 48 w 96"/>
                <a:gd name="T19" fmla="*/ 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98">
                  <a:moveTo>
                    <a:pt x="48" y="98"/>
                  </a:moveTo>
                  <a:cubicBezTo>
                    <a:pt x="22" y="98"/>
                    <a:pt x="0" y="76"/>
                    <a:pt x="0" y="49"/>
                  </a:cubicBezTo>
                  <a:cubicBezTo>
                    <a:pt x="0" y="22"/>
                    <a:pt x="22" y="0"/>
                    <a:pt x="48" y="0"/>
                  </a:cubicBezTo>
                  <a:cubicBezTo>
                    <a:pt x="75" y="0"/>
                    <a:pt x="96" y="22"/>
                    <a:pt x="96" y="49"/>
                  </a:cubicBezTo>
                  <a:cubicBezTo>
                    <a:pt x="96" y="76"/>
                    <a:pt x="75" y="98"/>
                    <a:pt x="48" y="98"/>
                  </a:cubicBezTo>
                  <a:close/>
                  <a:moveTo>
                    <a:pt x="48" y="9"/>
                  </a:moveTo>
                  <a:cubicBezTo>
                    <a:pt x="27" y="9"/>
                    <a:pt x="9" y="27"/>
                    <a:pt x="9" y="49"/>
                  </a:cubicBezTo>
                  <a:cubicBezTo>
                    <a:pt x="9" y="71"/>
                    <a:pt x="27" y="89"/>
                    <a:pt x="48" y="89"/>
                  </a:cubicBezTo>
                  <a:cubicBezTo>
                    <a:pt x="70" y="89"/>
                    <a:pt x="87" y="71"/>
                    <a:pt x="87" y="49"/>
                  </a:cubicBezTo>
                  <a:cubicBezTo>
                    <a:pt x="87" y="27"/>
                    <a:pt x="70" y="9"/>
                    <a:pt x="4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420"/>
            <p:cNvSpPr>
              <a:spLocks noEditPoints="1"/>
            </p:cNvSpPr>
            <p:nvPr/>
          </p:nvSpPr>
          <p:spPr bwMode="auto">
            <a:xfrm>
              <a:off x="4460875" y="8869363"/>
              <a:ext cx="153988" cy="157163"/>
            </a:xfrm>
            <a:custGeom>
              <a:avLst/>
              <a:gdLst>
                <a:gd name="T0" fmla="*/ 27 w 55"/>
                <a:gd name="T1" fmla="*/ 56 h 56"/>
                <a:gd name="T2" fmla="*/ 0 w 55"/>
                <a:gd name="T3" fmla="*/ 28 h 56"/>
                <a:gd name="T4" fmla="*/ 27 w 55"/>
                <a:gd name="T5" fmla="*/ 0 h 56"/>
                <a:gd name="T6" fmla="*/ 55 w 55"/>
                <a:gd name="T7" fmla="*/ 28 h 56"/>
                <a:gd name="T8" fmla="*/ 27 w 55"/>
                <a:gd name="T9" fmla="*/ 56 h 56"/>
                <a:gd name="T10" fmla="*/ 27 w 55"/>
                <a:gd name="T11" fmla="*/ 9 h 56"/>
                <a:gd name="T12" fmla="*/ 9 w 55"/>
                <a:gd name="T13" fmla="*/ 28 h 56"/>
                <a:gd name="T14" fmla="*/ 27 w 55"/>
                <a:gd name="T15" fmla="*/ 47 h 56"/>
                <a:gd name="T16" fmla="*/ 46 w 55"/>
                <a:gd name="T17" fmla="*/ 28 h 56"/>
                <a:gd name="T18" fmla="*/ 27 w 55"/>
                <a:gd name="T19" fmla="*/ 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56">
                  <a:moveTo>
                    <a:pt x="27" y="56"/>
                  </a:moveTo>
                  <a:cubicBezTo>
                    <a:pt x="12" y="56"/>
                    <a:pt x="0" y="43"/>
                    <a:pt x="0" y="28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5" y="12"/>
                    <a:pt x="55" y="28"/>
                  </a:cubicBezTo>
                  <a:cubicBezTo>
                    <a:pt x="55" y="43"/>
                    <a:pt x="42" y="56"/>
                    <a:pt x="27" y="56"/>
                  </a:cubicBezTo>
                  <a:close/>
                  <a:moveTo>
                    <a:pt x="27" y="9"/>
                  </a:moveTo>
                  <a:cubicBezTo>
                    <a:pt x="17" y="9"/>
                    <a:pt x="9" y="18"/>
                    <a:pt x="9" y="28"/>
                  </a:cubicBezTo>
                  <a:cubicBezTo>
                    <a:pt x="9" y="38"/>
                    <a:pt x="17" y="47"/>
                    <a:pt x="27" y="47"/>
                  </a:cubicBezTo>
                  <a:cubicBezTo>
                    <a:pt x="37" y="47"/>
                    <a:pt x="46" y="38"/>
                    <a:pt x="46" y="28"/>
                  </a:cubicBezTo>
                  <a:cubicBezTo>
                    <a:pt x="46" y="18"/>
                    <a:pt x="37" y="9"/>
                    <a:pt x="2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421"/>
            <p:cNvSpPr>
              <a:spLocks noEditPoints="1"/>
            </p:cNvSpPr>
            <p:nvPr/>
          </p:nvSpPr>
          <p:spPr bwMode="auto">
            <a:xfrm>
              <a:off x="4505325" y="8915400"/>
              <a:ext cx="65088" cy="66675"/>
            </a:xfrm>
            <a:custGeom>
              <a:avLst/>
              <a:gdLst>
                <a:gd name="T0" fmla="*/ 11 w 23"/>
                <a:gd name="T1" fmla="*/ 24 h 24"/>
                <a:gd name="T2" fmla="*/ 0 w 23"/>
                <a:gd name="T3" fmla="*/ 12 h 24"/>
                <a:gd name="T4" fmla="*/ 11 w 23"/>
                <a:gd name="T5" fmla="*/ 0 h 24"/>
                <a:gd name="T6" fmla="*/ 23 w 23"/>
                <a:gd name="T7" fmla="*/ 12 h 24"/>
                <a:gd name="T8" fmla="*/ 11 w 23"/>
                <a:gd name="T9" fmla="*/ 24 h 24"/>
                <a:gd name="T10" fmla="*/ 11 w 23"/>
                <a:gd name="T11" fmla="*/ 9 h 24"/>
                <a:gd name="T12" fmla="*/ 9 w 23"/>
                <a:gd name="T13" fmla="*/ 12 h 24"/>
                <a:gd name="T14" fmla="*/ 11 w 23"/>
                <a:gd name="T15" fmla="*/ 14 h 24"/>
                <a:gd name="T16" fmla="*/ 14 w 23"/>
                <a:gd name="T17" fmla="*/ 12 h 24"/>
                <a:gd name="T18" fmla="*/ 11 w 23"/>
                <a:gd name="T19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1" y="24"/>
                  </a:moveTo>
                  <a:cubicBezTo>
                    <a:pt x="5" y="24"/>
                    <a:pt x="0" y="18"/>
                    <a:pt x="0" y="12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4"/>
                    <a:pt x="11" y="24"/>
                  </a:cubicBezTo>
                  <a:close/>
                  <a:moveTo>
                    <a:pt x="11" y="9"/>
                  </a:moveTo>
                  <a:cubicBezTo>
                    <a:pt x="10" y="9"/>
                    <a:pt x="9" y="10"/>
                    <a:pt x="9" y="12"/>
                  </a:cubicBezTo>
                  <a:cubicBezTo>
                    <a:pt x="9" y="13"/>
                    <a:pt x="10" y="14"/>
                    <a:pt x="11" y="14"/>
                  </a:cubicBezTo>
                  <a:cubicBezTo>
                    <a:pt x="13" y="14"/>
                    <a:pt x="14" y="13"/>
                    <a:pt x="14" y="12"/>
                  </a:cubicBezTo>
                  <a:cubicBezTo>
                    <a:pt x="14" y="10"/>
                    <a:pt x="13" y="9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422"/>
            <p:cNvSpPr/>
            <p:nvPr/>
          </p:nvSpPr>
          <p:spPr bwMode="auto">
            <a:xfrm>
              <a:off x="4624388" y="8642350"/>
              <a:ext cx="512763" cy="227013"/>
            </a:xfrm>
            <a:custGeom>
              <a:avLst/>
              <a:gdLst>
                <a:gd name="T0" fmla="*/ 5 w 183"/>
                <a:gd name="T1" fmla="*/ 81 h 81"/>
                <a:gd name="T2" fmla="*/ 2 w 183"/>
                <a:gd name="T3" fmla="*/ 79 h 81"/>
                <a:gd name="T4" fmla="*/ 1 w 183"/>
                <a:gd name="T5" fmla="*/ 73 h 81"/>
                <a:gd name="T6" fmla="*/ 24 w 183"/>
                <a:gd name="T7" fmla="*/ 51 h 81"/>
                <a:gd name="T8" fmla="*/ 179 w 183"/>
                <a:gd name="T9" fmla="*/ 0 h 81"/>
                <a:gd name="T10" fmla="*/ 183 w 183"/>
                <a:gd name="T11" fmla="*/ 4 h 81"/>
                <a:gd name="T12" fmla="*/ 179 w 183"/>
                <a:gd name="T13" fmla="*/ 9 h 81"/>
                <a:gd name="T14" fmla="*/ 30 w 183"/>
                <a:gd name="T15" fmla="*/ 58 h 81"/>
                <a:gd name="T16" fmla="*/ 8 w 183"/>
                <a:gd name="T17" fmla="*/ 79 h 81"/>
                <a:gd name="T18" fmla="*/ 5 w 183"/>
                <a:gd name="T1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81">
                  <a:moveTo>
                    <a:pt x="5" y="81"/>
                  </a:moveTo>
                  <a:cubicBezTo>
                    <a:pt x="4" y="81"/>
                    <a:pt x="3" y="80"/>
                    <a:pt x="2" y="79"/>
                  </a:cubicBezTo>
                  <a:cubicBezTo>
                    <a:pt x="0" y="78"/>
                    <a:pt x="0" y="75"/>
                    <a:pt x="1" y="73"/>
                  </a:cubicBezTo>
                  <a:cubicBezTo>
                    <a:pt x="8" y="65"/>
                    <a:pt x="16" y="58"/>
                    <a:pt x="24" y="51"/>
                  </a:cubicBezTo>
                  <a:cubicBezTo>
                    <a:pt x="63" y="18"/>
                    <a:pt x="118" y="0"/>
                    <a:pt x="179" y="0"/>
                  </a:cubicBezTo>
                  <a:cubicBezTo>
                    <a:pt x="181" y="0"/>
                    <a:pt x="183" y="2"/>
                    <a:pt x="183" y="4"/>
                  </a:cubicBezTo>
                  <a:cubicBezTo>
                    <a:pt x="183" y="7"/>
                    <a:pt x="181" y="9"/>
                    <a:pt x="179" y="9"/>
                  </a:cubicBezTo>
                  <a:cubicBezTo>
                    <a:pt x="121" y="9"/>
                    <a:pt x="68" y="26"/>
                    <a:pt x="30" y="58"/>
                  </a:cubicBezTo>
                  <a:cubicBezTo>
                    <a:pt x="22" y="64"/>
                    <a:pt x="15" y="72"/>
                    <a:pt x="8" y="79"/>
                  </a:cubicBezTo>
                  <a:cubicBezTo>
                    <a:pt x="7" y="80"/>
                    <a:pt x="6" y="81"/>
                    <a:pt x="5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423"/>
            <p:cNvSpPr/>
            <p:nvPr/>
          </p:nvSpPr>
          <p:spPr bwMode="auto">
            <a:xfrm>
              <a:off x="4587875" y="8594725"/>
              <a:ext cx="552450" cy="249238"/>
            </a:xfrm>
            <a:custGeom>
              <a:avLst/>
              <a:gdLst>
                <a:gd name="T0" fmla="*/ 5 w 197"/>
                <a:gd name="T1" fmla="*/ 89 h 89"/>
                <a:gd name="T2" fmla="*/ 2 w 197"/>
                <a:gd name="T3" fmla="*/ 88 h 89"/>
                <a:gd name="T4" fmla="*/ 2 w 197"/>
                <a:gd name="T5" fmla="*/ 81 h 89"/>
                <a:gd name="T6" fmla="*/ 135 w 197"/>
                <a:gd name="T7" fmla="*/ 5 h 89"/>
                <a:gd name="T8" fmla="*/ 192 w 197"/>
                <a:gd name="T9" fmla="*/ 0 h 89"/>
                <a:gd name="T10" fmla="*/ 192 w 197"/>
                <a:gd name="T11" fmla="*/ 0 h 89"/>
                <a:gd name="T12" fmla="*/ 197 w 197"/>
                <a:gd name="T13" fmla="*/ 5 h 89"/>
                <a:gd name="T14" fmla="*/ 192 w 197"/>
                <a:gd name="T15" fmla="*/ 9 h 89"/>
                <a:gd name="T16" fmla="*/ 137 w 197"/>
                <a:gd name="T17" fmla="*/ 14 h 89"/>
                <a:gd name="T18" fmla="*/ 9 w 197"/>
                <a:gd name="T19" fmla="*/ 87 h 89"/>
                <a:gd name="T20" fmla="*/ 5 w 197"/>
                <a:gd name="T21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7" h="89">
                  <a:moveTo>
                    <a:pt x="5" y="89"/>
                  </a:moveTo>
                  <a:cubicBezTo>
                    <a:pt x="4" y="89"/>
                    <a:pt x="3" y="88"/>
                    <a:pt x="2" y="88"/>
                  </a:cubicBezTo>
                  <a:cubicBezTo>
                    <a:pt x="0" y="86"/>
                    <a:pt x="0" y="83"/>
                    <a:pt x="2" y="81"/>
                  </a:cubicBezTo>
                  <a:cubicBezTo>
                    <a:pt x="34" y="43"/>
                    <a:pt x="81" y="16"/>
                    <a:pt x="135" y="5"/>
                  </a:cubicBezTo>
                  <a:cubicBezTo>
                    <a:pt x="153" y="2"/>
                    <a:pt x="172" y="0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4" y="0"/>
                    <a:pt x="197" y="2"/>
                    <a:pt x="197" y="5"/>
                  </a:cubicBezTo>
                  <a:cubicBezTo>
                    <a:pt x="197" y="7"/>
                    <a:pt x="195" y="9"/>
                    <a:pt x="192" y="9"/>
                  </a:cubicBezTo>
                  <a:cubicBezTo>
                    <a:pt x="173" y="9"/>
                    <a:pt x="154" y="11"/>
                    <a:pt x="137" y="14"/>
                  </a:cubicBezTo>
                  <a:cubicBezTo>
                    <a:pt x="85" y="24"/>
                    <a:pt x="40" y="50"/>
                    <a:pt x="9" y="87"/>
                  </a:cubicBezTo>
                  <a:cubicBezTo>
                    <a:pt x="8" y="88"/>
                    <a:pt x="7" y="89"/>
                    <a:pt x="5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424"/>
            <p:cNvSpPr/>
            <p:nvPr/>
          </p:nvSpPr>
          <p:spPr bwMode="auto">
            <a:xfrm>
              <a:off x="4951413" y="8689975"/>
              <a:ext cx="390525" cy="395288"/>
            </a:xfrm>
            <a:custGeom>
              <a:avLst/>
              <a:gdLst>
                <a:gd name="T0" fmla="*/ 70 w 139"/>
                <a:gd name="T1" fmla="*/ 141 h 141"/>
                <a:gd name="T2" fmla="*/ 0 w 139"/>
                <a:gd name="T3" fmla="*/ 70 h 141"/>
                <a:gd name="T4" fmla="*/ 62 w 139"/>
                <a:gd name="T5" fmla="*/ 1 h 141"/>
                <a:gd name="T6" fmla="*/ 67 w 139"/>
                <a:gd name="T7" fmla="*/ 5 h 141"/>
                <a:gd name="T8" fmla="*/ 62 w 139"/>
                <a:gd name="T9" fmla="*/ 10 h 141"/>
                <a:gd name="T10" fmla="*/ 9 w 139"/>
                <a:gd name="T11" fmla="*/ 70 h 141"/>
                <a:gd name="T12" fmla="*/ 70 w 139"/>
                <a:gd name="T13" fmla="*/ 132 h 141"/>
                <a:gd name="T14" fmla="*/ 130 w 139"/>
                <a:gd name="T15" fmla="*/ 70 h 141"/>
                <a:gd name="T16" fmla="*/ 76 w 139"/>
                <a:gd name="T17" fmla="*/ 9 h 141"/>
                <a:gd name="T18" fmla="*/ 72 w 139"/>
                <a:gd name="T19" fmla="*/ 4 h 141"/>
                <a:gd name="T20" fmla="*/ 77 w 139"/>
                <a:gd name="T21" fmla="*/ 0 h 141"/>
                <a:gd name="T22" fmla="*/ 139 w 139"/>
                <a:gd name="T23" fmla="*/ 70 h 141"/>
                <a:gd name="T24" fmla="*/ 70 w 139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9" h="141">
                  <a:moveTo>
                    <a:pt x="70" y="141"/>
                  </a:moveTo>
                  <a:cubicBezTo>
                    <a:pt x="31" y="141"/>
                    <a:pt x="0" y="109"/>
                    <a:pt x="0" y="70"/>
                  </a:cubicBezTo>
                  <a:cubicBezTo>
                    <a:pt x="0" y="34"/>
                    <a:pt x="27" y="4"/>
                    <a:pt x="62" y="1"/>
                  </a:cubicBezTo>
                  <a:cubicBezTo>
                    <a:pt x="64" y="0"/>
                    <a:pt x="66" y="2"/>
                    <a:pt x="67" y="5"/>
                  </a:cubicBezTo>
                  <a:cubicBezTo>
                    <a:pt x="67" y="7"/>
                    <a:pt x="65" y="10"/>
                    <a:pt x="62" y="10"/>
                  </a:cubicBezTo>
                  <a:cubicBezTo>
                    <a:pt x="29" y="13"/>
                    <a:pt x="9" y="43"/>
                    <a:pt x="9" y="70"/>
                  </a:cubicBezTo>
                  <a:cubicBezTo>
                    <a:pt x="9" y="104"/>
                    <a:pt x="36" y="132"/>
                    <a:pt x="70" y="132"/>
                  </a:cubicBezTo>
                  <a:cubicBezTo>
                    <a:pt x="103" y="132"/>
                    <a:pt x="130" y="104"/>
                    <a:pt x="130" y="70"/>
                  </a:cubicBezTo>
                  <a:cubicBezTo>
                    <a:pt x="130" y="38"/>
                    <a:pt x="107" y="13"/>
                    <a:pt x="76" y="9"/>
                  </a:cubicBezTo>
                  <a:cubicBezTo>
                    <a:pt x="74" y="9"/>
                    <a:pt x="72" y="7"/>
                    <a:pt x="72" y="4"/>
                  </a:cubicBezTo>
                  <a:cubicBezTo>
                    <a:pt x="72" y="2"/>
                    <a:pt x="75" y="0"/>
                    <a:pt x="77" y="0"/>
                  </a:cubicBezTo>
                  <a:cubicBezTo>
                    <a:pt x="112" y="4"/>
                    <a:pt x="139" y="34"/>
                    <a:pt x="139" y="70"/>
                  </a:cubicBezTo>
                  <a:cubicBezTo>
                    <a:pt x="139" y="109"/>
                    <a:pt x="108" y="141"/>
                    <a:pt x="70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425"/>
            <p:cNvSpPr/>
            <p:nvPr/>
          </p:nvSpPr>
          <p:spPr bwMode="auto">
            <a:xfrm>
              <a:off x="5002213" y="8743950"/>
              <a:ext cx="288925" cy="288925"/>
            </a:xfrm>
            <a:custGeom>
              <a:avLst/>
              <a:gdLst>
                <a:gd name="T0" fmla="*/ 52 w 103"/>
                <a:gd name="T1" fmla="*/ 103 h 103"/>
                <a:gd name="T2" fmla="*/ 0 w 103"/>
                <a:gd name="T3" fmla="*/ 51 h 103"/>
                <a:gd name="T4" fmla="*/ 43 w 103"/>
                <a:gd name="T5" fmla="*/ 1 h 103"/>
                <a:gd name="T6" fmla="*/ 48 w 103"/>
                <a:gd name="T7" fmla="*/ 4 h 103"/>
                <a:gd name="T8" fmla="*/ 45 w 103"/>
                <a:gd name="T9" fmla="*/ 10 h 103"/>
                <a:gd name="T10" fmla="*/ 10 w 103"/>
                <a:gd name="T11" fmla="*/ 51 h 103"/>
                <a:gd name="T12" fmla="*/ 52 w 103"/>
                <a:gd name="T13" fmla="*/ 94 h 103"/>
                <a:gd name="T14" fmla="*/ 93 w 103"/>
                <a:gd name="T15" fmla="*/ 51 h 103"/>
                <a:gd name="T16" fmla="*/ 58 w 103"/>
                <a:gd name="T17" fmla="*/ 10 h 103"/>
                <a:gd name="T18" fmla="*/ 54 w 103"/>
                <a:gd name="T19" fmla="*/ 5 h 103"/>
                <a:gd name="T20" fmla="*/ 59 w 103"/>
                <a:gd name="T21" fmla="*/ 1 h 103"/>
                <a:gd name="T22" fmla="*/ 103 w 103"/>
                <a:gd name="T23" fmla="*/ 51 h 103"/>
                <a:gd name="T24" fmla="*/ 52 w 103"/>
                <a:gd name="T2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03">
                  <a:moveTo>
                    <a:pt x="52" y="103"/>
                  </a:moveTo>
                  <a:cubicBezTo>
                    <a:pt x="23" y="103"/>
                    <a:pt x="0" y="79"/>
                    <a:pt x="0" y="51"/>
                  </a:cubicBezTo>
                  <a:cubicBezTo>
                    <a:pt x="0" y="30"/>
                    <a:pt x="18" y="5"/>
                    <a:pt x="43" y="1"/>
                  </a:cubicBezTo>
                  <a:cubicBezTo>
                    <a:pt x="46" y="0"/>
                    <a:pt x="48" y="2"/>
                    <a:pt x="48" y="4"/>
                  </a:cubicBezTo>
                  <a:cubicBezTo>
                    <a:pt x="49" y="7"/>
                    <a:pt x="47" y="9"/>
                    <a:pt x="45" y="10"/>
                  </a:cubicBezTo>
                  <a:cubicBezTo>
                    <a:pt x="24" y="13"/>
                    <a:pt x="10" y="34"/>
                    <a:pt x="10" y="51"/>
                  </a:cubicBezTo>
                  <a:cubicBezTo>
                    <a:pt x="10" y="74"/>
                    <a:pt x="28" y="94"/>
                    <a:pt x="52" y="94"/>
                  </a:cubicBezTo>
                  <a:cubicBezTo>
                    <a:pt x="75" y="94"/>
                    <a:pt x="93" y="74"/>
                    <a:pt x="93" y="51"/>
                  </a:cubicBezTo>
                  <a:cubicBezTo>
                    <a:pt x="93" y="34"/>
                    <a:pt x="81" y="14"/>
                    <a:pt x="58" y="10"/>
                  </a:cubicBezTo>
                  <a:cubicBezTo>
                    <a:pt x="55" y="9"/>
                    <a:pt x="54" y="7"/>
                    <a:pt x="54" y="5"/>
                  </a:cubicBezTo>
                  <a:cubicBezTo>
                    <a:pt x="55" y="2"/>
                    <a:pt x="57" y="0"/>
                    <a:pt x="59" y="1"/>
                  </a:cubicBezTo>
                  <a:cubicBezTo>
                    <a:pt x="88" y="6"/>
                    <a:pt x="103" y="30"/>
                    <a:pt x="103" y="51"/>
                  </a:cubicBezTo>
                  <a:cubicBezTo>
                    <a:pt x="103" y="79"/>
                    <a:pt x="80" y="103"/>
                    <a:pt x="52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426"/>
            <p:cNvSpPr>
              <a:spLocks noEditPoints="1"/>
            </p:cNvSpPr>
            <p:nvPr/>
          </p:nvSpPr>
          <p:spPr bwMode="auto">
            <a:xfrm>
              <a:off x="4972050" y="8191500"/>
              <a:ext cx="106363" cy="109538"/>
            </a:xfrm>
            <a:custGeom>
              <a:avLst/>
              <a:gdLst>
                <a:gd name="T0" fmla="*/ 19 w 38"/>
                <a:gd name="T1" fmla="*/ 39 h 39"/>
                <a:gd name="T2" fmla="*/ 0 w 38"/>
                <a:gd name="T3" fmla="*/ 20 h 39"/>
                <a:gd name="T4" fmla="*/ 19 w 38"/>
                <a:gd name="T5" fmla="*/ 0 h 39"/>
                <a:gd name="T6" fmla="*/ 38 w 38"/>
                <a:gd name="T7" fmla="*/ 20 h 39"/>
                <a:gd name="T8" fmla="*/ 19 w 38"/>
                <a:gd name="T9" fmla="*/ 39 h 39"/>
                <a:gd name="T10" fmla="*/ 19 w 38"/>
                <a:gd name="T11" fmla="*/ 10 h 39"/>
                <a:gd name="T12" fmla="*/ 9 w 38"/>
                <a:gd name="T13" fmla="*/ 20 h 39"/>
                <a:gd name="T14" fmla="*/ 19 w 38"/>
                <a:gd name="T15" fmla="*/ 30 h 39"/>
                <a:gd name="T16" fmla="*/ 28 w 38"/>
                <a:gd name="T17" fmla="*/ 20 h 39"/>
                <a:gd name="T18" fmla="*/ 19 w 38"/>
                <a:gd name="T19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39">
                  <a:moveTo>
                    <a:pt x="19" y="39"/>
                  </a:moveTo>
                  <a:cubicBezTo>
                    <a:pt x="8" y="39"/>
                    <a:pt x="0" y="30"/>
                    <a:pt x="0" y="20"/>
                  </a:cubicBezTo>
                  <a:cubicBezTo>
                    <a:pt x="0" y="9"/>
                    <a:pt x="8" y="0"/>
                    <a:pt x="19" y="0"/>
                  </a:cubicBezTo>
                  <a:cubicBezTo>
                    <a:pt x="29" y="0"/>
                    <a:pt x="38" y="9"/>
                    <a:pt x="38" y="20"/>
                  </a:cubicBezTo>
                  <a:cubicBezTo>
                    <a:pt x="38" y="30"/>
                    <a:pt x="29" y="39"/>
                    <a:pt x="19" y="39"/>
                  </a:cubicBezTo>
                  <a:close/>
                  <a:moveTo>
                    <a:pt x="19" y="10"/>
                  </a:moveTo>
                  <a:cubicBezTo>
                    <a:pt x="13" y="10"/>
                    <a:pt x="9" y="14"/>
                    <a:pt x="9" y="20"/>
                  </a:cubicBezTo>
                  <a:cubicBezTo>
                    <a:pt x="9" y="25"/>
                    <a:pt x="13" y="30"/>
                    <a:pt x="19" y="30"/>
                  </a:cubicBezTo>
                  <a:cubicBezTo>
                    <a:pt x="24" y="30"/>
                    <a:pt x="28" y="25"/>
                    <a:pt x="28" y="20"/>
                  </a:cubicBezTo>
                  <a:cubicBezTo>
                    <a:pt x="28" y="14"/>
                    <a:pt x="24" y="10"/>
                    <a:pt x="1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428"/>
            <p:cNvSpPr/>
            <p:nvPr/>
          </p:nvSpPr>
          <p:spPr bwMode="auto">
            <a:xfrm>
              <a:off x="4759325" y="8580438"/>
              <a:ext cx="23813" cy="127000"/>
            </a:xfrm>
            <a:custGeom>
              <a:avLst/>
              <a:gdLst>
                <a:gd name="T0" fmla="*/ 5 w 9"/>
                <a:gd name="T1" fmla="*/ 45 h 45"/>
                <a:gd name="T2" fmla="*/ 0 w 9"/>
                <a:gd name="T3" fmla="*/ 40 h 45"/>
                <a:gd name="T4" fmla="*/ 0 w 9"/>
                <a:gd name="T5" fmla="*/ 4 h 45"/>
                <a:gd name="T6" fmla="*/ 5 w 9"/>
                <a:gd name="T7" fmla="*/ 0 h 45"/>
                <a:gd name="T8" fmla="*/ 9 w 9"/>
                <a:gd name="T9" fmla="*/ 4 h 45"/>
                <a:gd name="T10" fmla="*/ 9 w 9"/>
                <a:gd name="T11" fmla="*/ 40 h 45"/>
                <a:gd name="T12" fmla="*/ 5 w 9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45">
                  <a:moveTo>
                    <a:pt x="5" y="45"/>
                  </a:moveTo>
                  <a:cubicBezTo>
                    <a:pt x="2" y="45"/>
                    <a:pt x="0" y="42"/>
                    <a:pt x="0" y="4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2"/>
                    <a:pt x="7" y="45"/>
                    <a:pt x="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429"/>
            <p:cNvSpPr>
              <a:spLocks noEditPoints="1"/>
            </p:cNvSpPr>
            <p:nvPr/>
          </p:nvSpPr>
          <p:spPr bwMode="auto">
            <a:xfrm>
              <a:off x="4668838" y="8521700"/>
              <a:ext cx="204788" cy="84137"/>
            </a:xfrm>
            <a:custGeom>
              <a:avLst/>
              <a:gdLst>
                <a:gd name="T0" fmla="*/ 61 w 73"/>
                <a:gd name="T1" fmla="*/ 30 h 30"/>
                <a:gd name="T2" fmla="*/ 12 w 73"/>
                <a:gd name="T3" fmla="*/ 30 h 30"/>
                <a:gd name="T4" fmla="*/ 0 w 73"/>
                <a:gd name="T5" fmla="*/ 18 h 30"/>
                <a:gd name="T6" fmla="*/ 12 w 73"/>
                <a:gd name="T7" fmla="*/ 0 h 30"/>
                <a:gd name="T8" fmla="*/ 13 w 73"/>
                <a:gd name="T9" fmla="*/ 0 h 30"/>
                <a:gd name="T10" fmla="*/ 61 w 73"/>
                <a:gd name="T11" fmla="*/ 5 h 30"/>
                <a:gd name="T12" fmla="*/ 73 w 73"/>
                <a:gd name="T13" fmla="*/ 18 h 30"/>
                <a:gd name="T14" fmla="*/ 61 w 73"/>
                <a:gd name="T15" fmla="*/ 30 h 30"/>
                <a:gd name="T16" fmla="*/ 12 w 73"/>
                <a:gd name="T17" fmla="*/ 9 h 30"/>
                <a:gd name="T18" fmla="*/ 9 w 73"/>
                <a:gd name="T19" fmla="*/ 18 h 30"/>
                <a:gd name="T20" fmla="*/ 12 w 73"/>
                <a:gd name="T21" fmla="*/ 21 h 30"/>
                <a:gd name="T22" fmla="*/ 61 w 73"/>
                <a:gd name="T23" fmla="*/ 21 h 30"/>
                <a:gd name="T24" fmla="*/ 64 w 73"/>
                <a:gd name="T25" fmla="*/ 18 h 30"/>
                <a:gd name="T26" fmla="*/ 61 w 73"/>
                <a:gd name="T27" fmla="*/ 14 h 30"/>
                <a:gd name="T28" fmla="*/ 61 w 73"/>
                <a:gd name="T29" fmla="*/ 14 h 30"/>
                <a:gd name="T30" fmla="*/ 12 w 73"/>
                <a:gd name="T3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30">
                  <a:moveTo>
                    <a:pt x="61" y="30"/>
                  </a:moveTo>
                  <a:cubicBezTo>
                    <a:pt x="12" y="30"/>
                    <a:pt x="12" y="30"/>
                    <a:pt x="12" y="30"/>
                  </a:cubicBezTo>
                  <a:cubicBezTo>
                    <a:pt x="5" y="30"/>
                    <a:pt x="0" y="24"/>
                    <a:pt x="0" y="18"/>
                  </a:cubicBezTo>
                  <a:cubicBezTo>
                    <a:pt x="0" y="9"/>
                    <a:pt x="4" y="0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8" y="5"/>
                    <a:pt x="73" y="11"/>
                    <a:pt x="73" y="18"/>
                  </a:cubicBezTo>
                  <a:cubicBezTo>
                    <a:pt x="73" y="24"/>
                    <a:pt x="68" y="30"/>
                    <a:pt x="61" y="30"/>
                  </a:cubicBezTo>
                  <a:close/>
                  <a:moveTo>
                    <a:pt x="12" y="9"/>
                  </a:moveTo>
                  <a:cubicBezTo>
                    <a:pt x="10" y="10"/>
                    <a:pt x="9" y="14"/>
                    <a:pt x="9" y="18"/>
                  </a:cubicBezTo>
                  <a:cubicBezTo>
                    <a:pt x="9" y="19"/>
                    <a:pt x="11" y="21"/>
                    <a:pt x="12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3" y="21"/>
                    <a:pt x="64" y="19"/>
                    <a:pt x="64" y="18"/>
                  </a:cubicBezTo>
                  <a:cubicBezTo>
                    <a:pt x="64" y="16"/>
                    <a:pt x="63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lnTo>
                    <a:pt x="1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430"/>
            <p:cNvSpPr>
              <a:spLocks noEditPoints="1"/>
            </p:cNvSpPr>
            <p:nvPr/>
          </p:nvSpPr>
          <p:spPr bwMode="auto">
            <a:xfrm>
              <a:off x="5035550" y="8232775"/>
              <a:ext cx="284163" cy="682625"/>
            </a:xfrm>
            <a:custGeom>
              <a:avLst/>
              <a:gdLst>
                <a:gd name="T0" fmla="*/ 39 w 101"/>
                <a:gd name="T1" fmla="*/ 243 h 243"/>
                <a:gd name="T2" fmla="*/ 27 w 101"/>
                <a:gd name="T3" fmla="*/ 231 h 243"/>
                <a:gd name="T4" fmla="*/ 27 w 101"/>
                <a:gd name="T5" fmla="*/ 117 h 243"/>
                <a:gd name="T6" fmla="*/ 66 w 101"/>
                <a:gd name="T7" fmla="*/ 59 h 243"/>
                <a:gd name="T8" fmla="*/ 72 w 101"/>
                <a:gd name="T9" fmla="*/ 56 h 243"/>
                <a:gd name="T10" fmla="*/ 6 w 101"/>
                <a:gd name="T11" fmla="*/ 22 h 243"/>
                <a:gd name="T12" fmla="*/ 1 w 101"/>
                <a:gd name="T13" fmla="*/ 19 h 243"/>
                <a:gd name="T14" fmla="*/ 0 w 101"/>
                <a:gd name="T15" fmla="*/ 15 h 243"/>
                <a:gd name="T16" fmla="*/ 2 w 101"/>
                <a:gd name="T17" fmla="*/ 12 h 243"/>
                <a:gd name="T18" fmla="*/ 5 w 101"/>
                <a:gd name="T19" fmla="*/ 5 h 243"/>
                <a:gd name="T20" fmla="*/ 5 w 101"/>
                <a:gd name="T21" fmla="*/ 4 h 243"/>
                <a:gd name="T22" fmla="*/ 7 w 101"/>
                <a:gd name="T23" fmla="*/ 1 h 243"/>
                <a:gd name="T24" fmla="*/ 10 w 101"/>
                <a:gd name="T25" fmla="*/ 0 h 243"/>
                <a:gd name="T26" fmla="*/ 14 w 101"/>
                <a:gd name="T27" fmla="*/ 0 h 243"/>
                <a:gd name="T28" fmla="*/ 55 w 101"/>
                <a:gd name="T29" fmla="*/ 18 h 243"/>
                <a:gd name="T30" fmla="*/ 55 w 101"/>
                <a:gd name="T31" fmla="*/ 18 h 243"/>
                <a:gd name="T32" fmla="*/ 97 w 101"/>
                <a:gd name="T33" fmla="*/ 62 h 243"/>
                <a:gd name="T34" fmla="*/ 96 w 101"/>
                <a:gd name="T35" fmla="*/ 63 h 243"/>
                <a:gd name="T36" fmla="*/ 78 w 101"/>
                <a:gd name="T37" fmla="*/ 80 h 243"/>
                <a:gd name="T38" fmla="*/ 51 w 101"/>
                <a:gd name="T39" fmla="*/ 117 h 243"/>
                <a:gd name="T40" fmla="*/ 51 w 101"/>
                <a:gd name="T41" fmla="*/ 231 h 243"/>
                <a:gd name="T42" fmla="*/ 39 w 101"/>
                <a:gd name="T43" fmla="*/ 243 h 243"/>
                <a:gd name="T44" fmla="*/ 12 w 101"/>
                <a:gd name="T45" fmla="*/ 14 h 243"/>
                <a:gd name="T46" fmla="*/ 83 w 101"/>
                <a:gd name="T47" fmla="*/ 57 h 243"/>
                <a:gd name="T48" fmla="*/ 82 w 101"/>
                <a:gd name="T49" fmla="*/ 59 h 243"/>
                <a:gd name="T50" fmla="*/ 70 w 101"/>
                <a:gd name="T51" fmla="*/ 68 h 243"/>
                <a:gd name="T52" fmla="*/ 37 w 101"/>
                <a:gd name="T53" fmla="*/ 117 h 243"/>
                <a:gd name="T54" fmla="*/ 37 w 101"/>
                <a:gd name="T55" fmla="*/ 231 h 243"/>
                <a:gd name="T56" fmla="*/ 39 w 101"/>
                <a:gd name="T57" fmla="*/ 234 h 243"/>
                <a:gd name="T58" fmla="*/ 42 w 101"/>
                <a:gd name="T59" fmla="*/ 231 h 243"/>
                <a:gd name="T60" fmla="*/ 42 w 101"/>
                <a:gd name="T61" fmla="*/ 117 h 243"/>
                <a:gd name="T62" fmla="*/ 73 w 101"/>
                <a:gd name="T63" fmla="*/ 72 h 243"/>
                <a:gd name="T64" fmla="*/ 88 w 101"/>
                <a:gd name="T65" fmla="*/ 60 h 243"/>
                <a:gd name="T66" fmla="*/ 51 w 101"/>
                <a:gd name="T67" fmla="*/ 26 h 243"/>
                <a:gd name="T68" fmla="*/ 51 w 101"/>
                <a:gd name="T69" fmla="*/ 26 h 243"/>
                <a:gd name="T70" fmla="*/ 14 w 101"/>
                <a:gd name="T71" fmla="*/ 10 h 243"/>
                <a:gd name="T72" fmla="*/ 12 w 101"/>
                <a:gd name="T73" fmla="*/ 14 h 243"/>
                <a:gd name="T74" fmla="*/ 74 w 101"/>
                <a:gd name="T75" fmla="*/ 58 h 243"/>
                <a:gd name="T76" fmla="*/ 74 w 101"/>
                <a:gd name="T77" fmla="*/ 58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" h="243">
                  <a:moveTo>
                    <a:pt x="39" y="243"/>
                  </a:moveTo>
                  <a:cubicBezTo>
                    <a:pt x="33" y="243"/>
                    <a:pt x="27" y="238"/>
                    <a:pt x="27" y="231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7" y="80"/>
                    <a:pt x="51" y="67"/>
                    <a:pt x="66" y="59"/>
                  </a:cubicBezTo>
                  <a:cubicBezTo>
                    <a:pt x="67" y="59"/>
                    <a:pt x="70" y="57"/>
                    <a:pt x="72" y="56"/>
                  </a:cubicBezTo>
                  <a:cubicBezTo>
                    <a:pt x="66" y="50"/>
                    <a:pt x="42" y="35"/>
                    <a:pt x="6" y="22"/>
                  </a:cubicBezTo>
                  <a:cubicBezTo>
                    <a:pt x="4" y="21"/>
                    <a:pt x="2" y="20"/>
                    <a:pt x="1" y="19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0" y="14"/>
                    <a:pt x="1" y="13"/>
                    <a:pt x="2" y="12"/>
                  </a:cubicBezTo>
                  <a:cubicBezTo>
                    <a:pt x="4" y="10"/>
                    <a:pt x="5" y="8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3"/>
                    <a:pt x="6" y="2"/>
                    <a:pt x="7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0"/>
                    <a:pt x="13" y="0"/>
                    <a:pt x="14" y="0"/>
                  </a:cubicBezTo>
                  <a:cubicBezTo>
                    <a:pt x="18" y="2"/>
                    <a:pt x="36" y="9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88" y="34"/>
                    <a:pt x="101" y="47"/>
                    <a:pt x="97" y="62"/>
                  </a:cubicBezTo>
                  <a:cubicBezTo>
                    <a:pt x="97" y="62"/>
                    <a:pt x="97" y="63"/>
                    <a:pt x="96" y="63"/>
                  </a:cubicBezTo>
                  <a:cubicBezTo>
                    <a:pt x="93" y="71"/>
                    <a:pt x="85" y="76"/>
                    <a:pt x="78" y="80"/>
                  </a:cubicBezTo>
                  <a:cubicBezTo>
                    <a:pt x="64" y="87"/>
                    <a:pt x="51" y="94"/>
                    <a:pt x="51" y="117"/>
                  </a:cubicBezTo>
                  <a:cubicBezTo>
                    <a:pt x="51" y="231"/>
                    <a:pt x="51" y="231"/>
                    <a:pt x="51" y="231"/>
                  </a:cubicBezTo>
                  <a:cubicBezTo>
                    <a:pt x="51" y="238"/>
                    <a:pt x="46" y="243"/>
                    <a:pt x="39" y="243"/>
                  </a:cubicBezTo>
                  <a:close/>
                  <a:moveTo>
                    <a:pt x="12" y="14"/>
                  </a:moveTo>
                  <a:cubicBezTo>
                    <a:pt x="40" y="25"/>
                    <a:pt x="82" y="45"/>
                    <a:pt x="83" y="57"/>
                  </a:cubicBezTo>
                  <a:cubicBezTo>
                    <a:pt x="83" y="58"/>
                    <a:pt x="83" y="59"/>
                    <a:pt x="82" y="59"/>
                  </a:cubicBezTo>
                  <a:cubicBezTo>
                    <a:pt x="80" y="62"/>
                    <a:pt x="76" y="64"/>
                    <a:pt x="70" y="68"/>
                  </a:cubicBezTo>
                  <a:cubicBezTo>
                    <a:pt x="56" y="75"/>
                    <a:pt x="37" y="86"/>
                    <a:pt x="37" y="117"/>
                  </a:cubicBezTo>
                  <a:cubicBezTo>
                    <a:pt x="37" y="231"/>
                    <a:pt x="37" y="231"/>
                    <a:pt x="37" y="231"/>
                  </a:cubicBezTo>
                  <a:cubicBezTo>
                    <a:pt x="37" y="232"/>
                    <a:pt x="38" y="234"/>
                    <a:pt x="39" y="234"/>
                  </a:cubicBezTo>
                  <a:cubicBezTo>
                    <a:pt x="41" y="234"/>
                    <a:pt x="42" y="232"/>
                    <a:pt x="42" y="231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2" y="88"/>
                    <a:pt x="59" y="79"/>
                    <a:pt x="73" y="72"/>
                  </a:cubicBezTo>
                  <a:cubicBezTo>
                    <a:pt x="80" y="68"/>
                    <a:pt x="86" y="65"/>
                    <a:pt x="88" y="60"/>
                  </a:cubicBezTo>
                  <a:cubicBezTo>
                    <a:pt x="90" y="50"/>
                    <a:pt x="78" y="39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36" y="19"/>
                    <a:pt x="20" y="12"/>
                    <a:pt x="14" y="10"/>
                  </a:cubicBezTo>
                  <a:cubicBezTo>
                    <a:pt x="13" y="12"/>
                    <a:pt x="13" y="13"/>
                    <a:pt x="12" y="14"/>
                  </a:cubicBezTo>
                  <a:close/>
                  <a:moveTo>
                    <a:pt x="74" y="58"/>
                  </a:moveTo>
                  <a:cubicBezTo>
                    <a:pt x="74" y="58"/>
                    <a:pt x="74" y="58"/>
                    <a:pt x="74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431"/>
            <p:cNvSpPr/>
            <p:nvPr/>
          </p:nvSpPr>
          <p:spPr bwMode="auto">
            <a:xfrm>
              <a:off x="5081588" y="8820150"/>
              <a:ext cx="131763" cy="131762"/>
            </a:xfrm>
            <a:custGeom>
              <a:avLst/>
              <a:gdLst>
                <a:gd name="T0" fmla="*/ 24 w 47"/>
                <a:gd name="T1" fmla="*/ 47 h 47"/>
                <a:gd name="T2" fmla="*/ 0 w 47"/>
                <a:gd name="T3" fmla="*/ 23 h 47"/>
                <a:gd name="T4" fmla="*/ 14 w 47"/>
                <a:gd name="T5" fmla="*/ 2 h 47"/>
                <a:gd name="T6" fmla="*/ 20 w 47"/>
                <a:gd name="T7" fmla="*/ 4 h 47"/>
                <a:gd name="T8" fmla="*/ 18 w 47"/>
                <a:gd name="T9" fmla="*/ 10 h 47"/>
                <a:gd name="T10" fmla="*/ 9 w 47"/>
                <a:gd name="T11" fmla="*/ 23 h 47"/>
                <a:gd name="T12" fmla="*/ 24 w 47"/>
                <a:gd name="T13" fmla="*/ 38 h 47"/>
                <a:gd name="T14" fmla="*/ 38 w 47"/>
                <a:gd name="T15" fmla="*/ 23 h 47"/>
                <a:gd name="T16" fmla="*/ 29 w 47"/>
                <a:gd name="T17" fmla="*/ 10 h 47"/>
                <a:gd name="T18" fmla="*/ 26 w 47"/>
                <a:gd name="T19" fmla="*/ 4 h 47"/>
                <a:gd name="T20" fmla="*/ 32 w 47"/>
                <a:gd name="T21" fmla="*/ 1 h 47"/>
                <a:gd name="T22" fmla="*/ 47 w 47"/>
                <a:gd name="T23" fmla="*/ 23 h 47"/>
                <a:gd name="T24" fmla="*/ 24 w 47"/>
                <a:gd name="T2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47">
                  <a:moveTo>
                    <a:pt x="24" y="47"/>
                  </a:moveTo>
                  <a:cubicBezTo>
                    <a:pt x="10" y="47"/>
                    <a:pt x="0" y="36"/>
                    <a:pt x="0" y="23"/>
                  </a:cubicBezTo>
                  <a:cubicBezTo>
                    <a:pt x="0" y="14"/>
                    <a:pt x="5" y="5"/>
                    <a:pt x="14" y="2"/>
                  </a:cubicBezTo>
                  <a:cubicBezTo>
                    <a:pt x="16" y="0"/>
                    <a:pt x="19" y="2"/>
                    <a:pt x="20" y="4"/>
                  </a:cubicBezTo>
                  <a:cubicBezTo>
                    <a:pt x="21" y="6"/>
                    <a:pt x="20" y="9"/>
                    <a:pt x="18" y="10"/>
                  </a:cubicBezTo>
                  <a:cubicBezTo>
                    <a:pt x="12" y="12"/>
                    <a:pt x="9" y="18"/>
                    <a:pt x="9" y="23"/>
                  </a:cubicBezTo>
                  <a:cubicBezTo>
                    <a:pt x="9" y="31"/>
                    <a:pt x="15" y="38"/>
                    <a:pt x="24" y="38"/>
                  </a:cubicBezTo>
                  <a:cubicBezTo>
                    <a:pt x="32" y="38"/>
                    <a:pt x="38" y="31"/>
                    <a:pt x="38" y="23"/>
                  </a:cubicBezTo>
                  <a:cubicBezTo>
                    <a:pt x="38" y="17"/>
                    <a:pt x="35" y="12"/>
                    <a:pt x="29" y="10"/>
                  </a:cubicBezTo>
                  <a:cubicBezTo>
                    <a:pt x="27" y="9"/>
                    <a:pt x="25" y="6"/>
                    <a:pt x="26" y="4"/>
                  </a:cubicBezTo>
                  <a:cubicBezTo>
                    <a:pt x="27" y="1"/>
                    <a:pt x="30" y="0"/>
                    <a:pt x="32" y="1"/>
                  </a:cubicBezTo>
                  <a:cubicBezTo>
                    <a:pt x="41" y="5"/>
                    <a:pt x="47" y="14"/>
                    <a:pt x="47" y="23"/>
                  </a:cubicBezTo>
                  <a:cubicBezTo>
                    <a:pt x="47" y="36"/>
                    <a:pt x="37" y="47"/>
                    <a:pt x="24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90" name="Freeform 432"/>
          <p:cNvSpPr>
            <a:spLocks noEditPoints="1"/>
          </p:cNvSpPr>
          <p:nvPr/>
        </p:nvSpPr>
        <p:spPr bwMode="auto">
          <a:xfrm>
            <a:off x="409006" y="3594523"/>
            <a:ext cx="864429" cy="863359"/>
          </a:xfrm>
          <a:custGeom>
            <a:avLst/>
            <a:gdLst>
              <a:gd name="T0" fmla="*/ 229 w 457"/>
              <a:gd name="T1" fmla="*/ 457 h 457"/>
              <a:gd name="T2" fmla="*/ 0 w 457"/>
              <a:gd name="T3" fmla="*/ 228 h 457"/>
              <a:gd name="T4" fmla="*/ 229 w 457"/>
              <a:gd name="T5" fmla="*/ 0 h 457"/>
              <a:gd name="T6" fmla="*/ 457 w 457"/>
              <a:gd name="T7" fmla="*/ 228 h 457"/>
              <a:gd name="T8" fmla="*/ 229 w 457"/>
              <a:gd name="T9" fmla="*/ 457 h 457"/>
              <a:gd name="T10" fmla="*/ 229 w 457"/>
              <a:gd name="T11" fmla="*/ 9 h 457"/>
              <a:gd name="T12" fmla="*/ 9 w 457"/>
              <a:gd name="T13" fmla="*/ 228 h 457"/>
              <a:gd name="T14" fmla="*/ 229 w 457"/>
              <a:gd name="T15" fmla="*/ 448 h 457"/>
              <a:gd name="T16" fmla="*/ 448 w 457"/>
              <a:gd name="T17" fmla="*/ 228 h 457"/>
              <a:gd name="T18" fmla="*/ 229 w 457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7" h="457">
                <a:moveTo>
                  <a:pt x="229" y="457"/>
                </a:moveTo>
                <a:cubicBezTo>
                  <a:pt x="103" y="457"/>
                  <a:pt x="0" y="354"/>
                  <a:pt x="0" y="228"/>
                </a:cubicBezTo>
                <a:cubicBezTo>
                  <a:pt x="0" y="102"/>
                  <a:pt x="103" y="0"/>
                  <a:pt x="229" y="0"/>
                </a:cubicBezTo>
                <a:cubicBezTo>
                  <a:pt x="355" y="0"/>
                  <a:pt x="457" y="102"/>
                  <a:pt x="457" y="228"/>
                </a:cubicBezTo>
                <a:cubicBezTo>
                  <a:pt x="457" y="354"/>
                  <a:pt x="355" y="457"/>
                  <a:pt x="229" y="457"/>
                </a:cubicBezTo>
                <a:close/>
                <a:moveTo>
                  <a:pt x="229" y="9"/>
                </a:moveTo>
                <a:cubicBezTo>
                  <a:pt x="108" y="9"/>
                  <a:pt x="9" y="107"/>
                  <a:pt x="9" y="228"/>
                </a:cubicBezTo>
                <a:cubicBezTo>
                  <a:pt x="9" y="349"/>
                  <a:pt x="108" y="448"/>
                  <a:pt x="229" y="448"/>
                </a:cubicBezTo>
                <a:cubicBezTo>
                  <a:pt x="350" y="448"/>
                  <a:pt x="448" y="349"/>
                  <a:pt x="448" y="228"/>
                </a:cubicBezTo>
                <a:cubicBezTo>
                  <a:pt x="448" y="107"/>
                  <a:pt x="350" y="9"/>
                  <a:pt x="229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91" name="组合 490"/>
          <p:cNvGrpSpPr/>
          <p:nvPr/>
        </p:nvGrpSpPr>
        <p:grpSpPr>
          <a:xfrm>
            <a:off x="1712069" y="3684389"/>
            <a:ext cx="601249" cy="605529"/>
            <a:chOff x="6164263" y="8193088"/>
            <a:chExt cx="892175" cy="898525"/>
          </a:xfrm>
          <a:solidFill>
            <a:srgbClr val="FC621E"/>
          </a:solidFill>
        </p:grpSpPr>
        <p:sp>
          <p:nvSpPr>
            <p:cNvPr id="492" name="Freeform 433"/>
            <p:cNvSpPr>
              <a:spLocks noEditPoints="1"/>
            </p:cNvSpPr>
            <p:nvPr/>
          </p:nvSpPr>
          <p:spPr bwMode="auto">
            <a:xfrm>
              <a:off x="6230938" y="8320088"/>
              <a:ext cx="755650" cy="771525"/>
            </a:xfrm>
            <a:custGeom>
              <a:avLst/>
              <a:gdLst>
                <a:gd name="T0" fmla="*/ 241 w 269"/>
                <a:gd name="T1" fmla="*/ 275 h 275"/>
                <a:gd name="T2" fmla="*/ 29 w 269"/>
                <a:gd name="T3" fmla="*/ 275 h 275"/>
                <a:gd name="T4" fmla="*/ 0 w 269"/>
                <a:gd name="T5" fmla="*/ 247 h 275"/>
                <a:gd name="T6" fmla="*/ 0 w 269"/>
                <a:gd name="T7" fmla="*/ 28 h 275"/>
                <a:gd name="T8" fmla="*/ 29 w 269"/>
                <a:gd name="T9" fmla="*/ 0 h 275"/>
                <a:gd name="T10" fmla="*/ 241 w 269"/>
                <a:gd name="T11" fmla="*/ 0 h 275"/>
                <a:gd name="T12" fmla="*/ 269 w 269"/>
                <a:gd name="T13" fmla="*/ 28 h 275"/>
                <a:gd name="T14" fmla="*/ 269 w 269"/>
                <a:gd name="T15" fmla="*/ 247 h 275"/>
                <a:gd name="T16" fmla="*/ 241 w 269"/>
                <a:gd name="T17" fmla="*/ 275 h 275"/>
                <a:gd name="T18" fmla="*/ 29 w 269"/>
                <a:gd name="T19" fmla="*/ 9 h 275"/>
                <a:gd name="T20" fmla="*/ 10 w 269"/>
                <a:gd name="T21" fmla="*/ 28 h 275"/>
                <a:gd name="T22" fmla="*/ 10 w 269"/>
                <a:gd name="T23" fmla="*/ 247 h 275"/>
                <a:gd name="T24" fmla="*/ 29 w 269"/>
                <a:gd name="T25" fmla="*/ 266 h 275"/>
                <a:gd name="T26" fmla="*/ 241 w 269"/>
                <a:gd name="T27" fmla="*/ 266 h 275"/>
                <a:gd name="T28" fmla="*/ 260 w 269"/>
                <a:gd name="T29" fmla="*/ 247 h 275"/>
                <a:gd name="T30" fmla="*/ 260 w 269"/>
                <a:gd name="T31" fmla="*/ 28 h 275"/>
                <a:gd name="T32" fmla="*/ 241 w 269"/>
                <a:gd name="T33" fmla="*/ 9 h 275"/>
                <a:gd name="T34" fmla="*/ 29 w 269"/>
                <a:gd name="T35" fmla="*/ 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9" h="275">
                  <a:moveTo>
                    <a:pt x="241" y="275"/>
                  </a:moveTo>
                  <a:cubicBezTo>
                    <a:pt x="29" y="275"/>
                    <a:pt x="29" y="275"/>
                    <a:pt x="29" y="275"/>
                  </a:cubicBezTo>
                  <a:cubicBezTo>
                    <a:pt x="13" y="275"/>
                    <a:pt x="0" y="262"/>
                    <a:pt x="0" y="24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256" y="0"/>
                    <a:pt x="269" y="13"/>
                    <a:pt x="269" y="28"/>
                  </a:cubicBezTo>
                  <a:cubicBezTo>
                    <a:pt x="269" y="247"/>
                    <a:pt x="269" y="247"/>
                    <a:pt x="269" y="247"/>
                  </a:cubicBezTo>
                  <a:cubicBezTo>
                    <a:pt x="269" y="262"/>
                    <a:pt x="256" y="275"/>
                    <a:pt x="241" y="275"/>
                  </a:cubicBezTo>
                  <a:close/>
                  <a:moveTo>
                    <a:pt x="29" y="9"/>
                  </a:moveTo>
                  <a:cubicBezTo>
                    <a:pt x="18" y="9"/>
                    <a:pt x="10" y="18"/>
                    <a:pt x="10" y="28"/>
                  </a:cubicBezTo>
                  <a:cubicBezTo>
                    <a:pt x="10" y="247"/>
                    <a:pt x="10" y="247"/>
                    <a:pt x="10" y="247"/>
                  </a:cubicBezTo>
                  <a:cubicBezTo>
                    <a:pt x="10" y="257"/>
                    <a:pt x="18" y="266"/>
                    <a:pt x="29" y="266"/>
                  </a:cubicBezTo>
                  <a:cubicBezTo>
                    <a:pt x="241" y="266"/>
                    <a:pt x="241" y="266"/>
                    <a:pt x="241" y="266"/>
                  </a:cubicBezTo>
                  <a:cubicBezTo>
                    <a:pt x="251" y="266"/>
                    <a:pt x="260" y="257"/>
                    <a:pt x="260" y="247"/>
                  </a:cubicBezTo>
                  <a:cubicBezTo>
                    <a:pt x="260" y="28"/>
                    <a:pt x="260" y="28"/>
                    <a:pt x="260" y="28"/>
                  </a:cubicBezTo>
                  <a:cubicBezTo>
                    <a:pt x="260" y="18"/>
                    <a:pt x="251" y="9"/>
                    <a:pt x="241" y="9"/>
                  </a:cubicBezTo>
                  <a:lnTo>
                    <a:pt x="2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434"/>
            <p:cNvSpPr/>
            <p:nvPr/>
          </p:nvSpPr>
          <p:spPr bwMode="auto">
            <a:xfrm>
              <a:off x="6442075" y="8224838"/>
              <a:ext cx="336550" cy="120650"/>
            </a:xfrm>
            <a:custGeom>
              <a:avLst/>
              <a:gdLst>
                <a:gd name="T0" fmla="*/ 115 w 120"/>
                <a:gd name="T1" fmla="*/ 43 h 43"/>
                <a:gd name="T2" fmla="*/ 4 w 120"/>
                <a:gd name="T3" fmla="*/ 43 h 43"/>
                <a:gd name="T4" fmla="*/ 0 w 120"/>
                <a:gd name="T5" fmla="*/ 38 h 43"/>
                <a:gd name="T6" fmla="*/ 0 w 120"/>
                <a:gd name="T7" fmla="*/ 22 h 43"/>
                <a:gd name="T8" fmla="*/ 22 w 120"/>
                <a:gd name="T9" fmla="*/ 0 h 43"/>
                <a:gd name="T10" fmla="*/ 26 w 120"/>
                <a:gd name="T11" fmla="*/ 4 h 43"/>
                <a:gd name="T12" fmla="*/ 22 w 120"/>
                <a:gd name="T13" fmla="*/ 9 h 43"/>
                <a:gd name="T14" fmla="*/ 9 w 120"/>
                <a:gd name="T15" fmla="*/ 22 h 43"/>
                <a:gd name="T16" fmla="*/ 9 w 120"/>
                <a:gd name="T17" fmla="*/ 34 h 43"/>
                <a:gd name="T18" fmla="*/ 111 w 120"/>
                <a:gd name="T19" fmla="*/ 34 h 43"/>
                <a:gd name="T20" fmla="*/ 111 w 120"/>
                <a:gd name="T21" fmla="*/ 22 h 43"/>
                <a:gd name="T22" fmla="*/ 98 w 120"/>
                <a:gd name="T23" fmla="*/ 9 h 43"/>
                <a:gd name="T24" fmla="*/ 93 w 120"/>
                <a:gd name="T25" fmla="*/ 4 h 43"/>
                <a:gd name="T26" fmla="*/ 98 w 120"/>
                <a:gd name="T27" fmla="*/ 0 h 43"/>
                <a:gd name="T28" fmla="*/ 120 w 120"/>
                <a:gd name="T29" fmla="*/ 22 h 43"/>
                <a:gd name="T30" fmla="*/ 120 w 120"/>
                <a:gd name="T31" fmla="*/ 38 h 43"/>
                <a:gd name="T32" fmla="*/ 115 w 120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43">
                  <a:moveTo>
                    <a:pt x="115" y="43"/>
                  </a:moveTo>
                  <a:cubicBezTo>
                    <a:pt x="4" y="43"/>
                    <a:pt x="4" y="43"/>
                    <a:pt x="4" y="43"/>
                  </a:cubicBezTo>
                  <a:cubicBezTo>
                    <a:pt x="2" y="43"/>
                    <a:pt x="0" y="41"/>
                    <a:pt x="0" y="3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4" y="0"/>
                    <a:pt x="26" y="2"/>
                    <a:pt x="26" y="4"/>
                  </a:cubicBezTo>
                  <a:cubicBezTo>
                    <a:pt x="26" y="7"/>
                    <a:pt x="24" y="9"/>
                    <a:pt x="22" y="9"/>
                  </a:cubicBezTo>
                  <a:cubicBezTo>
                    <a:pt x="15" y="9"/>
                    <a:pt x="9" y="15"/>
                    <a:pt x="9" y="22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111" y="15"/>
                    <a:pt x="105" y="9"/>
                    <a:pt x="98" y="9"/>
                  </a:cubicBezTo>
                  <a:cubicBezTo>
                    <a:pt x="95" y="9"/>
                    <a:pt x="93" y="7"/>
                    <a:pt x="93" y="4"/>
                  </a:cubicBezTo>
                  <a:cubicBezTo>
                    <a:pt x="93" y="2"/>
                    <a:pt x="95" y="0"/>
                    <a:pt x="98" y="0"/>
                  </a:cubicBezTo>
                  <a:cubicBezTo>
                    <a:pt x="110" y="0"/>
                    <a:pt x="120" y="10"/>
                    <a:pt x="120" y="22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41"/>
                    <a:pt x="118" y="43"/>
                    <a:pt x="115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435"/>
            <p:cNvSpPr/>
            <p:nvPr/>
          </p:nvSpPr>
          <p:spPr bwMode="auto">
            <a:xfrm>
              <a:off x="6303963" y="8758238"/>
              <a:ext cx="611188" cy="333375"/>
            </a:xfrm>
            <a:custGeom>
              <a:avLst/>
              <a:gdLst>
                <a:gd name="T0" fmla="*/ 213 w 218"/>
                <a:gd name="T1" fmla="*/ 119 h 119"/>
                <a:gd name="T2" fmla="*/ 208 w 218"/>
                <a:gd name="T3" fmla="*/ 115 h 119"/>
                <a:gd name="T4" fmla="*/ 208 w 218"/>
                <a:gd name="T5" fmla="*/ 32 h 119"/>
                <a:gd name="T6" fmla="*/ 186 w 218"/>
                <a:gd name="T7" fmla="*/ 9 h 119"/>
                <a:gd name="T8" fmla="*/ 32 w 218"/>
                <a:gd name="T9" fmla="*/ 9 h 119"/>
                <a:gd name="T10" fmla="*/ 9 w 218"/>
                <a:gd name="T11" fmla="*/ 32 h 119"/>
                <a:gd name="T12" fmla="*/ 9 w 218"/>
                <a:gd name="T13" fmla="*/ 115 h 119"/>
                <a:gd name="T14" fmla="*/ 5 w 218"/>
                <a:gd name="T15" fmla="*/ 119 h 119"/>
                <a:gd name="T16" fmla="*/ 0 w 218"/>
                <a:gd name="T17" fmla="*/ 115 h 119"/>
                <a:gd name="T18" fmla="*/ 0 w 218"/>
                <a:gd name="T19" fmla="*/ 32 h 119"/>
                <a:gd name="T20" fmla="*/ 32 w 218"/>
                <a:gd name="T21" fmla="*/ 0 h 119"/>
                <a:gd name="T22" fmla="*/ 186 w 218"/>
                <a:gd name="T23" fmla="*/ 0 h 119"/>
                <a:gd name="T24" fmla="*/ 218 w 218"/>
                <a:gd name="T25" fmla="*/ 32 h 119"/>
                <a:gd name="T26" fmla="*/ 218 w 218"/>
                <a:gd name="T27" fmla="*/ 115 h 119"/>
                <a:gd name="T28" fmla="*/ 213 w 218"/>
                <a:gd name="T29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" h="119">
                  <a:moveTo>
                    <a:pt x="213" y="119"/>
                  </a:moveTo>
                  <a:cubicBezTo>
                    <a:pt x="210" y="119"/>
                    <a:pt x="208" y="117"/>
                    <a:pt x="208" y="115"/>
                  </a:cubicBezTo>
                  <a:cubicBezTo>
                    <a:pt x="208" y="32"/>
                    <a:pt x="208" y="32"/>
                    <a:pt x="208" y="32"/>
                  </a:cubicBezTo>
                  <a:cubicBezTo>
                    <a:pt x="208" y="20"/>
                    <a:pt x="198" y="9"/>
                    <a:pt x="186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19" y="9"/>
                    <a:pt x="9" y="20"/>
                    <a:pt x="9" y="32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7"/>
                    <a:pt x="7" y="119"/>
                    <a:pt x="5" y="119"/>
                  </a:cubicBezTo>
                  <a:cubicBezTo>
                    <a:pt x="2" y="119"/>
                    <a:pt x="0" y="117"/>
                    <a:pt x="0" y="11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5"/>
                    <a:pt x="14" y="0"/>
                    <a:pt x="32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203" y="0"/>
                    <a:pt x="218" y="15"/>
                    <a:pt x="218" y="32"/>
                  </a:cubicBezTo>
                  <a:cubicBezTo>
                    <a:pt x="218" y="115"/>
                    <a:pt x="218" y="115"/>
                    <a:pt x="218" y="115"/>
                  </a:cubicBezTo>
                  <a:cubicBezTo>
                    <a:pt x="218" y="117"/>
                    <a:pt x="215" y="119"/>
                    <a:pt x="213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436"/>
            <p:cNvSpPr>
              <a:spLocks noEditPoints="1"/>
            </p:cNvSpPr>
            <p:nvPr/>
          </p:nvSpPr>
          <p:spPr bwMode="auto">
            <a:xfrm>
              <a:off x="6515100" y="8864600"/>
              <a:ext cx="190500" cy="134937"/>
            </a:xfrm>
            <a:custGeom>
              <a:avLst/>
              <a:gdLst>
                <a:gd name="T0" fmla="*/ 34 w 68"/>
                <a:gd name="T1" fmla="*/ 48 h 48"/>
                <a:gd name="T2" fmla="*/ 32 w 68"/>
                <a:gd name="T3" fmla="*/ 48 h 48"/>
                <a:gd name="T4" fmla="*/ 0 w 68"/>
                <a:gd name="T5" fmla="*/ 19 h 48"/>
                <a:gd name="T6" fmla="*/ 20 w 68"/>
                <a:gd name="T7" fmla="*/ 0 h 48"/>
                <a:gd name="T8" fmla="*/ 34 w 68"/>
                <a:gd name="T9" fmla="*/ 5 h 48"/>
                <a:gd name="T10" fmla="*/ 48 w 68"/>
                <a:gd name="T11" fmla="*/ 0 h 48"/>
                <a:gd name="T12" fmla="*/ 68 w 68"/>
                <a:gd name="T13" fmla="*/ 19 h 48"/>
                <a:gd name="T14" fmla="*/ 35 w 68"/>
                <a:gd name="T15" fmla="*/ 48 h 48"/>
                <a:gd name="T16" fmla="*/ 34 w 68"/>
                <a:gd name="T17" fmla="*/ 48 h 48"/>
                <a:gd name="T18" fmla="*/ 20 w 68"/>
                <a:gd name="T19" fmla="*/ 9 h 48"/>
                <a:gd name="T20" fmla="*/ 9 w 68"/>
                <a:gd name="T21" fmla="*/ 19 h 48"/>
                <a:gd name="T22" fmla="*/ 34 w 68"/>
                <a:gd name="T23" fmla="*/ 39 h 48"/>
                <a:gd name="T24" fmla="*/ 58 w 68"/>
                <a:gd name="T25" fmla="*/ 19 h 48"/>
                <a:gd name="T26" fmla="*/ 48 w 68"/>
                <a:gd name="T27" fmla="*/ 9 h 48"/>
                <a:gd name="T28" fmla="*/ 38 w 68"/>
                <a:gd name="T29" fmla="*/ 15 h 48"/>
                <a:gd name="T30" fmla="*/ 34 w 68"/>
                <a:gd name="T31" fmla="*/ 18 h 48"/>
                <a:gd name="T32" fmla="*/ 34 w 68"/>
                <a:gd name="T33" fmla="*/ 18 h 48"/>
                <a:gd name="T34" fmla="*/ 30 w 68"/>
                <a:gd name="T35" fmla="*/ 15 h 48"/>
                <a:gd name="T36" fmla="*/ 20 w 68"/>
                <a:gd name="T37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48">
                  <a:moveTo>
                    <a:pt x="34" y="48"/>
                  </a:moveTo>
                  <a:cubicBezTo>
                    <a:pt x="33" y="48"/>
                    <a:pt x="33" y="48"/>
                    <a:pt x="32" y="48"/>
                  </a:cubicBezTo>
                  <a:cubicBezTo>
                    <a:pt x="27" y="46"/>
                    <a:pt x="0" y="34"/>
                    <a:pt x="0" y="19"/>
                  </a:cubicBezTo>
                  <a:cubicBezTo>
                    <a:pt x="0" y="8"/>
                    <a:pt x="9" y="0"/>
                    <a:pt x="20" y="0"/>
                  </a:cubicBezTo>
                  <a:cubicBezTo>
                    <a:pt x="25" y="0"/>
                    <a:pt x="30" y="2"/>
                    <a:pt x="34" y="5"/>
                  </a:cubicBezTo>
                  <a:cubicBezTo>
                    <a:pt x="37" y="2"/>
                    <a:pt x="42" y="0"/>
                    <a:pt x="48" y="0"/>
                  </a:cubicBezTo>
                  <a:cubicBezTo>
                    <a:pt x="59" y="0"/>
                    <a:pt x="68" y="8"/>
                    <a:pt x="68" y="19"/>
                  </a:cubicBezTo>
                  <a:cubicBezTo>
                    <a:pt x="68" y="35"/>
                    <a:pt x="39" y="47"/>
                    <a:pt x="35" y="48"/>
                  </a:cubicBezTo>
                  <a:cubicBezTo>
                    <a:pt x="35" y="48"/>
                    <a:pt x="34" y="48"/>
                    <a:pt x="34" y="48"/>
                  </a:cubicBezTo>
                  <a:close/>
                  <a:moveTo>
                    <a:pt x="20" y="9"/>
                  </a:moveTo>
                  <a:cubicBezTo>
                    <a:pt x="14" y="9"/>
                    <a:pt x="9" y="13"/>
                    <a:pt x="9" y="19"/>
                  </a:cubicBezTo>
                  <a:cubicBezTo>
                    <a:pt x="9" y="25"/>
                    <a:pt x="23" y="34"/>
                    <a:pt x="34" y="39"/>
                  </a:cubicBezTo>
                  <a:cubicBezTo>
                    <a:pt x="43" y="35"/>
                    <a:pt x="58" y="26"/>
                    <a:pt x="58" y="19"/>
                  </a:cubicBezTo>
                  <a:cubicBezTo>
                    <a:pt x="58" y="13"/>
                    <a:pt x="54" y="9"/>
                    <a:pt x="48" y="9"/>
                  </a:cubicBezTo>
                  <a:cubicBezTo>
                    <a:pt x="43" y="9"/>
                    <a:pt x="40" y="12"/>
                    <a:pt x="38" y="15"/>
                  </a:cubicBezTo>
                  <a:cubicBezTo>
                    <a:pt x="37" y="17"/>
                    <a:pt x="36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8"/>
                    <a:pt x="30" y="17"/>
                    <a:pt x="30" y="15"/>
                  </a:cubicBezTo>
                  <a:cubicBezTo>
                    <a:pt x="28" y="12"/>
                    <a:pt x="24" y="9"/>
                    <a:pt x="2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437"/>
            <p:cNvSpPr/>
            <p:nvPr/>
          </p:nvSpPr>
          <p:spPr bwMode="auto">
            <a:xfrm>
              <a:off x="6164263" y="8542338"/>
              <a:ext cx="95250" cy="457200"/>
            </a:xfrm>
            <a:custGeom>
              <a:avLst/>
              <a:gdLst>
                <a:gd name="T0" fmla="*/ 29 w 34"/>
                <a:gd name="T1" fmla="*/ 163 h 163"/>
                <a:gd name="T2" fmla="*/ 11 w 34"/>
                <a:gd name="T3" fmla="*/ 163 h 163"/>
                <a:gd name="T4" fmla="*/ 4 w 34"/>
                <a:gd name="T5" fmla="*/ 160 h 163"/>
                <a:gd name="T6" fmla="*/ 0 w 34"/>
                <a:gd name="T7" fmla="*/ 143 h 163"/>
                <a:gd name="T8" fmla="*/ 9 w 34"/>
                <a:gd name="T9" fmla="*/ 14 h 163"/>
                <a:gd name="T10" fmla="*/ 19 w 34"/>
                <a:gd name="T11" fmla="*/ 0 h 163"/>
                <a:gd name="T12" fmla="*/ 29 w 34"/>
                <a:gd name="T13" fmla="*/ 0 h 163"/>
                <a:gd name="T14" fmla="*/ 34 w 34"/>
                <a:gd name="T15" fmla="*/ 5 h 163"/>
                <a:gd name="T16" fmla="*/ 29 w 34"/>
                <a:gd name="T17" fmla="*/ 10 h 163"/>
                <a:gd name="T18" fmla="*/ 20 w 34"/>
                <a:gd name="T19" fmla="*/ 10 h 163"/>
                <a:gd name="T20" fmla="*/ 18 w 34"/>
                <a:gd name="T21" fmla="*/ 14 h 163"/>
                <a:gd name="T22" fmla="*/ 9 w 34"/>
                <a:gd name="T23" fmla="*/ 144 h 163"/>
                <a:gd name="T24" fmla="*/ 11 w 34"/>
                <a:gd name="T25" fmla="*/ 154 h 163"/>
                <a:gd name="T26" fmla="*/ 29 w 34"/>
                <a:gd name="T27" fmla="*/ 154 h 163"/>
                <a:gd name="T28" fmla="*/ 34 w 34"/>
                <a:gd name="T29" fmla="*/ 159 h 163"/>
                <a:gd name="T30" fmla="*/ 29 w 34"/>
                <a:gd name="T31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163">
                  <a:moveTo>
                    <a:pt x="29" y="163"/>
                  </a:moveTo>
                  <a:cubicBezTo>
                    <a:pt x="11" y="163"/>
                    <a:pt x="11" y="163"/>
                    <a:pt x="11" y="163"/>
                  </a:cubicBezTo>
                  <a:cubicBezTo>
                    <a:pt x="8" y="163"/>
                    <a:pt x="6" y="162"/>
                    <a:pt x="4" y="160"/>
                  </a:cubicBezTo>
                  <a:cubicBezTo>
                    <a:pt x="1" y="157"/>
                    <a:pt x="0" y="151"/>
                    <a:pt x="0" y="14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6"/>
                    <a:pt x="14" y="0"/>
                    <a:pt x="1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2" y="0"/>
                    <a:pt x="34" y="2"/>
                    <a:pt x="34" y="5"/>
                  </a:cubicBezTo>
                  <a:cubicBezTo>
                    <a:pt x="34" y="8"/>
                    <a:pt x="32" y="10"/>
                    <a:pt x="2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0"/>
                    <a:pt x="18" y="12"/>
                    <a:pt x="18" y="14"/>
                  </a:cubicBezTo>
                  <a:cubicBezTo>
                    <a:pt x="9" y="144"/>
                    <a:pt x="9" y="144"/>
                    <a:pt x="9" y="144"/>
                  </a:cubicBezTo>
                  <a:cubicBezTo>
                    <a:pt x="9" y="151"/>
                    <a:pt x="11" y="154"/>
                    <a:pt x="11" y="154"/>
                  </a:cubicBezTo>
                  <a:cubicBezTo>
                    <a:pt x="29" y="154"/>
                    <a:pt x="29" y="154"/>
                    <a:pt x="29" y="154"/>
                  </a:cubicBezTo>
                  <a:cubicBezTo>
                    <a:pt x="32" y="154"/>
                    <a:pt x="34" y="156"/>
                    <a:pt x="34" y="159"/>
                  </a:cubicBezTo>
                  <a:cubicBezTo>
                    <a:pt x="34" y="161"/>
                    <a:pt x="32" y="163"/>
                    <a:pt x="29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438"/>
            <p:cNvSpPr/>
            <p:nvPr/>
          </p:nvSpPr>
          <p:spPr bwMode="auto">
            <a:xfrm>
              <a:off x="6961188" y="8542338"/>
              <a:ext cx="95250" cy="457200"/>
            </a:xfrm>
            <a:custGeom>
              <a:avLst/>
              <a:gdLst>
                <a:gd name="T0" fmla="*/ 23 w 34"/>
                <a:gd name="T1" fmla="*/ 163 h 163"/>
                <a:gd name="T2" fmla="*/ 5 w 34"/>
                <a:gd name="T3" fmla="*/ 163 h 163"/>
                <a:gd name="T4" fmla="*/ 0 w 34"/>
                <a:gd name="T5" fmla="*/ 159 h 163"/>
                <a:gd name="T6" fmla="*/ 5 w 34"/>
                <a:gd name="T7" fmla="*/ 154 h 163"/>
                <a:gd name="T8" fmla="*/ 23 w 34"/>
                <a:gd name="T9" fmla="*/ 154 h 163"/>
                <a:gd name="T10" fmla="*/ 25 w 34"/>
                <a:gd name="T11" fmla="*/ 144 h 163"/>
                <a:gd name="T12" fmla="*/ 16 w 34"/>
                <a:gd name="T13" fmla="*/ 15 h 163"/>
                <a:gd name="T14" fmla="*/ 14 w 34"/>
                <a:gd name="T15" fmla="*/ 10 h 163"/>
                <a:gd name="T16" fmla="*/ 5 w 34"/>
                <a:gd name="T17" fmla="*/ 10 h 163"/>
                <a:gd name="T18" fmla="*/ 0 w 34"/>
                <a:gd name="T19" fmla="*/ 5 h 163"/>
                <a:gd name="T20" fmla="*/ 5 w 34"/>
                <a:gd name="T21" fmla="*/ 0 h 163"/>
                <a:gd name="T22" fmla="*/ 15 w 34"/>
                <a:gd name="T23" fmla="*/ 0 h 163"/>
                <a:gd name="T24" fmla="*/ 25 w 34"/>
                <a:gd name="T25" fmla="*/ 14 h 163"/>
                <a:gd name="T26" fmla="*/ 34 w 34"/>
                <a:gd name="T27" fmla="*/ 143 h 163"/>
                <a:gd name="T28" fmla="*/ 30 w 34"/>
                <a:gd name="T29" fmla="*/ 160 h 163"/>
                <a:gd name="T30" fmla="*/ 23 w 34"/>
                <a:gd name="T31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163">
                  <a:moveTo>
                    <a:pt x="23" y="163"/>
                  </a:moveTo>
                  <a:cubicBezTo>
                    <a:pt x="5" y="163"/>
                    <a:pt x="5" y="163"/>
                    <a:pt x="5" y="163"/>
                  </a:cubicBezTo>
                  <a:cubicBezTo>
                    <a:pt x="2" y="163"/>
                    <a:pt x="0" y="161"/>
                    <a:pt x="0" y="159"/>
                  </a:cubicBezTo>
                  <a:cubicBezTo>
                    <a:pt x="0" y="156"/>
                    <a:pt x="2" y="154"/>
                    <a:pt x="5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5" y="151"/>
                    <a:pt x="25" y="14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2"/>
                    <a:pt x="15" y="10"/>
                    <a:pt x="1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0" y="0"/>
                    <a:pt x="25" y="6"/>
                    <a:pt x="25" y="14"/>
                  </a:cubicBezTo>
                  <a:cubicBezTo>
                    <a:pt x="34" y="143"/>
                    <a:pt x="34" y="143"/>
                    <a:pt x="34" y="143"/>
                  </a:cubicBezTo>
                  <a:cubicBezTo>
                    <a:pt x="34" y="151"/>
                    <a:pt x="33" y="157"/>
                    <a:pt x="30" y="160"/>
                  </a:cubicBezTo>
                  <a:cubicBezTo>
                    <a:pt x="28" y="162"/>
                    <a:pt x="26" y="163"/>
                    <a:pt x="23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439"/>
            <p:cNvSpPr/>
            <p:nvPr/>
          </p:nvSpPr>
          <p:spPr bwMode="auto">
            <a:xfrm>
              <a:off x="6303963" y="8320088"/>
              <a:ext cx="266700" cy="344487"/>
            </a:xfrm>
            <a:custGeom>
              <a:avLst/>
              <a:gdLst>
                <a:gd name="T0" fmla="*/ 90 w 95"/>
                <a:gd name="T1" fmla="*/ 123 h 123"/>
                <a:gd name="T2" fmla="*/ 90 w 95"/>
                <a:gd name="T3" fmla="*/ 123 h 123"/>
                <a:gd name="T4" fmla="*/ 27 w 95"/>
                <a:gd name="T5" fmla="*/ 87 h 123"/>
                <a:gd name="T6" fmla="*/ 0 w 95"/>
                <a:gd name="T7" fmla="*/ 4 h 123"/>
                <a:gd name="T8" fmla="*/ 5 w 95"/>
                <a:gd name="T9" fmla="*/ 0 h 123"/>
                <a:gd name="T10" fmla="*/ 5 w 95"/>
                <a:gd name="T11" fmla="*/ 0 h 123"/>
                <a:gd name="T12" fmla="*/ 10 w 95"/>
                <a:gd name="T13" fmla="*/ 4 h 123"/>
                <a:gd name="T14" fmla="*/ 91 w 95"/>
                <a:gd name="T15" fmla="*/ 114 h 123"/>
                <a:gd name="T16" fmla="*/ 95 w 95"/>
                <a:gd name="T17" fmla="*/ 120 h 123"/>
                <a:gd name="T18" fmla="*/ 90 w 95"/>
                <a:gd name="T1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123">
                  <a:moveTo>
                    <a:pt x="90" y="123"/>
                  </a:moveTo>
                  <a:cubicBezTo>
                    <a:pt x="90" y="123"/>
                    <a:pt x="90" y="123"/>
                    <a:pt x="90" y="123"/>
                  </a:cubicBezTo>
                  <a:cubicBezTo>
                    <a:pt x="65" y="119"/>
                    <a:pt x="43" y="106"/>
                    <a:pt x="27" y="87"/>
                  </a:cubicBezTo>
                  <a:cubicBezTo>
                    <a:pt x="10" y="66"/>
                    <a:pt x="0" y="37"/>
                    <a:pt x="0" y="4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10" y="48"/>
                    <a:pt x="31" y="103"/>
                    <a:pt x="91" y="114"/>
                  </a:cubicBezTo>
                  <a:cubicBezTo>
                    <a:pt x="94" y="115"/>
                    <a:pt x="95" y="117"/>
                    <a:pt x="95" y="120"/>
                  </a:cubicBezTo>
                  <a:cubicBezTo>
                    <a:pt x="94" y="122"/>
                    <a:pt x="93" y="123"/>
                    <a:pt x="90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440"/>
            <p:cNvSpPr/>
            <p:nvPr/>
          </p:nvSpPr>
          <p:spPr bwMode="auto">
            <a:xfrm>
              <a:off x="6646863" y="8320088"/>
              <a:ext cx="268288" cy="344487"/>
            </a:xfrm>
            <a:custGeom>
              <a:avLst/>
              <a:gdLst>
                <a:gd name="T0" fmla="*/ 5 w 96"/>
                <a:gd name="T1" fmla="*/ 123 h 123"/>
                <a:gd name="T2" fmla="*/ 1 w 96"/>
                <a:gd name="T3" fmla="*/ 120 h 123"/>
                <a:gd name="T4" fmla="*/ 4 w 96"/>
                <a:gd name="T5" fmla="*/ 114 h 123"/>
                <a:gd name="T6" fmla="*/ 86 w 96"/>
                <a:gd name="T7" fmla="*/ 4 h 123"/>
                <a:gd name="T8" fmla="*/ 91 w 96"/>
                <a:gd name="T9" fmla="*/ 0 h 123"/>
                <a:gd name="T10" fmla="*/ 96 w 96"/>
                <a:gd name="T11" fmla="*/ 4 h 123"/>
                <a:gd name="T12" fmla="*/ 69 w 96"/>
                <a:gd name="T13" fmla="*/ 87 h 123"/>
                <a:gd name="T14" fmla="*/ 6 w 96"/>
                <a:gd name="T15" fmla="*/ 123 h 123"/>
                <a:gd name="T16" fmla="*/ 5 w 96"/>
                <a:gd name="T1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23">
                  <a:moveTo>
                    <a:pt x="5" y="123"/>
                  </a:moveTo>
                  <a:cubicBezTo>
                    <a:pt x="3" y="123"/>
                    <a:pt x="1" y="122"/>
                    <a:pt x="1" y="120"/>
                  </a:cubicBezTo>
                  <a:cubicBezTo>
                    <a:pt x="0" y="117"/>
                    <a:pt x="2" y="115"/>
                    <a:pt x="4" y="114"/>
                  </a:cubicBezTo>
                  <a:cubicBezTo>
                    <a:pt x="65" y="104"/>
                    <a:pt x="86" y="48"/>
                    <a:pt x="86" y="4"/>
                  </a:cubicBezTo>
                  <a:cubicBezTo>
                    <a:pt x="86" y="2"/>
                    <a:pt x="88" y="0"/>
                    <a:pt x="91" y="0"/>
                  </a:cubicBezTo>
                  <a:cubicBezTo>
                    <a:pt x="93" y="0"/>
                    <a:pt x="96" y="2"/>
                    <a:pt x="96" y="4"/>
                  </a:cubicBezTo>
                  <a:cubicBezTo>
                    <a:pt x="96" y="37"/>
                    <a:pt x="86" y="66"/>
                    <a:pt x="69" y="87"/>
                  </a:cubicBezTo>
                  <a:cubicBezTo>
                    <a:pt x="53" y="106"/>
                    <a:pt x="31" y="119"/>
                    <a:pt x="6" y="123"/>
                  </a:cubicBezTo>
                  <a:cubicBezTo>
                    <a:pt x="6" y="123"/>
                    <a:pt x="5" y="123"/>
                    <a:pt x="5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441"/>
            <p:cNvSpPr>
              <a:spLocks noEditPoints="1"/>
            </p:cNvSpPr>
            <p:nvPr/>
          </p:nvSpPr>
          <p:spPr bwMode="auto">
            <a:xfrm>
              <a:off x="6545263" y="8583613"/>
              <a:ext cx="128588" cy="149225"/>
            </a:xfrm>
            <a:custGeom>
              <a:avLst/>
              <a:gdLst>
                <a:gd name="T0" fmla="*/ 33 w 46"/>
                <a:gd name="T1" fmla="*/ 53 h 53"/>
                <a:gd name="T2" fmla="*/ 12 w 46"/>
                <a:gd name="T3" fmla="*/ 53 h 53"/>
                <a:gd name="T4" fmla="*/ 0 w 46"/>
                <a:gd name="T5" fmla="*/ 41 h 53"/>
                <a:gd name="T6" fmla="*/ 0 w 46"/>
                <a:gd name="T7" fmla="*/ 13 h 53"/>
                <a:gd name="T8" fmla="*/ 12 w 46"/>
                <a:gd name="T9" fmla="*/ 0 h 53"/>
                <a:gd name="T10" fmla="*/ 33 w 46"/>
                <a:gd name="T11" fmla="*/ 0 h 53"/>
                <a:gd name="T12" fmla="*/ 46 w 46"/>
                <a:gd name="T13" fmla="*/ 13 h 53"/>
                <a:gd name="T14" fmla="*/ 46 w 46"/>
                <a:gd name="T15" fmla="*/ 41 h 53"/>
                <a:gd name="T16" fmla="*/ 33 w 46"/>
                <a:gd name="T17" fmla="*/ 53 h 53"/>
                <a:gd name="T18" fmla="*/ 12 w 46"/>
                <a:gd name="T19" fmla="*/ 9 h 53"/>
                <a:gd name="T20" fmla="*/ 9 w 46"/>
                <a:gd name="T21" fmla="*/ 13 h 53"/>
                <a:gd name="T22" fmla="*/ 9 w 46"/>
                <a:gd name="T23" fmla="*/ 41 h 53"/>
                <a:gd name="T24" fmla="*/ 12 w 46"/>
                <a:gd name="T25" fmla="*/ 44 h 53"/>
                <a:gd name="T26" fmla="*/ 33 w 46"/>
                <a:gd name="T27" fmla="*/ 44 h 53"/>
                <a:gd name="T28" fmla="*/ 37 w 46"/>
                <a:gd name="T29" fmla="*/ 41 h 53"/>
                <a:gd name="T30" fmla="*/ 37 w 46"/>
                <a:gd name="T31" fmla="*/ 13 h 53"/>
                <a:gd name="T32" fmla="*/ 33 w 46"/>
                <a:gd name="T33" fmla="*/ 9 h 53"/>
                <a:gd name="T34" fmla="*/ 12 w 46"/>
                <a:gd name="T35" fmla="*/ 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53">
                  <a:moveTo>
                    <a:pt x="33" y="53"/>
                  </a:moveTo>
                  <a:cubicBezTo>
                    <a:pt x="12" y="53"/>
                    <a:pt x="12" y="53"/>
                    <a:pt x="12" y="53"/>
                  </a:cubicBezTo>
                  <a:cubicBezTo>
                    <a:pt x="5" y="53"/>
                    <a:pt x="0" y="47"/>
                    <a:pt x="0" y="4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40" y="0"/>
                    <a:pt x="46" y="6"/>
                    <a:pt x="46" y="13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7"/>
                    <a:pt x="40" y="53"/>
                    <a:pt x="33" y="53"/>
                  </a:cubicBezTo>
                  <a:close/>
                  <a:moveTo>
                    <a:pt x="12" y="9"/>
                  </a:moveTo>
                  <a:cubicBezTo>
                    <a:pt x="10" y="9"/>
                    <a:pt x="9" y="11"/>
                    <a:pt x="9" y="13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2"/>
                    <a:pt x="10" y="44"/>
                    <a:pt x="12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5" y="44"/>
                    <a:pt x="37" y="42"/>
                    <a:pt x="37" y="41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1"/>
                    <a:pt x="35" y="9"/>
                    <a:pt x="33" y="9"/>
                  </a:cubicBezTo>
                  <a:lnTo>
                    <a:pt x="1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442"/>
            <p:cNvSpPr>
              <a:spLocks noEditPoints="1"/>
            </p:cNvSpPr>
            <p:nvPr/>
          </p:nvSpPr>
          <p:spPr bwMode="auto">
            <a:xfrm>
              <a:off x="6492875" y="8193088"/>
              <a:ext cx="234950" cy="87312"/>
            </a:xfrm>
            <a:custGeom>
              <a:avLst/>
              <a:gdLst>
                <a:gd name="T0" fmla="*/ 68 w 84"/>
                <a:gd name="T1" fmla="*/ 31 h 31"/>
                <a:gd name="T2" fmla="*/ 15 w 84"/>
                <a:gd name="T3" fmla="*/ 31 h 31"/>
                <a:gd name="T4" fmla="*/ 0 w 84"/>
                <a:gd name="T5" fmla="*/ 15 h 31"/>
                <a:gd name="T6" fmla="*/ 15 w 84"/>
                <a:gd name="T7" fmla="*/ 0 h 31"/>
                <a:gd name="T8" fmla="*/ 68 w 84"/>
                <a:gd name="T9" fmla="*/ 0 h 31"/>
                <a:gd name="T10" fmla="*/ 84 w 84"/>
                <a:gd name="T11" fmla="*/ 15 h 31"/>
                <a:gd name="T12" fmla="*/ 68 w 84"/>
                <a:gd name="T13" fmla="*/ 31 h 31"/>
                <a:gd name="T14" fmla="*/ 15 w 84"/>
                <a:gd name="T15" fmla="*/ 9 h 31"/>
                <a:gd name="T16" fmla="*/ 9 w 84"/>
                <a:gd name="T17" fmla="*/ 15 h 31"/>
                <a:gd name="T18" fmla="*/ 15 w 84"/>
                <a:gd name="T19" fmla="*/ 22 h 31"/>
                <a:gd name="T20" fmla="*/ 68 w 84"/>
                <a:gd name="T21" fmla="*/ 22 h 31"/>
                <a:gd name="T22" fmla="*/ 75 w 84"/>
                <a:gd name="T23" fmla="*/ 15 h 31"/>
                <a:gd name="T24" fmla="*/ 68 w 84"/>
                <a:gd name="T25" fmla="*/ 9 h 31"/>
                <a:gd name="T26" fmla="*/ 15 w 84"/>
                <a:gd name="T27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" h="31">
                  <a:moveTo>
                    <a:pt x="68" y="31"/>
                  </a:moveTo>
                  <a:cubicBezTo>
                    <a:pt x="15" y="31"/>
                    <a:pt x="15" y="31"/>
                    <a:pt x="15" y="31"/>
                  </a:cubicBezTo>
                  <a:cubicBezTo>
                    <a:pt x="7" y="31"/>
                    <a:pt x="0" y="24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7" y="0"/>
                    <a:pt x="84" y="7"/>
                    <a:pt x="84" y="15"/>
                  </a:cubicBezTo>
                  <a:cubicBezTo>
                    <a:pt x="84" y="24"/>
                    <a:pt x="77" y="31"/>
                    <a:pt x="68" y="31"/>
                  </a:cubicBezTo>
                  <a:close/>
                  <a:moveTo>
                    <a:pt x="15" y="9"/>
                  </a:moveTo>
                  <a:cubicBezTo>
                    <a:pt x="12" y="9"/>
                    <a:pt x="9" y="12"/>
                    <a:pt x="9" y="15"/>
                  </a:cubicBezTo>
                  <a:cubicBezTo>
                    <a:pt x="9" y="19"/>
                    <a:pt x="12" y="22"/>
                    <a:pt x="15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72" y="22"/>
                    <a:pt x="75" y="19"/>
                    <a:pt x="75" y="15"/>
                  </a:cubicBezTo>
                  <a:cubicBezTo>
                    <a:pt x="75" y="12"/>
                    <a:pt x="72" y="9"/>
                    <a:pt x="68" y="9"/>
                  </a:cubicBezTo>
                  <a:lnTo>
                    <a:pt x="1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02" name="Freeform 443"/>
          <p:cNvSpPr>
            <a:spLocks noEditPoints="1"/>
          </p:cNvSpPr>
          <p:nvPr/>
        </p:nvSpPr>
        <p:spPr bwMode="auto">
          <a:xfrm>
            <a:off x="1579409" y="3594523"/>
            <a:ext cx="865500" cy="863359"/>
          </a:xfrm>
          <a:custGeom>
            <a:avLst/>
            <a:gdLst>
              <a:gd name="T0" fmla="*/ 229 w 458"/>
              <a:gd name="T1" fmla="*/ 457 h 457"/>
              <a:gd name="T2" fmla="*/ 0 w 458"/>
              <a:gd name="T3" fmla="*/ 228 h 457"/>
              <a:gd name="T4" fmla="*/ 229 w 458"/>
              <a:gd name="T5" fmla="*/ 0 h 457"/>
              <a:gd name="T6" fmla="*/ 458 w 458"/>
              <a:gd name="T7" fmla="*/ 228 h 457"/>
              <a:gd name="T8" fmla="*/ 229 w 458"/>
              <a:gd name="T9" fmla="*/ 457 h 457"/>
              <a:gd name="T10" fmla="*/ 229 w 458"/>
              <a:gd name="T11" fmla="*/ 9 h 457"/>
              <a:gd name="T12" fmla="*/ 10 w 458"/>
              <a:gd name="T13" fmla="*/ 228 h 457"/>
              <a:gd name="T14" fmla="*/ 229 w 458"/>
              <a:gd name="T15" fmla="*/ 448 h 457"/>
              <a:gd name="T16" fmla="*/ 448 w 458"/>
              <a:gd name="T17" fmla="*/ 228 h 457"/>
              <a:gd name="T18" fmla="*/ 229 w 458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8" h="457">
                <a:moveTo>
                  <a:pt x="229" y="457"/>
                </a:moveTo>
                <a:cubicBezTo>
                  <a:pt x="103" y="457"/>
                  <a:pt x="0" y="354"/>
                  <a:pt x="0" y="228"/>
                </a:cubicBezTo>
                <a:cubicBezTo>
                  <a:pt x="0" y="102"/>
                  <a:pt x="103" y="0"/>
                  <a:pt x="229" y="0"/>
                </a:cubicBezTo>
                <a:cubicBezTo>
                  <a:pt x="355" y="0"/>
                  <a:pt x="458" y="102"/>
                  <a:pt x="458" y="228"/>
                </a:cubicBezTo>
                <a:cubicBezTo>
                  <a:pt x="458" y="354"/>
                  <a:pt x="355" y="457"/>
                  <a:pt x="229" y="457"/>
                </a:cubicBezTo>
                <a:close/>
                <a:moveTo>
                  <a:pt x="229" y="9"/>
                </a:moveTo>
                <a:cubicBezTo>
                  <a:pt x="108" y="9"/>
                  <a:pt x="10" y="107"/>
                  <a:pt x="10" y="228"/>
                </a:cubicBezTo>
                <a:cubicBezTo>
                  <a:pt x="10" y="349"/>
                  <a:pt x="108" y="448"/>
                  <a:pt x="229" y="448"/>
                </a:cubicBezTo>
                <a:cubicBezTo>
                  <a:pt x="350" y="448"/>
                  <a:pt x="448" y="349"/>
                  <a:pt x="448" y="228"/>
                </a:cubicBezTo>
                <a:cubicBezTo>
                  <a:pt x="448" y="107"/>
                  <a:pt x="350" y="9"/>
                  <a:pt x="229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503" name="组合 502"/>
          <p:cNvGrpSpPr/>
          <p:nvPr/>
        </p:nvGrpSpPr>
        <p:grpSpPr>
          <a:xfrm>
            <a:off x="9923614" y="3738416"/>
            <a:ext cx="563805" cy="570224"/>
            <a:chOff x="7967663" y="8275638"/>
            <a:chExt cx="836613" cy="846137"/>
          </a:xfrm>
          <a:solidFill>
            <a:srgbClr val="FC621E"/>
          </a:solidFill>
        </p:grpSpPr>
        <p:sp>
          <p:nvSpPr>
            <p:cNvPr id="504" name="Freeform 444"/>
            <p:cNvSpPr>
              <a:spLocks noEditPoints="1"/>
            </p:cNvSpPr>
            <p:nvPr/>
          </p:nvSpPr>
          <p:spPr bwMode="auto">
            <a:xfrm>
              <a:off x="7996238" y="8674100"/>
              <a:ext cx="458788" cy="150812"/>
            </a:xfrm>
            <a:custGeom>
              <a:avLst/>
              <a:gdLst>
                <a:gd name="T0" fmla="*/ 146 w 164"/>
                <a:gd name="T1" fmla="*/ 54 h 54"/>
                <a:gd name="T2" fmla="*/ 18 w 164"/>
                <a:gd name="T3" fmla="*/ 54 h 54"/>
                <a:gd name="T4" fmla="*/ 0 w 164"/>
                <a:gd name="T5" fmla="*/ 36 h 54"/>
                <a:gd name="T6" fmla="*/ 0 w 164"/>
                <a:gd name="T7" fmla="*/ 18 h 54"/>
                <a:gd name="T8" fmla="*/ 18 w 164"/>
                <a:gd name="T9" fmla="*/ 0 h 54"/>
                <a:gd name="T10" fmla="*/ 146 w 164"/>
                <a:gd name="T11" fmla="*/ 0 h 54"/>
                <a:gd name="T12" fmla="*/ 164 w 164"/>
                <a:gd name="T13" fmla="*/ 18 h 54"/>
                <a:gd name="T14" fmla="*/ 164 w 164"/>
                <a:gd name="T15" fmla="*/ 36 h 54"/>
                <a:gd name="T16" fmla="*/ 146 w 164"/>
                <a:gd name="T17" fmla="*/ 54 h 54"/>
                <a:gd name="T18" fmla="*/ 18 w 164"/>
                <a:gd name="T19" fmla="*/ 9 h 54"/>
                <a:gd name="T20" fmla="*/ 10 w 164"/>
                <a:gd name="T21" fmla="*/ 18 h 54"/>
                <a:gd name="T22" fmla="*/ 10 w 164"/>
                <a:gd name="T23" fmla="*/ 36 h 54"/>
                <a:gd name="T24" fmla="*/ 18 w 164"/>
                <a:gd name="T25" fmla="*/ 45 h 54"/>
                <a:gd name="T26" fmla="*/ 146 w 164"/>
                <a:gd name="T27" fmla="*/ 45 h 54"/>
                <a:gd name="T28" fmla="*/ 155 w 164"/>
                <a:gd name="T29" fmla="*/ 36 h 54"/>
                <a:gd name="T30" fmla="*/ 155 w 164"/>
                <a:gd name="T31" fmla="*/ 18 h 54"/>
                <a:gd name="T32" fmla="*/ 146 w 164"/>
                <a:gd name="T33" fmla="*/ 9 h 54"/>
                <a:gd name="T34" fmla="*/ 18 w 164"/>
                <a:gd name="T35" fmla="*/ 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54">
                  <a:moveTo>
                    <a:pt x="146" y="54"/>
                  </a:moveTo>
                  <a:cubicBezTo>
                    <a:pt x="18" y="54"/>
                    <a:pt x="18" y="54"/>
                    <a:pt x="18" y="54"/>
                  </a:cubicBezTo>
                  <a:cubicBezTo>
                    <a:pt x="9" y="54"/>
                    <a:pt x="0" y="46"/>
                    <a:pt x="0" y="3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9" y="0"/>
                    <a:pt x="18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56" y="0"/>
                    <a:pt x="164" y="8"/>
                    <a:pt x="164" y="18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64" y="46"/>
                    <a:pt x="156" y="54"/>
                    <a:pt x="146" y="54"/>
                  </a:cubicBezTo>
                  <a:close/>
                  <a:moveTo>
                    <a:pt x="18" y="9"/>
                  </a:moveTo>
                  <a:cubicBezTo>
                    <a:pt x="14" y="9"/>
                    <a:pt x="10" y="13"/>
                    <a:pt x="10" y="18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41"/>
                    <a:pt x="14" y="45"/>
                    <a:pt x="18" y="45"/>
                  </a:cubicBezTo>
                  <a:cubicBezTo>
                    <a:pt x="146" y="45"/>
                    <a:pt x="146" y="45"/>
                    <a:pt x="146" y="45"/>
                  </a:cubicBezTo>
                  <a:cubicBezTo>
                    <a:pt x="151" y="45"/>
                    <a:pt x="155" y="41"/>
                    <a:pt x="155" y="36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3"/>
                    <a:pt x="151" y="9"/>
                    <a:pt x="146" y="9"/>
                  </a:cubicBezTo>
                  <a:lnTo>
                    <a:pt x="1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445"/>
            <p:cNvSpPr>
              <a:spLocks noEditPoints="1"/>
            </p:cNvSpPr>
            <p:nvPr/>
          </p:nvSpPr>
          <p:spPr bwMode="auto">
            <a:xfrm>
              <a:off x="8021638" y="8799513"/>
              <a:ext cx="411163" cy="322262"/>
            </a:xfrm>
            <a:custGeom>
              <a:avLst/>
              <a:gdLst>
                <a:gd name="T0" fmla="*/ 121 w 147"/>
                <a:gd name="T1" fmla="*/ 115 h 115"/>
                <a:gd name="T2" fmla="*/ 27 w 147"/>
                <a:gd name="T3" fmla="*/ 115 h 115"/>
                <a:gd name="T4" fmla="*/ 9 w 147"/>
                <a:gd name="T5" fmla="*/ 97 h 115"/>
                <a:gd name="T6" fmla="*/ 0 w 147"/>
                <a:gd name="T7" fmla="*/ 5 h 115"/>
                <a:gd name="T8" fmla="*/ 1 w 147"/>
                <a:gd name="T9" fmla="*/ 2 h 115"/>
                <a:gd name="T10" fmla="*/ 5 w 147"/>
                <a:gd name="T11" fmla="*/ 0 h 115"/>
                <a:gd name="T12" fmla="*/ 142 w 147"/>
                <a:gd name="T13" fmla="*/ 0 h 115"/>
                <a:gd name="T14" fmla="*/ 146 w 147"/>
                <a:gd name="T15" fmla="*/ 2 h 115"/>
                <a:gd name="T16" fmla="*/ 147 w 147"/>
                <a:gd name="T17" fmla="*/ 5 h 115"/>
                <a:gd name="T18" fmla="*/ 139 w 147"/>
                <a:gd name="T19" fmla="*/ 98 h 115"/>
                <a:gd name="T20" fmla="*/ 121 w 147"/>
                <a:gd name="T21" fmla="*/ 115 h 115"/>
                <a:gd name="T22" fmla="*/ 10 w 147"/>
                <a:gd name="T23" fmla="*/ 9 h 115"/>
                <a:gd name="T24" fmla="*/ 18 w 147"/>
                <a:gd name="T25" fmla="*/ 97 h 115"/>
                <a:gd name="T26" fmla="*/ 18 w 147"/>
                <a:gd name="T27" fmla="*/ 97 h 115"/>
                <a:gd name="T28" fmla="*/ 27 w 147"/>
                <a:gd name="T29" fmla="*/ 106 h 115"/>
                <a:gd name="T30" fmla="*/ 121 w 147"/>
                <a:gd name="T31" fmla="*/ 106 h 115"/>
                <a:gd name="T32" fmla="*/ 130 w 147"/>
                <a:gd name="T33" fmla="*/ 97 h 115"/>
                <a:gd name="T34" fmla="*/ 137 w 147"/>
                <a:gd name="T35" fmla="*/ 9 h 115"/>
                <a:gd name="T36" fmla="*/ 10 w 147"/>
                <a:gd name="T37" fmla="*/ 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" h="115">
                  <a:moveTo>
                    <a:pt x="121" y="115"/>
                  </a:moveTo>
                  <a:cubicBezTo>
                    <a:pt x="27" y="115"/>
                    <a:pt x="27" y="115"/>
                    <a:pt x="27" y="115"/>
                  </a:cubicBezTo>
                  <a:cubicBezTo>
                    <a:pt x="17" y="115"/>
                    <a:pt x="9" y="107"/>
                    <a:pt x="9" y="9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5" y="1"/>
                    <a:pt x="146" y="2"/>
                  </a:cubicBezTo>
                  <a:cubicBezTo>
                    <a:pt x="146" y="3"/>
                    <a:pt x="147" y="4"/>
                    <a:pt x="147" y="5"/>
                  </a:cubicBezTo>
                  <a:cubicBezTo>
                    <a:pt x="139" y="98"/>
                    <a:pt x="139" y="98"/>
                    <a:pt x="139" y="98"/>
                  </a:cubicBezTo>
                  <a:cubicBezTo>
                    <a:pt x="139" y="107"/>
                    <a:pt x="131" y="115"/>
                    <a:pt x="121" y="115"/>
                  </a:cubicBezTo>
                  <a:close/>
                  <a:moveTo>
                    <a:pt x="10" y="9"/>
                  </a:moveTo>
                  <a:cubicBezTo>
                    <a:pt x="18" y="97"/>
                    <a:pt x="18" y="97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8" y="102"/>
                    <a:pt x="22" y="106"/>
                    <a:pt x="27" y="106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26" y="106"/>
                    <a:pt x="130" y="102"/>
                    <a:pt x="130" y="97"/>
                  </a:cubicBezTo>
                  <a:cubicBezTo>
                    <a:pt x="137" y="9"/>
                    <a:pt x="137" y="9"/>
                    <a:pt x="137" y="9"/>
                  </a:cubicBezTo>
                  <a:lnTo>
                    <a:pt x="1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446"/>
            <p:cNvSpPr/>
            <p:nvPr/>
          </p:nvSpPr>
          <p:spPr bwMode="auto">
            <a:xfrm>
              <a:off x="7967663" y="8712200"/>
              <a:ext cx="55563" cy="28575"/>
            </a:xfrm>
            <a:custGeom>
              <a:avLst/>
              <a:gdLst>
                <a:gd name="T0" fmla="*/ 15 w 20"/>
                <a:gd name="T1" fmla="*/ 10 h 10"/>
                <a:gd name="T2" fmla="*/ 5 w 20"/>
                <a:gd name="T3" fmla="*/ 10 h 10"/>
                <a:gd name="T4" fmla="*/ 0 w 20"/>
                <a:gd name="T5" fmla="*/ 5 h 10"/>
                <a:gd name="T6" fmla="*/ 5 w 20"/>
                <a:gd name="T7" fmla="*/ 0 h 10"/>
                <a:gd name="T8" fmla="*/ 15 w 20"/>
                <a:gd name="T9" fmla="*/ 0 h 10"/>
                <a:gd name="T10" fmla="*/ 20 w 20"/>
                <a:gd name="T11" fmla="*/ 5 h 10"/>
                <a:gd name="T12" fmla="*/ 15 w 2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0">
                  <a:moveTo>
                    <a:pt x="1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0" y="7"/>
                    <a:pt x="18" y="10"/>
                    <a:pt x="1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447"/>
            <p:cNvSpPr/>
            <p:nvPr/>
          </p:nvSpPr>
          <p:spPr bwMode="auto">
            <a:xfrm>
              <a:off x="8431213" y="8712200"/>
              <a:ext cx="52388" cy="28575"/>
            </a:xfrm>
            <a:custGeom>
              <a:avLst/>
              <a:gdLst>
                <a:gd name="T0" fmla="*/ 15 w 19"/>
                <a:gd name="T1" fmla="*/ 10 h 10"/>
                <a:gd name="T2" fmla="*/ 5 w 19"/>
                <a:gd name="T3" fmla="*/ 10 h 10"/>
                <a:gd name="T4" fmla="*/ 0 w 19"/>
                <a:gd name="T5" fmla="*/ 5 h 10"/>
                <a:gd name="T6" fmla="*/ 5 w 19"/>
                <a:gd name="T7" fmla="*/ 0 h 10"/>
                <a:gd name="T8" fmla="*/ 15 w 19"/>
                <a:gd name="T9" fmla="*/ 0 h 10"/>
                <a:gd name="T10" fmla="*/ 19 w 19"/>
                <a:gd name="T11" fmla="*/ 5 h 10"/>
                <a:gd name="T12" fmla="*/ 15 w 19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1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9" y="2"/>
                    <a:pt x="19" y="5"/>
                  </a:cubicBezTo>
                  <a:cubicBezTo>
                    <a:pt x="19" y="7"/>
                    <a:pt x="17" y="10"/>
                    <a:pt x="1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448"/>
            <p:cNvSpPr/>
            <p:nvPr/>
          </p:nvSpPr>
          <p:spPr bwMode="auto">
            <a:xfrm>
              <a:off x="8304213" y="8480425"/>
              <a:ext cx="174625" cy="260350"/>
            </a:xfrm>
            <a:custGeom>
              <a:avLst/>
              <a:gdLst>
                <a:gd name="T0" fmla="*/ 58 w 62"/>
                <a:gd name="T1" fmla="*/ 93 h 93"/>
                <a:gd name="T2" fmla="*/ 53 w 62"/>
                <a:gd name="T3" fmla="*/ 88 h 93"/>
                <a:gd name="T4" fmla="*/ 3 w 62"/>
                <a:gd name="T5" fmla="*/ 10 h 93"/>
                <a:gd name="T6" fmla="*/ 1 w 62"/>
                <a:gd name="T7" fmla="*/ 3 h 93"/>
                <a:gd name="T8" fmla="*/ 7 w 62"/>
                <a:gd name="T9" fmla="*/ 1 h 93"/>
                <a:gd name="T10" fmla="*/ 62 w 62"/>
                <a:gd name="T11" fmla="*/ 88 h 93"/>
                <a:gd name="T12" fmla="*/ 58 w 62"/>
                <a:gd name="T13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93">
                  <a:moveTo>
                    <a:pt x="58" y="93"/>
                  </a:moveTo>
                  <a:cubicBezTo>
                    <a:pt x="55" y="93"/>
                    <a:pt x="53" y="90"/>
                    <a:pt x="53" y="88"/>
                  </a:cubicBezTo>
                  <a:cubicBezTo>
                    <a:pt x="53" y="53"/>
                    <a:pt x="34" y="23"/>
                    <a:pt x="3" y="10"/>
                  </a:cubicBezTo>
                  <a:cubicBezTo>
                    <a:pt x="1" y="9"/>
                    <a:pt x="0" y="6"/>
                    <a:pt x="1" y="3"/>
                  </a:cubicBezTo>
                  <a:cubicBezTo>
                    <a:pt x="2" y="1"/>
                    <a:pt x="5" y="0"/>
                    <a:pt x="7" y="1"/>
                  </a:cubicBezTo>
                  <a:cubicBezTo>
                    <a:pt x="41" y="16"/>
                    <a:pt x="62" y="50"/>
                    <a:pt x="62" y="88"/>
                  </a:cubicBezTo>
                  <a:cubicBezTo>
                    <a:pt x="62" y="90"/>
                    <a:pt x="60" y="93"/>
                    <a:pt x="58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449"/>
            <p:cNvSpPr/>
            <p:nvPr/>
          </p:nvSpPr>
          <p:spPr bwMode="auto">
            <a:xfrm>
              <a:off x="7974013" y="8480425"/>
              <a:ext cx="176213" cy="260350"/>
            </a:xfrm>
            <a:custGeom>
              <a:avLst/>
              <a:gdLst>
                <a:gd name="T0" fmla="*/ 5 w 63"/>
                <a:gd name="T1" fmla="*/ 93 h 93"/>
                <a:gd name="T2" fmla="*/ 0 w 63"/>
                <a:gd name="T3" fmla="*/ 88 h 93"/>
                <a:gd name="T4" fmla="*/ 56 w 63"/>
                <a:gd name="T5" fmla="*/ 1 h 93"/>
                <a:gd name="T6" fmla="*/ 62 w 63"/>
                <a:gd name="T7" fmla="*/ 3 h 93"/>
                <a:gd name="T8" fmla="*/ 59 w 63"/>
                <a:gd name="T9" fmla="*/ 10 h 93"/>
                <a:gd name="T10" fmla="*/ 10 w 63"/>
                <a:gd name="T11" fmla="*/ 88 h 93"/>
                <a:gd name="T12" fmla="*/ 5 w 63"/>
                <a:gd name="T13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93">
                  <a:moveTo>
                    <a:pt x="5" y="93"/>
                  </a:moveTo>
                  <a:cubicBezTo>
                    <a:pt x="2" y="93"/>
                    <a:pt x="0" y="90"/>
                    <a:pt x="0" y="88"/>
                  </a:cubicBezTo>
                  <a:cubicBezTo>
                    <a:pt x="0" y="50"/>
                    <a:pt x="22" y="16"/>
                    <a:pt x="56" y="1"/>
                  </a:cubicBezTo>
                  <a:cubicBezTo>
                    <a:pt x="58" y="0"/>
                    <a:pt x="61" y="1"/>
                    <a:pt x="62" y="3"/>
                  </a:cubicBezTo>
                  <a:cubicBezTo>
                    <a:pt x="63" y="6"/>
                    <a:pt x="62" y="9"/>
                    <a:pt x="59" y="10"/>
                  </a:cubicBezTo>
                  <a:cubicBezTo>
                    <a:pt x="29" y="23"/>
                    <a:pt x="10" y="53"/>
                    <a:pt x="10" y="88"/>
                  </a:cubicBezTo>
                  <a:cubicBezTo>
                    <a:pt x="10" y="90"/>
                    <a:pt x="8" y="93"/>
                    <a:pt x="5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450"/>
            <p:cNvSpPr>
              <a:spLocks noEditPoints="1"/>
            </p:cNvSpPr>
            <p:nvPr/>
          </p:nvSpPr>
          <p:spPr bwMode="auto">
            <a:xfrm>
              <a:off x="8124825" y="8437563"/>
              <a:ext cx="204788" cy="92075"/>
            </a:xfrm>
            <a:custGeom>
              <a:avLst/>
              <a:gdLst>
                <a:gd name="T0" fmla="*/ 56 w 73"/>
                <a:gd name="T1" fmla="*/ 33 h 33"/>
                <a:gd name="T2" fmla="*/ 16 w 73"/>
                <a:gd name="T3" fmla="*/ 33 h 33"/>
                <a:gd name="T4" fmla="*/ 0 w 73"/>
                <a:gd name="T5" fmla="*/ 17 h 33"/>
                <a:gd name="T6" fmla="*/ 16 w 73"/>
                <a:gd name="T7" fmla="*/ 0 h 33"/>
                <a:gd name="T8" fmla="*/ 56 w 73"/>
                <a:gd name="T9" fmla="*/ 0 h 33"/>
                <a:gd name="T10" fmla="*/ 73 w 73"/>
                <a:gd name="T11" fmla="*/ 17 h 33"/>
                <a:gd name="T12" fmla="*/ 56 w 73"/>
                <a:gd name="T13" fmla="*/ 33 h 33"/>
                <a:gd name="T14" fmla="*/ 16 w 73"/>
                <a:gd name="T15" fmla="*/ 9 h 33"/>
                <a:gd name="T16" fmla="*/ 9 w 73"/>
                <a:gd name="T17" fmla="*/ 17 h 33"/>
                <a:gd name="T18" fmla="*/ 16 w 73"/>
                <a:gd name="T19" fmla="*/ 24 h 33"/>
                <a:gd name="T20" fmla="*/ 56 w 73"/>
                <a:gd name="T21" fmla="*/ 24 h 33"/>
                <a:gd name="T22" fmla="*/ 64 w 73"/>
                <a:gd name="T23" fmla="*/ 17 h 33"/>
                <a:gd name="T24" fmla="*/ 56 w 73"/>
                <a:gd name="T25" fmla="*/ 9 h 33"/>
                <a:gd name="T26" fmla="*/ 16 w 73"/>
                <a:gd name="T2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" h="33">
                  <a:moveTo>
                    <a:pt x="56" y="33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7" y="33"/>
                    <a:pt x="0" y="26"/>
                    <a:pt x="0" y="17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66" y="0"/>
                    <a:pt x="73" y="7"/>
                    <a:pt x="73" y="17"/>
                  </a:cubicBezTo>
                  <a:cubicBezTo>
                    <a:pt x="73" y="26"/>
                    <a:pt x="66" y="33"/>
                    <a:pt x="56" y="33"/>
                  </a:cubicBezTo>
                  <a:close/>
                  <a:moveTo>
                    <a:pt x="16" y="9"/>
                  </a:moveTo>
                  <a:cubicBezTo>
                    <a:pt x="12" y="9"/>
                    <a:pt x="9" y="12"/>
                    <a:pt x="9" y="17"/>
                  </a:cubicBezTo>
                  <a:cubicBezTo>
                    <a:pt x="9" y="21"/>
                    <a:pt x="12" y="24"/>
                    <a:pt x="16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61" y="24"/>
                    <a:pt x="64" y="21"/>
                    <a:pt x="64" y="17"/>
                  </a:cubicBezTo>
                  <a:cubicBezTo>
                    <a:pt x="64" y="12"/>
                    <a:pt x="61" y="9"/>
                    <a:pt x="56" y="9"/>
                  </a:cubicBezTo>
                  <a:lnTo>
                    <a:pt x="1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451"/>
            <p:cNvSpPr/>
            <p:nvPr/>
          </p:nvSpPr>
          <p:spPr bwMode="auto">
            <a:xfrm>
              <a:off x="8475663" y="8275638"/>
              <a:ext cx="328613" cy="347662"/>
            </a:xfrm>
            <a:custGeom>
              <a:avLst/>
              <a:gdLst>
                <a:gd name="T0" fmla="*/ 100 w 117"/>
                <a:gd name="T1" fmla="*/ 124 h 124"/>
                <a:gd name="T2" fmla="*/ 66 w 117"/>
                <a:gd name="T3" fmla="*/ 124 h 124"/>
                <a:gd name="T4" fmla="*/ 62 w 117"/>
                <a:gd name="T5" fmla="*/ 120 h 124"/>
                <a:gd name="T6" fmla="*/ 66 w 117"/>
                <a:gd name="T7" fmla="*/ 115 h 124"/>
                <a:gd name="T8" fmla="*/ 100 w 117"/>
                <a:gd name="T9" fmla="*/ 115 h 124"/>
                <a:gd name="T10" fmla="*/ 106 w 117"/>
                <a:gd name="T11" fmla="*/ 109 h 124"/>
                <a:gd name="T12" fmla="*/ 82 w 117"/>
                <a:gd name="T13" fmla="*/ 20 h 124"/>
                <a:gd name="T14" fmla="*/ 58 w 117"/>
                <a:gd name="T15" fmla="*/ 10 h 124"/>
                <a:gd name="T16" fmla="*/ 34 w 117"/>
                <a:gd name="T17" fmla="*/ 20 h 124"/>
                <a:gd name="T18" fmla="*/ 10 w 117"/>
                <a:gd name="T19" fmla="*/ 109 h 124"/>
                <a:gd name="T20" fmla="*/ 16 w 117"/>
                <a:gd name="T21" fmla="*/ 115 h 124"/>
                <a:gd name="T22" fmla="*/ 50 w 117"/>
                <a:gd name="T23" fmla="*/ 115 h 124"/>
                <a:gd name="T24" fmla="*/ 55 w 117"/>
                <a:gd name="T25" fmla="*/ 120 h 124"/>
                <a:gd name="T26" fmla="*/ 50 w 117"/>
                <a:gd name="T27" fmla="*/ 124 h 124"/>
                <a:gd name="T28" fmla="*/ 16 w 117"/>
                <a:gd name="T29" fmla="*/ 124 h 124"/>
                <a:gd name="T30" fmla="*/ 1 w 117"/>
                <a:gd name="T31" fmla="*/ 109 h 124"/>
                <a:gd name="T32" fmla="*/ 27 w 117"/>
                <a:gd name="T33" fmla="*/ 13 h 124"/>
                <a:gd name="T34" fmla="*/ 58 w 117"/>
                <a:gd name="T35" fmla="*/ 0 h 124"/>
                <a:gd name="T36" fmla="*/ 89 w 117"/>
                <a:gd name="T37" fmla="*/ 13 h 124"/>
                <a:gd name="T38" fmla="*/ 115 w 117"/>
                <a:gd name="T39" fmla="*/ 109 h 124"/>
                <a:gd name="T40" fmla="*/ 100 w 117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7" h="124">
                  <a:moveTo>
                    <a:pt x="100" y="124"/>
                  </a:moveTo>
                  <a:cubicBezTo>
                    <a:pt x="66" y="124"/>
                    <a:pt x="66" y="124"/>
                    <a:pt x="66" y="124"/>
                  </a:cubicBezTo>
                  <a:cubicBezTo>
                    <a:pt x="64" y="124"/>
                    <a:pt x="62" y="122"/>
                    <a:pt x="62" y="120"/>
                  </a:cubicBezTo>
                  <a:cubicBezTo>
                    <a:pt x="62" y="117"/>
                    <a:pt x="64" y="115"/>
                    <a:pt x="66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3" y="115"/>
                    <a:pt x="106" y="112"/>
                    <a:pt x="106" y="109"/>
                  </a:cubicBezTo>
                  <a:cubicBezTo>
                    <a:pt x="106" y="109"/>
                    <a:pt x="107" y="45"/>
                    <a:pt x="82" y="20"/>
                  </a:cubicBezTo>
                  <a:cubicBezTo>
                    <a:pt x="76" y="13"/>
                    <a:pt x="68" y="10"/>
                    <a:pt x="58" y="10"/>
                  </a:cubicBezTo>
                  <a:cubicBezTo>
                    <a:pt x="49" y="10"/>
                    <a:pt x="41" y="13"/>
                    <a:pt x="34" y="20"/>
                  </a:cubicBezTo>
                  <a:cubicBezTo>
                    <a:pt x="9" y="45"/>
                    <a:pt x="10" y="109"/>
                    <a:pt x="10" y="109"/>
                  </a:cubicBezTo>
                  <a:cubicBezTo>
                    <a:pt x="10" y="112"/>
                    <a:pt x="13" y="115"/>
                    <a:pt x="16" y="115"/>
                  </a:cubicBezTo>
                  <a:cubicBezTo>
                    <a:pt x="50" y="115"/>
                    <a:pt x="50" y="115"/>
                    <a:pt x="50" y="115"/>
                  </a:cubicBezTo>
                  <a:cubicBezTo>
                    <a:pt x="53" y="115"/>
                    <a:pt x="55" y="117"/>
                    <a:pt x="55" y="120"/>
                  </a:cubicBezTo>
                  <a:cubicBezTo>
                    <a:pt x="55" y="122"/>
                    <a:pt x="53" y="124"/>
                    <a:pt x="50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8" y="124"/>
                    <a:pt x="1" y="117"/>
                    <a:pt x="1" y="109"/>
                  </a:cubicBezTo>
                  <a:cubicBezTo>
                    <a:pt x="1" y="107"/>
                    <a:pt x="0" y="42"/>
                    <a:pt x="27" y="13"/>
                  </a:cubicBezTo>
                  <a:cubicBezTo>
                    <a:pt x="36" y="5"/>
                    <a:pt x="46" y="0"/>
                    <a:pt x="58" y="0"/>
                  </a:cubicBezTo>
                  <a:cubicBezTo>
                    <a:pt x="70" y="0"/>
                    <a:pt x="81" y="5"/>
                    <a:pt x="89" y="13"/>
                  </a:cubicBezTo>
                  <a:cubicBezTo>
                    <a:pt x="117" y="42"/>
                    <a:pt x="115" y="107"/>
                    <a:pt x="115" y="109"/>
                  </a:cubicBezTo>
                  <a:cubicBezTo>
                    <a:pt x="115" y="117"/>
                    <a:pt x="109" y="124"/>
                    <a:pt x="100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452"/>
            <p:cNvSpPr/>
            <p:nvPr/>
          </p:nvSpPr>
          <p:spPr bwMode="auto">
            <a:xfrm>
              <a:off x="8604250" y="8597900"/>
              <a:ext cx="69850" cy="377825"/>
            </a:xfrm>
            <a:custGeom>
              <a:avLst/>
              <a:gdLst>
                <a:gd name="T0" fmla="*/ 20 w 25"/>
                <a:gd name="T1" fmla="*/ 135 h 135"/>
                <a:gd name="T2" fmla="*/ 4 w 25"/>
                <a:gd name="T3" fmla="*/ 135 h 135"/>
                <a:gd name="T4" fmla="*/ 0 w 25"/>
                <a:gd name="T5" fmla="*/ 131 h 135"/>
                <a:gd name="T6" fmla="*/ 0 w 25"/>
                <a:gd name="T7" fmla="*/ 5 h 135"/>
                <a:gd name="T8" fmla="*/ 4 w 25"/>
                <a:gd name="T9" fmla="*/ 0 h 135"/>
                <a:gd name="T10" fmla="*/ 9 w 25"/>
                <a:gd name="T11" fmla="*/ 5 h 135"/>
                <a:gd name="T12" fmla="*/ 9 w 25"/>
                <a:gd name="T13" fmla="*/ 126 h 135"/>
                <a:gd name="T14" fmla="*/ 16 w 25"/>
                <a:gd name="T15" fmla="*/ 126 h 135"/>
                <a:gd name="T16" fmla="*/ 16 w 25"/>
                <a:gd name="T17" fmla="*/ 5 h 135"/>
                <a:gd name="T18" fmla="*/ 20 w 25"/>
                <a:gd name="T19" fmla="*/ 0 h 135"/>
                <a:gd name="T20" fmla="*/ 25 w 25"/>
                <a:gd name="T21" fmla="*/ 5 h 135"/>
                <a:gd name="T22" fmla="*/ 25 w 25"/>
                <a:gd name="T23" fmla="*/ 131 h 135"/>
                <a:gd name="T24" fmla="*/ 20 w 25"/>
                <a:gd name="T25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35">
                  <a:moveTo>
                    <a:pt x="20" y="135"/>
                  </a:moveTo>
                  <a:cubicBezTo>
                    <a:pt x="4" y="135"/>
                    <a:pt x="4" y="135"/>
                    <a:pt x="4" y="135"/>
                  </a:cubicBezTo>
                  <a:cubicBezTo>
                    <a:pt x="2" y="135"/>
                    <a:pt x="0" y="133"/>
                    <a:pt x="0" y="13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"/>
                    <a:pt x="18" y="0"/>
                    <a:pt x="20" y="0"/>
                  </a:cubicBezTo>
                  <a:cubicBezTo>
                    <a:pt x="23" y="0"/>
                    <a:pt x="25" y="2"/>
                    <a:pt x="25" y="5"/>
                  </a:cubicBezTo>
                  <a:cubicBezTo>
                    <a:pt x="25" y="131"/>
                    <a:pt x="25" y="131"/>
                    <a:pt x="25" y="131"/>
                  </a:cubicBezTo>
                  <a:cubicBezTo>
                    <a:pt x="25" y="133"/>
                    <a:pt x="23" y="135"/>
                    <a:pt x="20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453"/>
            <p:cNvSpPr>
              <a:spLocks noEditPoints="1"/>
            </p:cNvSpPr>
            <p:nvPr/>
          </p:nvSpPr>
          <p:spPr bwMode="auto">
            <a:xfrm>
              <a:off x="8575675" y="8951913"/>
              <a:ext cx="123825" cy="169862"/>
            </a:xfrm>
            <a:custGeom>
              <a:avLst/>
              <a:gdLst>
                <a:gd name="T0" fmla="*/ 24 w 44"/>
                <a:gd name="T1" fmla="*/ 61 h 61"/>
                <a:gd name="T2" fmla="*/ 20 w 44"/>
                <a:gd name="T3" fmla="*/ 61 h 61"/>
                <a:gd name="T4" fmla="*/ 0 w 44"/>
                <a:gd name="T5" fmla="*/ 41 h 61"/>
                <a:gd name="T6" fmla="*/ 0 w 44"/>
                <a:gd name="T7" fmla="*/ 21 h 61"/>
                <a:gd name="T8" fmla="*/ 20 w 44"/>
                <a:gd name="T9" fmla="*/ 0 h 61"/>
                <a:gd name="T10" fmla="*/ 24 w 44"/>
                <a:gd name="T11" fmla="*/ 0 h 61"/>
                <a:gd name="T12" fmla="*/ 44 w 44"/>
                <a:gd name="T13" fmla="*/ 21 h 61"/>
                <a:gd name="T14" fmla="*/ 44 w 44"/>
                <a:gd name="T15" fmla="*/ 41 h 61"/>
                <a:gd name="T16" fmla="*/ 24 w 44"/>
                <a:gd name="T17" fmla="*/ 61 h 61"/>
                <a:gd name="T18" fmla="*/ 20 w 44"/>
                <a:gd name="T19" fmla="*/ 9 h 61"/>
                <a:gd name="T20" fmla="*/ 9 w 44"/>
                <a:gd name="T21" fmla="*/ 21 h 61"/>
                <a:gd name="T22" fmla="*/ 9 w 44"/>
                <a:gd name="T23" fmla="*/ 41 h 61"/>
                <a:gd name="T24" fmla="*/ 20 w 44"/>
                <a:gd name="T25" fmla="*/ 52 h 61"/>
                <a:gd name="T26" fmla="*/ 24 w 44"/>
                <a:gd name="T27" fmla="*/ 52 h 61"/>
                <a:gd name="T28" fmla="*/ 35 w 44"/>
                <a:gd name="T29" fmla="*/ 41 h 61"/>
                <a:gd name="T30" fmla="*/ 35 w 44"/>
                <a:gd name="T31" fmla="*/ 21 h 61"/>
                <a:gd name="T32" fmla="*/ 24 w 44"/>
                <a:gd name="T33" fmla="*/ 9 h 61"/>
                <a:gd name="T34" fmla="*/ 20 w 44"/>
                <a:gd name="T35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" h="61">
                  <a:moveTo>
                    <a:pt x="24" y="61"/>
                  </a:moveTo>
                  <a:cubicBezTo>
                    <a:pt x="20" y="61"/>
                    <a:pt x="20" y="61"/>
                    <a:pt x="20" y="61"/>
                  </a:cubicBezTo>
                  <a:cubicBezTo>
                    <a:pt x="9" y="61"/>
                    <a:pt x="0" y="52"/>
                    <a:pt x="0" y="4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5" y="0"/>
                    <a:pt x="44" y="9"/>
                    <a:pt x="44" y="2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52"/>
                    <a:pt x="35" y="61"/>
                    <a:pt x="24" y="61"/>
                  </a:cubicBezTo>
                  <a:close/>
                  <a:moveTo>
                    <a:pt x="20" y="9"/>
                  </a:moveTo>
                  <a:cubicBezTo>
                    <a:pt x="14" y="9"/>
                    <a:pt x="9" y="14"/>
                    <a:pt x="9" y="2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7"/>
                    <a:pt x="14" y="52"/>
                    <a:pt x="20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30" y="52"/>
                    <a:pt x="35" y="47"/>
                    <a:pt x="35" y="4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14"/>
                    <a:pt x="30" y="9"/>
                    <a:pt x="24" y="9"/>
                  </a:cubicBezTo>
                  <a:lnTo>
                    <a:pt x="2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454"/>
            <p:cNvSpPr/>
            <p:nvPr/>
          </p:nvSpPr>
          <p:spPr bwMode="auto">
            <a:xfrm>
              <a:off x="8604250" y="8482013"/>
              <a:ext cx="69850" cy="141287"/>
            </a:xfrm>
            <a:custGeom>
              <a:avLst/>
              <a:gdLst>
                <a:gd name="T0" fmla="*/ 20 w 25"/>
                <a:gd name="T1" fmla="*/ 50 h 50"/>
                <a:gd name="T2" fmla="*/ 16 w 25"/>
                <a:gd name="T3" fmla="*/ 46 h 50"/>
                <a:gd name="T4" fmla="*/ 16 w 25"/>
                <a:gd name="T5" fmla="*/ 12 h 50"/>
                <a:gd name="T6" fmla="*/ 12 w 25"/>
                <a:gd name="T7" fmla="*/ 9 h 50"/>
                <a:gd name="T8" fmla="*/ 9 w 25"/>
                <a:gd name="T9" fmla="*/ 12 h 50"/>
                <a:gd name="T10" fmla="*/ 9 w 25"/>
                <a:gd name="T11" fmla="*/ 46 h 50"/>
                <a:gd name="T12" fmla="*/ 4 w 25"/>
                <a:gd name="T13" fmla="*/ 50 h 50"/>
                <a:gd name="T14" fmla="*/ 0 w 25"/>
                <a:gd name="T15" fmla="*/ 46 h 50"/>
                <a:gd name="T16" fmla="*/ 0 w 25"/>
                <a:gd name="T17" fmla="*/ 12 h 50"/>
                <a:gd name="T18" fmla="*/ 12 w 25"/>
                <a:gd name="T19" fmla="*/ 0 h 50"/>
                <a:gd name="T20" fmla="*/ 25 w 25"/>
                <a:gd name="T21" fmla="*/ 12 h 50"/>
                <a:gd name="T22" fmla="*/ 25 w 25"/>
                <a:gd name="T23" fmla="*/ 46 h 50"/>
                <a:gd name="T24" fmla="*/ 20 w 25"/>
                <a:gd name="T2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50">
                  <a:moveTo>
                    <a:pt x="20" y="50"/>
                  </a:moveTo>
                  <a:cubicBezTo>
                    <a:pt x="18" y="50"/>
                    <a:pt x="16" y="48"/>
                    <a:pt x="16" y="46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0"/>
                    <a:pt x="14" y="9"/>
                    <a:pt x="12" y="9"/>
                  </a:cubicBezTo>
                  <a:cubicBezTo>
                    <a:pt x="10" y="9"/>
                    <a:pt x="9" y="10"/>
                    <a:pt x="9" y="12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8"/>
                    <a:pt x="7" y="50"/>
                    <a:pt x="4" y="50"/>
                  </a:cubicBezTo>
                  <a:cubicBezTo>
                    <a:pt x="2" y="50"/>
                    <a:pt x="0" y="48"/>
                    <a:pt x="0" y="4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5" y="5"/>
                    <a:pt x="25" y="12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8"/>
                    <a:pt x="23" y="50"/>
                    <a:pt x="20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15" name="Freeform 455"/>
          <p:cNvSpPr>
            <a:spLocks noEditPoints="1"/>
          </p:cNvSpPr>
          <p:nvPr/>
        </p:nvSpPr>
        <p:spPr bwMode="auto">
          <a:xfrm>
            <a:off x="9772767" y="3592918"/>
            <a:ext cx="863360" cy="863359"/>
          </a:xfrm>
          <a:custGeom>
            <a:avLst/>
            <a:gdLst>
              <a:gd name="T0" fmla="*/ 228 w 457"/>
              <a:gd name="T1" fmla="*/ 457 h 457"/>
              <a:gd name="T2" fmla="*/ 0 w 457"/>
              <a:gd name="T3" fmla="*/ 228 h 457"/>
              <a:gd name="T4" fmla="*/ 228 w 457"/>
              <a:gd name="T5" fmla="*/ 0 h 457"/>
              <a:gd name="T6" fmla="*/ 457 w 457"/>
              <a:gd name="T7" fmla="*/ 228 h 457"/>
              <a:gd name="T8" fmla="*/ 228 w 457"/>
              <a:gd name="T9" fmla="*/ 457 h 457"/>
              <a:gd name="T10" fmla="*/ 228 w 457"/>
              <a:gd name="T11" fmla="*/ 9 h 457"/>
              <a:gd name="T12" fmla="*/ 9 w 457"/>
              <a:gd name="T13" fmla="*/ 228 h 457"/>
              <a:gd name="T14" fmla="*/ 228 w 457"/>
              <a:gd name="T15" fmla="*/ 448 h 457"/>
              <a:gd name="T16" fmla="*/ 448 w 457"/>
              <a:gd name="T17" fmla="*/ 228 h 457"/>
              <a:gd name="T18" fmla="*/ 228 w 457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7" h="457">
                <a:moveTo>
                  <a:pt x="228" y="457"/>
                </a:moveTo>
                <a:cubicBezTo>
                  <a:pt x="102" y="457"/>
                  <a:pt x="0" y="354"/>
                  <a:pt x="0" y="228"/>
                </a:cubicBezTo>
                <a:cubicBezTo>
                  <a:pt x="0" y="102"/>
                  <a:pt x="102" y="0"/>
                  <a:pt x="228" y="0"/>
                </a:cubicBezTo>
                <a:cubicBezTo>
                  <a:pt x="354" y="0"/>
                  <a:pt x="457" y="102"/>
                  <a:pt x="457" y="228"/>
                </a:cubicBezTo>
                <a:cubicBezTo>
                  <a:pt x="457" y="354"/>
                  <a:pt x="354" y="457"/>
                  <a:pt x="228" y="457"/>
                </a:cubicBezTo>
                <a:close/>
                <a:moveTo>
                  <a:pt x="228" y="9"/>
                </a:moveTo>
                <a:cubicBezTo>
                  <a:pt x="107" y="9"/>
                  <a:pt x="9" y="107"/>
                  <a:pt x="9" y="228"/>
                </a:cubicBezTo>
                <a:cubicBezTo>
                  <a:pt x="9" y="349"/>
                  <a:pt x="107" y="448"/>
                  <a:pt x="228" y="448"/>
                </a:cubicBezTo>
                <a:cubicBezTo>
                  <a:pt x="349" y="448"/>
                  <a:pt x="448" y="349"/>
                  <a:pt x="448" y="228"/>
                </a:cubicBezTo>
                <a:cubicBezTo>
                  <a:pt x="448" y="107"/>
                  <a:pt x="349" y="9"/>
                  <a:pt x="228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516" name="组合 515"/>
          <p:cNvGrpSpPr/>
          <p:nvPr/>
        </p:nvGrpSpPr>
        <p:grpSpPr>
          <a:xfrm>
            <a:off x="11114344" y="3698832"/>
            <a:ext cx="502825" cy="616227"/>
            <a:chOff x="9734550" y="8216900"/>
            <a:chExt cx="746126" cy="914400"/>
          </a:xfrm>
          <a:solidFill>
            <a:srgbClr val="FC621E"/>
          </a:solidFill>
        </p:grpSpPr>
        <p:sp>
          <p:nvSpPr>
            <p:cNvPr id="517" name="Freeform 456"/>
            <p:cNvSpPr/>
            <p:nvPr/>
          </p:nvSpPr>
          <p:spPr bwMode="auto">
            <a:xfrm>
              <a:off x="10155238" y="8653463"/>
              <a:ext cx="61913" cy="452437"/>
            </a:xfrm>
            <a:custGeom>
              <a:avLst/>
              <a:gdLst>
                <a:gd name="T0" fmla="*/ 17 w 22"/>
                <a:gd name="T1" fmla="*/ 161 h 161"/>
                <a:gd name="T2" fmla="*/ 12 w 22"/>
                <a:gd name="T3" fmla="*/ 157 h 161"/>
                <a:gd name="T4" fmla="*/ 0 w 22"/>
                <a:gd name="T5" fmla="*/ 5 h 161"/>
                <a:gd name="T6" fmla="*/ 4 w 22"/>
                <a:gd name="T7" fmla="*/ 0 h 161"/>
                <a:gd name="T8" fmla="*/ 9 w 22"/>
                <a:gd name="T9" fmla="*/ 4 h 161"/>
                <a:gd name="T10" fmla="*/ 21 w 22"/>
                <a:gd name="T11" fmla="*/ 156 h 161"/>
                <a:gd name="T12" fmla="*/ 17 w 22"/>
                <a:gd name="T13" fmla="*/ 161 h 161"/>
                <a:gd name="T14" fmla="*/ 17 w 22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61">
                  <a:moveTo>
                    <a:pt x="17" y="161"/>
                  </a:moveTo>
                  <a:cubicBezTo>
                    <a:pt x="14" y="161"/>
                    <a:pt x="12" y="159"/>
                    <a:pt x="12" y="15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21" y="156"/>
                    <a:pt x="21" y="156"/>
                    <a:pt x="21" y="156"/>
                  </a:cubicBezTo>
                  <a:cubicBezTo>
                    <a:pt x="22" y="158"/>
                    <a:pt x="20" y="161"/>
                    <a:pt x="17" y="161"/>
                  </a:cubicBezTo>
                  <a:cubicBezTo>
                    <a:pt x="17" y="161"/>
                    <a:pt x="17" y="161"/>
                    <a:pt x="17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457"/>
            <p:cNvSpPr/>
            <p:nvPr/>
          </p:nvSpPr>
          <p:spPr bwMode="auto">
            <a:xfrm>
              <a:off x="10418763" y="8653463"/>
              <a:ext cx="61913" cy="452437"/>
            </a:xfrm>
            <a:custGeom>
              <a:avLst/>
              <a:gdLst>
                <a:gd name="T0" fmla="*/ 4 w 22"/>
                <a:gd name="T1" fmla="*/ 161 h 161"/>
                <a:gd name="T2" fmla="*/ 4 w 22"/>
                <a:gd name="T3" fmla="*/ 161 h 161"/>
                <a:gd name="T4" fmla="*/ 0 w 22"/>
                <a:gd name="T5" fmla="*/ 156 h 161"/>
                <a:gd name="T6" fmla="*/ 12 w 22"/>
                <a:gd name="T7" fmla="*/ 4 h 161"/>
                <a:gd name="T8" fmla="*/ 17 w 22"/>
                <a:gd name="T9" fmla="*/ 0 h 161"/>
                <a:gd name="T10" fmla="*/ 21 w 22"/>
                <a:gd name="T11" fmla="*/ 5 h 161"/>
                <a:gd name="T12" fmla="*/ 9 w 22"/>
                <a:gd name="T13" fmla="*/ 157 h 161"/>
                <a:gd name="T14" fmla="*/ 4 w 22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61">
                  <a:moveTo>
                    <a:pt x="4" y="161"/>
                  </a:moveTo>
                  <a:cubicBezTo>
                    <a:pt x="4" y="161"/>
                    <a:pt x="4" y="161"/>
                    <a:pt x="4" y="161"/>
                  </a:cubicBezTo>
                  <a:cubicBezTo>
                    <a:pt x="1" y="161"/>
                    <a:pt x="0" y="158"/>
                    <a:pt x="0" y="15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2"/>
                    <a:pt x="15" y="0"/>
                    <a:pt x="17" y="0"/>
                  </a:cubicBezTo>
                  <a:cubicBezTo>
                    <a:pt x="20" y="0"/>
                    <a:pt x="22" y="3"/>
                    <a:pt x="21" y="5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9"/>
                    <a:pt x="7" y="161"/>
                    <a:pt x="4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458"/>
            <p:cNvSpPr>
              <a:spLocks noEditPoints="1"/>
            </p:cNvSpPr>
            <p:nvPr/>
          </p:nvSpPr>
          <p:spPr bwMode="auto">
            <a:xfrm>
              <a:off x="9737725" y="8412163"/>
              <a:ext cx="314325" cy="687387"/>
            </a:xfrm>
            <a:custGeom>
              <a:avLst/>
              <a:gdLst>
                <a:gd name="T0" fmla="*/ 108 w 112"/>
                <a:gd name="T1" fmla="*/ 245 h 245"/>
                <a:gd name="T2" fmla="*/ 107 w 112"/>
                <a:gd name="T3" fmla="*/ 245 h 245"/>
                <a:gd name="T4" fmla="*/ 3 w 112"/>
                <a:gd name="T5" fmla="*/ 225 h 245"/>
                <a:gd name="T6" fmla="*/ 0 w 112"/>
                <a:gd name="T7" fmla="*/ 221 h 245"/>
                <a:gd name="T8" fmla="*/ 0 w 112"/>
                <a:gd name="T9" fmla="*/ 5 h 245"/>
                <a:gd name="T10" fmla="*/ 1 w 112"/>
                <a:gd name="T11" fmla="*/ 1 h 245"/>
                <a:gd name="T12" fmla="*/ 5 w 112"/>
                <a:gd name="T13" fmla="*/ 0 h 245"/>
                <a:gd name="T14" fmla="*/ 108 w 112"/>
                <a:gd name="T15" fmla="*/ 20 h 245"/>
                <a:gd name="T16" fmla="*/ 112 w 112"/>
                <a:gd name="T17" fmla="*/ 24 h 245"/>
                <a:gd name="T18" fmla="*/ 112 w 112"/>
                <a:gd name="T19" fmla="*/ 240 h 245"/>
                <a:gd name="T20" fmla="*/ 110 w 112"/>
                <a:gd name="T21" fmla="*/ 244 h 245"/>
                <a:gd name="T22" fmla="*/ 108 w 112"/>
                <a:gd name="T23" fmla="*/ 245 h 245"/>
                <a:gd name="T24" fmla="*/ 9 w 112"/>
                <a:gd name="T25" fmla="*/ 217 h 245"/>
                <a:gd name="T26" fmla="*/ 103 w 112"/>
                <a:gd name="T27" fmla="*/ 235 h 245"/>
                <a:gd name="T28" fmla="*/ 103 w 112"/>
                <a:gd name="T29" fmla="*/ 28 h 245"/>
                <a:gd name="T30" fmla="*/ 9 w 112"/>
                <a:gd name="T31" fmla="*/ 10 h 245"/>
                <a:gd name="T32" fmla="*/ 9 w 112"/>
                <a:gd name="T33" fmla="*/ 21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245">
                  <a:moveTo>
                    <a:pt x="108" y="245"/>
                  </a:moveTo>
                  <a:cubicBezTo>
                    <a:pt x="107" y="245"/>
                    <a:pt x="107" y="245"/>
                    <a:pt x="107" y="245"/>
                  </a:cubicBezTo>
                  <a:cubicBezTo>
                    <a:pt x="3" y="225"/>
                    <a:pt x="3" y="225"/>
                    <a:pt x="3" y="225"/>
                  </a:cubicBezTo>
                  <a:cubicBezTo>
                    <a:pt x="1" y="225"/>
                    <a:pt x="0" y="223"/>
                    <a:pt x="0" y="22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11" y="20"/>
                    <a:pt x="112" y="22"/>
                    <a:pt x="112" y="24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2" y="242"/>
                    <a:pt x="112" y="243"/>
                    <a:pt x="110" y="244"/>
                  </a:cubicBezTo>
                  <a:cubicBezTo>
                    <a:pt x="110" y="244"/>
                    <a:pt x="109" y="245"/>
                    <a:pt x="108" y="245"/>
                  </a:cubicBezTo>
                  <a:close/>
                  <a:moveTo>
                    <a:pt x="9" y="217"/>
                  </a:moveTo>
                  <a:cubicBezTo>
                    <a:pt x="103" y="235"/>
                    <a:pt x="103" y="235"/>
                    <a:pt x="103" y="235"/>
                  </a:cubicBezTo>
                  <a:cubicBezTo>
                    <a:pt x="103" y="28"/>
                    <a:pt x="103" y="28"/>
                    <a:pt x="103" y="28"/>
                  </a:cubicBezTo>
                  <a:cubicBezTo>
                    <a:pt x="9" y="10"/>
                    <a:pt x="9" y="10"/>
                    <a:pt x="9" y="10"/>
                  </a:cubicBezTo>
                  <a:lnTo>
                    <a:pt x="9" y="2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459"/>
            <p:cNvSpPr/>
            <p:nvPr/>
          </p:nvSpPr>
          <p:spPr bwMode="auto">
            <a:xfrm>
              <a:off x="9825038" y="8275638"/>
              <a:ext cx="322263" cy="73025"/>
            </a:xfrm>
            <a:custGeom>
              <a:avLst/>
              <a:gdLst>
                <a:gd name="T0" fmla="*/ 110 w 115"/>
                <a:gd name="T1" fmla="*/ 26 h 26"/>
                <a:gd name="T2" fmla="*/ 110 w 115"/>
                <a:gd name="T3" fmla="*/ 26 h 26"/>
                <a:gd name="T4" fmla="*/ 4 w 115"/>
                <a:gd name="T5" fmla="*/ 10 h 26"/>
                <a:gd name="T6" fmla="*/ 0 w 115"/>
                <a:gd name="T7" fmla="*/ 5 h 26"/>
                <a:gd name="T8" fmla="*/ 5 w 115"/>
                <a:gd name="T9" fmla="*/ 1 h 26"/>
                <a:gd name="T10" fmla="*/ 111 w 115"/>
                <a:gd name="T11" fmla="*/ 17 h 26"/>
                <a:gd name="T12" fmla="*/ 115 w 115"/>
                <a:gd name="T13" fmla="*/ 22 h 26"/>
                <a:gd name="T14" fmla="*/ 110 w 115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26">
                  <a:moveTo>
                    <a:pt x="110" y="26"/>
                  </a:moveTo>
                  <a:cubicBezTo>
                    <a:pt x="110" y="26"/>
                    <a:pt x="110" y="26"/>
                    <a:pt x="110" y="2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" y="10"/>
                    <a:pt x="0" y="7"/>
                    <a:pt x="0" y="5"/>
                  </a:cubicBezTo>
                  <a:cubicBezTo>
                    <a:pt x="0" y="2"/>
                    <a:pt x="3" y="0"/>
                    <a:pt x="5" y="1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4" y="17"/>
                    <a:pt x="115" y="19"/>
                    <a:pt x="115" y="22"/>
                  </a:cubicBezTo>
                  <a:cubicBezTo>
                    <a:pt x="115" y="24"/>
                    <a:pt x="113" y="26"/>
                    <a:pt x="11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460"/>
            <p:cNvSpPr/>
            <p:nvPr/>
          </p:nvSpPr>
          <p:spPr bwMode="auto">
            <a:xfrm>
              <a:off x="9734550" y="8216900"/>
              <a:ext cx="412750" cy="220662"/>
            </a:xfrm>
            <a:custGeom>
              <a:avLst/>
              <a:gdLst>
                <a:gd name="T0" fmla="*/ 5 w 147"/>
                <a:gd name="T1" fmla="*/ 79 h 79"/>
                <a:gd name="T2" fmla="*/ 3 w 147"/>
                <a:gd name="T3" fmla="*/ 79 h 79"/>
                <a:gd name="T4" fmla="*/ 1 w 147"/>
                <a:gd name="T5" fmla="*/ 72 h 79"/>
                <a:gd name="T6" fmla="*/ 32 w 147"/>
                <a:gd name="T7" fmla="*/ 25 h 79"/>
                <a:gd name="T8" fmla="*/ 34 w 147"/>
                <a:gd name="T9" fmla="*/ 4 h 79"/>
                <a:gd name="T10" fmla="*/ 36 w 147"/>
                <a:gd name="T11" fmla="*/ 1 h 79"/>
                <a:gd name="T12" fmla="*/ 39 w 147"/>
                <a:gd name="T13" fmla="*/ 0 h 79"/>
                <a:gd name="T14" fmla="*/ 143 w 147"/>
                <a:gd name="T15" fmla="*/ 15 h 79"/>
                <a:gd name="T16" fmla="*/ 147 w 147"/>
                <a:gd name="T17" fmla="*/ 20 h 79"/>
                <a:gd name="T18" fmla="*/ 147 w 147"/>
                <a:gd name="T19" fmla="*/ 42 h 79"/>
                <a:gd name="T20" fmla="*/ 142 w 147"/>
                <a:gd name="T21" fmla="*/ 47 h 79"/>
                <a:gd name="T22" fmla="*/ 138 w 147"/>
                <a:gd name="T23" fmla="*/ 42 h 79"/>
                <a:gd name="T24" fmla="*/ 138 w 147"/>
                <a:gd name="T25" fmla="*/ 24 h 79"/>
                <a:gd name="T26" fmla="*/ 43 w 147"/>
                <a:gd name="T27" fmla="*/ 10 h 79"/>
                <a:gd name="T28" fmla="*/ 41 w 147"/>
                <a:gd name="T29" fmla="*/ 27 h 79"/>
                <a:gd name="T30" fmla="*/ 40 w 147"/>
                <a:gd name="T31" fmla="*/ 29 h 79"/>
                <a:gd name="T32" fmla="*/ 9 w 147"/>
                <a:gd name="T33" fmla="*/ 77 h 79"/>
                <a:gd name="T34" fmla="*/ 5 w 147"/>
                <a:gd name="T3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7" h="79">
                  <a:moveTo>
                    <a:pt x="5" y="79"/>
                  </a:moveTo>
                  <a:cubicBezTo>
                    <a:pt x="4" y="79"/>
                    <a:pt x="3" y="79"/>
                    <a:pt x="3" y="79"/>
                  </a:cubicBezTo>
                  <a:cubicBezTo>
                    <a:pt x="1" y="77"/>
                    <a:pt x="0" y="74"/>
                    <a:pt x="1" y="72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5" y="1"/>
                    <a:pt x="36" y="1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143" y="15"/>
                    <a:pt x="143" y="15"/>
                    <a:pt x="143" y="15"/>
                  </a:cubicBezTo>
                  <a:cubicBezTo>
                    <a:pt x="145" y="15"/>
                    <a:pt x="147" y="17"/>
                    <a:pt x="147" y="20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7" y="45"/>
                    <a:pt x="145" y="47"/>
                    <a:pt x="142" y="47"/>
                  </a:cubicBezTo>
                  <a:cubicBezTo>
                    <a:pt x="140" y="47"/>
                    <a:pt x="138" y="45"/>
                    <a:pt x="138" y="42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8"/>
                    <a:pt x="41" y="28"/>
                    <a:pt x="40" y="29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8" y="79"/>
                    <a:pt x="7" y="79"/>
                    <a:pt x="5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461"/>
            <p:cNvSpPr/>
            <p:nvPr/>
          </p:nvSpPr>
          <p:spPr bwMode="auto">
            <a:xfrm>
              <a:off x="10026650" y="8401050"/>
              <a:ext cx="215900" cy="698500"/>
            </a:xfrm>
            <a:custGeom>
              <a:avLst/>
              <a:gdLst>
                <a:gd name="T0" fmla="*/ 5 w 77"/>
                <a:gd name="T1" fmla="*/ 249 h 249"/>
                <a:gd name="T2" fmla="*/ 2 w 77"/>
                <a:gd name="T3" fmla="*/ 248 h 249"/>
                <a:gd name="T4" fmla="*/ 0 w 77"/>
                <a:gd name="T5" fmla="*/ 244 h 249"/>
                <a:gd name="T6" fmla="*/ 0 w 77"/>
                <a:gd name="T7" fmla="*/ 28 h 249"/>
                <a:gd name="T8" fmla="*/ 3 w 77"/>
                <a:gd name="T9" fmla="*/ 24 h 249"/>
                <a:gd name="T10" fmla="*/ 71 w 77"/>
                <a:gd name="T11" fmla="*/ 1 h 249"/>
                <a:gd name="T12" fmla="*/ 75 w 77"/>
                <a:gd name="T13" fmla="*/ 1 h 249"/>
                <a:gd name="T14" fmla="*/ 77 w 77"/>
                <a:gd name="T15" fmla="*/ 5 h 249"/>
                <a:gd name="T16" fmla="*/ 77 w 77"/>
                <a:gd name="T17" fmla="*/ 86 h 249"/>
                <a:gd name="T18" fmla="*/ 72 w 77"/>
                <a:gd name="T19" fmla="*/ 90 h 249"/>
                <a:gd name="T20" fmla="*/ 68 w 77"/>
                <a:gd name="T21" fmla="*/ 86 h 249"/>
                <a:gd name="T22" fmla="*/ 68 w 77"/>
                <a:gd name="T23" fmla="*/ 11 h 249"/>
                <a:gd name="T24" fmla="*/ 9 w 77"/>
                <a:gd name="T25" fmla="*/ 32 h 249"/>
                <a:gd name="T26" fmla="*/ 9 w 77"/>
                <a:gd name="T27" fmla="*/ 238 h 249"/>
                <a:gd name="T28" fmla="*/ 60 w 77"/>
                <a:gd name="T29" fmla="*/ 220 h 249"/>
                <a:gd name="T30" fmla="*/ 65 w 77"/>
                <a:gd name="T31" fmla="*/ 223 h 249"/>
                <a:gd name="T32" fmla="*/ 63 w 77"/>
                <a:gd name="T33" fmla="*/ 229 h 249"/>
                <a:gd name="T34" fmla="*/ 6 w 77"/>
                <a:gd name="T35" fmla="*/ 248 h 249"/>
                <a:gd name="T36" fmla="*/ 5 w 77"/>
                <a:gd name="T37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" h="249">
                  <a:moveTo>
                    <a:pt x="5" y="249"/>
                  </a:moveTo>
                  <a:cubicBezTo>
                    <a:pt x="4" y="249"/>
                    <a:pt x="3" y="248"/>
                    <a:pt x="2" y="248"/>
                  </a:cubicBezTo>
                  <a:cubicBezTo>
                    <a:pt x="1" y="247"/>
                    <a:pt x="0" y="246"/>
                    <a:pt x="0" y="24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6"/>
                    <a:pt x="1" y="25"/>
                    <a:pt x="3" y="24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2" y="0"/>
                    <a:pt x="74" y="0"/>
                    <a:pt x="75" y="1"/>
                  </a:cubicBezTo>
                  <a:cubicBezTo>
                    <a:pt x="76" y="2"/>
                    <a:pt x="77" y="4"/>
                    <a:pt x="77" y="5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8"/>
                    <a:pt x="75" y="90"/>
                    <a:pt x="72" y="90"/>
                  </a:cubicBezTo>
                  <a:cubicBezTo>
                    <a:pt x="70" y="90"/>
                    <a:pt x="68" y="88"/>
                    <a:pt x="68" y="86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238"/>
                    <a:pt x="9" y="238"/>
                    <a:pt x="9" y="238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62" y="220"/>
                    <a:pt x="65" y="221"/>
                    <a:pt x="65" y="223"/>
                  </a:cubicBezTo>
                  <a:cubicBezTo>
                    <a:pt x="66" y="226"/>
                    <a:pt x="65" y="228"/>
                    <a:pt x="63" y="229"/>
                  </a:cubicBezTo>
                  <a:cubicBezTo>
                    <a:pt x="6" y="248"/>
                    <a:pt x="6" y="248"/>
                    <a:pt x="6" y="248"/>
                  </a:cubicBezTo>
                  <a:cubicBezTo>
                    <a:pt x="6" y="249"/>
                    <a:pt x="5" y="249"/>
                    <a:pt x="5" y="2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462"/>
            <p:cNvSpPr/>
            <p:nvPr/>
          </p:nvSpPr>
          <p:spPr bwMode="auto">
            <a:xfrm>
              <a:off x="10023475" y="8320088"/>
              <a:ext cx="219075" cy="173037"/>
            </a:xfrm>
            <a:custGeom>
              <a:avLst/>
              <a:gdLst>
                <a:gd name="T0" fmla="*/ 6 w 78"/>
                <a:gd name="T1" fmla="*/ 62 h 62"/>
                <a:gd name="T2" fmla="*/ 3 w 78"/>
                <a:gd name="T3" fmla="*/ 61 h 62"/>
                <a:gd name="T4" fmla="*/ 2 w 78"/>
                <a:gd name="T5" fmla="*/ 55 h 62"/>
                <a:gd name="T6" fmla="*/ 36 w 78"/>
                <a:gd name="T7" fmla="*/ 3 h 62"/>
                <a:gd name="T8" fmla="*/ 39 w 78"/>
                <a:gd name="T9" fmla="*/ 1 h 62"/>
                <a:gd name="T10" fmla="*/ 42 w 78"/>
                <a:gd name="T11" fmla="*/ 2 h 62"/>
                <a:gd name="T12" fmla="*/ 76 w 78"/>
                <a:gd name="T13" fmla="*/ 31 h 62"/>
                <a:gd name="T14" fmla="*/ 77 w 78"/>
                <a:gd name="T15" fmla="*/ 37 h 62"/>
                <a:gd name="T16" fmla="*/ 70 w 78"/>
                <a:gd name="T17" fmla="*/ 38 h 62"/>
                <a:gd name="T18" fmla="*/ 40 w 78"/>
                <a:gd name="T19" fmla="*/ 12 h 62"/>
                <a:gd name="T20" fmla="*/ 9 w 78"/>
                <a:gd name="T21" fmla="*/ 60 h 62"/>
                <a:gd name="T22" fmla="*/ 6 w 78"/>
                <a:gd name="T2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62">
                  <a:moveTo>
                    <a:pt x="6" y="62"/>
                  </a:moveTo>
                  <a:cubicBezTo>
                    <a:pt x="5" y="62"/>
                    <a:pt x="4" y="62"/>
                    <a:pt x="3" y="61"/>
                  </a:cubicBezTo>
                  <a:cubicBezTo>
                    <a:pt x="1" y="60"/>
                    <a:pt x="0" y="57"/>
                    <a:pt x="2" y="55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1"/>
                    <a:pt x="37" y="1"/>
                    <a:pt x="39" y="1"/>
                  </a:cubicBezTo>
                  <a:cubicBezTo>
                    <a:pt x="40" y="0"/>
                    <a:pt x="41" y="1"/>
                    <a:pt x="42" y="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8" y="32"/>
                    <a:pt x="78" y="35"/>
                    <a:pt x="77" y="37"/>
                  </a:cubicBezTo>
                  <a:cubicBezTo>
                    <a:pt x="75" y="39"/>
                    <a:pt x="72" y="39"/>
                    <a:pt x="70" y="38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1"/>
                    <a:pt x="7" y="62"/>
                    <a:pt x="6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463"/>
            <p:cNvSpPr>
              <a:spLocks noEditPoints="1"/>
            </p:cNvSpPr>
            <p:nvPr/>
          </p:nvSpPr>
          <p:spPr bwMode="auto">
            <a:xfrm>
              <a:off x="10155238" y="8634413"/>
              <a:ext cx="323850" cy="66675"/>
            </a:xfrm>
            <a:custGeom>
              <a:avLst/>
              <a:gdLst>
                <a:gd name="T0" fmla="*/ 58 w 115"/>
                <a:gd name="T1" fmla="*/ 24 h 24"/>
                <a:gd name="T2" fmla="*/ 0 w 115"/>
                <a:gd name="T3" fmla="*/ 12 h 24"/>
                <a:gd name="T4" fmla="*/ 58 w 115"/>
                <a:gd name="T5" fmla="*/ 0 h 24"/>
                <a:gd name="T6" fmla="*/ 115 w 115"/>
                <a:gd name="T7" fmla="*/ 12 h 24"/>
                <a:gd name="T8" fmla="*/ 58 w 115"/>
                <a:gd name="T9" fmla="*/ 24 h 24"/>
                <a:gd name="T10" fmla="*/ 18 w 115"/>
                <a:gd name="T11" fmla="*/ 12 h 24"/>
                <a:gd name="T12" fmla="*/ 58 w 115"/>
                <a:gd name="T13" fmla="*/ 14 h 24"/>
                <a:gd name="T14" fmla="*/ 98 w 115"/>
                <a:gd name="T15" fmla="*/ 12 h 24"/>
                <a:gd name="T16" fmla="*/ 58 w 115"/>
                <a:gd name="T17" fmla="*/ 9 h 24"/>
                <a:gd name="T18" fmla="*/ 18 w 115"/>
                <a:gd name="T19" fmla="*/ 12 h 24"/>
                <a:gd name="T20" fmla="*/ 107 w 115"/>
                <a:gd name="T21" fmla="*/ 14 h 24"/>
                <a:gd name="T22" fmla="*/ 107 w 115"/>
                <a:gd name="T2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24">
                  <a:moveTo>
                    <a:pt x="58" y="24"/>
                  </a:moveTo>
                  <a:cubicBezTo>
                    <a:pt x="0" y="24"/>
                    <a:pt x="0" y="15"/>
                    <a:pt x="0" y="12"/>
                  </a:cubicBezTo>
                  <a:cubicBezTo>
                    <a:pt x="0" y="9"/>
                    <a:pt x="0" y="0"/>
                    <a:pt x="58" y="0"/>
                  </a:cubicBezTo>
                  <a:cubicBezTo>
                    <a:pt x="115" y="0"/>
                    <a:pt x="115" y="9"/>
                    <a:pt x="115" y="12"/>
                  </a:cubicBezTo>
                  <a:cubicBezTo>
                    <a:pt x="115" y="15"/>
                    <a:pt x="115" y="24"/>
                    <a:pt x="58" y="24"/>
                  </a:cubicBezTo>
                  <a:close/>
                  <a:moveTo>
                    <a:pt x="18" y="12"/>
                  </a:moveTo>
                  <a:cubicBezTo>
                    <a:pt x="26" y="13"/>
                    <a:pt x="39" y="14"/>
                    <a:pt x="58" y="14"/>
                  </a:cubicBezTo>
                  <a:cubicBezTo>
                    <a:pt x="76" y="14"/>
                    <a:pt x="89" y="13"/>
                    <a:pt x="98" y="12"/>
                  </a:cubicBezTo>
                  <a:cubicBezTo>
                    <a:pt x="89" y="11"/>
                    <a:pt x="76" y="9"/>
                    <a:pt x="58" y="9"/>
                  </a:cubicBezTo>
                  <a:cubicBezTo>
                    <a:pt x="39" y="9"/>
                    <a:pt x="26" y="11"/>
                    <a:pt x="18" y="12"/>
                  </a:cubicBezTo>
                  <a:close/>
                  <a:moveTo>
                    <a:pt x="107" y="14"/>
                  </a:moveTo>
                  <a:cubicBezTo>
                    <a:pt x="107" y="14"/>
                    <a:pt x="107" y="14"/>
                    <a:pt x="10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464"/>
            <p:cNvSpPr>
              <a:spLocks noEditPoints="1"/>
            </p:cNvSpPr>
            <p:nvPr/>
          </p:nvSpPr>
          <p:spPr bwMode="auto">
            <a:xfrm>
              <a:off x="10164763" y="8748713"/>
              <a:ext cx="304800" cy="61912"/>
            </a:xfrm>
            <a:custGeom>
              <a:avLst/>
              <a:gdLst>
                <a:gd name="T0" fmla="*/ 55 w 109"/>
                <a:gd name="T1" fmla="*/ 22 h 22"/>
                <a:gd name="T2" fmla="*/ 0 w 109"/>
                <a:gd name="T3" fmla="*/ 11 h 22"/>
                <a:gd name="T4" fmla="*/ 55 w 109"/>
                <a:gd name="T5" fmla="*/ 0 h 22"/>
                <a:gd name="T6" fmla="*/ 109 w 109"/>
                <a:gd name="T7" fmla="*/ 11 h 22"/>
                <a:gd name="T8" fmla="*/ 55 w 109"/>
                <a:gd name="T9" fmla="*/ 22 h 22"/>
                <a:gd name="T10" fmla="*/ 101 w 109"/>
                <a:gd name="T11" fmla="*/ 14 h 22"/>
                <a:gd name="T12" fmla="*/ 101 w 109"/>
                <a:gd name="T13" fmla="*/ 14 h 22"/>
                <a:gd name="T14" fmla="*/ 19 w 109"/>
                <a:gd name="T15" fmla="*/ 11 h 22"/>
                <a:gd name="T16" fmla="*/ 55 w 109"/>
                <a:gd name="T17" fmla="*/ 13 h 22"/>
                <a:gd name="T18" fmla="*/ 90 w 109"/>
                <a:gd name="T19" fmla="*/ 11 h 22"/>
                <a:gd name="T20" fmla="*/ 55 w 109"/>
                <a:gd name="T21" fmla="*/ 9 h 22"/>
                <a:gd name="T22" fmla="*/ 19 w 109"/>
                <a:gd name="T23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2">
                  <a:moveTo>
                    <a:pt x="55" y="22"/>
                  </a:moveTo>
                  <a:cubicBezTo>
                    <a:pt x="0" y="22"/>
                    <a:pt x="0" y="14"/>
                    <a:pt x="0" y="11"/>
                  </a:cubicBezTo>
                  <a:cubicBezTo>
                    <a:pt x="0" y="8"/>
                    <a:pt x="0" y="0"/>
                    <a:pt x="55" y="0"/>
                  </a:cubicBezTo>
                  <a:cubicBezTo>
                    <a:pt x="109" y="0"/>
                    <a:pt x="109" y="8"/>
                    <a:pt x="109" y="11"/>
                  </a:cubicBezTo>
                  <a:cubicBezTo>
                    <a:pt x="109" y="14"/>
                    <a:pt x="109" y="22"/>
                    <a:pt x="55" y="22"/>
                  </a:cubicBezTo>
                  <a:close/>
                  <a:moveTo>
                    <a:pt x="101" y="14"/>
                  </a:moveTo>
                  <a:cubicBezTo>
                    <a:pt x="101" y="14"/>
                    <a:pt x="101" y="14"/>
                    <a:pt x="101" y="14"/>
                  </a:cubicBezTo>
                  <a:close/>
                  <a:moveTo>
                    <a:pt x="19" y="11"/>
                  </a:moveTo>
                  <a:cubicBezTo>
                    <a:pt x="27" y="12"/>
                    <a:pt x="39" y="13"/>
                    <a:pt x="55" y="13"/>
                  </a:cubicBezTo>
                  <a:cubicBezTo>
                    <a:pt x="70" y="13"/>
                    <a:pt x="82" y="12"/>
                    <a:pt x="90" y="11"/>
                  </a:cubicBezTo>
                  <a:cubicBezTo>
                    <a:pt x="82" y="10"/>
                    <a:pt x="70" y="9"/>
                    <a:pt x="55" y="9"/>
                  </a:cubicBezTo>
                  <a:cubicBezTo>
                    <a:pt x="39" y="9"/>
                    <a:pt x="27" y="10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465"/>
            <p:cNvSpPr/>
            <p:nvPr/>
          </p:nvSpPr>
          <p:spPr bwMode="auto">
            <a:xfrm>
              <a:off x="10190163" y="9080500"/>
              <a:ext cx="254000" cy="50800"/>
            </a:xfrm>
            <a:custGeom>
              <a:avLst/>
              <a:gdLst>
                <a:gd name="T0" fmla="*/ 46 w 91"/>
                <a:gd name="T1" fmla="*/ 18 h 18"/>
                <a:gd name="T2" fmla="*/ 0 w 91"/>
                <a:gd name="T3" fmla="*/ 4 h 18"/>
                <a:gd name="T4" fmla="*/ 5 w 91"/>
                <a:gd name="T5" fmla="*/ 0 h 18"/>
                <a:gd name="T6" fmla="*/ 10 w 91"/>
                <a:gd name="T7" fmla="*/ 3 h 18"/>
                <a:gd name="T8" fmla="*/ 46 w 91"/>
                <a:gd name="T9" fmla="*/ 9 h 18"/>
                <a:gd name="T10" fmla="*/ 82 w 91"/>
                <a:gd name="T11" fmla="*/ 3 h 18"/>
                <a:gd name="T12" fmla="*/ 86 w 91"/>
                <a:gd name="T13" fmla="*/ 0 h 18"/>
                <a:gd name="T14" fmla="*/ 91 w 91"/>
                <a:gd name="T15" fmla="*/ 4 h 18"/>
                <a:gd name="T16" fmla="*/ 46 w 91"/>
                <a:gd name="T1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8">
                  <a:moveTo>
                    <a:pt x="46" y="18"/>
                  </a:moveTo>
                  <a:cubicBezTo>
                    <a:pt x="35" y="18"/>
                    <a:pt x="0" y="17"/>
                    <a:pt x="0" y="4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7" y="0"/>
                    <a:pt x="9" y="1"/>
                    <a:pt x="10" y="3"/>
                  </a:cubicBezTo>
                  <a:cubicBezTo>
                    <a:pt x="12" y="5"/>
                    <a:pt x="25" y="9"/>
                    <a:pt x="46" y="9"/>
                  </a:cubicBezTo>
                  <a:cubicBezTo>
                    <a:pt x="67" y="9"/>
                    <a:pt x="79" y="5"/>
                    <a:pt x="82" y="3"/>
                  </a:cubicBezTo>
                  <a:cubicBezTo>
                    <a:pt x="82" y="1"/>
                    <a:pt x="84" y="0"/>
                    <a:pt x="86" y="0"/>
                  </a:cubicBezTo>
                  <a:cubicBezTo>
                    <a:pt x="89" y="0"/>
                    <a:pt x="91" y="2"/>
                    <a:pt x="91" y="4"/>
                  </a:cubicBezTo>
                  <a:cubicBezTo>
                    <a:pt x="91" y="17"/>
                    <a:pt x="56" y="18"/>
                    <a:pt x="4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27" name="Freeform 466"/>
          <p:cNvSpPr>
            <a:spLocks noEditPoints="1"/>
          </p:cNvSpPr>
          <p:nvPr/>
        </p:nvSpPr>
        <p:spPr bwMode="auto">
          <a:xfrm>
            <a:off x="10926052" y="3592918"/>
            <a:ext cx="865500" cy="863359"/>
          </a:xfrm>
          <a:custGeom>
            <a:avLst/>
            <a:gdLst>
              <a:gd name="T0" fmla="*/ 229 w 458"/>
              <a:gd name="T1" fmla="*/ 457 h 457"/>
              <a:gd name="T2" fmla="*/ 0 w 458"/>
              <a:gd name="T3" fmla="*/ 228 h 457"/>
              <a:gd name="T4" fmla="*/ 229 w 458"/>
              <a:gd name="T5" fmla="*/ 0 h 457"/>
              <a:gd name="T6" fmla="*/ 458 w 458"/>
              <a:gd name="T7" fmla="*/ 228 h 457"/>
              <a:gd name="T8" fmla="*/ 229 w 458"/>
              <a:gd name="T9" fmla="*/ 457 h 457"/>
              <a:gd name="T10" fmla="*/ 229 w 458"/>
              <a:gd name="T11" fmla="*/ 9 h 457"/>
              <a:gd name="T12" fmla="*/ 10 w 458"/>
              <a:gd name="T13" fmla="*/ 228 h 457"/>
              <a:gd name="T14" fmla="*/ 229 w 458"/>
              <a:gd name="T15" fmla="*/ 448 h 457"/>
              <a:gd name="T16" fmla="*/ 448 w 458"/>
              <a:gd name="T17" fmla="*/ 228 h 457"/>
              <a:gd name="T18" fmla="*/ 229 w 458"/>
              <a:gd name="T19" fmla="*/ 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8" h="457">
                <a:moveTo>
                  <a:pt x="229" y="457"/>
                </a:moveTo>
                <a:cubicBezTo>
                  <a:pt x="103" y="457"/>
                  <a:pt x="0" y="354"/>
                  <a:pt x="0" y="228"/>
                </a:cubicBezTo>
                <a:cubicBezTo>
                  <a:pt x="0" y="102"/>
                  <a:pt x="103" y="0"/>
                  <a:pt x="229" y="0"/>
                </a:cubicBezTo>
                <a:cubicBezTo>
                  <a:pt x="355" y="0"/>
                  <a:pt x="458" y="102"/>
                  <a:pt x="458" y="228"/>
                </a:cubicBezTo>
                <a:cubicBezTo>
                  <a:pt x="458" y="354"/>
                  <a:pt x="355" y="457"/>
                  <a:pt x="229" y="457"/>
                </a:cubicBezTo>
                <a:close/>
                <a:moveTo>
                  <a:pt x="229" y="9"/>
                </a:moveTo>
                <a:cubicBezTo>
                  <a:pt x="108" y="9"/>
                  <a:pt x="10" y="107"/>
                  <a:pt x="10" y="228"/>
                </a:cubicBezTo>
                <a:cubicBezTo>
                  <a:pt x="10" y="349"/>
                  <a:pt x="108" y="448"/>
                  <a:pt x="229" y="448"/>
                </a:cubicBezTo>
                <a:cubicBezTo>
                  <a:pt x="350" y="448"/>
                  <a:pt x="448" y="349"/>
                  <a:pt x="448" y="228"/>
                </a:cubicBezTo>
                <a:cubicBezTo>
                  <a:pt x="448" y="107"/>
                  <a:pt x="350" y="9"/>
                  <a:pt x="229" y="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750" tmFilter="0,0; .5, 1; 1, 1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图片 2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958470" y="1158240"/>
            <a:ext cx="4369024" cy="4474545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4650909" y="2123883"/>
            <a:ext cx="289018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600" b="1" spc="30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第一节</a:t>
            </a:r>
            <a:endParaRPr lang="zh-CN" altLang="en-US" sz="6600" b="1" spc="3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57246" y="4677944"/>
            <a:ext cx="1924372" cy="954841"/>
          </a:xfrm>
          <a:prstGeom prst="rect">
            <a:avLst/>
          </a:prstGeom>
        </p:spPr>
      </p:pic>
      <p:sp>
        <p:nvSpPr>
          <p:cNvPr id="27" name="矩形 26"/>
          <p:cNvSpPr/>
          <p:nvPr/>
        </p:nvSpPr>
        <p:spPr>
          <a:xfrm>
            <a:off x="4568033" y="3486558"/>
            <a:ext cx="3055934" cy="11684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We have many PowerPoint </a:t>
            </a:r>
            <a:r>
              <a:rPr lang="zh-CN" altLang="en-US" sz="2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templates</a:t>
            </a:r>
            <a:r>
              <a:rPr lang="en-US" altLang="zh-CN" sz="2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that has been specifically designed to </a:t>
            </a:r>
            <a:r>
              <a:rPr lang="en-US" altLang="zh-CN" sz="200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help anyone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28" name="图片 2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6453" y="826155"/>
            <a:ext cx="1097375" cy="938865"/>
          </a:xfrm>
          <a:prstGeom prst="rect">
            <a:avLst/>
          </a:prstGeom>
        </p:spPr>
      </p:pic>
      <p:grpSp>
        <p:nvGrpSpPr>
          <p:cNvPr id="29" name="组合 28"/>
          <p:cNvGrpSpPr/>
          <p:nvPr/>
        </p:nvGrpSpPr>
        <p:grpSpPr>
          <a:xfrm rot="1192981">
            <a:off x="883885" y="2968243"/>
            <a:ext cx="671654" cy="680378"/>
            <a:chOff x="2118580" y="4342651"/>
            <a:chExt cx="672245" cy="680977"/>
          </a:xfrm>
        </p:grpSpPr>
        <p:grpSp>
          <p:nvGrpSpPr>
            <p:cNvPr id="30" name="组合 29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67" name="任意多边形 66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" name="任意多边形 67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9" name="任意多边形 68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0" name="任意多边形 69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" name="任意多边形 70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" name="任意多边形 30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任意多边形 31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任意多边形 34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任意多边形 35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65000"/>
                  <a:lumOff val="3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4" name="图片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9959036">
            <a:off x="9173937" y="2101738"/>
            <a:ext cx="1051431" cy="119915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1429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" name="Freeform 104"/>
          <p:cNvSpPr>
            <a:spLocks noEditPoints="1"/>
          </p:cNvSpPr>
          <p:nvPr/>
        </p:nvSpPr>
        <p:spPr bwMode="auto">
          <a:xfrm>
            <a:off x="3482633" y="3579193"/>
            <a:ext cx="509626" cy="509626"/>
          </a:xfrm>
          <a:custGeom>
            <a:avLst/>
            <a:gdLst>
              <a:gd name="T0" fmla="*/ 119 w 151"/>
              <a:gd name="T1" fmla="*/ 95 h 151"/>
              <a:gd name="T2" fmla="*/ 122 w 151"/>
              <a:gd name="T3" fmla="*/ 101 h 151"/>
              <a:gd name="T4" fmla="*/ 121 w 151"/>
              <a:gd name="T5" fmla="*/ 103 h 151"/>
              <a:gd name="T6" fmla="*/ 119 w 151"/>
              <a:gd name="T7" fmla="*/ 104 h 151"/>
              <a:gd name="T8" fmla="*/ 116 w 151"/>
              <a:gd name="T9" fmla="*/ 100 h 151"/>
              <a:gd name="T10" fmla="*/ 114 w 151"/>
              <a:gd name="T11" fmla="*/ 97 h 151"/>
              <a:gd name="T12" fmla="*/ 110 w 151"/>
              <a:gd name="T13" fmla="*/ 106 h 151"/>
              <a:gd name="T14" fmla="*/ 108 w 151"/>
              <a:gd name="T15" fmla="*/ 110 h 151"/>
              <a:gd name="T16" fmla="*/ 115 w 151"/>
              <a:gd name="T17" fmla="*/ 114 h 151"/>
              <a:gd name="T18" fmla="*/ 111 w 151"/>
              <a:gd name="T19" fmla="*/ 118 h 151"/>
              <a:gd name="T20" fmla="*/ 114 w 151"/>
              <a:gd name="T21" fmla="*/ 120 h 151"/>
              <a:gd name="T22" fmla="*/ 110 w 151"/>
              <a:gd name="T23" fmla="*/ 123 h 151"/>
              <a:gd name="T24" fmla="*/ 103 w 151"/>
              <a:gd name="T25" fmla="*/ 124 h 151"/>
              <a:gd name="T26" fmla="*/ 93 w 151"/>
              <a:gd name="T27" fmla="*/ 124 h 151"/>
              <a:gd name="T28" fmla="*/ 82 w 151"/>
              <a:gd name="T29" fmla="*/ 122 h 151"/>
              <a:gd name="T30" fmla="*/ 77 w 151"/>
              <a:gd name="T31" fmla="*/ 120 h 151"/>
              <a:gd name="T32" fmla="*/ 71 w 151"/>
              <a:gd name="T33" fmla="*/ 123 h 151"/>
              <a:gd name="T34" fmla="*/ 63 w 151"/>
              <a:gd name="T35" fmla="*/ 125 h 151"/>
              <a:gd name="T36" fmla="*/ 52 w 151"/>
              <a:gd name="T37" fmla="*/ 125 h 151"/>
              <a:gd name="T38" fmla="*/ 44 w 151"/>
              <a:gd name="T39" fmla="*/ 123 h 151"/>
              <a:gd name="T40" fmla="*/ 40 w 151"/>
              <a:gd name="T41" fmla="*/ 120 h 151"/>
              <a:gd name="T42" fmla="*/ 35 w 151"/>
              <a:gd name="T43" fmla="*/ 118 h 151"/>
              <a:gd name="T44" fmla="*/ 38 w 151"/>
              <a:gd name="T45" fmla="*/ 115 h 151"/>
              <a:gd name="T46" fmla="*/ 41 w 151"/>
              <a:gd name="T47" fmla="*/ 112 h 151"/>
              <a:gd name="T48" fmla="*/ 45 w 151"/>
              <a:gd name="T49" fmla="*/ 111 h 151"/>
              <a:gd name="T50" fmla="*/ 43 w 151"/>
              <a:gd name="T51" fmla="*/ 110 h 151"/>
              <a:gd name="T52" fmla="*/ 42 w 151"/>
              <a:gd name="T53" fmla="*/ 105 h 151"/>
              <a:gd name="T54" fmla="*/ 39 w 151"/>
              <a:gd name="T55" fmla="*/ 100 h 151"/>
              <a:gd name="T56" fmla="*/ 37 w 151"/>
              <a:gd name="T57" fmla="*/ 96 h 151"/>
              <a:gd name="T58" fmla="*/ 36 w 151"/>
              <a:gd name="T59" fmla="*/ 96 h 151"/>
              <a:gd name="T60" fmla="*/ 33 w 151"/>
              <a:gd name="T61" fmla="*/ 101 h 151"/>
              <a:gd name="T62" fmla="*/ 29 w 151"/>
              <a:gd name="T63" fmla="*/ 100 h 151"/>
              <a:gd name="T64" fmla="*/ 28 w 151"/>
              <a:gd name="T65" fmla="*/ 100 h 151"/>
              <a:gd name="T66" fmla="*/ 25 w 151"/>
              <a:gd name="T67" fmla="*/ 93 h 151"/>
              <a:gd name="T68" fmla="*/ 29 w 151"/>
              <a:gd name="T69" fmla="*/ 86 h 151"/>
              <a:gd name="T70" fmla="*/ 33 w 151"/>
              <a:gd name="T71" fmla="*/ 78 h 151"/>
              <a:gd name="T72" fmla="*/ 38 w 151"/>
              <a:gd name="T73" fmla="*/ 73 h 151"/>
              <a:gd name="T74" fmla="*/ 35 w 151"/>
              <a:gd name="T75" fmla="*/ 68 h 151"/>
              <a:gd name="T76" fmla="*/ 38 w 151"/>
              <a:gd name="T77" fmla="*/ 63 h 151"/>
              <a:gd name="T78" fmla="*/ 43 w 151"/>
              <a:gd name="T79" fmla="*/ 58 h 151"/>
              <a:gd name="T80" fmla="*/ 44 w 151"/>
              <a:gd name="T81" fmla="*/ 54 h 151"/>
              <a:gd name="T82" fmla="*/ 47 w 151"/>
              <a:gd name="T83" fmla="*/ 46 h 151"/>
              <a:gd name="T84" fmla="*/ 50 w 151"/>
              <a:gd name="T85" fmla="*/ 40 h 151"/>
              <a:gd name="T86" fmla="*/ 57 w 151"/>
              <a:gd name="T87" fmla="*/ 33 h 151"/>
              <a:gd name="T88" fmla="*/ 65 w 151"/>
              <a:gd name="T89" fmla="*/ 28 h 151"/>
              <a:gd name="T90" fmla="*/ 75 w 151"/>
              <a:gd name="T91" fmla="*/ 27 h 151"/>
              <a:gd name="T92" fmla="*/ 85 w 151"/>
              <a:gd name="T93" fmla="*/ 27 h 151"/>
              <a:gd name="T94" fmla="*/ 95 w 151"/>
              <a:gd name="T95" fmla="*/ 30 h 151"/>
              <a:gd name="T96" fmla="*/ 102 w 151"/>
              <a:gd name="T97" fmla="*/ 34 h 151"/>
              <a:gd name="T98" fmla="*/ 107 w 151"/>
              <a:gd name="T99" fmla="*/ 41 h 151"/>
              <a:gd name="T100" fmla="*/ 111 w 151"/>
              <a:gd name="T101" fmla="*/ 48 h 151"/>
              <a:gd name="T102" fmla="*/ 112 w 151"/>
              <a:gd name="T103" fmla="*/ 58 h 151"/>
              <a:gd name="T104" fmla="*/ 115 w 151"/>
              <a:gd name="T105" fmla="*/ 62 h 151"/>
              <a:gd name="T106" fmla="*/ 111 w 151"/>
              <a:gd name="T107" fmla="*/ 67 h 151"/>
              <a:gd name="T108" fmla="*/ 113 w 151"/>
              <a:gd name="T109" fmla="*/ 71 h 151"/>
              <a:gd name="T110" fmla="*/ 120 w 151"/>
              <a:gd name="T111" fmla="*/ 79 h 151"/>
              <a:gd name="T112" fmla="*/ 123 w 151"/>
              <a:gd name="T113" fmla="*/ 87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1" h="151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7"/>
                  <a:pt x="34" y="151"/>
                  <a:pt x="76" y="151"/>
                </a:cubicBezTo>
                <a:cubicBezTo>
                  <a:pt x="117" y="151"/>
                  <a:pt x="151" y="117"/>
                  <a:pt x="151" y="76"/>
                </a:cubicBezTo>
                <a:cubicBezTo>
                  <a:pt x="151" y="34"/>
                  <a:pt x="117" y="0"/>
                  <a:pt x="76" y="0"/>
                </a:cubicBezTo>
                <a:close/>
                <a:moveTo>
                  <a:pt x="119" y="94"/>
                </a:moveTo>
                <a:cubicBezTo>
                  <a:pt x="119" y="95"/>
                  <a:pt x="119" y="95"/>
                  <a:pt x="119" y="95"/>
                </a:cubicBezTo>
                <a:cubicBezTo>
                  <a:pt x="119" y="95"/>
                  <a:pt x="119" y="95"/>
                  <a:pt x="119" y="95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19" y="98"/>
                  <a:pt x="119" y="98"/>
                  <a:pt x="119" y="98"/>
                </a:cubicBezTo>
                <a:cubicBezTo>
                  <a:pt x="121" y="99"/>
                  <a:pt x="121" y="99"/>
                  <a:pt x="121" y="99"/>
                </a:cubicBezTo>
                <a:cubicBezTo>
                  <a:pt x="122" y="100"/>
                  <a:pt x="122" y="100"/>
                  <a:pt x="122" y="100"/>
                </a:cubicBezTo>
                <a:cubicBezTo>
                  <a:pt x="122" y="100"/>
                  <a:pt x="122" y="100"/>
                  <a:pt x="122" y="100"/>
                </a:cubicBezTo>
                <a:cubicBezTo>
                  <a:pt x="122" y="101"/>
                  <a:pt x="122" y="101"/>
                  <a:pt x="122" y="101"/>
                </a:cubicBezTo>
                <a:cubicBezTo>
                  <a:pt x="122" y="101"/>
                  <a:pt x="122" y="101"/>
                  <a:pt x="122" y="101"/>
                </a:cubicBezTo>
                <a:cubicBezTo>
                  <a:pt x="122" y="102"/>
                  <a:pt x="122" y="102"/>
                  <a:pt x="122" y="102"/>
                </a:cubicBezTo>
                <a:cubicBezTo>
                  <a:pt x="122" y="102"/>
                  <a:pt x="122" y="102"/>
                  <a:pt x="122" y="102"/>
                </a:cubicBezTo>
                <a:cubicBezTo>
                  <a:pt x="122" y="102"/>
                  <a:pt x="122" y="102"/>
                  <a:pt x="122" y="102"/>
                </a:cubicBezTo>
                <a:cubicBezTo>
                  <a:pt x="121" y="103"/>
                  <a:pt x="121" y="103"/>
                  <a:pt x="121" y="103"/>
                </a:cubicBezTo>
                <a:cubicBezTo>
                  <a:pt x="121" y="103"/>
                  <a:pt x="121" y="103"/>
                  <a:pt x="121" y="103"/>
                </a:cubicBezTo>
                <a:cubicBezTo>
                  <a:pt x="121" y="103"/>
                  <a:pt x="121" y="103"/>
                  <a:pt x="121" y="103"/>
                </a:cubicBezTo>
                <a:cubicBezTo>
                  <a:pt x="120" y="102"/>
                  <a:pt x="120" y="102"/>
                  <a:pt x="120" y="102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119" y="102"/>
                  <a:pt x="119" y="102"/>
                  <a:pt x="119" y="102"/>
                </a:cubicBezTo>
                <a:cubicBezTo>
                  <a:pt x="119" y="103"/>
                  <a:pt x="119" y="103"/>
                  <a:pt x="119" y="103"/>
                </a:cubicBezTo>
                <a:cubicBezTo>
                  <a:pt x="119" y="104"/>
                  <a:pt x="119" y="104"/>
                  <a:pt x="119" y="104"/>
                </a:cubicBezTo>
                <a:cubicBezTo>
                  <a:pt x="118" y="104"/>
                  <a:pt x="118" y="104"/>
                  <a:pt x="118" y="104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17" y="102"/>
                  <a:pt x="117" y="102"/>
                  <a:pt x="117" y="102"/>
                </a:cubicBezTo>
                <a:cubicBezTo>
                  <a:pt x="117" y="101"/>
                  <a:pt x="117" y="101"/>
                  <a:pt x="117" y="101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16" y="100"/>
                  <a:pt x="116" y="100"/>
                  <a:pt x="116" y="100"/>
                </a:cubicBezTo>
                <a:cubicBezTo>
                  <a:pt x="116" y="99"/>
                  <a:pt x="116" y="99"/>
                  <a:pt x="116" y="99"/>
                </a:cubicBezTo>
                <a:cubicBezTo>
                  <a:pt x="115" y="98"/>
                  <a:pt x="115" y="98"/>
                  <a:pt x="115" y="9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14" y="96"/>
                  <a:pt x="114" y="96"/>
                  <a:pt x="114" y="96"/>
                </a:cubicBezTo>
                <a:cubicBezTo>
                  <a:pt x="114" y="96"/>
                  <a:pt x="114" y="96"/>
                  <a:pt x="114" y="96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9"/>
                  <a:pt x="113" y="99"/>
                  <a:pt x="113" y="99"/>
                </a:cubicBezTo>
                <a:cubicBezTo>
                  <a:pt x="113" y="100"/>
                  <a:pt x="113" y="100"/>
                  <a:pt x="113" y="100"/>
                </a:cubicBezTo>
                <a:cubicBezTo>
                  <a:pt x="112" y="102"/>
                  <a:pt x="112" y="102"/>
                  <a:pt x="112" y="102"/>
                </a:cubicBezTo>
                <a:cubicBezTo>
                  <a:pt x="111" y="103"/>
                  <a:pt x="111" y="103"/>
                  <a:pt x="111" y="103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0" y="106"/>
                  <a:pt x="110" y="106"/>
                  <a:pt x="110" y="106"/>
                </a:cubicBezTo>
                <a:cubicBezTo>
                  <a:pt x="109" y="107"/>
                  <a:pt x="109" y="107"/>
                  <a:pt x="109" y="107"/>
                </a:cubicBezTo>
                <a:cubicBezTo>
                  <a:pt x="109" y="107"/>
                  <a:pt x="109" y="107"/>
                  <a:pt x="109" y="107"/>
                </a:cubicBezTo>
                <a:cubicBezTo>
                  <a:pt x="108" y="108"/>
                  <a:pt x="108" y="108"/>
                  <a:pt x="108" y="108"/>
                </a:cubicBezTo>
                <a:cubicBezTo>
                  <a:pt x="107" y="109"/>
                  <a:pt x="107" y="109"/>
                  <a:pt x="107" y="109"/>
                </a:cubicBezTo>
                <a:cubicBezTo>
                  <a:pt x="107" y="109"/>
                  <a:pt x="107" y="109"/>
                  <a:pt x="107" y="109"/>
                </a:cubicBezTo>
                <a:cubicBezTo>
                  <a:pt x="107" y="109"/>
                  <a:pt x="107" y="109"/>
                  <a:pt x="107" y="109"/>
                </a:cubicBezTo>
                <a:cubicBezTo>
                  <a:pt x="108" y="110"/>
                  <a:pt x="108" y="110"/>
                  <a:pt x="108" y="110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4" y="114"/>
                  <a:pt x="114" y="114"/>
                  <a:pt x="114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4" y="117"/>
                  <a:pt x="114" y="117"/>
                  <a:pt x="114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5" y="119"/>
                  <a:pt x="115" y="119"/>
                  <a:pt x="115" y="119"/>
                </a:cubicBezTo>
                <a:cubicBezTo>
                  <a:pt x="115" y="119"/>
                  <a:pt x="115" y="119"/>
                  <a:pt x="115" y="119"/>
                </a:cubicBezTo>
                <a:cubicBezTo>
                  <a:pt x="115" y="119"/>
                  <a:pt x="115" y="119"/>
                  <a:pt x="115" y="119"/>
                </a:cubicBezTo>
                <a:cubicBezTo>
                  <a:pt x="115" y="120"/>
                  <a:pt x="115" y="120"/>
                  <a:pt x="115" y="120"/>
                </a:cubicBezTo>
                <a:cubicBezTo>
                  <a:pt x="114" y="120"/>
                  <a:pt x="114" y="120"/>
                  <a:pt x="114" y="120"/>
                </a:cubicBezTo>
                <a:cubicBezTo>
                  <a:pt x="114" y="121"/>
                  <a:pt x="114" y="121"/>
                  <a:pt x="114" y="121"/>
                </a:cubicBezTo>
                <a:cubicBezTo>
                  <a:pt x="114" y="121"/>
                  <a:pt x="114" y="121"/>
                  <a:pt x="114" y="121"/>
                </a:cubicBezTo>
                <a:cubicBezTo>
                  <a:pt x="113" y="121"/>
                  <a:pt x="113" y="121"/>
                  <a:pt x="113" y="121"/>
                </a:cubicBezTo>
                <a:cubicBezTo>
                  <a:pt x="113" y="122"/>
                  <a:pt x="113" y="122"/>
                  <a:pt x="113" y="122"/>
                </a:cubicBezTo>
                <a:cubicBezTo>
                  <a:pt x="112" y="122"/>
                  <a:pt x="112" y="122"/>
                  <a:pt x="112" y="122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0" y="123"/>
                  <a:pt x="110" y="123"/>
                  <a:pt x="110" y="123"/>
                </a:cubicBezTo>
                <a:cubicBezTo>
                  <a:pt x="109" y="123"/>
                  <a:pt x="109" y="123"/>
                  <a:pt x="109" y="123"/>
                </a:cubicBezTo>
                <a:cubicBezTo>
                  <a:pt x="109" y="123"/>
                  <a:pt x="109" y="123"/>
                  <a:pt x="109" y="123"/>
                </a:cubicBezTo>
                <a:cubicBezTo>
                  <a:pt x="108" y="123"/>
                  <a:pt x="108" y="123"/>
                  <a:pt x="108" y="123"/>
                </a:cubicBezTo>
                <a:cubicBezTo>
                  <a:pt x="107" y="124"/>
                  <a:pt x="107" y="124"/>
                  <a:pt x="107" y="124"/>
                </a:cubicBezTo>
                <a:cubicBezTo>
                  <a:pt x="105" y="124"/>
                  <a:pt x="105" y="124"/>
                  <a:pt x="105" y="124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0" y="124"/>
                  <a:pt x="100" y="124"/>
                  <a:pt x="100" y="124"/>
                </a:cubicBezTo>
                <a:cubicBezTo>
                  <a:pt x="99" y="124"/>
                  <a:pt x="99" y="124"/>
                  <a:pt x="99" y="124"/>
                </a:cubicBezTo>
                <a:cubicBezTo>
                  <a:pt x="97" y="124"/>
                  <a:pt x="97" y="124"/>
                  <a:pt x="97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94" y="124"/>
                  <a:pt x="94" y="124"/>
                  <a:pt x="94" y="124"/>
                </a:cubicBezTo>
                <a:cubicBezTo>
                  <a:pt x="93" y="124"/>
                  <a:pt x="93" y="124"/>
                  <a:pt x="93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0" y="124"/>
                  <a:pt x="90" y="124"/>
                  <a:pt x="90" y="124"/>
                </a:cubicBezTo>
                <a:cubicBezTo>
                  <a:pt x="88" y="123"/>
                  <a:pt x="88" y="123"/>
                  <a:pt x="88" y="123"/>
                </a:cubicBezTo>
                <a:cubicBezTo>
                  <a:pt x="87" y="123"/>
                  <a:pt x="87" y="123"/>
                  <a:pt x="87" y="123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84" y="122"/>
                  <a:pt x="84" y="122"/>
                  <a:pt x="84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1" y="121"/>
                  <a:pt x="81" y="121"/>
                  <a:pt x="81" y="121"/>
                </a:cubicBezTo>
                <a:cubicBezTo>
                  <a:pt x="81" y="121"/>
                  <a:pt x="81" y="121"/>
                  <a:pt x="81" y="121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6" y="120"/>
                  <a:pt x="76" y="120"/>
                  <a:pt x="76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4" y="121"/>
                  <a:pt x="74" y="121"/>
                  <a:pt x="74" y="121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1" y="123"/>
                  <a:pt x="71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7" y="124"/>
                  <a:pt x="67" y="124"/>
                  <a:pt x="67" y="124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3" y="125"/>
                  <a:pt x="63" y="125"/>
                  <a:pt x="63" y="125"/>
                </a:cubicBezTo>
                <a:cubicBezTo>
                  <a:pt x="62" y="125"/>
                  <a:pt x="62" y="125"/>
                  <a:pt x="62" y="125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2" y="125"/>
                  <a:pt x="52" y="125"/>
                  <a:pt x="52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49" y="124"/>
                  <a:pt x="49" y="124"/>
                  <a:pt x="49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7" y="124"/>
                  <a:pt x="47" y="124"/>
                  <a:pt x="47" y="124"/>
                </a:cubicBezTo>
                <a:cubicBezTo>
                  <a:pt x="46" y="124"/>
                  <a:pt x="46" y="124"/>
                  <a:pt x="46" y="124"/>
                </a:cubicBezTo>
                <a:cubicBezTo>
                  <a:pt x="45" y="123"/>
                  <a:pt x="45" y="123"/>
                  <a:pt x="45" y="123"/>
                </a:cubicBezTo>
                <a:cubicBezTo>
                  <a:pt x="44" y="123"/>
                  <a:pt x="44" y="123"/>
                  <a:pt x="44" y="123"/>
                </a:cubicBezTo>
                <a:cubicBezTo>
                  <a:pt x="43" y="123"/>
                  <a:pt x="43" y="123"/>
                  <a:pt x="43" y="123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0" y="121"/>
                  <a:pt x="40" y="121"/>
                  <a:pt x="40" y="121"/>
                </a:cubicBezTo>
                <a:cubicBezTo>
                  <a:pt x="40" y="121"/>
                  <a:pt x="40" y="121"/>
                  <a:pt x="40" y="121"/>
                </a:cubicBezTo>
                <a:cubicBezTo>
                  <a:pt x="40" y="121"/>
                  <a:pt x="40" y="121"/>
                  <a:pt x="40" y="121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39" y="119"/>
                  <a:pt x="39" y="119"/>
                  <a:pt x="39" y="119"/>
                </a:cubicBezTo>
                <a:cubicBezTo>
                  <a:pt x="39" y="119"/>
                  <a:pt x="39" y="119"/>
                  <a:pt x="39" y="119"/>
                </a:cubicBezTo>
                <a:cubicBezTo>
                  <a:pt x="37" y="118"/>
                  <a:pt x="37" y="118"/>
                  <a:pt x="37" y="118"/>
                </a:cubicBezTo>
                <a:cubicBezTo>
                  <a:pt x="35" y="118"/>
                  <a:pt x="35" y="118"/>
                  <a:pt x="35" y="118"/>
                </a:cubicBezTo>
                <a:cubicBezTo>
                  <a:pt x="35" y="118"/>
                  <a:pt x="35" y="118"/>
                  <a:pt x="35" y="118"/>
                </a:cubicBezTo>
                <a:cubicBezTo>
                  <a:pt x="35" y="117"/>
                  <a:pt x="35" y="117"/>
                  <a:pt x="35" y="117"/>
                </a:cubicBezTo>
                <a:cubicBezTo>
                  <a:pt x="35" y="117"/>
                  <a:pt x="35" y="117"/>
                  <a:pt x="35" y="117"/>
                </a:cubicBezTo>
                <a:cubicBezTo>
                  <a:pt x="35" y="116"/>
                  <a:pt x="35" y="116"/>
                  <a:pt x="35" y="116"/>
                </a:cubicBezTo>
                <a:cubicBezTo>
                  <a:pt x="35" y="116"/>
                  <a:pt x="35" y="116"/>
                  <a:pt x="35" y="116"/>
                </a:cubicBezTo>
                <a:cubicBezTo>
                  <a:pt x="35" y="116"/>
                  <a:pt x="35" y="116"/>
                  <a:pt x="35" y="116"/>
                </a:cubicBezTo>
                <a:cubicBezTo>
                  <a:pt x="37" y="115"/>
                  <a:pt x="37" y="115"/>
                  <a:pt x="37" y="115"/>
                </a:cubicBezTo>
                <a:cubicBezTo>
                  <a:pt x="38" y="115"/>
                  <a:pt x="38" y="115"/>
                  <a:pt x="38" y="115"/>
                </a:cubicBezTo>
                <a:cubicBezTo>
                  <a:pt x="39" y="114"/>
                  <a:pt x="39" y="114"/>
                  <a:pt x="39" y="114"/>
                </a:cubicBezTo>
                <a:cubicBezTo>
                  <a:pt x="39" y="114"/>
                  <a:pt x="39" y="114"/>
                  <a:pt x="39" y="114"/>
                </a:cubicBezTo>
                <a:cubicBezTo>
                  <a:pt x="40" y="113"/>
                  <a:pt x="40" y="113"/>
                  <a:pt x="40" y="113"/>
                </a:cubicBezTo>
                <a:cubicBezTo>
                  <a:pt x="40" y="113"/>
                  <a:pt x="40" y="113"/>
                  <a:pt x="40" y="113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42" y="112"/>
                  <a:pt x="42" y="112"/>
                  <a:pt x="42" y="112"/>
                </a:cubicBezTo>
                <a:cubicBezTo>
                  <a:pt x="42" y="111"/>
                  <a:pt x="42" y="111"/>
                  <a:pt x="42" y="111"/>
                </a:cubicBezTo>
                <a:cubicBezTo>
                  <a:pt x="43" y="111"/>
                  <a:pt x="43" y="111"/>
                  <a:pt x="43" y="111"/>
                </a:cubicBezTo>
                <a:cubicBezTo>
                  <a:pt x="43" y="111"/>
                  <a:pt x="43" y="111"/>
                  <a:pt x="43" y="111"/>
                </a:cubicBezTo>
                <a:cubicBezTo>
                  <a:pt x="44" y="111"/>
                  <a:pt x="44" y="111"/>
                  <a:pt x="44" y="111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5" y="110"/>
                  <a:pt x="45" y="110"/>
                  <a:pt x="45" y="110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5" y="110"/>
                  <a:pt x="45" y="110"/>
                  <a:pt x="45" y="110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45" y="109"/>
                  <a:pt x="45" y="109"/>
                  <a:pt x="45" y="109"/>
                </a:cubicBezTo>
                <a:cubicBezTo>
                  <a:pt x="45" y="108"/>
                  <a:pt x="45" y="108"/>
                  <a:pt x="45" y="108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3" y="106"/>
                  <a:pt x="43" y="106"/>
                  <a:pt x="43" y="106"/>
                </a:cubicBezTo>
                <a:cubicBezTo>
                  <a:pt x="42" y="105"/>
                  <a:pt x="42" y="105"/>
                  <a:pt x="42" y="105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40" y="103"/>
                  <a:pt x="40" y="103"/>
                  <a:pt x="40" y="103"/>
                </a:cubicBezTo>
                <a:cubicBezTo>
                  <a:pt x="40" y="102"/>
                  <a:pt x="40" y="102"/>
                  <a:pt x="40" y="102"/>
                </a:cubicBezTo>
                <a:cubicBezTo>
                  <a:pt x="39" y="101"/>
                  <a:pt x="39" y="101"/>
                  <a:pt x="39" y="101"/>
                </a:cubicBezTo>
                <a:cubicBezTo>
                  <a:pt x="39" y="100"/>
                  <a:pt x="39" y="100"/>
                  <a:pt x="39" y="100"/>
                </a:cubicBezTo>
                <a:cubicBezTo>
                  <a:pt x="39" y="100"/>
                  <a:pt x="39" y="100"/>
                  <a:pt x="39" y="100"/>
                </a:cubicBezTo>
                <a:cubicBezTo>
                  <a:pt x="38" y="99"/>
                  <a:pt x="38" y="99"/>
                  <a:pt x="38" y="99"/>
                </a:cubicBezTo>
                <a:cubicBezTo>
                  <a:pt x="38" y="98"/>
                  <a:pt x="38" y="98"/>
                  <a:pt x="38" y="98"/>
                </a:cubicBezTo>
                <a:cubicBezTo>
                  <a:pt x="37" y="97"/>
                  <a:pt x="37" y="97"/>
                  <a:pt x="37" y="97"/>
                </a:cubicBezTo>
                <a:cubicBezTo>
                  <a:pt x="37" y="96"/>
                  <a:pt x="37" y="96"/>
                  <a:pt x="37" y="96"/>
                </a:cubicBezTo>
                <a:cubicBezTo>
                  <a:pt x="37" y="96"/>
                  <a:pt x="37" y="96"/>
                  <a:pt x="37" y="96"/>
                </a:cubicBezTo>
                <a:cubicBezTo>
                  <a:pt x="37" y="96"/>
                  <a:pt x="37" y="96"/>
                  <a:pt x="37" y="96"/>
                </a:cubicBezTo>
                <a:cubicBezTo>
                  <a:pt x="37" y="96"/>
                  <a:pt x="37" y="96"/>
                  <a:pt x="37" y="96"/>
                </a:cubicBezTo>
                <a:cubicBezTo>
                  <a:pt x="37" y="96"/>
                  <a:pt x="37" y="96"/>
                  <a:pt x="37" y="96"/>
                </a:cubicBezTo>
                <a:cubicBezTo>
                  <a:pt x="37" y="96"/>
                  <a:pt x="37" y="96"/>
                  <a:pt x="37" y="96"/>
                </a:cubicBezTo>
                <a:cubicBezTo>
                  <a:pt x="37" y="96"/>
                  <a:pt x="37" y="96"/>
                  <a:pt x="37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6" y="97"/>
                  <a:pt x="36" y="97"/>
                  <a:pt x="36" y="97"/>
                </a:cubicBezTo>
                <a:cubicBezTo>
                  <a:pt x="35" y="98"/>
                  <a:pt x="35" y="98"/>
                  <a:pt x="35" y="98"/>
                </a:cubicBezTo>
                <a:cubicBezTo>
                  <a:pt x="35" y="98"/>
                  <a:pt x="35" y="98"/>
                  <a:pt x="35" y="98"/>
                </a:cubicBezTo>
                <a:cubicBezTo>
                  <a:pt x="35" y="99"/>
                  <a:pt x="35" y="99"/>
                  <a:pt x="35" y="99"/>
                </a:cubicBezTo>
                <a:cubicBezTo>
                  <a:pt x="34" y="100"/>
                  <a:pt x="34" y="100"/>
                  <a:pt x="34" y="100"/>
                </a:cubicBezTo>
                <a:cubicBezTo>
                  <a:pt x="34" y="100"/>
                  <a:pt x="34" y="100"/>
                  <a:pt x="34" y="100"/>
                </a:cubicBezTo>
                <a:cubicBezTo>
                  <a:pt x="33" y="101"/>
                  <a:pt x="33" y="101"/>
                  <a:pt x="33" y="101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1" y="102"/>
                  <a:pt x="31" y="102"/>
                  <a:pt x="31" y="102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0" y="101"/>
                  <a:pt x="30" y="101"/>
                  <a:pt x="30" y="101"/>
                </a:cubicBezTo>
                <a:cubicBezTo>
                  <a:pt x="29" y="100"/>
                  <a:pt x="29" y="100"/>
                  <a:pt x="29" y="100"/>
                </a:cubicBezTo>
                <a:cubicBezTo>
                  <a:pt x="29" y="100"/>
                  <a:pt x="29" y="100"/>
                  <a:pt x="29" y="100"/>
                </a:cubicBezTo>
                <a:cubicBezTo>
                  <a:pt x="29" y="100"/>
                  <a:pt x="29" y="100"/>
                  <a:pt x="29" y="100"/>
                </a:cubicBezTo>
                <a:cubicBezTo>
                  <a:pt x="29" y="101"/>
                  <a:pt x="29" y="101"/>
                  <a:pt x="29" y="101"/>
                </a:cubicBezTo>
                <a:cubicBezTo>
                  <a:pt x="28" y="101"/>
                  <a:pt x="28" y="101"/>
                  <a:pt x="28" y="101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1"/>
                  <a:pt x="28" y="101"/>
                  <a:pt x="28" y="101"/>
                </a:cubicBezTo>
                <a:cubicBezTo>
                  <a:pt x="28" y="101"/>
                  <a:pt x="28" y="101"/>
                  <a:pt x="28" y="101"/>
                </a:cubicBezTo>
                <a:cubicBezTo>
                  <a:pt x="28" y="100"/>
                  <a:pt x="28" y="100"/>
                  <a:pt x="28" y="100"/>
                </a:cubicBezTo>
                <a:cubicBezTo>
                  <a:pt x="27" y="100"/>
                  <a:pt x="27" y="100"/>
                  <a:pt x="27" y="100"/>
                </a:cubicBezTo>
                <a:cubicBezTo>
                  <a:pt x="27" y="99"/>
                  <a:pt x="27" y="99"/>
                  <a:pt x="27" y="99"/>
                </a:cubicBezTo>
                <a:cubicBezTo>
                  <a:pt x="25" y="98"/>
                  <a:pt x="25" y="98"/>
                  <a:pt x="25" y="98"/>
                </a:cubicBezTo>
                <a:cubicBezTo>
                  <a:pt x="23" y="97"/>
                  <a:pt x="23" y="97"/>
                  <a:pt x="23" y="97"/>
                </a:cubicBezTo>
                <a:cubicBezTo>
                  <a:pt x="23" y="96"/>
                  <a:pt x="23" y="96"/>
                  <a:pt x="23" y="96"/>
                </a:cubicBezTo>
                <a:cubicBezTo>
                  <a:pt x="23" y="95"/>
                  <a:pt x="23" y="95"/>
                  <a:pt x="23" y="95"/>
                </a:cubicBezTo>
                <a:cubicBezTo>
                  <a:pt x="25" y="93"/>
                  <a:pt x="25" y="93"/>
                  <a:pt x="25" y="93"/>
                </a:cubicBezTo>
                <a:cubicBezTo>
                  <a:pt x="26" y="92"/>
                  <a:pt x="26" y="92"/>
                  <a:pt x="26" y="92"/>
                </a:cubicBezTo>
                <a:cubicBezTo>
                  <a:pt x="27" y="91"/>
                  <a:pt x="27" y="91"/>
                  <a:pt x="27" y="91"/>
                </a:cubicBezTo>
                <a:cubicBezTo>
                  <a:pt x="27" y="90"/>
                  <a:pt x="27" y="90"/>
                  <a:pt x="27" y="90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8"/>
                  <a:pt x="28" y="88"/>
                  <a:pt x="28" y="88"/>
                </a:cubicBezTo>
                <a:cubicBezTo>
                  <a:pt x="28" y="87"/>
                  <a:pt x="28" y="87"/>
                  <a:pt x="28" y="87"/>
                </a:cubicBezTo>
                <a:cubicBezTo>
                  <a:pt x="29" y="86"/>
                  <a:pt x="29" y="86"/>
                  <a:pt x="29" y="86"/>
                </a:cubicBezTo>
                <a:cubicBezTo>
                  <a:pt x="29" y="85"/>
                  <a:pt x="29" y="85"/>
                  <a:pt x="29" y="85"/>
                </a:cubicBezTo>
                <a:cubicBezTo>
                  <a:pt x="30" y="83"/>
                  <a:pt x="30" y="83"/>
                  <a:pt x="30" y="83"/>
                </a:cubicBezTo>
                <a:cubicBezTo>
                  <a:pt x="30" y="82"/>
                  <a:pt x="30" y="82"/>
                  <a:pt x="30" y="82"/>
                </a:cubicBezTo>
                <a:cubicBezTo>
                  <a:pt x="31" y="81"/>
                  <a:pt x="31" y="81"/>
                  <a:pt x="31" y="81"/>
                </a:cubicBezTo>
                <a:cubicBezTo>
                  <a:pt x="32" y="80"/>
                  <a:pt x="32" y="80"/>
                  <a:pt x="32" y="80"/>
                </a:cubicBezTo>
                <a:cubicBezTo>
                  <a:pt x="33" y="79"/>
                  <a:pt x="33" y="79"/>
                  <a:pt x="33" y="79"/>
                </a:cubicBezTo>
                <a:cubicBezTo>
                  <a:pt x="33" y="78"/>
                  <a:pt x="33" y="78"/>
                  <a:pt x="33" y="78"/>
                </a:cubicBezTo>
                <a:cubicBezTo>
                  <a:pt x="34" y="77"/>
                  <a:pt x="34" y="77"/>
                  <a:pt x="34" y="77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5"/>
                  <a:pt x="36" y="75"/>
                  <a:pt x="36" y="75"/>
                </a:cubicBezTo>
                <a:cubicBezTo>
                  <a:pt x="36" y="75"/>
                  <a:pt x="36" y="75"/>
                  <a:pt x="36" y="75"/>
                </a:cubicBezTo>
                <a:cubicBezTo>
                  <a:pt x="37" y="74"/>
                  <a:pt x="37" y="74"/>
                  <a:pt x="37" y="74"/>
                </a:cubicBezTo>
                <a:cubicBezTo>
                  <a:pt x="38" y="73"/>
                  <a:pt x="38" y="73"/>
                  <a:pt x="38" y="73"/>
                </a:cubicBezTo>
                <a:cubicBezTo>
                  <a:pt x="38" y="73"/>
                  <a:pt x="38" y="73"/>
                  <a:pt x="38" y="73"/>
                </a:cubicBezTo>
                <a:cubicBezTo>
                  <a:pt x="40" y="72"/>
                  <a:pt x="40" y="72"/>
                  <a:pt x="40" y="72"/>
                </a:cubicBezTo>
                <a:cubicBezTo>
                  <a:pt x="41" y="71"/>
                  <a:pt x="41" y="71"/>
                  <a:pt x="41" y="71"/>
                </a:cubicBezTo>
                <a:cubicBezTo>
                  <a:pt x="41" y="71"/>
                  <a:pt x="41" y="71"/>
                  <a:pt x="41" y="71"/>
                </a:cubicBezTo>
                <a:cubicBezTo>
                  <a:pt x="41" y="70"/>
                  <a:pt x="41" y="70"/>
                  <a:pt x="41" y="70"/>
                </a:cubicBezTo>
                <a:cubicBezTo>
                  <a:pt x="38" y="69"/>
                  <a:pt x="38" y="69"/>
                  <a:pt x="38" y="69"/>
                </a:cubicBezTo>
                <a:cubicBezTo>
                  <a:pt x="35" y="69"/>
                  <a:pt x="35" y="69"/>
                  <a:pt x="35" y="69"/>
                </a:cubicBezTo>
                <a:cubicBezTo>
                  <a:pt x="35" y="68"/>
                  <a:pt x="35" y="68"/>
                  <a:pt x="35" y="68"/>
                </a:cubicBezTo>
                <a:cubicBezTo>
                  <a:pt x="35" y="68"/>
                  <a:pt x="35" y="68"/>
                  <a:pt x="35" y="68"/>
                </a:cubicBezTo>
                <a:cubicBezTo>
                  <a:pt x="35" y="67"/>
                  <a:pt x="35" y="67"/>
                  <a:pt x="35" y="67"/>
                </a:cubicBezTo>
                <a:cubicBezTo>
                  <a:pt x="38" y="67"/>
                  <a:pt x="38" y="67"/>
                  <a:pt x="38" y="67"/>
                </a:cubicBezTo>
                <a:cubicBezTo>
                  <a:pt x="40" y="66"/>
                  <a:pt x="40" y="66"/>
                  <a:pt x="40" y="66"/>
                </a:cubicBezTo>
                <a:cubicBezTo>
                  <a:pt x="40" y="65"/>
                  <a:pt x="40" y="65"/>
                  <a:pt x="40" y="65"/>
                </a:cubicBezTo>
                <a:cubicBezTo>
                  <a:pt x="41" y="64"/>
                  <a:pt x="41" y="64"/>
                  <a:pt x="41" y="64"/>
                </a:cubicBezTo>
                <a:cubicBezTo>
                  <a:pt x="38" y="63"/>
                  <a:pt x="38" y="63"/>
                  <a:pt x="38" y="63"/>
                </a:cubicBezTo>
                <a:cubicBezTo>
                  <a:pt x="35" y="63"/>
                  <a:pt x="35" y="63"/>
                  <a:pt x="35" y="63"/>
                </a:cubicBezTo>
                <a:cubicBezTo>
                  <a:pt x="35" y="62"/>
                  <a:pt x="35" y="62"/>
                  <a:pt x="35" y="62"/>
                </a:cubicBezTo>
                <a:cubicBezTo>
                  <a:pt x="39" y="61"/>
                  <a:pt x="39" y="61"/>
                  <a:pt x="39" y="61"/>
                </a:cubicBezTo>
                <a:cubicBezTo>
                  <a:pt x="41" y="61"/>
                  <a:pt x="41" y="61"/>
                  <a:pt x="41" y="61"/>
                </a:cubicBezTo>
                <a:cubicBezTo>
                  <a:pt x="42" y="60"/>
                  <a:pt x="42" y="60"/>
                  <a:pt x="42" y="60"/>
                </a:cubicBezTo>
                <a:cubicBezTo>
                  <a:pt x="43" y="59"/>
                  <a:pt x="43" y="59"/>
                  <a:pt x="43" y="59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57"/>
                  <a:pt x="43" y="57"/>
                  <a:pt x="43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3" y="56"/>
                  <a:pt x="43" y="56"/>
                  <a:pt x="43" y="56"/>
                </a:cubicBezTo>
                <a:cubicBezTo>
                  <a:pt x="43" y="55"/>
                  <a:pt x="43" y="55"/>
                  <a:pt x="43" y="55"/>
                </a:cubicBezTo>
                <a:cubicBezTo>
                  <a:pt x="44" y="54"/>
                  <a:pt x="44" y="54"/>
                  <a:pt x="44" y="54"/>
                </a:cubicBezTo>
                <a:cubicBezTo>
                  <a:pt x="44" y="53"/>
                  <a:pt x="44" y="53"/>
                  <a:pt x="44" y="53"/>
                </a:cubicBezTo>
                <a:cubicBezTo>
                  <a:pt x="45" y="51"/>
                  <a:pt x="45" y="51"/>
                  <a:pt x="45" y="51"/>
                </a:cubicBezTo>
                <a:cubicBezTo>
                  <a:pt x="45" y="50"/>
                  <a:pt x="45" y="50"/>
                  <a:pt x="45" y="50"/>
                </a:cubicBezTo>
                <a:cubicBezTo>
                  <a:pt x="45" y="49"/>
                  <a:pt x="45" y="49"/>
                  <a:pt x="45" y="49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7"/>
                  <a:pt x="46" y="47"/>
                  <a:pt x="46" y="47"/>
                </a:cubicBezTo>
                <a:cubicBezTo>
                  <a:pt x="47" y="46"/>
                  <a:pt x="47" y="46"/>
                  <a:pt x="47" y="46"/>
                </a:cubicBezTo>
                <a:cubicBezTo>
                  <a:pt x="47" y="45"/>
                  <a:pt x="47" y="45"/>
                  <a:pt x="47" y="45"/>
                </a:cubicBezTo>
                <a:cubicBezTo>
                  <a:pt x="48" y="44"/>
                  <a:pt x="48" y="44"/>
                  <a:pt x="48" y="44"/>
                </a:cubicBezTo>
                <a:cubicBezTo>
                  <a:pt x="48" y="43"/>
                  <a:pt x="48" y="43"/>
                  <a:pt x="48" y="43"/>
                </a:cubicBezTo>
                <a:cubicBezTo>
                  <a:pt x="49" y="42"/>
                  <a:pt x="49" y="42"/>
                  <a:pt x="49" y="42"/>
                </a:cubicBezTo>
                <a:cubicBezTo>
                  <a:pt x="49" y="41"/>
                  <a:pt x="49" y="41"/>
                  <a:pt x="49" y="41"/>
                </a:cubicBezTo>
                <a:cubicBezTo>
                  <a:pt x="49" y="41"/>
                  <a:pt x="49" y="41"/>
                  <a:pt x="49" y="41"/>
                </a:cubicBezTo>
                <a:cubicBezTo>
                  <a:pt x="50" y="40"/>
                  <a:pt x="50" y="40"/>
                  <a:pt x="50" y="40"/>
                </a:cubicBezTo>
                <a:cubicBezTo>
                  <a:pt x="51" y="39"/>
                  <a:pt x="51" y="39"/>
                  <a:pt x="51" y="39"/>
                </a:cubicBezTo>
                <a:cubicBezTo>
                  <a:pt x="52" y="38"/>
                  <a:pt x="52" y="38"/>
                  <a:pt x="52" y="38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4"/>
                  <a:pt x="55" y="34"/>
                  <a:pt x="55" y="34"/>
                </a:cubicBezTo>
                <a:cubicBezTo>
                  <a:pt x="56" y="33"/>
                  <a:pt x="56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8" y="32"/>
                  <a:pt x="58" y="32"/>
                  <a:pt x="58" y="32"/>
                </a:cubicBezTo>
                <a:cubicBezTo>
                  <a:pt x="59" y="31"/>
                  <a:pt x="59" y="31"/>
                  <a:pt x="59" y="31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30"/>
                  <a:pt x="61" y="30"/>
                  <a:pt x="61" y="30"/>
                </a:cubicBezTo>
                <a:cubicBezTo>
                  <a:pt x="62" y="29"/>
                  <a:pt x="62" y="29"/>
                  <a:pt x="62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5" y="28"/>
                  <a:pt x="65" y="28"/>
                  <a:pt x="65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8" y="27"/>
                  <a:pt x="68" y="27"/>
                  <a:pt x="68" y="27"/>
                </a:cubicBezTo>
                <a:cubicBezTo>
                  <a:pt x="69" y="27"/>
                  <a:pt x="69" y="27"/>
                  <a:pt x="69" y="27"/>
                </a:cubicBezTo>
                <a:cubicBezTo>
                  <a:pt x="70" y="27"/>
                  <a:pt x="70" y="27"/>
                  <a:pt x="7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3" y="26"/>
                  <a:pt x="73" y="26"/>
                  <a:pt x="73" y="26"/>
                </a:cubicBezTo>
                <a:cubicBezTo>
                  <a:pt x="75" y="27"/>
                  <a:pt x="75" y="27"/>
                  <a:pt x="75" y="27"/>
                </a:cubicBezTo>
                <a:cubicBezTo>
                  <a:pt x="76" y="28"/>
                  <a:pt x="76" y="28"/>
                  <a:pt x="76" y="28"/>
                </a:cubicBezTo>
                <a:cubicBezTo>
                  <a:pt x="78" y="28"/>
                  <a:pt x="78" y="28"/>
                  <a:pt x="78" y="28"/>
                </a:cubicBezTo>
                <a:cubicBezTo>
                  <a:pt x="79" y="28"/>
                  <a:pt x="79" y="28"/>
                  <a:pt x="79" y="28"/>
                </a:cubicBezTo>
                <a:cubicBezTo>
                  <a:pt x="81" y="28"/>
                  <a:pt x="81" y="28"/>
                  <a:pt x="81" y="28"/>
                </a:cubicBezTo>
                <a:cubicBezTo>
                  <a:pt x="82" y="27"/>
                  <a:pt x="82" y="27"/>
                  <a:pt x="82" y="27"/>
                </a:cubicBezTo>
                <a:cubicBezTo>
                  <a:pt x="84" y="27"/>
                  <a:pt x="84" y="27"/>
                  <a:pt x="84" y="27"/>
                </a:cubicBezTo>
                <a:cubicBezTo>
                  <a:pt x="85" y="27"/>
                  <a:pt x="85" y="27"/>
                  <a:pt x="85" y="27"/>
                </a:cubicBezTo>
                <a:cubicBezTo>
                  <a:pt x="87" y="27"/>
                  <a:pt x="87" y="27"/>
                  <a:pt x="87" y="27"/>
                </a:cubicBezTo>
                <a:cubicBezTo>
                  <a:pt x="88" y="27"/>
                  <a:pt x="88" y="27"/>
                  <a:pt x="88" y="27"/>
                </a:cubicBezTo>
                <a:cubicBezTo>
                  <a:pt x="89" y="28"/>
                  <a:pt x="89" y="28"/>
                  <a:pt x="89" y="28"/>
                </a:cubicBezTo>
                <a:cubicBezTo>
                  <a:pt x="91" y="28"/>
                  <a:pt x="91" y="28"/>
                  <a:pt x="91" y="28"/>
                </a:cubicBezTo>
                <a:cubicBezTo>
                  <a:pt x="92" y="29"/>
                  <a:pt x="92" y="29"/>
                  <a:pt x="92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5" y="30"/>
                  <a:pt x="95" y="30"/>
                  <a:pt x="95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99" y="32"/>
                  <a:pt x="99" y="32"/>
                </a:cubicBezTo>
                <a:cubicBezTo>
                  <a:pt x="100" y="33"/>
                  <a:pt x="100" y="33"/>
                  <a:pt x="100" y="33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102" y="34"/>
                  <a:pt x="102" y="34"/>
                  <a:pt x="102" y="34"/>
                </a:cubicBezTo>
                <a:cubicBezTo>
                  <a:pt x="103" y="35"/>
                  <a:pt x="103" y="35"/>
                  <a:pt x="103" y="35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5" y="37"/>
                  <a:pt x="105" y="37"/>
                  <a:pt x="105" y="37"/>
                </a:cubicBezTo>
                <a:cubicBezTo>
                  <a:pt x="105" y="38"/>
                  <a:pt x="105" y="38"/>
                  <a:pt x="105" y="38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07" y="40"/>
                  <a:pt x="107" y="40"/>
                  <a:pt x="107" y="40"/>
                </a:cubicBezTo>
                <a:cubicBezTo>
                  <a:pt x="107" y="41"/>
                  <a:pt x="107" y="41"/>
                  <a:pt x="107" y="41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08" y="43"/>
                  <a:pt x="108" y="43"/>
                  <a:pt x="108" y="43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10" y="46"/>
                  <a:pt x="110" y="46"/>
                  <a:pt x="110" y="46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110" y="48"/>
                  <a:pt x="110" y="48"/>
                  <a:pt x="110" y="48"/>
                </a:cubicBezTo>
                <a:cubicBezTo>
                  <a:pt x="111" y="48"/>
                  <a:pt x="111" y="48"/>
                  <a:pt x="111" y="48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50"/>
                  <a:pt x="111" y="50"/>
                  <a:pt x="111" y="50"/>
                </a:cubicBezTo>
                <a:cubicBezTo>
                  <a:pt x="112" y="52"/>
                  <a:pt x="112" y="52"/>
                  <a:pt x="112" y="52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2" y="58"/>
                  <a:pt x="112" y="58"/>
                  <a:pt x="112" y="58"/>
                </a:cubicBezTo>
                <a:cubicBezTo>
                  <a:pt x="113" y="58"/>
                  <a:pt x="113" y="58"/>
                  <a:pt x="113" y="58"/>
                </a:cubicBezTo>
                <a:cubicBezTo>
                  <a:pt x="113" y="58"/>
                  <a:pt x="113" y="58"/>
                  <a:pt x="113" y="58"/>
                </a:cubicBezTo>
                <a:cubicBezTo>
                  <a:pt x="113" y="59"/>
                  <a:pt x="113" y="59"/>
                  <a:pt x="113" y="59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1"/>
                  <a:pt x="114" y="61"/>
                  <a:pt x="114" y="61"/>
                </a:cubicBezTo>
                <a:cubicBezTo>
                  <a:pt x="114" y="61"/>
                  <a:pt x="114" y="61"/>
                  <a:pt x="114" y="61"/>
                </a:cubicBezTo>
                <a:cubicBezTo>
                  <a:pt x="115" y="62"/>
                  <a:pt x="115" y="62"/>
                  <a:pt x="115" y="62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5"/>
                  <a:pt x="115" y="65"/>
                  <a:pt x="115" y="65"/>
                </a:cubicBezTo>
                <a:cubicBezTo>
                  <a:pt x="113" y="65"/>
                  <a:pt x="113" y="65"/>
                  <a:pt x="113" y="65"/>
                </a:cubicBezTo>
                <a:cubicBezTo>
                  <a:pt x="111" y="66"/>
                  <a:pt x="111" y="66"/>
                  <a:pt x="111" y="66"/>
                </a:cubicBezTo>
                <a:cubicBezTo>
                  <a:pt x="111" y="66"/>
                  <a:pt x="111" y="66"/>
                  <a:pt x="111" y="66"/>
                </a:cubicBezTo>
                <a:cubicBezTo>
                  <a:pt x="111" y="67"/>
                  <a:pt x="111" y="67"/>
                  <a:pt x="111" y="67"/>
                </a:cubicBezTo>
                <a:cubicBezTo>
                  <a:pt x="111" y="67"/>
                  <a:pt x="111" y="67"/>
                  <a:pt x="111" y="67"/>
                </a:cubicBezTo>
                <a:cubicBezTo>
                  <a:pt x="113" y="68"/>
                  <a:pt x="113" y="68"/>
                  <a:pt x="113" y="68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70"/>
                  <a:pt x="111" y="70"/>
                  <a:pt x="111" y="70"/>
                </a:cubicBezTo>
                <a:cubicBezTo>
                  <a:pt x="111" y="71"/>
                  <a:pt x="111" y="71"/>
                  <a:pt x="111" y="71"/>
                </a:cubicBezTo>
                <a:cubicBezTo>
                  <a:pt x="113" y="71"/>
                  <a:pt x="113" y="71"/>
                  <a:pt x="113" y="71"/>
                </a:cubicBezTo>
                <a:cubicBezTo>
                  <a:pt x="114" y="71"/>
                  <a:pt x="114" y="71"/>
                  <a:pt x="114" y="71"/>
                </a:cubicBezTo>
                <a:cubicBezTo>
                  <a:pt x="116" y="73"/>
                  <a:pt x="116" y="73"/>
                  <a:pt x="116" y="73"/>
                </a:cubicBezTo>
                <a:cubicBezTo>
                  <a:pt x="117" y="75"/>
                  <a:pt x="117" y="75"/>
                  <a:pt x="117" y="75"/>
                </a:cubicBezTo>
                <a:cubicBezTo>
                  <a:pt x="118" y="76"/>
                  <a:pt x="118" y="76"/>
                  <a:pt x="118" y="76"/>
                </a:cubicBezTo>
                <a:cubicBezTo>
                  <a:pt x="118" y="77"/>
                  <a:pt x="118" y="77"/>
                  <a:pt x="118" y="77"/>
                </a:cubicBezTo>
                <a:cubicBezTo>
                  <a:pt x="119" y="78"/>
                  <a:pt x="119" y="78"/>
                  <a:pt x="119" y="78"/>
                </a:cubicBezTo>
                <a:cubicBezTo>
                  <a:pt x="120" y="79"/>
                  <a:pt x="120" y="79"/>
                  <a:pt x="120" y="79"/>
                </a:cubicBezTo>
                <a:cubicBezTo>
                  <a:pt x="120" y="81"/>
                  <a:pt x="120" y="81"/>
                  <a:pt x="120" y="81"/>
                </a:cubicBezTo>
                <a:cubicBezTo>
                  <a:pt x="121" y="82"/>
                  <a:pt x="121" y="82"/>
                  <a:pt x="121" y="82"/>
                </a:cubicBezTo>
                <a:cubicBezTo>
                  <a:pt x="122" y="83"/>
                  <a:pt x="122" y="83"/>
                  <a:pt x="122" y="83"/>
                </a:cubicBezTo>
                <a:cubicBezTo>
                  <a:pt x="122" y="84"/>
                  <a:pt x="122" y="84"/>
                  <a:pt x="122" y="84"/>
                </a:cubicBezTo>
                <a:cubicBezTo>
                  <a:pt x="122" y="85"/>
                  <a:pt x="122" y="85"/>
                  <a:pt x="122" y="85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7"/>
                  <a:pt x="123" y="87"/>
                  <a:pt x="123" y="87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2" y="92"/>
                  <a:pt x="122" y="92"/>
                  <a:pt x="122" y="92"/>
                </a:cubicBezTo>
                <a:cubicBezTo>
                  <a:pt x="119" y="93"/>
                  <a:pt x="119" y="93"/>
                  <a:pt x="119" y="93"/>
                </a:cubicBezTo>
                <a:lnTo>
                  <a:pt x="119" y="94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9" name="Freeform 105"/>
          <p:cNvSpPr>
            <a:spLocks noEditPoints="1"/>
          </p:cNvSpPr>
          <p:nvPr/>
        </p:nvSpPr>
        <p:spPr bwMode="auto">
          <a:xfrm>
            <a:off x="2511917" y="3574910"/>
            <a:ext cx="511053" cy="506771"/>
          </a:xfrm>
          <a:custGeom>
            <a:avLst/>
            <a:gdLst>
              <a:gd name="T0" fmla="*/ 75 w 151"/>
              <a:gd name="T1" fmla="*/ 0 h 150"/>
              <a:gd name="T2" fmla="*/ 0 w 151"/>
              <a:gd name="T3" fmla="*/ 75 h 150"/>
              <a:gd name="T4" fmla="*/ 75 w 151"/>
              <a:gd name="T5" fmla="*/ 150 h 150"/>
              <a:gd name="T6" fmla="*/ 151 w 151"/>
              <a:gd name="T7" fmla="*/ 75 h 150"/>
              <a:gd name="T8" fmla="*/ 75 w 151"/>
              <a:gd name="T9" fmla="*/ 0 h 150"/>
              <a:gd name="T10" fmla="*/ 28 w 151"/>
              <a:gd name="T11" fmla="*/ 122 h 150"/>
              <a:gd name="T12" fmla="*/ 26 w 151"/>
              <a:gd name="T13" fmla="*/ 125 h 150"/>
              <a:gd name="T14" fmla="*/ 26 w 151"/>
              <a:gd name="T15" fmla="*/ 125 h 150"/>
              <a:gd name="T16" fmla="*/ 23 w 151"/>
              <a:gd name="T17" fmla="*/ 123 h 150"/>
              <a:gd name="T18" fmla="*/ 34 w 151"/>
              <a:gd name="T19" fmla="*/ 75 h 150"/>
              <a:gd name="T20" fmla="*/ 41 w 151"/>
              <a:gd name="T21" fmla="*/ 67 h 150"/>
              <a:gd name="T22" fmla="*/ 40 w 151"/>
              <a:gd name="T23" fmla="*/ 63 h 150"/>
              <a:gd name="T24" fmla="*/ 50 w 151"/>
              <a:gd name="T25" fmla="*/ 53 h 150"/>
              <a:gd name="T26" fmla="*/ 60 w 151"/>
              <a:gd name="T27" fmla="*/ 63 h 150"/>
              <a:gd name="T28" fmla="*/ 50 w 151"/>
              <a:gd name="T29" fmla="*/ 73 h 150"/>
              <a:gd name="T30" fmla="*/ 45 w 151"/>
              <a:gd name="T31" fmla="*/ 71 h 150"/>
              <a:gd name="T32" fmla="*/ 39 w 151"/>
              <a:gd name="T33" fmla="*/ 79 h 150"/>
              <a:gd name="T34" fmla="*/ 28 w 151"/>
              <a:gd name="T35" fmla="*/ 122 h 150"/>
              <a:gd name="T36" fmla="*/ 50 w 151"/>
              <a:gd name="T37" fmla="*/ 94 h 150"/>
              <a:gd name="T38" fmla="*/ 43 w 151"/>
              <a:gd name="T39" fmla="*/ 93 h 150"/>
              <a:gd name="T40" fmla="*/ 41 w 151"/>
              <a:gd name="T41" fmla="*/ 90 h 150"/>
              <a:gd name="T42" fmla="*/ 44 w 151"/>
              <a:gd name="T43" fmla="*/ 88 h 150"/>
              <a:gd name="T44" fmla="*/ 50 w 151"/>
              <a:gd name="T45" fmla="*/ 88 h 150"/>
              <a:gd name="T46" fmla="*/ 74 w 151"/>
              <a:gd name="T47" fmla="*/ 64 h 150"/>
              <a:gd name="T48" fmla="*/ 50 w 151"/>
              <a:gd name="T49" fmla="*/ 39 h 150"/>
              <a:gd name="T50" fmla="*/ 25 w 151"/>
              <a:gd name="T51" fmla="*/ 64 h 150"/>
              <a:gd name="T52" fmla="*/ 28 w 151"/>
              <a:gd name="T53" fmla="*/ 75 h 150"/>
              <a:gd name="T54" fmla="*/ 27 w 151"/>
              <a:gd name="T55" fmla="*/ 78 h 150"/>
              <a:gd name="T56" fmla="*/ 23 w 151"/>
              <a:gd name="T57" fmla="*/ 77 h 150"/>
              <a:gd name="T58" fmla="*/ 20 w 151"/>
              <a:gd name="T59" fmla="*/ 64 h 150"/>
              <a:gd name="T60" fmla="*/ 50 w 151"/>
              <a:gd name="T61" fmla="*/ 34 h 150"/>
              <a:gd name="T62" fmla="*/ 80 w 151"/>
              <a:gd name="T63" fmla="*/ 64 h 150"/>
              <a:gd name="T64" fmla="*/ 50 w 151"/>
              <a:gd name="T65" fmla="*/ 94 h 150"/>
              <a:gd name="T66" fmla="*/ 105 w 151"/>
              <a:gd name="T67" fmla="*/ 59 h 150"/>
              <a:gd name="T68" fmla="*/ 98 w 151"/>
              <a:gd name="T69" fmla="*/ 57 h 150"/>
              <a:gd name="T70" fmla="*/ 90 w 151"/>
              <a:gd name="T71" fmla="*/ 35 h 150"/>
              <a:gd name="T72" fmla="*/ 112 w 151"/>
              <a:gd name="T73" fmla="*/ 27 h 150"/>
              <a:gd name="T74" fmla="*/ 120 w 151"/>
              <a:gd name="T75" fmla="*/ 49 h 150"/>
              <a:gd name="T76" fmla="*/ 118 w 151"/>
              <a:gd name="T77" fmla="*/ 52 h 150"/>
              <a:gd name="T78" fmla="*/ 116 w 151"/>
              <a:gd name="T79" fmla="*/ 53 h 150"/>
              <a:gd name="T80" fmla="*/ 116 w 151"/>
              <a:gd name="T81" fmla="*/ 51 h 150"/>
              <a:gd name="T82" fmla="*/ 117 w 151"/>
              <a:gd name="T83" fmla="*/ 48 h 150"/>
              <a:gd name="T84" fmla="*/ 111 w 151"/>
              <a:gd name="T85" fmla="*/ 29 h 150"/>
              <a:gd name="T86" fmla="*/ 92 w 151"/>
              <a:gd name="T87" fmla="*/ 36 h 150"/>
              <a:gd name="T88" fmla="*/ 99 w 151"/>
              <a:gd name="T89" fmla="*/ 54 h 150"/>
              <a:gd name="T90" fmla="*/ 105 w 151"/>
              <a:gd name="T91" fmla="*/ 56 h 150"/>
              <a:gd name="T92" fmla="*/ 107 w 151"/>
              <a:gd name="T93" fmla="*/ 57 h 150"/>
              <a:gd name="T94" fmla="*/ 105 w 151"/>
              <a:gd name="T95" fmla="*/ 59 h 150"/>
              <a:gd name="T96" fmla="*/ 129 w 151"/>
              <a:gd name="T97" fmla="*/ 70 h 150"/>
              <a:gd name="T98" fmla="*/ 107 w 151"/>
              <a:gd name="T99" fmla="*/ 53 h 150"/>
              <a:gd name="T100" fmla="*/ 104 w 151"/>
              <a:gd name="T101" fmla="*/ 47 h 150"/>
              <a:gd name="T102" fmla="*/ 102 w 151"/>
              <a:gd name="T103" fmla="*/ 47 h 150"/>
              <a:gd name="T104" fmla="*/ 100 w 151"/>
              <a:gd name="T105" fmla="*/ 39 h 150"/>
              <a:gd name="T106" fmla="*/ 107 w 151"/>
              <a:gd name="T107" fmla="*/ 36 h 150"/>
              <a:gd name="T108" fmla="*/ 110 w 151"/>
              <a:gd name="T109" fmla="*/ 44 h 150"/>
              <a:gd name="T110" fmla="*/ 107 w 151"/>
              <a:gd name="T111" fmla="*/ 46 h 150"/>
              <a:gd name="T112" fmla="*/ 110 w 151"/>
              <a:gd name="T113" fmla="*/ 51 h 150"/>
              <a:gd name="T114" fmla="*/ 130 w 151"/>
              <a:gd name="T115" fmla="*/ 67 h 150"/>
              <a:gd name="T116" fmla="*/ 131 w 151"/>
              <a:gd name="T117" fmla="*/ 69 h 150"/>
              <a:gd name="T118" fmla="*/ 131 w 151"/>
              <a:gd name="T119" fmla="*/ 69 h 150"/>
              <a:gd name="T120" fmla="*/ 129 w 151"/>
              <a:gd name="T121" fmla="*/ 7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1" h="150">
                <a:moveTo>
                  <a:pt x="75" y="0"/>
                </a:moveTo>
                <a:cubicBezTo>
                  <a:pt x="34" y="0"/>
                  <a:pt x="0" y="34"/>
                  <a:pt x="0" y="75"/>
                </a:cubicBezTo>
                <a:cubicBezTo>
                  <a:pt x="0" y="117"/>
                  <a:pt x="34" y="150"/>
                  <a:pt x="75" y="150"/>
                </a:cubicBezTo>
                <a:cubicBezTo>
                  <a:pt x="117" y="150"/>
                  <a:pt x="151" y="117"/>
                  <a:pt x="151" y="75"/>
                </a:cubicBezTo>
                <a:cubicBezTo>
                  <a:pt x="151" y="34"/>
                  <a:pt x="117" y="0"/>
                  <a:pt x="75" y="0"/>
                </a:cubicBezTo>
                <a:close/>
                <a:moveTo>
                  <a:pt x="28" y="122"/>
                </a:moveTo>
                <a:cubicBezTo>
                  <a:pt x="28" y="124"/>
                  <a:pt x="27" y="125"/>
                  <a:pt x="26" y="125"/>
                </a:cubicBezTo>
                <a:cubicBezTo>
                  <a:pt x="26" y="125"/>
                  <a:pt x="26" y="125"/>
                  <a:pt x="26" y="125"/>
                </a:cubicBezTo>
                <a:cubicBezTo>
                  <a:pt x="24" y="125"/>
                  <a:pt x="23" y="124"/>
                  <a:pt x="23" y="123"/>
                </a:cubicBezTo>
                <a:cubicBezTo>
                  <a:pt x="21" y="100"/>
                  <a:pt x="28" y="85"/>
                  <a:pt x="34" y="75"/>
                </a:cubicBezTo>
                <a:cubicBezTo>
                  <a:pt x="37" y="72"/>
                  <a:pt x="39" y="69"/>
                  <a:pt x="41" y="67"/>
                </a:cubicBezTo>
                <a:cubicBezTo>
                  <a:pt x="41" y="66"/>
                  <a:pt x="40" y="64"/>
                  <a:pt x="40" y="63"/>
                </a:cubicBezTo>
                <a:cubicBezTo>
                  <a:pt x="40" y="58"/>
                  <a:pt x="45" y="53"/>
                  <a:pt x="50" y="53"/>
                </a:cubicBezTo>
                <a:cubicBezTo>
                  <a:pt x="56" y="53"/>
                  <a:pt x="60" y="58"/>
                  <a:pt x="60" y="63"/>
                </a:cubicBezTo>
                <a:cubicBezTo>
                  <a:pt x="60" y="69"/>
                  <a:pt x="56" y="73"/>
                  <a:pt x="50" y="73"/>
                </a:cubicBezTo>
                <a:cubicBezTo>
                  <a:pt x="48" y="73"/>
                  <a:pt x="46" y="72"/>
                  <a:pt x="45" y="71"/>
                </a:cubicBezTo>
                <a:cubicBezTo>
                  <a:pt x="43" y="73"/>
                  <a:pt x="41" y="76"/>
                  <a:pt x="39" y="79"/>
                </a:cubicBezTo>
                <a:cubicBezTo>
                  <a:pt x="30" y="91"/>
                  <a:pt x="27" y="106"/>
                  <a:pt x="28" y="122"/>
                </a:cubicBezTo>
                <a:close/>
                <a:moveTo>
                  <a:pt x="50" y="94"/>
                </a:moveTo>
                <a:cubicBezTo>
                  <a:pt x="48" y="94"/>
                  <a:pt x="45" y="93"/>
                  <a:pt x="43" y="93"/>
                </a:cubicBezTo>
                <a:cubicBezTo>
                  <a:pt x="42" y="92"/>
                  <a:pt x="41" y="91"/>
                  <a:pt x="41" y="90"/>
                </a:cubicBezTo>
                <a:cubicBezTo>
                  <a:pt x="41" y="88"/>
                  <a:pt x="43" y="87"/>
                  <a:pt x="44" y="88"/>
                </a:cubicBezTo>
                <a:cubicBezTo>
                  <a:pt x="46" y="88"/>
                  <a:pt x="48" y="88"/>
                  <a:pt x="50" y="88"/>
                </a:cubicBezTo>
                <a:cubicBezTo>
                  <a:pt x="63" y="88"/>
                  <a:pt x="74" y="77"/>
                  <a:pt x="74" y="64"/>
                </a:cubicBezTo>
                <a:cubicBezTo>
                  <a:pt x="74" y="50"/>
                  <a:pt x="63" y="39"/>
                  <a:pt x="50" y="39"/>
                </a:cubicBezTo>
                <a:cubicBezTo>
                  <a:pt x="36" y="39"/>
                  <a:pt x="25" y="50"/>
                  <a:pt x="25" y="64"/>
                </a:cubicBezTo>
                <a:cubicBezTo>
                  <a:pt x="25" y="68"/>
                  <a:pt x="26" y="71"/>
                  <a:pt x="28" y="75"/>
                </a:cubicBezTo>
                <a:cubicBezTo>
                  <a:pt x="29" y="76"/>
                  <a:pt x="28" y="78"/>
                  <a:pt x="27" y="78"/>
                </a:cubicBezTo>
                <a:cubicBezTo>
                  <a:pt x="25" y="79"/>
                  <a:pt x="24" y="79"/>
                  <a:pt x="23" y="77"/>
                </a:cubicBezTo>
                <a:cubicBezTo>
                  <a:pt x="21" y="73"/>
                  <a:pt x="20" y="68"/>
                  <a:pt x="20" y="64"/>
                </a:cubicBezTo>
                <a:cubicBezTo>
                  <a:pt x="20" y="47"/>
                  <a:pt x="33" y="34"/>
                  <a:pt x="50" y="34"/>
                </a:cubicBezTo>
                <a:cubicBezTo>
                  <a:pt x="66" y="34"/>
                  <a:pt x="80" y="47"/>
                  <a:pt x="80" y="64"/>
                </a:cubicBezTo>
                <a:cubicBezTo>
                  <a:pt x="80" y="80"/>
                  <a:pt x="66" y="94"/>
                  <a:pt x="50" y="94"/>
                </a:cubicBezTo>
                <a:close/>
                <a:moveTo>
                  <a:pt x="105" y="59"/>
                </a:moveTo>
                <a:cubicBezTo>
                  <a:pt x="103" y="59"/>
                  <a:pt x="100" y="58"/>
                  <a:pt x="98" y="57"/>
                </a:cubicBezTo>
                <a:cubicBezTo>
                  <a:pt x="89" y="53"/>
                  <a:pt x="85" y="43"/>
                  <a:pt x="90" y="35"/>
                </a:cubicBezTo>
                <a:cubicBezTo>
                  <a:pt x="94" y="26"/>
                  <a:pt x="104" y="23"/>
                  <a:pt x="112" y="27"/>
                </a:cubicBezTo>
                <a:cubicBezTo>
                  <a:pt x="121" y="31"/>
                  <a:pt x="124" y="41"/>
                  <a:pt x="120" y="49"/>
                </a:cubicBezTo>
                <a:cubicBezTo>
                  <a:pt x="119" y="50"/>
                  <a:pt x="119" y="51"/>
                  <a:pt x="118" y="52"/>
                </a:cubicBezTo>
                <a:cubicBezTo>
                  <a:pt x="118" y="53"/>
                  <a:pt x="117" y="53"/>
                  <a:pt x="116" y="53"/>
                </a:cubicBezTo>
                <a:cubicBezTo>
                  <a:pt x="115" y="52"/>
                  <a:pt x="115" y="51"/>
                  <a:pt x="116" y="51"/>
                </a:cubicBezTo>
                <a:cubicBezTo>
                  <a:pt x="116" y="50"/>
                  <a:pt x="117" y="49"/>
                  <a:pt x="117" y="48"/>
                </a:cubicBezTo>
                <a:cubicBezTo>
                  <a:pt x="121" y="41"/>
                  <a:pt x="118" y="33"/>
                  <a:pt x="111" y="29"/>
                </a:cubicBezTo>
                <a:cubicBezTo>
                  <a:pt x="104" y="26"/>
                  <a:pt x="96" y="29"/>
                  <a:pt x="92" y="36"/>
                </a:cubicBezTo>
                <a:cubicBezTo>
                  <a:pt x="89" y="43"/>
                  <a:pt x="92" y="51"/>
                  <a:pt x="99" y="54"/>
                </a:cubicBezTo>
                <a:cubicBezTo>
                  <a:pt x="101" y="55"/>
                  <a:pt x="103" y="56"/>
                  <a:pt x="105" y="56"/>
                </a:cubicBezTo>
                <a:cubicBezTo>
                  <a:pt x="106" y="56"/>
                  <a:pt x="107" y="56"/>
                  <a:pt x="107" y="57"/>
                </a:cubicBezTo>
                <a:cubicBezTo>
                  <a:pt x="107" y="58"/>
                  <a:pt x="106" y="59"/>
                  <a:pt x="105" y="59"/>
                </a:cubicBezTo>
                <a:close/>
                <a:moveTo>
                  <a:pt x="129" y="70"/>
                </a:moveTo>
                <a:cubicBezTo>
                  <a:pt x="117" y="66"/>
                  <a:pt x="110" y="58"/>
                  <a:pt x="107" y="53"/>
                </a:cubicBezTo>
                <a:cubicBezTo>
                  <a:pt x="106" y="51"/>
                  <a:pt x="105" y="49"/>
                  <a:pt x="104" y="47"/>
                </a:cubicBezTo>
                <a:cubicBezTo>
                  <a:pt x="104" y="47"/>
                  <a:pt x="103" y="47"/>
                  <a:pt x="102" y="47"/>
                </a:cubicBezTo>
                <a:cubicBezTo>
                  <a:pt x="99" y="45"/>
                  <a:pt x="98" y="42"/>
                  <a:pt x="100" y="39"/>
                </a:cubicBezTo>
                <a:cubicBezTo>
                  <a:pt x="101" y="36"/>
                  <a:pt x="104" y="35"/>
                  <a:pt x="107" y="36"/>
                </a:cubicBezTo>
                <a:cubicBezTo>
                  <a:pt x="110" y="38"/>
                  <a:pt x="111" y="41"/>
                  <a:pt x="110" y="44"/>
                </a:cubicBezTo>
                <a:cubicBezTo>
                  <a:pt x="109" y="45"/>
                  <a:pt x="108" y="46"/>
                  <a:pt x="107" y="46"/>
                </a:cubicBezTo>
                <a:cubicBezTo>
                  <a:pt x="108" y="48"/>
                  <a:pt x="109" y="49"/>
                  <a:pt x="110" y="51"/>
                </a:cubicBezTo>
                <a:cubicBezTo>
                  <a:pt x="114" y="59"/>
                  <a:pt x="121" y="64"/>
                  <a:pt x="130" y="67"/>
                </a:cubicBezTo>
                <a:cubicBezTo>
                  <a:pt x="131" y="68"/>
                  <a:pt x="131" y="68"/>
                  <a:pt x="131" y="69"/>
                </a:cubicBezTo>
                <a:cubicBezTo>
                  <a:pt x="131" y="69"/>
                  <a:pt x="131" y="69"/>
                  <a:pt x="131" y="69"/>
                </a:cubicBezTo>
                <a:cubicBezTo>
                  <a:pt x="130" y="70"/>
                  <a:pt x="130" y="70"/>
                  <a:pt x="129" y="7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0" name="Freeform 106"/>
          <p:cNvSpPr/>
          <p:nvPr/>
        </p:nvSpPr>
        <p:spPr bwMode="auto">
          <a:xfrm>
            <a:off x="1683954" y="3871835"/>
            <a:ext cx="48536" cy="41399"/>
          </a:xfrm>
          <a:custGeom>
            <a:avLst/>
            <a:gdLst>
              <a:gd name="T0" fmla="*/ 7 w 14"/>
              <a:gd name="T1" fmla="*/ 0 h 12"/>
              <a:gd name="T2" fmla="*/ 0 w 14"/>
              <a:gd name="T3" fmla="*/ 7 h 12"/>
              <a:gd name="T4" fmla="*/ 7 w 14"/>
              <a:gd name="T5" fmla="*/ 12 h 12"/>
              <a:gd name="T6" fmla="*/ 14 w 14"/>
              <a:gd name="T7" fmla="*/ 5 h 12"/>
              <a:gd name="T8" fmla="*/ 7 w 14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2">
                <a:moveTo>
                  <a:pt x="7" y="0"/>
                </a:moveTo>
                <a:cubicBezTo>
                  <a:pt x="3" y="1"/>
                  <a:pt x="0" y="4"/>
                  <a:pt x="0" y="7"/>
                </a:cubicBezTo>
                <a:cubicBezTo>
                  <a:pt x="0" y="10"/>
                  <a:pt x="3" y="12"/>
                  <a:pt x="7" y="12"/>
                </a:cubicBezTo>
                <a:cubicBezTo>
                  <a:pt x="11" y="12"/>
                  <a:pt x="14" y="9"/>
                  <a:pt x="14" y="5"/>
                </a:cubicBezTo>
                <a:cubicBezTo>
                  <a:pt x="14" y="2"/>
                  <a:pt x="11" y="0"/>
                  <a:pt x="7" y="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1" name="Freeform 107"/>
          <p:cNvSpPr/>
          <p:nvPr/>
        </p:nvSpPr>
        <p:spPr bwMode="auto">
          <a:xfrm>
            <a:off x="1735345" y="3858988"/>
            <a:ext cx="19985" cy="24268"/>
          </a:xfrm>
          <a:custGeom>
            <a:avLst/>
            <a:gdLst>
              <a:gd name="T0" fmla="*/ 1 w 6"/>
              <a:gd name="T1" fmla="*/ 2 h 7"/>
              <a:gd name="T2" fmla="*/ 1 w 6"/>
              <a:gd name="T3" fmla="*/ 5 h 7"/>
              <a:gd name="T4" fmla="*/ 4 w 6"/>
              <a:gd name="T5" fmla="*/ 6 h 7"/>
              <a:gd name="T6" fmla="*/ 5 w 6"/>
              <a:gd name="T7" fmla="*/ 2 h 7"/>
              <a:gd name="T8" fmla="*/ 1 w 6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7">
                <a:moveTo>
                  <a:pt x="1" y="2"/>
                </a:moveTo>
                <a:cubicBezTo>
                  <a:pt x="0" y="3"/>
                  <a:pt x="0" y="4"/>
                  <a:pt x="1" y="5"/>
                </a:cubicBezTo>
                <a:cubicBezTo>
                  <a:pt x="1" y="7"/>
                  <a:pt x="3" y="7"/>
                  <a:pt x="4" y="6"/>
                </a:cubicBezTo>
                <a:cubicBezTo>
                  <a:pt x="5" y="5"/>
                  <a:pt x="6" y="3"/>
                  <a:pt x="5" y="2"/>
                </a:cubicBezTo>
                <a:cubicBezTo>
                  <a:pt x="4" y="1"/>
                  <a:pt x="3" y="0"/>
                  <a:pt x="1" y="2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2" name="Freeform 108"/>
          <p:cNvSpPr>
            <a:spLocks noEditPoints="1"/>
          </p:cNvSpPr>
          <p:nvPr/>
        </p:nvSpPr>
        <p:spPr bwMode="auto">
          <a:xfrm>
            <a:off x="1529781" y="3574910"/>
            <a:ext cx="509626" cy="506771"/>
          </a:xfrm>
          <a:custGeom>
            <a:avLst/>
            <a:gdLst>
              <a:gd name="T0" fmla="*/ 76 w 151"/>
              <a:gd name="T1" fmla="*/ 0 h 150"/>
              <a:gd name="T2" fmla="*/ 0 w 151"/>
              <a:gd name="T3" fmla="*/ 75 h 150"/>
              <a:gd name="T4" fmla="*/ 76 w 151"/>
              <a:gd name="T5" fmla="*/ 150 h 150"/>
              <a:gd name="T6" fmla="*/ 151 w 151"/>
              <a:gd name="T7" fmla="*/ 75 h 150"/>
              <a:gd name="T8" fmla="*/ 76 w 151"/>
              <a:gd name="T9" fmla="*/ 0 h 150"/>
              <a:gd name="T10" fmla="*/ 117 w 151"/>
              <a:gd name="T11" fmla="*/ 94 h 150"/>
              <a:gd name="T12" fmla="*/ 61 w 151"/>
              <a:gd name="T13" fmla="*/ 119 h 150"/>
              <a:gd name="T14" fmla="*/ 14 w 151"/>
              <a:gd name="T15" fmla="*/ 88 h 150"/>
              <a:gd name="T16" fmla="*/ 23 w 151"/>
              <a:gd name="T17" fmla="*/ 63 h 150"/>
              <a:gd name="T18" fmla="*/ 55 w 151"/>
              <a:gd name="T19" fmla="*/ 37 h 150"/>
              <a:gd name="T20" fmla="*/ 74 w 151"/>
              <a:gd name="T21" fmla="*/ 47 h 150"/>
              <a:gd name="T22" fmla="*/ 78 w 151"/>
              <a:gd name="T23" fmla="*/ 53 h 150"/>
              <a:gd name="T24" fmla="*/ 102 w 151"/>
              <a:gd name="T25" fmla="*/ 52 h 150"/>
              <a:gd name="T26" fmla="*/ 103 w 151"/>
              <a:gd name="T27" fmla="*/ 65 h 150"/>
              <a:gd name="T28" fmla="*/ 105 w 151"/>
              <a:gd name="T29" fmla="*/ 69 h 150"/>
              <a:gd name="T30" fmla="*/ 117 w 151"/>
              <a:gd name="T31" fmla="*/ 94 h 150"/>
              <a:gd name="T32" fmla="*/ 100 w 151"/>
              <a:gd name="T33" fmla="*/ 46 h 150"/>
              <a:gd name="T34" fmla="*/ 97 w 151"/>
              <a:gd name="T35" fmla="*/ 42 h 150"/>
              <a:gd name="T36" fmla="*/ 100 w 151"/>
              <a:gd name="T37" fmla="*/ 39 h 150"/>
              <a:gd name="T38" fmla="*/ 118 w 151"/>
              <a:gd name="T39" fmla="*/ 57 h 150"/>
              <a:gd name="T40" fmla="*/ 118 w 151"/>
              <a:gd name="T41" fmla="*/ 58 h 150"/>
              <a:gd name="T42" fmla="*/ 115 w 151"/>
              <a:gd name="T43" fmla="*/ 60 h 150"/>
              <a:gd name="T44" fmla="*/ 112 w 151"/>
              <a:gd name="T45" fmla="*/ 57 h 150"/>
              <a:gd name="T46" fmla="*/ 100 w 151"/>
              <a:gd name="T47" fmla="*/ 46 h 150"/>
              <a:gd name="T48" fmla="*/ 135 w 151"/>
              <a:gd name="T49" fmla="*/ 61 h 150"/>
              <a:gd name="T50" fmla="*/ 130 w 151"/>
              <a:gd name="T51" fmla="*/ 66 h 150"/>
              <a:gd name="T52" fmla="*/ 126 w 151"/>
              <a:gd name="T53" fmla="*/ 62 h 150"/>
              <a:gd name="T54" fmla="*/ 127 w 151"/>
              <a:gd name="T55" fmla="*/ 58 h 150"/>
              <a:gd name="T56" fmla="*/ 125 w 151"/>
              <a:gd name="T57" fmla="*/ 42 h 150"/>
              <a:gd name="T58" fmla="*/ 101 w 151"/>
              <a:gd name="T59" fmla="*/ 30 h 150"/>
              <a:gd name="T60" fmla="*/ 97 w 151"/>
              <a:gd name="T61" fmla="*/ 32 h 150"/>
              <a:gd name="T62" fmla="*/ 92 w 151"/>
              <a:gd name="T63" fmla="*/ 27 h 150"/>
              <a:gd name="T64" fmla="*/ 95 w 151"/>
              <a:gd name="T65" fmla="*/ 22 h 150"/>
              <a:gd name="T66" fmla="*/ 96 w 151"/>
              <a:gd name="T67" fmla="*/ 22 h 150"/>
              <a:gd name="T68" fmla="*/ 96 w 151"/>
              <a:gd name="T69" fmla="*/ 22 h 150"/>
              <a:gd name="T70" fmla="*/ 113 w 151"/>
              <a:gd name="T71" fmla="*/ 20 h 150"/>
              <a:gd name="T72" fmla="*/ 135 w 151"/>
              <a:gd name="T73" fmla="*/ 61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1" h="150">
                <a:moveTo>
                  <a:pt x="76" y="0"/>
                </a:moveTo>
                <a:cubicBezTo>
                  <a:pt x="34" y="0"/>
                  <a:pt x="0" y="34"/>
                  <a:pt x="0" y="75"/>
                </a:cubicBezTo>
                <a:cubicBezTo>
                  <a:pt x="0" y="117"/>
                  <a:pt x="34" y="150"/>
                  <a:pt x="76" y="150"/>
                </a:cubicBezTo>
                <a:cubicBezTo>
                  <a:pt x="117" y="150"/>
                  <a:pt x="151" y="117"/>
                  <a:pt x="151" y="75"/>
                </a:cubicBezTo>
                <a:cubicBezTo>
                  <a:pt x="151" y="34"/>
                  <a:pt x="117" y="0"/>
                  <a:pt x="76" y="0"/>
                </a:cubicBezTo>
                <a:close/>
                <a:moveTo>
                  <a:pt x="117" y="94"/>
                </a:moveTo>
                <a:cubicBezTo>
                  <a:pt x="108" y="112"/>
                  <a:pt x="81" y="120"/>
                  <a:pt x="61" y="119"/>
                </a:cubicBezTo>
                <a:cubicBezTo>
                  <a:pt x="42" y="117"/>
                  <a:pt x="17" y="111"/>
                  <a:pt x="14" y="88"/>
                </a:cubicBezTo>
                <a:cubicBezTo>
                  <a:pt x="14" y="88"/>
                  <a:pt x="13" y="77"/>
                  <a:pt x="23" y="63"/>
                </a:cubicBezTo>
                <a:cubicBezTo>
                  <a:pt x="23" y="63"/>
                  <a:pt x="38" y="43"/>
                  <a:pt x="55" y="37"/>
                </a:cubicBezTo>
                <a:cubicBezTo>
                  <a:pt x="72" y="31"/>
                  <a:pt x="74" y="41"/>
                  <a:pt x="74" y="47"/>
                </a:cubicBezTo>
                <a:cubicBezTo>
                  <a:pt x="73" y="52"/>
                  <a:pt x="72" y="55"/>
                  <a:pt x="78" y="53"/>
                </a:cubicBezTo>
                <a:cubicBezTo>
                  <a:pt x="78" y="53"/>
                  <a:pt x="95" y="45"/>
                  <a:pt x="102" y="52"/>
                </a:cubicBezTo>
                <a:cubicBezTo>
                  <a:pt x="107" y="57"/>
                  <a:pt x="103" y="65"/>
                  <a:pt x="103" y="65"/>
                </a:cubicBezTo>
                <a:cubicBezTo>
                  <a:pt x="103" y="65"/>
                  <a:pt x="100" y="68"/>
                  <a:pt x="105" y="69"/>
                </a:cubicBezTo>
                <a:cubicBezTo>
                  <a:pt x="110" y="70"/>
                  <a:pt x="125" y="77"/>
                  <a:pt x="117" y="94"/>
                </a:cubicBezTo>
                <a:close/>
                <a:moveTo>
                  <a:pt x="100" y="46"/>
                </a:moveTo>
                <a:cubicBezTo>
                  <a:pt x="98" y="46"/>
                  <a:pt x="97" y="44"/>
                  <a:pt x="97" y="42"/>
                </a:cubicBezTo>
                <a:cubicBezTo>
                  <a:pt x="97" y="40"/>
                  <a:pt x="98" y="39"/>
                  <a:pt x="100" y="39"/>
                </a:cubicBezTo>
                <a:cubicBezTo>
                  <a:pt x="100" y="39"/>
                  <a:pt x="121" y="35"/>
                  <a:pt x="118" y="57"/>
                </a:cubicBezTo>
                <a:cubicBezTo>
                  <a:pt x="118" y="57"/>
                  <a:pt x="118" y="57"/>
                  <a:pt x="118" y="58"/>
                </a:cubicBezTo>
                <a:cubicBezTo>
                  <a:pt x="118" y="59"/>
                  <a:pt x="117" y="60"/>
                  <a:pt x="115" y="60"/>
                </a:cubicBezTo>
                <a:cubicBezTo>
                  <a:pt x="113" y="60"/>
                  <a:pt x="112" y="59"/>
                  <a:pt x="112" y="57"/>
                </a:cubicBezTo>
                <a:cubicBezTo>
                  <a:pt x="112" y="57"/>
                  <a:pt x="115" y="42"/>
                  <a:pt x="100" y="46"/>
                </a:cubicBezTo>
                <a:close/>
                <a:moveTo>
                  <a:pt x="135" y="61"/>
                </a:moveTo>
                <a:cubicBezTo>
                  <a:pt x="134" y="69"/>
                  <a:pt x="133" y="66"/>
                  <a:pt x="130" y="66"/>
                </a:cubicBezTo>
                <a:cubicBezTo>
                  <a:pt x="128" y="66"/>
                  <a:pt x="126" y="65"/>
                  <a:pt x="126" y="62"/>
                </a:cubicBezTo>
                <a:cubicBezTo>
                  <a:pt x="126" y="60"/>
                  <a:pt x="127" y="58"/>
                  <a:pt x="127" y="58"/>
                </a:cubicBezTo>
                <a:cubicBezTo>
                  <a:pt x="127" y="57"/>
                  <a:pt x="129" y="51"/>
                  <a:pt x="125" y="42"/>
                </a:cubicBezTo>
                <a:cubicBezTo>
                  <a:pt x="118" y="30"/>
                  <a:pt x="103" y="30"/>
                  <a:pt x="101" y="30"/>
                </a:cubicBezTo>
                <a:cubicBezTo>
                  <a:pt x="99" y="31"/>
                  <a:pt x="97" y="32"/>
                  <a:pt x="97" y="32"/>
                </a:cubicBezTo>
                <a:cubicBezTo>
                  <a:pt x="94" y="32"/>
                  <a:pt x="92" y="29"/>
                  <a:pt x="92" y="27"/>
                </a:cubicBezTo>
                <a:cubicBezTo>
                  <a:pt x="92" y="25"/>
                  <a:pt x="93" y="23"/>
                  <a:pt x="95" y="22"/>
                </a:cubicBezTo>
                <a:cubicBezTo>
                  <a:pt x="95" y="22"/>
                  <a:pt x="95" y="22"/>
                  <a:pt x="96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8" y="22"/>
                  <a:pt x="105" y="19"/>
                  <a:pt x="113" y="20"/>
                </a:cubicBezTo>
                <a:cubicBezTo>
                  <a:pt x="125" y="23"/>
                  <a:pt x="143" y="37"/>
                  <a:pt x="135" y="61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3" name="Freeform 109"/>
          <p:cNvSpPr>
            <a:spLocks noEditPoints="1"/>
          </p:cNvSpPr>
          <p:nvPr/>
        </p:nvSpPr>
        <p:spPr bwMode="auto">
          <a:xfrm>
            <a:off x="1616861" y="3791894"/>
            <a:ext cx="246962" cy="165593"/>
          </a:xfrm>
          <a:custGeom>
            <a:avLst/>
            <a:gdLst>
              <a:gd name="T0" fmla="*/ 36 w 73"/>
              <a:gd name="T1" fmla="*/ 0 h 49"/>
              <a:gd name="T2" fmla="*/ 0 w 73"/>
              <a:gd name="T3" fmla="*/ 26 h 49"/>
              <a:gd name="T4" fmla="*/ 36 w 73"/>
              <a:gd name="T5" fmla="*/ 48 h 49"/>
              <a:gd name="T6" fmla="*/ 73 w 73"/>
              <a:gd name="T7" fmla="*/ 21 h 49"/>
              <a:gd name="T8" fmla="*/ 36 w 73"/>
              <a:gd name="T9" fmla="*/ 0 h 49"/>
              <a:gd name="T10" fmla="*/ 50 w 73"/>
              <a:gd name="T11" fmla="*/ 34 h 49"/>
              <a:gd name="T12" fmla="*/ 20 w 73"/>
              <a:gd name="T13" fmla="*/ 40 h 49"/>
              <a:gd name="T14" fmla="*/ 14 w 73"/>
              <a:gd name="T15" fmla="*/ 31 h 49"/>
              <a:gd name="T16" fmla="*/ 32 w 73"/>
              <a:gd name="T17" fmla="*/ 9 h 49"/>
              <a:gd name="T18" fmla="*/ 50 w 73"/>
              <a:gd name="T19" fmla="*/ 34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3" h="49">
                <a:moveTo>
                  <a:pt x="36" y="0"/>
                </a:moveTo>
                <a:cubicBezTo>
                  <a:pt x="16" y="1"/>
                  <a:pt x="0" y="12"/>
                  <a:pt x="0" y="26"/>
                </a:cubicBezTo>
                <a:cubicBezTo>
                  <a:pt x="0" y="39"/>
                  <a:pt x="16" y="49"/>
                  <a:pt x="36" y="48"/>
                </a:cubicBezTo>
                <a:cubicBezTo>
                  <a:pt x="56" y="47"/>
                  <a:pt x="73" y="35"/>
                  <a:pt x="73" y="21"/>
                </a:cubicBezTo>
                <a:cubicBezTo>
                  <a:pt x="73" y="8"/>
                  <a:pt x="56" y="0"/>
                  <a:pt x="36" y="0"/>
                </a:cubicBezTo>
                <a:close/>
                <a:moveTo>
                  <a:pt x="50" y="34"/>
                </a:moveTo>
                <a:cubicBezTo>
                  <a:pt x="44" y="42"/>
                  <a:pt x="32" y="46"/>
                  <a:pt x="20" y="40"/>
                </a:cubicBezTo>
                <a:cubicBezTo>
                  <a:pt x="14" y="37"/>
                  <a:pt x="14" y="31"/>
                  <a:pt x="14" y="31"/>
                </a:cubicBezTo>
                <a:cubicBezTo>
                  <a:pt x="14" y="31"/>
                  <a:pt x="12" y="12"/>
                  <a:pt x="32" y="9"/>
                </a:cubicBezTo>
                <a:cubicBezTo>
                  <a:pt x="53" y="7"/>
                  <a:pt x="56" y="26"/>
                  <a:pt x="50" y="34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4" name="Oval 110"/>
          <p:cNvSpPr>
            <a:spLocks noChangeArrowheads="1"/>
          </p:cNvSpPr>
          <p:nvPr/>
        </p:nvSpPr>
        <p:spPr bwMode="auto">
          <a:xfrm>
            <a:off x="4726006" y="3831864"/>
            <a:ext cx="32833" cy="27123"/>
          </a:xfrm>
          <a:prstGeom prst="ellipse">
            <a:avLst/>
          </a:pr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5" name="Oval 111"/>
          <p:cNvSpPr>
            <a:spLocks noChangeArrowheads="1"/>
          </p:cNvSpPr>
          <p:nvPr/>
        </p:nvSpPr>
        <p:spPr bwMode="auto">
          <a:xfrm>
            <a:off x="4803092" y="3831864"/>
            <a:ext cx="29978" cy="27123"/>
          </a:xfrm>
          <a:prstGeom prst="ellipse">
            <a:avLst/>
          </a:pr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6" name="Oval 112"/>
          <p:cNvSpPr>
            <a:spLocks noChangeArrowheads="1"/>
          </p:cNvSpPr>
          <p:nvPr/>
        </p:nvSpPr>
        <p:spPr bwMode="auto">
          <a:xfrm>
            <a:off x="4573260" y="3730511"/>
            <a:ext cx="39971" cy="34261"/>
          </a:xfrm>
          <a:prstGeom prst="ellipse">
            <a:avLst/>
          </a:pr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7" name="Oval 113"/>
          <p:cNvSpPr>
            <a:spLocks noChangeArrowheads="1"/>
          </p:cNvSpPr>
          <p:nvPr/>
        </p:nvSpPr>
        <p:spPr bwMode="auto">
          <a:xfrm>
            <a:off x="4674615" y="3730511"/>
            <a:ext cx="37116" cy="34261"/>
          </a:xfrm>
          <a:prstGeom prst="ellipse">
            <a:avLst/>
          </a:pr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8" name="Freeform 114"/>
          <p:cNvSpPr>
            <a:spLocks noEditPoints="1"/>
          </p:cNvSpPr>
          <p:nvPr/>
        </p:nvSpPr>
        <p:spPr bwMode="auto">
          <a:xfrm>
            <a:off x="4454776" y="3584903"/>
            <a:ext cx="489641" cy="493923"/>
          </a:xfrm>
          <a:custGeom>
            <a:avLst/>
            <a:gdLst>
              <a:gd name="T0" fmla="*/ 72 w 145"/>
              <a:gd name="T1" fmla="*/ 0 h 146"/>
              <a:gd name="T2" fmla="*/ 0 w 145"/>
              <a:gd name="T3" fmla="*/ 73 h 146"/>
              <a:gd name="T4" fmla="*/ 72 w 145"/>
              <a:gd name="T5" fmla="*/ 146 h 146"/>
              <a:gd name="T6" fmla="*/ 145 w 145"/>
              <a:gd name="T7" fmla="*/ 73 h 146"/>
              <a:gd name="T8" fmla="*/ 72 w 145"/>
              <a:gd name="T9" fmla="*/ 0 h 146"/>
              <a:gd name="T10" fmla="*/ 55 w 145"/>
              <a:gd name="T11" fmla="*/ 96 h 146"/>
              <a:gd name="T12" fmla="*/ 41 w 145"/>
              <a:gd name="T13" fmla="*/ 94 h 146"/>
              <a:gd name="T14" fmla="*/ 26 w 145"/>
              <a:gd name="T15" fmla="*/ 101 h 146"/>
              <a:gd name="T16" fmla="*/ 30 w 145"/>
              <a:gd name="T17" fmla="*/ 88 h 146"/>
              <a:gd name="T18" fmla="*/ 14 w 145"/>
              <a:gd name="T19" fmla="*/ 60 h 146"/>
              <a:gd name="T20" fmla="*/ 55 w 145"/>
              <a:gd name="T21" fmla="*/ 25 h 146"/>
              <a:gd name="T22" fmla="*/ 97 w 145"/>
              <a:gd name="T23" fmla="*/ 54 h 146"/>
              <a:gd name="T24" fmla="*/ 93 w 145"/>
              <a:gd name="T25" fmla="*/ 54 h 146"/>
              <a:gd name="T26" fmla="*/ 58 w 145"/>
              <a:gd name="T27" fmla="*/ 87 h 146"/>
              <a:gd name="T28" fmla="*/ 59 w 145"/>
              <a:gd name="T29" fmla="*/ 95 h 146"/>
              <a:gd name="T30" fmla="*/ 55 w 145"/>
              <a:gd name="T31" fmla="*/ 96 h 146"/>
              <a:gd name="T32" fmla="*/ 117 w 145"/>
              <a:gd name="T33" fmla="*/ 110 h 146"/>
              <a:gd name="T34" fmla="*/ 120 w 145"/>
              <a:gd name="T35" fmla="*/ 121 h 146"/>
              <a:gd name="T36" fmla="*/ 108 w 145"/>
              <a:gd name="T37" fmla="*/ 114 h 146"/>
              <a:gd name="T38" fmla="*/ 96 w 145"/>
              <a:gd name="T39" fmla="*/ 116 h 146"/>
              <a:gd name="T40" fmla="*/ 60 w 145"/>
              <a:gd name="T41" fmla="*/ 86 h 146"/>
              <a:gd name="T42" fmla="*/ 96 w 145"/>
              <a:gd name="T43" fmla="*/ 56 h 146"/>
              <a:gd name="T44" fmla="*/ 131 w 145"/>
              <a:gd name="T45" fmla="*/ 86 h 146"/>
              <a:gd name="T46" fmla="*/ 117 w 145"/>
              <a:gd name="T47" fmla="*/ 11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5" h="146">
                <a:moveTo>
                  <a:pt x="72" y="0"/>
                </a:moveTo>
                <a:cubicBezTo>
                  <a:pt x="32" y="0"/>
                  <a:pt x="0" y="33"/>
                  <a:pt x="0" y="73"/>
                </a:cubicBezTo>
                <a:cubicBezTo>
                  <a:pt x="0" y="113"/>
                  <a:pt x="32" y="146"/>
                  <a:pt x="72" y="146"/>
                </a:cubicBezTo>
                <a:cubicBezTo>
                  <a:pt x="113" y="146"/>
                  <a:pt x="145" y="113"/>
                  <a:pt x="145" y="73"/>
                </a:cubicBezTo>
                <a:cubicBezTo>
                  <a:pt x="145" y="33"/>
                  <a:pt x="113" y="0"/>
                  <a:pt x="72" y="0"/>
                </a:cubicBezTo>
                <a:close/>
                <a:moveTo>
                  <a:pt x="55" y="96"/>
                </a:moveTo>
                <a:cubicBezTo>
                  <a:pt x="50" y="96"/>
                  <a:pt x="46" y="95"/>
                  <a:pt x="41" y="94"/>
                </a:cubicBezTo>
                <a:cubicBezTo>
                  <a:pt x="26" y="101"/>
                  <a:pt x="26" y="101"/>
                  <a:pt x="26" y="101"/>
                </a:cubicBezTo>
                <a:cubicBezTo>
                  <a:pt x="30" y="88"/>
                  <a:pt x="30" y="88"/>
                  <a:pt x="30" y="88"/>
                </a:cubicBezTo>
                <a:cubicBezTo>
                  <a:pt x="20" y="81"/>
                  <a:pt x="14" y="72"/>
                  <a:pt x="14" y="60"/>
                </a:cubicBezTo>
                <a:cubicBezTo>
                  <a:pt x="14" y="40"/>
                  <a:pt x="32" y="25"/>
                  <a:pt x="55" y="25"/>
                </a:cubicBezTo>
                <a:cubicBezTo>
                  <a:pt x="76" y="25"/>
                  <a:pt x="94" y="37"/>
                  <a:pt x="97" y="54"/>
                </a:cubicBezTo>
                <a:cubicBezTo>
                  <a:pt x="96" y="54"/>
                  <a:pt x="95" y="54"/>
                  <a:pt x="93" y="54"/>
                </a:cubicBezTo>
                <a:cubicBezTo>
                  <a:pt x="73" y="54"/>
                  <a:pt x="58" y="69"/>
                  <a:pt x="58" y="87"/>
                </a:cubicBezTo>
                <a:cubicBezTo>
                  <a:pt x="58" y="90"/>
                  <a:pt x="58" y="93"/>
                  <a:pt x="59" y="95"/>
                </a:cubicBezTo>
                <a:cubicBezTo>
                  <a:pt x="58" y="96"/>
                  <a:pt x="57" y="96"/>
                  <a:pt x="55" y="96"/>
                </a:cubicBezTo>
                <a:close/>
                <a:moveTo>
                  <a:pt x="117" y="110"/>
                </a:moveTo>
                <a:cubicBezTo>
                  <a:pt x="120" y="121"/>
                  <a:pt x="120" y="121"/>
                  <a:pt x="120" y="121"/>
                </a:cubicBezTo>
                <a:cubicBezTo>
                  <a:pt x="108" y="114"/>
                  <a:pt x="108" y="114"/>
                  <a:pt x="108" y="114"/>
                </a:cubicBezTo>
                <a:cubicBezTo>
                  <a:pt x="104" y="115"/>
                  <a:pt x="100" y="116"/>
                  <a:pt x="96" y="116"/>
                </a:cubicBezTo>
                <a:cubicBezTo>
                  <a:pt x="76" y="116"/>
                  <a:pt x="60" y="103"/>
                  <a:pt x="60" y="86"/>
                </a:cubicBezTo>
                <a:cubicBezTo>
                  <a:pt x="60" y="70"/>
                  <a:pt x="76" y="56"/>
                  <a:pt x="96" y="56"/>
                </a:cubicBezTo>
                <a:cubicBezTo>
                  <a:pt x="114" y="56"/>
                  <a:pt x="131" y="70"/>
                  <a:pt x="131" y="86"/>
                </a:cubicBezTo>
                <a:cubicBezTo>
                  <a:pt x="131" y="96"/>
                  <a:pt x="125" y="104"/>
                  <a:pt x="117" y="11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9" name="Freeform 115"/>
          <p:cNvSpPr/>
          <p:nvPr/>
        </p:nvSpPr>
        <p:spPr bwMode="auto">
          <a:xfrm>
            <a:off x="3566857" y="2280961"/>
            <a:ext cx="341178" cy="351171"/>
          </a:xfrm>
          <a:custGeom>
            <a:avLst/>
            <a:gdLst>
              <a:gd name="T0" fmla="*/ 33 w 239"/>
              <a:gd name="T1" fmla="*/ 104 h 246"/>
              <a:gd name="T2" fmla="*/ 38 w 239"/>
              <a:gd name="T3" fmla="*/ 90 h 246"/>
              <a:gd name="T4" fmla="*/ 40 w 239"/>
              <a:gd name="T5" fmla="*/ 78 h 246"/>
              <a:gd name="T6" fmla="*/ 42 w 239"/>
              <a:gd name="T7" fmla="*/ 64 h 246"/>
              <a:gd name="T8" fmla="*/ 49 w 239"/>
              <a:gd name="T9" fmla="*/ 45 h 246"/>
              <a:gd name="T10" fmla="*/ 61 w 239"/>
              <a:gd name="T11" fmla="*/ 28 h 246"/>
              <a:gd name="T12" fmla="*/ 78 w 239"/>
              <a:gd name="T13" fmla="*/ 14 h 246"/>
              <a:gd name="T14" fmla="*/ 99 w 239"/>
              <a:gd name="T15" fmla="*/ 4 h 246"/>
              <a:gd name="T16" fmla="*/ 125 w 239"/>
              <a:gd name="T17" fmla="*/ 0 h 246"/>
              <a:gd name="T18" fmla="*/ 151 w 239"/>
              <a:gd name="T19" fmla="*/ 4 h 246"/>
              <a:gd name="T20" fmla="*/ 175 w 239"/>
              <a:gd name="T21" fmla="*/ 14 h 246"/>
              <a:gd name="T22" fmla="*/ 189 w 239"/>
              <a:gd name="T23" fmla="*/ 26 h 246"/>
              <a:gd name="T24" fmla="*/ 201 w 239"/>
              <a:gd name="T25" fmla="*/ 42 h 246"/>
              <a:gd name="T26" fmla="*/ 208 w 239"/>
              <a:gd name="T27" fmla="*/ 61 h 246"/>
              <a:gd name="T28" fmla="*/ 213 w 239"/>
              <a:gd name="T29" fmla="*/ 80 h 246"/>
              <a:gd name="T30" fmla="*/ 218 w 239"/>
              <a:gd name="T31" fmla="*/ 94 h 246"/>
              <a:gd name="T32" fmla="*/ 218 w 239"/>
              <a:gd name="T33" fmla="*/ 104 h 246"/>
              <a:gd name="T34" fmla="*/ 220 w 239"/>
              <a:gd name="T35" fmla="*/ 118 h 246"/>
              <a:gd name="T36" fmla="*/ 234 w 239"/>
              <a:gd name="T37" fmla="*/ 139 h 246"/>
              <a:gd name="T38" fmla="*/ 239 w 239"/>
              <a:gd name="T39" fmla="*/ 158 h 246"/>
              <a:gd name="T40" fmla="*/ 239 w 239"/>
              <a:gd name="T41" fmla="*/ 177 h 246"/>
              <a:gd name="T42" fmla="*/ 234 w 239"/>
              <a:gd name="T43" fmla="*/ 189 h 246"/>
              <a:gd name="T44" fmla="*/ 229 w 239"/>
              <a:gd name="T45" fmla="*/ 194 h 246"/>
              <a:gd name="T46" fmla="*/ 225 w 239"/>
              <a:gd name="T47" fmla="*/ 189 h 246"/>
              <a:gd name="T48" fmla="*/ 218 w 239"/>
              <a:gd name="T49" fmla="*/ 175 h 246"/>
              <a:gd name="T50" fmla="*/ 213 w 239"/>
              <a:gd name="T51" fmla="*/ 184 h 246"/>
              <a:gd name="T52" fmla="*/ 201 w 239"/>
              <a:gd name="T53" fmla="*/ 203 h 246"/>
              <a:gd name="T54" fmla="*/ 210 w 239"/>
              <a:gd name="T55" fmla="*/ 215 h 246"/>
              <a:gd name="T56" fmla="*/ 220 w 239"/>
              <a:gd name="T57" fmla="*/ 222 h 246"/>
              <a:gd name="T58" fmla="*/ 220 w 239"/>
              <a:gd name="T59" fmla="*/ 229 h 246"/>
              <a:gd name="T60" fmla="*/ 213 w 239"/>
              <a:gd name="T61" fmla="*/ 236 h 246"/>
              <a:gd name="T62" fmla="*/ 199 w 239"/>
              <a:gd name="T63" fmla="*/ 243 h 246"/>
              <a:gd name="T64" fmla="*/ 177 w 239"/>
              <a:gd name="T65" fmla="*/ 246 h 246"/>
              <a:gd name="T66" fmla="*/ 151 w 239"/>
              <a:gd name="T67" fmla="*/ 241 h 246"/>
              <a:gd name="T68" fmla="*/ 130 w 239"/>
              <a:gd name="T69" fmla="*/ 236 h 246"/>
              <a:gd name="T70" fmla="*/ 118 w 239"/>
              <a:gd name="T71" fmla="*/ 236 h 246"/>
              <a:gd name="T72" fmla="*/ 99 w 239"/>
              <a:gd name="T73" fmla="*/ 246 h 246"/>
              <a:gd name="T74" fmla="*/ 80 w 239"/>
              <a:gd name="T75" fmla="*/ 246 h 246"/>
              <a:gd name="T76" fmla="*/ 52 w 239"/>
              <a:gd name="T77" fmla="*/ 246 h 246"/>
              <a:gd name="T78" fmla="*/ 33 w 239"/>
              <a:gd name="T79" fmla="*/ 239 h 246"/>
              <a:gd name="T80" fmla="*/ 28 w 239"/>
              <a:gd name="T81" fmla="*/ 232 h 246"/>
              <a:gd name="T82" fmla="*/ 28 w 239"/>
              <a:gd name="T83" fmla="*/ 224 h 246"/>
              <a:gd name="T84" fmla="*/ 31 w 239"/>
              <a:gd name="T85" fmla="*/ 217 h 246"/>
              <a:gd name="T86" fmla="*/ 38 w 239"/>
              <a:gd name="T87" fmla="*/ 213 h 246"/>
              <a:gd name="T88" fmla="*/ 47 w 239"/>
              <a:gd name="T89" fmla="*/ 210 h 246"/>
              <a:gd name="T90" fmla="*/ 45 w 239"/>
              <a:gd name="T91" fmla="*/ 206 h 246"/>
              <a:gd name="T92" fmla="*/ 33 w 239"/>
              <a:gd name="T93" fmla="*/ 191 h 246"/>
              <a:gd name="T94" fmla="*/ 26 w 239"/>
              <a:gd name="T95" fmla="*/ 175 h 246"/>
              <a:gd name="T96" fmla="*/ 23 w 239"/>
              <a:gd name="T97" fmla="*/ 172 h 246"/>
              <a:gd name="T98" fmla="*/ 19 w 239"/>
              <a:gd name="T99" fmla="*/ 180 h 246"/>
              <a:gd name="T100" fmla="*/ 9 w 239"/>
              <a:gd name="T101" fmla="*/ 189 h 246"/>
              <a:gd name="T102" fmla="*/ 2 w 239"/>
              <a:gd name="T103" fmla="*/ 189 h 246"/>
              <a:gd name="T104" fmla="*/ 0 w 239"/>
              <a:gd name="T105" fmla="*/ 180 h 246"/>
              <a:gd name="T106" fmla="*/ 0 w 239"/>
              <a:gd name="T107" fmla="*/ 158 h 246"/>
              <a:gd name="T108" fmla="*/ 7 w 239"/>
              <a:gd name="T109" fmla="*/ 139 h 246"/>
              <a:gd name="T110" fmla="*/ 21 w 239"/>
              <a:gd name="T111" fmla="*/ 123 h 246"/>
              <a:gd name="T112" fmla="*/ 33 w 239"/>
              <a:gd name="T113" fmla="*/ 111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39" h="246">
                <a:moveTo>
                  <a:pt x="33" y="111"/>
                </a:moveTo>
                <a:lnTo>
                  <a:pt x="33" y="111"/>
                </a:lnTo>
                <a:lnTo>
                  <a:pt x="33" y="109"/>
                </a:lnTo>
                <a:lnTo>
                  <a:pt x="33" y="106"/>
                </a:lnTo>
                <a:lnTo>
                  <a:pt x="33" y="106"/>
                </a:lnTo>
                <a:lnTo>
                  <a:pt x="33" y="104"/>
                </a:lnTo>
                <a:lnTo>
                  <a:pt x="33" y="104"/>
                </a:lnTo>
                <a:lnTo>
                  <a:pt x="33" y="101"/>
                </a:lnTo>
                <a:lnTo>
                  <a:pt x="33" y="99"/>
                </a:lnTo>
                <a:lnTo>
                  <a:pt x="33" y="97"/>
                </a:lnTo>
                <a:lnTo>
                  <a:pt x="35" y="94"/>
                </a:lnTo>
                <a:lnTo>
                  <a:pt x="35" y="94"/>
                </a:lnTo>
                <a:lnTo>
                  <a:pt x="38" y="92"/>
                </a:lnTo>
                <a:lnTo>
                  <a:pt x="38" y="90"/>
                </a:lnTo>
                <a:lnTo>
                  <a:pt x="38" y="87"/>
                </a:lnTo>
                <a:lnTo>
                  <a:pt x="38" y="87"/>
                </a:lnTo>
                <a:lnTo>
                  <a:pt x="38" y="85"/>
                </a:lnTo>
                <a:lnTo>
                  <a:pt x="38" y="82"/>
                </a:lnTo>
                <a:lnTo>
                  <a:pt x="40" y="80"/>
                </a:lnTo>
                <a:lnTo>
                  <a:pt x="40" y="80"/>
                </a:lnTo>
                <a:lnTo>
                  <a:pt x="40" y="78"/>
                </a:lnTo>
                <a:lnTo>
                  <a:pt x="40" y="78"/>
                </a:lnTo>
                <a:lnTo>
                  <a:pt x="40" y="75"/>
                </a:lnTo>
                <a:lnTo>
                  <a:pt x="40" y="75"/>
                </a:lnTo>
                <a:lnTo>
                  <a:pt x="40" y="73"/>
                </a:lnTo>
                <a:lnTo>
                  <a:pt x="42" y="71"/>
                </a:lnTo>
                <a:lnTo>
                  <a:pt x="42" y="66"/>
                </a:lnTo>
                <a:lnTo>
                  <a:pt x="42" y="64"/>
                </a:lnTo>
                <a:lnTo>
                  <a:pt x="45" y="59"/>
                </a:lnTo>
                <a:lnTo>
                  <a:pt x="45" y="56"/>
                </a:lnTo>
                <a:lnTo>
                  <a:pt x="45" y="54"/>
                </a:lnTo>
                <a:lnTo>
                  <a:pt x="47" y="52"/>
                </a:lnTo>
                <a:lnTo>
                  <a:pt x="47" y="49"/>
                </a:lnTo>
                <a:lnTo>
                  <a:pt x="49" y="47"/>
                </a:lnTo>
                <a:lnTo>
                  <a:pt x="49" y="45"/>
                </a:lnTo>
                <a:lnTo>
                  <a:pt x="52" y="42"/>
                </a:lnTo>
                <a:lnTo>
                  <a:pt x="52" y="40"/>
                </a:lnTo>
                <a:lnTo>
                  <a:pt x="54" y="38"/>
                </a:lnTo>
                <a:lnTo>
                  <a:pt x="54" y="38"/>
                </a:lnTo>
                <a:lnTo>
                  <a:pt x="57" y="35"/>
                </a:lnTo>
                <a:lnTo>
                  <a:pt x="59" y="33"/>
                </a:lnTo>
                <a:lnTo>
                  <a:pt x="61" y="28"/>
                </a:lnTo>
                <a:lnTo>
                  <a:pt x="64" y="26"/>
                </a:lnTo>
                <a:lnTo>
                  <a:pt x="66" y="23"/>
                </a:lnTo>
                <a:lnTo>
                  <a:pt x="68" y="21"/>
                </a:lnTo>
                <a:lnTo>
                  <a:pt x="71" y="19"/>
                </a:lnTo>
                <a:lnTo>
                  <a:pt x="73" y="16"/>
                </a:lnTo>
                <a:lnTo>
                  <a:pt x="76" y="14"/>
                </a:lnTo>
                <a:lnTo>
                  <a:pt x="78" y="14"/>
                </a:lnTo>
                <a:lnTo>
                  <a:pt x="80" y="12"/>
                </a:lnTo>
                <a:lnTo>
                  <a:pt x="85" y="9"/>
                </a:lnTo>
                <a:lnTo>
                  <a:pt x="87" y="9"/>
                </a:lnTo>
                <a:lnTo>
                  <a:pt x="90" y="7"/>
                </a:lnTo>
                <a:lnTo>
                  <a:pt x="92" y="7"/>
                </a:lnTo>
                <a:lnTo>
                  <a:pt x="97" y="4"/>
                </a:lnTo>
                <a:lnTo>
                  <a:pt x="99" y="4"/>
                </a:lnTo>
                <a:lnTo>
                  <a:pt x="104" y="2"/>
                </a:lnTo>
                <a:lnTo>
                  <a:pt x="106" y="2"/>
                </a:lnTo>
                <a:lnTo>
                  <a:pt x="111" y="2"/>
                </a:lnTo>
                <a:lnTo>
                  <a:pt x="113" y="2"/>
                </a:lnTo>
                <a:lnTo>
                  <a:pt x="118" y="0"/>
                </a:lnTo>
                <a:lnTo>
                  <a:pt x="120" y="0"/>
                </a:lnTo>
                <a:lnTo>
                  <a:pt x="125" y="0"/>
                </a:lnTo>
                <a:lnTo>
                  <a:pt x="128" y="0"/>
                </a:lnTo>
                <a:lnTo>
                  <a:pt x="132" y="0"/>
                </a:lnTo>
                <a:lnTo>
                  <a:pt x="135" y="2"/>
                </a:lnTo>
                <a:lnTo>
                  <a:pt x="139" y="2"/>
                </a:lnTo>
                <a:lnTo>
                  <a:pt x="144" y="2"/>
                </a:lnTo>
                <a:lnTo>
                  <a:pt x="147" y="2"/>
                </a:lnTo>
                <a:lnTo>
                  <a:pt x="151" y="4"/>
                </a:lnTo>
                <a:lnTo>
                  <a:pt x="154" y="4"/>
                </a:lnTo>
                <a:lnTo>
                  <a:pt x="158" y="4"/>
                </a:lnTo>
                <a:lnTo>
                  <a:pt x="161" y="7"/>
                </a:lnTo>
                <a:lnTo>
                  <a:pt x="165" y="9"/>
                </a:lnTo>
                <a:lnTo>
                  <a:pt x="168" y="9"/>
                </a:lnTo>
                <a:lnTo>
                  <a:pt x="173" y="12"/>
                </a:lnTo>
                <a:lnTo>
                  <a:pt x="175" y="14"/>
                </a:lnTo>
                <a:lnTo>
                  <a:pt x="177" y="16"/>
                </a:lnTo>
                <a:lnTo>
                  <a:pt x="180" y="16"/>
                </a:lnTo>
                <a:lnTo>
                  <a:pt x="182" y="19"/>
                </a:lnTo>
                <a:lnTo>
                  <a:pt x="182" y="19"/>
                </a:lnTo>
                <a:lnTo>
                  <a:pt x="187" y="21"/>
                </a:lnTo>
                <a:lnTo>
                  <a:pt x="187" y="23"/>
                </a:lnTo>
                <a:lnTo>
                  <a:pt x="189" y="26"/>
                </a:lnTo>
                <a:lnTo>
                  <a:pt x="191" y="28"/>
                </a:lnTo>
                <a:lnTo>
                  <a:pt x="194" y="30"/>
                </a:lnTo>
                <a:lnTo>
                  <a:pt x="196" y="33"/>
                </a:lnTo>
                <a:lnTo>
                  <a:pt x="196" y="35"/>
                </a:lnTo>
                <a:lnTo>
                  <a:pt x="199" y="38"/>
                </a:lnTo>
                <a:lnTo>
                  <a:pt x="201" y="40"/>
                </a:lnTo>
                <a:lnTo>
                  <a:pt x="201" y="42"/>
                </a:lnTo>
                <a:lnTo>
                  <a:pt x="203" y="47"/>
                </a:lnTo>
                <a:lnTo>
                  <a:pt x="203" y="49"/>
                </a:lnTo>
                <a:lnTo>
                  <a:pt x="206" y="52"/>
                </a:lnTo>
                <a:lnTo>
                  <a:pt x="206" y="54"/>
                </a:lnTo>
                <a:lnTo>
                  <a:pt x="206" y="56"/>
                </a:lnTo>
                <a:lnTo>
                  <a:pt x="208" y="59"/>
                </a:lnTo>
                <a:lnTo>
                  <a:pt x="208" y="61"/>
                </a:lnTo>
                <a:lnTo>
                  <a:pt x="208" y="64"/>
                </a:lnTo>
                <a:lnTo>
                  <a:pt x="210" y="68"/>
                </a:lnTo>
                <a:lnTo>
                  <a:pt x="210" y="73"/>
                </a:lnTo>
                <a:lnTo>
                  <a:pt x="210" y="75"/>
                </a:lnTo>
                <a:lnTo>
                  <a:pt x="210" y="80"/>
                </a:lnTo>
                <a:lnTo>
                  <a:pt x="210" y="80"/>
                </a:lnTo>
                <a:lnTo>
                  <a:pt x="213" y="80"/>
                </a:lnTo>
                <a:lnTo>
                  <a:pt x="213" y="82"/>
                </a:lnTo>
                <a:lnTo>
                  <a:pt x="215" y="85"/>
                </a:lnTo>
                <a:lnTo>
                  <a:pt x="215" y="87"/>
                </a:lnTo>
                <a:lnTo>
                  <a:pt x="215" y="87"/>
                </a:lnTo>
                <a:lnTo>
                  <a:pt x="218" y="90"/>
                </a:lnTo>
                <a:lnTo>
                  <a:pt x="218" y="92"/>
                </a:lnTo>
                <a:lnTo>
                  <a:pt x="218" y="94"/>
                </a:lnTo>
                <a:lnTo>
                  <a:pt x="218" y="97"/>
                </a:lnTo>
                <a:lnTo>
                  <a:pt x="220" y="97"/>
                </a:lnTo>
                <a:lnTo>
                  <a:pt x="220" y="99"/>
                </a:lnTo>
                <a:lnTo>
                  <a:pt x="220" y="101"/>
                </a:lnTo>
                <a:lnTo>
                  <a:pt x="220" y="101"/>
                </a:lnTo>
                <a:lnTo>
                  <a:pt x="220" y="104"/>
                </a:lnTo>
                <a:lnTo>
                  <a:pt x="218" y="104"/>
                </a:lnTo>
                <a:lnTo>
                  <a:pt x="218" y="109"/>
                </a:lnTo>
                <a:lnTo>
                  <a:pt x="218" y="109"/>
                </a:lnTo>
                <a:lnTo>
                  <a:pt x="218" y="111"/>
                </a:lnTo>
                <a:lnTo>
                  <a:pt x="218" y="111"/>
                </a:lnTo>
                <a:lnTo>
                  <a:pt x="218" y="111"/>
                </a:lnTo>
                <a:lnTo>
                  <a:pt x="218" y="113"/>
                </a:lnTo>
                <a:lnTo>
                  <a:pt x="220" y="118"/>
                </a:lnTo>
                <a:lnTo>
                  <a:pt x="222" y="120"/>
                </a:lnTo>
                <a:lnTo>
                  <a:pt x="225" y="123"/>
                </a:lnTo>
                <a:lnTo>
                  <a:pt x="227" y="127"/>
                </a:lnTo>
                <a:lnTo>
                  <a:pt x="227" y="130"/>
                </a:lnTo>
                <a:lnTo>
                  <a:pt x="229" y="132"/>
                </a:lnTo>
                <a:lnTo>
                  <a:pt x="232" y="137"/>
                </a:lnTo>
                <a:lnTo>
                  <a:pt x="234" y="139"/>
                </a:lnTo>
                <a:lnTo>
                  <a:pt x="234" y="142"/>
                </a:lnTo>
                <a:lnTo>
                  <a:pt x="234" y="144"/>
                </a:lnTo>
                <a:lnTo>
                  <a:pt x="236" y="146"/>
                </a:lnTo>
                <a:lnTo>
                  <a:pt x="236" y="149"/>
                </a:lnTo>
                <a:lnTo>
                  <a:pt x="236" y="151"/>
                </a:lnTo>
                <a:lnTo>
                  <a:pt x="239" y="153"/>
                </a:lnTo>
                <a:lnTo>
                  <a:pt x="239" y="158"/>
                </a:lnTo>
                <a:lnTo>
                  <a:pt x="239" y="163"/>
                </a:lnTo>
                <a:lnTo>
                  <a:pt x="239" y="168"/>
                </a:lnTo>
                <a:lnTo>
                  <a:pt x="239" y="170"/>
                </a:lnTo>
                <a:lnTo>
                  <a:pt x="239" y="170"/>
                </a:lnTo>
                <a:lnTo>
                  <a:pt x="239" y="172"/>
                </a:lnTo>
                <a:lnTo>
                  <a:pt x="239" y="175"/>
                </a:lnTo>
                <a:lnTo>
                  <a:pt x="239" y="177"/>
                </a:lnTo>
                <a:lnTo>
                  <a:pt x="239" y="182"/>
                </a:lnTo>
                <a:lnTo>
                  <a:pt x="239" y="184"/>
                </a:lnTo>
                <a:lnTo>
                  <a:pt x="236" y="184"/>
                </a:lnTo>
                <a:lnTo>
                  <a:pt x="236" y="187"/>
                </a:lnTo>
                <a:lnTo>
                  <a:pt x="236" y="187"/>
                </a:lnTo>
                <a:lnTo>
                  <a:pt x="236" y="189"/>
                </a:lnTo>
                <a:lnTo>
                  <a:pt x="234" y="189"/>
                </a:lnTo>
                <a:lnTo>
                  <a:pt x="234" y="189"/>
                </a:lnTo>
                <a:lnTo>
                  <a:pt x="234" y="191"/>
                </a:lnTo>
                <a:lnTo>
                  <a:pt x="232" y="191"/>
                </a:lnTo>
                <a:lnTo>
                  <a:pt x="232" y="191"/>
                </a:lnTo>
                <a:lnTo>
                  <a:pt x="232" y="191"/>
                </a:lnTo>
                <a:lnTo>
                  <a:pt x="229" y="194"/>
                </a:lnTo>
                <a:lnTo>
                  <a:pt x="229" y="194"/>
                </a:lnTo>
                <a:lnTo>
                  <a:pt x="229" y="194"/>
                </a:lnTo>
                <a:lnTo>
                  <a:pt x="229" y="191"/>
                </a:lnTo>
                <a:lnTo>
                  <a:pt x="227" y="191"/>
                </a:lnTo>
                <a:lnTo>
                  <a:pt x="227" y="191"/>
                </a:lnTo>
                <a:lnTo>
                  <a:pt x="227" y="191"/>
                </a:lnTo>
                <a:lnTo>
                  <a:pt x="225" y="191"/>
                </a:lnTo>
                <a:lnTo>
                  <a:pt x="225" y="189"/>
                </a:lnTo>
                <a:lnTo>
                  <a:pt x="225" y="189"/>
                </a:lnTo>
                <a:lnTo>
                  <a:pt x="222" y="187"/>
                </a:lnTo>
                <a:lnTo>
                  <a:pt x="222" y="184"/>
                </a:lnTo>
                <a:lnTo>
                  <a:pt x="220" y="184"/>
                </a:lnTo>
                <a:lnTo>
                  <a:pt x="220" y="182"/>
                </a:lnTo>
                <a:lnTo>
                  <a:pt x="218" y="180"/>
                </a:lnTo>
                <a:lnTo>
                  <a:pt x="218" y="175"/>
                </a:lnTo>
                <a:lnTo>
                  <a:pt x="215" y="175"/>
                </a:lnTo>
                <a:lnTo>
                  <a:pt x="215" y="175"/>
                </a:lnTo>
                <a:lnTo>
                  <a:pt x="215" y="177"/>
                </a:lnTo>
                <a:lnTo>
                  <a:pt x="215" y="177"/>
                </a:lnTo>
                <a:lnTo>
                  <a:pt x="215" y="177"/>
                </a:lnTo>
                <a:lnTo>
                  <a:pt x="213" y="182"/>
                </a:lnTo>
                <a:lnTo>
                  <a:pt x="213" y="184"/>
                </a:lnTo>
                <a:lnTo>
                  <a:pt x="210" y="191"/>
                </a:lnTo>
                <a:lnTo>
                  <a:pt x="208" y="194"/>
                </a:lnTo>
                <a:lnTo>
                  <a:pt x="206" y="196"/>
                </a:lnTo>
                <a:lnTo>
                  <a:pt x="203" y="198"/>
                </a:lnTo>
                <a:lnTo>
                  <a:pt x="203" y="201"/>
                </a:lnTo>
                <a:lnTo>
                  <a:pt x="201" y="203"/>
                </a:lnTo>
                <a:lnTo>
                  <a:pt x="201" y="203"/>
                </a:lnTo>
                <a:lnTo>
                  <a:pt x="196" y="208"/>
                </a:lnTo>
                <a:lnTo>
                  <a:pt x="199" y="208"/>
                </a:lnTo>
                <a:lnTo>
                  <a:pt x="199" y="208"/>
                </a:lnTo>
                <a:lnTo>
                  <a:pt x="199" y="208"/>
                </a:lnTo>
                <a:lnTo>
                  <a:pt x="206" y="210"/>
                </a:lnTo>
                <a:lnTo>
                  <a:pt x="208" y="213"/>
                </a:lnTo>
                <a:lnTo>
                  <a:pt x="210" y="215"/>
                </a:lnTo>
                <a:lnTo>
                  <a:pt x="213" y="215"/>
                </a:lnTo>
                <a:lnTo>
                  <a:pt x="215" y="217"/>
                </a:lnTo>
                <a:lnTo>
                  <a:pt x="218" y="220"/>
                </a:lnTo>
                <a:lnTo>
                  <a:pt x="218" y="220"/>
                </a:lnTo>
                <a:lnTo>
                  <a:pt x="218" y="222"/>
                </a:lnTo>
                <a:lnTo>
                  <a:pt x="220" y="222"/>
                </a:lnTo>
                <a:lnTo>
                  <a:pt x="220" y="222"/>
                </a:lnTo>
                <a:lnTo>
                  <a:pt x="220" y="224"/>
                </a:lnTo>
                <a:lnTo>
                  <a:pt x="220" y="224"/>
                </a:lnTo>
                <a:lnTo>
                  <a:pt x="220" y="227"/>
                </a:lnTo>
                <a:lnTo>
                  <a:pt x="220" y="227"/>
                </a:lnTo>
                <a:lnTo>
                  <a:pt x="220" y="229"/>
                </a:lnTo>
                <a:lnTo>
                  <a:pt x="220" y="229"/>
                </a:lnTo>
                <a:lnTo>
                  <a:pt x="220" y="229"/>
                </a:lnTo>
                <a:lnTo>
                  <a:pt x="220" y="232"/>
                </a:lnTo>
                <a:lnTo>
                  <a:pt x="218" y="232"/>
                </a:lnTo>
                <a:lnTo>
                  <a:pt x="218" y="234"/>
                </a:lnTo>
                <a:lnTo>
                  <a:pt x="218" y="234"/>
                </a:lnTo>
                <a:lnTo>
                  <a:pt x="215" y="236"/>
                </a:lnTo>
                <a:lnTo>
                  <a:pt x="215" y="236"/>
                </a:lnTo>
                <a:lnTo>
                  <a:pt x="213" y="236"/>
                </a:lnTo>
                <a:lnTo>
                  <a:pt x="210" y="239"/>
                </a:lnTo>
                <a:lnTo>
                  <a:pt x="210" y="239"/>
                </a:lnTo>
                <a:lnTo>
                  <a:pt x="208" y="241"/>
                </a:lnTo>
                <a:lnTo>
                  <a:pt x="206" y="241"/>
                </a:lnTo>
                <a:lnTo>
                  <a:pt x="203" y="241"/>
                </a:lnTo>
                <a:lnTo>
                  <a:pt x="203" y="241"/>
                </a:lnTo>
                <a:lnTo>
                  <a:pt x="199" y="243"/>
                </a:lnTo>
                <a:lnTo>
                  <a:pt x="196" y="243"/>
                </a:lnTo>
                <a:lnTo>
                  <a:pt x="194" y="243"/>
                </a:lnTo>
                <a:lnTo>
                  <a:pt x="191" y="243"/>
                </a:lnTo>
                <a:lnTo>
                  <a:pt x="187" y="243"/>
                </a:lnTo>
                <a:lnTo>
                  <a:pt x="184" y="246"/>
                </a:lnTo>
                <a:lnTo>
                  <a:pt x="180" y="246"/>
                </a:lnTo>
                <a:lnTo>
                  <a:pt x="177" y="246"/>
                </a:lnTo>
                <a:lnTo>
                  <a:pt x="173" y="246"/>
                </a:lnTo>
                <a:lnTo>
                  <a:pt x="170" y="246"/>
                </a:lnTo>
                <a:lnTo>
                  <a:pt x="165" y="243"/>
                </a:lnTo>
                <a:lnTo>
                  <a:pt x="163" y="243"/>
                </a:lnTo>
                <a:lnTo>
                  <a:pt x="158" y="243"/>
                </a:lnTo>
                <a:lnTo>
                  <a:pt x="154" y="243"/>
                </a:lnTo>
                <a:lnTo>
                  <a:pt x="151" y="241"/>
                </a:lnTo>
                <a:lnTo>
                  <a:pt x="147" y="241"/>
                </a:lnTo>
                <a:lnTo>
                  <a:pt x="144" y="241"/>
                </a:lnTo>
                <a:lnTo>
                  <a:pt x="139" y="239"/>
                </a:lnTo>
                <a:lnTo>
                  <a:pt x="135" y="239"/>
                </a:lnTo>
                <a:lnTo>
                  <a:pt x="135" y="236"/>
                </a:lnTo>
                <a:lnTo>
                  <a:pt x="132" y="236"/>
                </a:lnTo>
                <a:lnTo>
                  <a:pt x="130" y="236"/>
                </a:lnTo>
                <a:lnTo>
                  <a:pt x="130" y="236"/>
                </a:lnTo>
                <a:lnTo>
                  <a:pt x="128" y="236"/>
                </a:lnTo>
                <a:lnTo>
                  <a:pt x="128" y="236"/>
                </a:lnTo>
                <a:lnTo>
                  <a:pt x="123" y="236"/>
                </a:lnTo>
                <a:lnTo>
                  <a:pt x="120" y="236"/>
                </a:lnTo>
                <a:lnTo>
                  <a:pt x="118" y="234"/>
                </a:lnTo>
                <a:lnTo>
                  <a:pt x="118" y="236"/>
                </a:lnTo>
                <a:lnTo>
                  <a:pt x="116" y="239"/>
                </a:lnTo>
                <a:lnTo>
                  <a:pt x="113" y="239"/>
                </a:lnTo>
                <a:lnTo>
                  <a:pt x="109" y="241"/>
                </a:lnTo>
                <a:lnTo>
                  <a:pt x="109" y="241"/>
                </a:lnTo>
                <a:lnTo>
                  <a:pt x="106" y="243"/>
                </a:lnTo>
                <a:lnTo>
                  <a:pt x="102" y="243"/>
                </a:lnTo>
                <a:lnTo>
                  <a:pt x="99" y="246"/>
                </a:lnTo>
                <a:lnTo>
                  <a:pt x="97" y="246"/>
                </a:lnTo>
                <a:lnTo>
                  <a:pt x="94" y="246"/>
                </a:lnTo>
                <a:lnTo>
                  <a:pt x="92" y="246"/>
                </a:lnTo>
                <a:lnTo>
                  <a:pt x="90" y="246"/>
                </a:lnTo>
                <a:lnTo>
                  <a:pt x="87" y="246"/>
                </a:lnTo>
                <a:lnTo>
                  <a:pt x="85" y="246"/>
                </a:lnTo>
                <a:lnTo>
                  <a:pt x="80" y="246"/>
                </a:lnTo>
                <a:lnTo>
                  <a:pt x="78" y="246"/>
                </a:lnTo>
                <a:lnTo>
                  <a:pt x="73" y="246"/>
                </a:lnTo>
                <a:lnTo>
                  <a:pt x="66" y="246"/>
                </a:lnTo>
                <a:lnTo>
                  <a:pt x="61" y="246"/>
                </a:lnTo>
                <a:lnTo>
                  <a:pt x="57" y="246"/>
                </a:lnTo>
                <a:lnTo>
                  <a:pt x="54" y="246"/>
                </a:lnTo>
                <a:lnTo>
                  <a:pt x="52" y="246"/>
                </a:lnTo>
                <a:lnTo>
                  <a:pt x="47" y="243"/>
                </a:lnTo>
                <a:lnTo>
                  <a:pt x="45" y="243"/>
                </a:lnTo>
                <a:lnTo>
                  <a:pt x="42" y="243"/>
                </a:lnTo>
                <a:lnTo>
                  <a:pt x="40" y="241"/>
                </a:lnTo>
                <a:lnTo>
                  <a:pt x="38" y="241"/>
                </a:lnTo>
                <a:lnTo>
                  <a:pt x="35" y="239"/>
                </a:lnTo>
                <a:lnTo>
                  <a:pt x="33" y="239"/>
                </a:lnTo>
                <a:lnTo>
                  <a:pt x="33" y="236"/>
                </a:lnTo>
                <a:lnTo>
                  <a:pt x="31" y="236"/>
                </a:lnTo>
                <a:lnTo>
                  <a:pt x="31" y="236"/>
                </a:lnTo>
                <a:lnTo>
                  <a:pt x="31" y="234"/>
                </a:lnTo>
                <a:lnTo>
                  <a:pt x="31" y="234"/>
                </a:lnTo>
                <a:lnTo>
                  <a:pt x="28" y="234"/>
                </a:lnTo>
                <a:lnTo>
                  <a:pt x="28" y="232"/>
                </a:lnTo>
                <a:lnTo>
                  <a:pt x="28" y="232"/>
                </a:lnTo>
                <a:lnTo>
                  <a:pt x="28" y="229"/>
                </a:lnTo>
                <a:lnTo>
                  <a:pt x="28" y="229"/>
                </a:lnTo>
                <a:lnTo>
                  <a:pt x="28" y="229"/>
                </a:lnTo>
                <a:lnTo>
                  <a:pt x="28" y="227"/>
                </a:lnTo>
                <a:lnTo>
                  <a:pt x="28" y="227"/>
                </a:lnTo>
                <a:lnTo>
                  <a:pt x="28" y="224"/>
                </a:lnTo>
                <a:lnTo>
                  <a:pt x="28" y="224"/>
                </a:lnTo>
                <a:lnTo>
                  <a:pt x="28" y="222"/>
                </a:lnTo>
                <a:lnTo>
                  <a:pt x="28" y="222"/>
                </a:lnTo>
                <a:lnTo>
                  <a:pt x="28" y="220"/>
                </a:lnTo>
                <a:lnTo>
                  <a:pt x="28" y="220"/>
                </a:lnTo>
                <a:lnTo>
                  <a:pt x="31" y="217"/>
                </a:lnTo>
                <a:lnTo>
                  <a:pt x="31" y="217"/>
                </a:lnTo>
                <a:lnTo>
                  <a:pt x="31" y="217"/>
                </a:lnTo>
                <a:lnTo>
                  <a:pt x="33" y="215"/>
                </a:lnTo>
                <a:lnTo>
                  <a:pt x="33" y="215"/>
                </a:lnTo>
                <a:lnTo>
                  <a:pt x="33" y="215"/>
                </a:lnTo>
                <a:lnTo>
                  <a:pt x="35" y="213"/>
                </a:lnTo>
                <a:lnTo>
                  <a:pt x="35" y="213"/>
                </a:lnTo>
                <a:lnTo>
                  <a:pt x="38" y="213"/>
                </a:lnTo>
                <a:lnTo>
                  <a:pt x="38" y="213"/>
                </a:lnTo>
                <a:lnTo>
                  <a:pt x="40" y="210"/>
                </a:lnTo>
                <a:lnTo>
                  <a:pt x="40" y="210"/>
                </a:lnTo>
                <a:lnTo>
                  <a:pt x="42" y="210"/>
                </a:lnTo>
                <a:lnTo>
                  <a:pt x="45" y="210"/>
                </a:lnTo>
                <a:lnTo>
                  <a:pt x="47" y="210"/>
                </a:lnTo>
                <a:lnTo>
                  <a:pt x="47" y="210"/>
                </a:lnTo>
                <a:lnTo>
                  <a:pt x="49" y="210"/>
                </a:lnTo>
                <a:lnTo>
                  <a:pt x="49" y="210"/>
                </a:lnTo>
                <a:lnTo>
                  <a:pt x="49" y="210"/>
                </a:lnTo>
                <a:lnTo>
                  <a:pt x="49" y="208"/>
                </a:lnTo>
                <a:lnTo>
                  <a:pt x="49" y="208"/>
                </a:lnTo>
                <a:lnTo>
                  <a:pt x="47" y="208"/>
                </a:lnTo>
                <a:lnTo>
                  <a:pt x="45" y="206"/>
                </a:lnTo>
                <a:lnTo>
                  <a:pt x="42" y="203"/>
                </a:lnTo>
                <a:lnTo>
                  <a:pt x="40" y="203"/>
                </a:lnTo>
                <a:lnTo>
                  <a:pt x="40" y="201"/>
                </a:lnTo>
                <a:lnTo>
                  <a:pt x="38" y="198"/>
                </a:lnTo>
                <a:lnTo>
                  <a:pt x="33" y="194"/>
                </a:lnTo>
                <a:lnTo>
                  <a:pt x="33" y="194"/>
                </a:lnTo>
                <a:lnTo>
                  <a:pt x="33" y="191"/>
                </a:lnTo>
                <a:lnTo>
                  <a:pt x="31" y="189"/>
                </a:lnTo>
                <a:lnTo>
                  <a:pt x="31" y="187"/>
                </a:lnTo>
                <a:lnTo>
                  <a:pt x="28" y="184"/>
                </a:lnTo>
                <a:lnTo>
                  <a:pt x="28" y="182"/>
                </a:lnTo>
                <a:lnTo>
                  <a:pt x="26" y="180"/>
                </a:lnTo>
                <a:lnTo>
                  <a:pt x="26" y="177"/>
                </a:lnTo>
                <a:lnTo>
                  <a:pt x="26" y="175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1" y="175"/>
                </a:lnTo>
                <a:lnTo>
                  <a:pt x="21" y="175"/>
                </a:lnTo>
                <a:lnTo>
                  <a:pt x="21" y="175"/>
                </a:lnTo>
                <a:lnTo>
                  <a:pt x="21" y="177"/>
                </a:lnTo>
                <a:lnTo>
                  <a:pt x="19" y="180"/>
                </a:lnTo>
                <a:lnTo>
                  <a:pt x="19" y="180"/>
                </a:lnTo>
                <a:lnTo>
                  <a:pt x="19" y="182"/>
                </a:lnTo>
                <a:lnTo>
                  <a:pt x="16" y="182"/>
                </a:lnTo>
                <a:lnTo>
                  <a:pt x="14" y="184"/>
                </a:lnTo>
                <a:lnTo>
                  <a:pt x="14" y="187"/>
                </a:lnTo>
                <a:lnTo>
                  <a:pt x="12" y="187"/>
                </a:lnTo>
                <a:lnTo>
                  <a:pt x="12" y="189"/>
                </a:lnTo>
                <a:lnTo>
                  <a:pt x="9" y="189"/>
                </a:lnTo>
                <a:lnTo>
                  <a:pt x="7" y="189"/>
                </a:lnTo>
                <a:lnTo>
                  <a:pt x="5" y="189"/>
                </a:lnTo>
                <a:lnTo>
                  <a:pt x="5" y="191"/>
                </a:lnTo>
                <a:lnTo>
                  <a:pt x="5" y="191"/>
                </a:lnTo>
                <a:lnTo>
                  <a:pt x="2" y="191"/>
                </a:lnTo>
                <a:lnTo>
                  <a:pt x="2" y="189"/>
                </a:lnTo>
                <a:lnTo>
                  <a:pt x="2" y="189"/>
                </a:lnTo>
                <a:lnTo>
                  <a:pt x="2" y="189"/>
                </a:lnTo>
                <a:lnTo>
                  <a:pt x="2" y="187"/>
                </a:lnTo>
                <a:lnTo>
                  <a:pt x="0" y="187"/>
                </a:lnTo>
                <a:lnTo>
                  <a:pt x="0" y="184"/>
                </a:lnTo>
                <a:lnTo>
                  <a:pt x="0" y="184"/>
                </a:lnTo>
                <a:lnTo>
                  <a:pt x="0" y="182"/>
                </a:lnTo>
                <a:lnTo>
                  <a:pt x="0" y="180"/>
                </a:lnTo>
                <a:lnTo>
                  <a:pt x="0" y="177"/>
                </a:lnTo>
                <a:lnTo>
                  <a:pt x="0" y="175"/>
                </a:lnTo>
                <a:lnTo>
                  <a:pt x="0" y="170"/>
                </a:lnTo>
                <a:lnTo>
                  <a:pt x="0" y="165"/>
                </a:lnTo>
                <a:lnTo>
                  <a:pt x="0" y="163"/>
                </a:lnTo>
                <a:lnTo>
                  <a:pt x="0" y="161"/>
                </a:lnTo>
                <a:lnTo>
                  <a:pt x="0" y="158"/>
                </a:lnTo>
                <a:lnTo>
                  <a:pt x="0" y="156"/>
                </a:lnTo>
                <a:lnTo>
                  <a:pt x="2" y="153"/>
                </a:lnTo>
                <a:lnTo>
                  <a:pt x="2" y="151"/>
                </a:lnTo>
                <a:lnTo>
                  <a:pt x="5" y="149"/>
                </a:lnTo>
                <a:lnTo>
                  <a:pt x="5" y="146"/>
                </a:lnTo>
                <a:lnTo>
                  <a:pt x="7" y="144"/>
                </a:lnTo>
                <a:lnTo>
                  <a:pt x="7" y="139"/>
                </a:lnTo>
                <a:lnTo>
                  <a:pt x="9" y="137"/>
                </a:lnTo>
                <a:lnTo>
                  <a:pt x="12" y="135"/>
                </a:lnTo>
                <a:lnTo>
                  <a:pt x="12" y="132"/>
                </a:lnTo>
                <a:lnTo>
                  <a:pt x="14" y="130"/>
                </a:lnTo>
                <a:lnTo>
                  <a:pt x="16" y="127"/>
                </a:lnTo>
                <a:lnTo>
                  <a:pt x="19" y="125"/>
                </a:lnTo>
                <a:lnTo>
                  <a:pt x="21" y="123"/>
                </a:lnTo>
                <a:lnTo>
                  <a:pt x="21" y="120"/>
                </a:lnTo>
                <a:lnTo>
                  <a:pt x="23" y="120"/>
                </a:lnTo>
                <a:lnTo>
                  <a:pt x="26" y="118"/>
                </a:lnTo>
                <a:lnTo>
                  <a:pt x="28" y="116"/>
                </a:lnTo>
                <a:lnTo>
                  <a:pt x="31" y="113"/>
                </a:lnTo>
                <a:lnTo>
                  <a:pt x="33" y="111"/>
                </a:lnTo>
                <a:lnTo>
                  <a:pt x="33" y="111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0" name="Freeform 116"/>
          <p:cNvSpPr>
            <a:spLocks noEditPoints="1"/>
          </p:cNvSpPr>
          <p:nvPr/>
        </p:nvSpPr>
        <p:spPr bwMode="auto">
          <a:xfrm>
            <a:off x="3461220" y="4613334"/>
            <a:ext cx="513908" cy="512481"/>
          </a:xfrm>
          <a:custGeom>
            <a:avLst/>
            <a:gdLst>
              <a:gd name="T0" fmla="*/ 129 w 152"/>
              <a:gd name="T1" fmla="*/ 152 h 152"/>
              <a:gd name="T2" fmla="*/ 125 w 152"/>
              <a:gd name="T3" fmla="*/ 99 h 152"/>
              <a:gd name="T4" fmla="*/ 124 w 152"/>
              <a:gd name="T5" fmla="*/ 104 h 152"/>
              <a:gd name="T6" fmla="*/ 122 w 152"/>
              <a:gd name="T7" fmla="*/ 104 h 152"/>
              <a:gd name="T8" fmla="*/ 120 w 152"/>
              <a:gd name="T9" fmla="*/ 104 h 152"/>
              <a:gd name="T10" fmla="*/ 116 w 152"/>
              <a:gd name="T11" fmla="*/ 99 h 152"/>
              <a:gd name="T12" fmla="*/ 114 w 152"/>
              <a:gd name="T13" fmla="*/ 102 h 152"/>
              <a:gd name="T14" fmla="*/ 109 w 152"/>
              <a:gd name="T15" fmla="*/ 110 h 152"/>
              <a:gd name="T16" fmla="*/ 114 w 152"/>
              <a:gd name="T17" fmla="*/ 114 h 152"/>
              <a:gd name="T18" fmla="*/ 117 w 152"/>
              <a:gd name="T19" fmla="*/ 118 h 152"/>
              <a:gd name="T20" fmla="*/ 117 w 152"/>
              <a:gd name="T21" fmla="*/ 121 h 152"/>
              <a:gd name="T22" fmla="*/ 115 w 152"/>
              <a:gd name="T23" fmla="*/ 124 h 152"/>
              <a:gd name="T24" fmla="*/ 109 w 152"/>
              <a:gd name="T25" fmla="*/ 126 h 152"/>
              <a:gd name="T26" fmla="*/ 99 w 152"/>
              <a:gd name="T27" fmla="*/ 128 h 152"/>
              <a:gd name="T28" fmla="*/ 88 w 152"/>
              <a:gd name="T29" fmla="*/ 126 h 152"/>
              <a:gd name="T30" fmla="*/ 80 w 152"/>
              <a:gd name="T31" fmla="*/ 124 h 152"/>
              <a:gd name="T32" fmla="*/ 74 w 152"/>
              <a:gd name="T33" fmla="*/ 124 h 152"/>
              <a:gd name="T34" fmla="*/ 66 w 152"/>
              <a:gd name="T35" fmla="*/ 127 h 152"/>
              <a:gd name="T36" fmla="*/ 59 w 152"/>
              <a:gd name="T37" fmla="*/ 128 h 152"/>
              <a:gd name="T38" fmla="*/ 46 w 152"/>
              <a:gd name="T39" fmla="*/ 127 h 152"/>
              <a:gd name="T40" fmla="*/ 39 w 152"/>
              <a:gd name="T41" fmla="*/ 125 h 152"/>
              <a:gd name="T42" fmla="*/ 37 w 152"/>
              <a:gd name="T43" fmla="*/ 122 h 152"/>
              <a:gd name="T44" fmla="*/ 36 w 152"/>
              <a:gd name="T45" fmla="*/ 119 h 152"/>
              <a:gd name="T46" fmla="*/ 37 w 152"/>
              <a:gd name="T47" fmla="*/ 116 h 152"/>
              <a:gd name="T48" fmla="*/ 40 w 152"/>
              <a:gd name="T49" fmla="*/ 113 h 152"/>
              <a:gd name="T50" fmla="*/ 45 w 152"/>
              <a:gd name="T51" fmla="*/ 112 h 152"/>
              <a:gd name="T52" fmla="*/ 43 w 152"/>
              <a:gd name="T53" fmla="*/ 111 h 152"/>
              <a:gd name="T54" fmla="*/ 38 w 152"/>
              <a:gd name="T55" fmla="*/ 105 h 152"/>
              <a:gd name="T56" fmla="*/ 35 w 152"/>
              <a:gd name="T57" fmla="*/ 98 h 152"/>
              <a:gd name="T58" fmla="*/ 34 w 152"/>
              <a:gd name="T59" fmla="*/ 97 h 152"/>
              <a:gd name="T60" fmla="*/ 32 w 152"/>
              <a:gd name="T61" fmla="*/ 100 h 152"/>
              <a:gd name="T62" fmla="*/ 28 w 152"/>
              <a:gd name="T63" fmla="*/ 104 h 152"/>
              <a:gd name="T64" fmla="*/ 26 w 152"/>
              <a:gd name="T65" fmla="*/ 104 h 152"/>
              <a:gd name="T66" fmla="*/ 24 w 152"/>
              <a:gd name="T67" fmla="*/ 99 h 152"/>
              <a:gd name="T68" fmla="*/ 25 w 152"/>
              <a:gd name="T69" fmla="*/ 91 h 152"/>
              <a:gd name="T70" fmla="*/ 28 w 152"/>
              <a:gd name="T71" fmla="*/ 83 h 152"/>
              <a:gd name="T72" fmla="*/ 33 w 152"/>
              <a:gd name="T73" fmla="*/ 75 h 152"/>
              <a:gd name="T74" fmla="*/ 39 w 152"/>
              <a:gd name="T75" fmla="*/ 71 h 152"/>
              <a:gd name="T76" fmla="*/ 37 w 152"/>
              <a:gd name="T77" fmla="*/ 66 h 152"/>
              <a:gd name="T78" fmla="*/ 40 w 152"/>
              <a:gd name="T79" fmla="*/ 61 h 152"/>
              <a:gd name="T80" fmla="*/ 40 w 152"/>
              <a:gd name="T81" fmla="*/ 57 h 152"/>
              <a:gd name="T82" fmla="*/ 43 w 152"/>
              <a:gd name="T83" fmla="*/ 49 h 152"/>
              <a:gd name="T84" fmla="*/ 46 w 152"/>
              <a:gd name="T85" fmla="*/ 42 h 152"/>
              <a:gd name="T86" fmla="*/ 51 w 152"/>
              <a:gd name="T87" fmla="*/ 35 h 152"/>
              <a:gd name="T88" fmla="*/ 59 w 152"/>
              <a:gd name="T89" fmla="*/ 28 h 152"/>
              <a:gd name="T90" fmla="*/ 68 w 152"/>
              <a:gd name="T91" fmla="*/ 25 h 152"/>
              <a:gd name="T92" fmla="*/ 79 w 152"/>
              <a:gd name="T93" fmla="*/ 24 h 152"/>
              <a:gd name="T94" fmla="*/ 90 w 152"/>
              <a:gd name="T95" fmla="*/ 26 h 152"/>
              <a:gd name="T96" fmla="*/ 100 w 152"/>
              <a:gd name="T97" fmla="*/ 30 h 152"/>
              <a:gd name="T98" fmla="*/ 106 w 152"/>
              <a:gd name="T99" fmla="*/ 35 h 152"/>
              <a:gd name="T100" fmla="*/ 110 w 152"/>
              <a:gd name="T101" fmla="*/ 43 h 152"/>
              <a:gd name="T102" fmla="*/ 113 w 152"/>
              <a:gd name="T103" fmla="*/ 51 h 152"/>
              <a:gd name="T104" fmla="*/ 115 w 152"/>
              <a:gd name="T105" fmla="*/ 59 h 152"/>
              <a:gd name="T106" fmla="*/ 117 w 152"/>
              <a:gd name="T107" fmla="*/ 65 h 152"/>
              <a:gd name="T108" fmla="*/ 116 w 152"/>
              <a:gd name="T109" fmla="*/ 69 h 152"/>
              <a:gd name="T110" fmla="*/ 119 w 152"/>
              <a:gd name="T111" fmla="*/ 75 h 152"/>
              <a:gd name="T112" fmla="*/ 123 w 152"/>
              <a:gd name="T113" fmla="*/ 84 h 152"/>
              <a:gd name="T114" fmla="*/ 125 w 152"/>
              <a:gd name="T115" fmla="*/ 9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2" h="152">
                <a:moveTo>
                  <a:pt x="152" y="23"/>
                </a:moveTo>
                <a:cubicBezTo>
                  <a:pt x="152" y="10"/>
                  <a:pt x="142" y="0"/>
                  <a:pt x="129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0"/>
                  <a:pt x="0" y="2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42"/>
                  <a:pt x="11" y="152"/>
                  <a:pt x="24" y="152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142" y="152"/>
                  <a:pt x="152" y="142"/>
                  <a:pt x="152" y="129"/>
                </a:cubicBezTo>
                <a:lnTo>
                  <a:pt x="152" y="23"/>
                </a:lnTo>
                <a:close/>
                <a:moveTo>
                  <a:pt x="124" y="95"/>
                </a:moveTo>
                <a:cubicBezTo>
                  <a:pt x="124" y="96"/>
                  <a:pt x="124" y="96"/>
                  <a:pt x="124" y="96"/>
                </a:cubicBezTo>
                <a:cubicBezTo>
                  <a:pt x="124" y="97"/>
                  <a:pt x="124" y="97"/>
                  <a:pt x="124" y="97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25" y="99"/>
                  <a:pt x="125" y="99"/>
                  <a:pt x="125" y="99"/>
                </a:cubicBezTo>
                <a:cubicBezTo>
                  <a:pt x="125" y="100"/>
                  <a:pt x="125" y="100"/>
                  <a:pt x="125" y="100"/>
                </a:cubicBezTo>
                <a:cubicBezTo>
                  <a:pt x="125" y="101"/>
                  <a:pt x="125" y="101"/>
                  <a:pt x="125" y="101"/>
                </a:cubicBezTo>
                <a:cubicBezTo>
                  <a:pt x="125" y="102"/>
                  <a:pt x="125" y="102"/>
                  <a:pt x="125" y="102"/>
                </a:cubicBezTo>
                <a:cubicBezTo>
                  <a:pt x="125" y="102"/>
                  <a:pt x="125" y="102"/>
                  <a:pt x="125" y="102"/>
                </a:cubicBezTo>
                <a:cubicBezTo>
                  <a:pt x="124" y="103"/>
                  <a:pt x="124" y="103"/>
                  <a:pt x="124" y="103"/>
                </a:cubicBezTo>
                <a:cubicBezTo>
                  <a:pt x="124" y="103"/>
                  <a:pt x="124" y="103"/>
                  <a:pt x="124" y="103"/>
                </a:cubicBezTo>
                <a:cubicBezTo>
                  <a:pt x="124" y="104"/>
                  <a:pt x="124" y="104"/>
                  <a:pt x="124" y="104"/>
                </a:cubicBezTo>
                <a:cubicBezTo>
                  <a:pt x="123" y="104"/>
                  <a:pt x="123" y="104"/>
                  <a:pt x="123" y="104"/>
                </a:cubicBezTo>
                <a:cubicBezTo>
                  <a:pt x="123" y="104"/>
                  <a:pt x="123" y="104"/>
                  <a:pt x="123" y="104"/>
                </a:cubicBezTo>
                <a:cubicBezTo>
                  <a:pt x="123" y="105"/>
                  <a:pt x="123" y="105"/>
                  <a:pt x="123" y="105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21" y="104"/>
                  <a:pt x="121" y="104"/>
                  <a:pt x="121" y="104"/>
                </a:cubicBezTo>
                <a:cubicBezTo>
                  <a:pt x="121" y="104"/>
                  <a:pt x="121" y="104"/>
                  <a:pt x="121" y="104"/>
                </a:cubicBezTo>
                <a:cubicBezTo>
                  <a:pt x="121" y="104"/>
                  <a:pt x="121" y="104"/>
                  <a:pt x="121" y="104"/>
                </a:cubicBezTo>
                <a:cubicBezTo>
                  <a:pt x="120" y="104"/>
                  <a:pt x="120" y="104"/>
                  <a:pt x="120" y="104"/>
                </a:cubicBezTo>
                <a:cubicBezTo>
                  <a:pt x="120" y="104"/>
                  <a:pt x="120" y="104"/>
                  <a:pt x="120" y="104"/>
                </a:cubicBezTo>
                <a:cubicBezTo>
                  <a:pt x="120" y="104"/>
                  <a:pt x="120" y="104"/>
                  <a:pt x="120" y="104"/>
                </a:cubicBezTo>
                <a:cubicBezTo>
                  <a:pt x="120" y="104"/>
                  <a:pt x="120" y="104"/>
                  <a:pt x="120" y="104"/>
                </a:cubicBezTo>
                <a:cubicBezTo>
                  <a:pt x="119" y="103"/>
                  <a:pt x="119" y="103"/>
                  <a:pt x="119" y="103"/>
                </a:cubicBezTo>
                <a:cubicBezTo>
                  <a:pt x="119" y="103"/>
                  <a:pt x="119" y="103"/>
                  <a:pt x="119" y="103"/>
                </a:cubicBezTo>
                <a:cubicBezTo>
                  <a:pt x="118" y="102"/>
                  <a:pt x="118" y="102"/>
                  <a:pt x="118" y="102"/>
                </a:cubicBezTo>
                <a:cubicBezTo>
                  <a:pt x="118" y="101"/>
                  <a:pt x="118" y="101"/>
                  <a:pt x="118" y="101"/>
                </a:cubicBezTo>
                <a:cubicBezTo>
                  <a:pt x="117" y="101"/>
                  <a:pt x="117" y="101"/>
                  <a:pt x="117" y="101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6" y="99"/>
                  <a:pt x="116" y="99"/>
                  <a:pt x="116" y="99"/>
                </a:cubicBezTo>
                <a:cubicBezTo>
                  <a:pt x="116" y="100"/>
                  <a:pt x="116" y="100"/>
                  <a:pt x="116" y="100"/>
                </a:cubicBezTo>
                <a:cubicBezTo>
                  <a:pt x="116" y="100"/>
                  <a:pt x="116" y="100"/>
                  <a:pt x="116" y="100"/>
                </a:cubicBezTo>
                <a:cubicBezTo>
                  <a:pt x="116" y="99"/>
                  <a:pt x="116" y="99"/>
                  <a:pt x="116" y="99"/>
                </a:cubicBezTo>
                <a:cubicBezTo>
                  <a:pt x="115" y="99"/>
                  <a:pt x="115" y="99"/>
                  <a:pt x="115" y="99"/>
                </a:cubicBezTo>
                <a:cubicBezTo>
                  <a:pt x="115" y="99"/>
                  <a:pt x="115" y="99"/>
                  <a:pt x="115" y="99"/>
                </a:cubicBezTo>
                <a:cubicBezTo>
                  <a:pt x="115" y="100"/>
                  <a:pt x="115" y="100"/>
                  <a:pt x="115" y="100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3" y="104"/>
                  <a:pt x="113" y="104"/>
                  <a:pt x="113" y="104"/>
                </a:cubicBezTo>
                <a:cubicBezTo>
                  <a:pt x="112" y="105"/>
                  <a:pt x="112" y="105"/>
                  <a:pt x="112" y="105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09" y="110"/>
                  <a:pt x="109" y="110"/>
                  <a:pt x="109" y="110"/>
                </a:cubicBezTo>
                <a:cubicBezTo>
                  <a:pt x="108" y="111"/>
                  <a:pt x="108" y="111"/>
                  <a:pt x="108" y="111"/>
                </a:cubicBezTo>
                <a:cubicBezTo>
                  <a:pt x="108" y="111"/>
                  <a:pt x="108" y="111"/>
                  <a:pt x="108" y="111"/>
                </a:cubicBezTo>
                <a:cubicBezTo>
                  <a:pt x="108" y="111"/>
                  <a:pt x="108" y="111"/>
                  <a:pt x="108" y="111"/>
                </a:cubicBezTo>
                <a:cubicBezTo>
                  <a:pt x="109" y="112"/>
                  <a:pt x="109" y="112"/>
                  <a:pt x="109" y="112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12" y="114"/>
                  <a:pt x="112" y="114"/>
                  <a:pt x="112" y="114"/>
                </a:cubicBezTo>
                <a:cubicBezTo>
                  <a:pt x="114" y="114"/>
                  <a:pt x="114" y="114"/>
                  <a:pt x="114" y="114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7" y="120"/>
                  <a:pt x="117" y="120"/>
                  <a:pt x="117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6" y="122"/>
                  <a:pt x="116" y="122"/>
                  <a:pt x="116" y="122"/>
                </a:cubicBezTo>
                <a:cubicBezTo>
                  <a:pt x="116" y="123"/>
                  <a:pt x="116" y="123"/>
                  <a:pt x="116" y="123"/>
                </a:cubicBezTo>
                <a:cubicBezTo>
                  <a:pt x="116" y="123"/>
                  <a:pt x="116" y="123"/>
                  <a:pt x="116" y="123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5" y="124"/>
                  <a:pt x="115" y="124"/>
                  <a:pt x="115" y="124"/>
                </a:cubicBezTo>
                <a:cubicBezTo>
                  <a:pt x="114" y="124"/>
                  <a:pt x="114" y="124"/>
                  <a:pt x="114" y="124"/>
                </a:cubicBezTo>
                <a:cubicBezTo>
                  <a:pt x="113" y="125"/>
                  <a:pt x="113" y="125"/>
                  <a:pt x="113" y="125"/>
                </a:cubicBezTo>
                <a:cubicBezTo>
                  <a:pt x="112" y="125"/>
                  <a:pt x="112" y="125"/>
                  <a:pt x="112" y="125"/>
                </a:cubicBezTo>
                <a:cubicBezTo>
                  <a:pt x="111" y="126"/>
                  <a:pt x="111" y="126"/>
                  <a:pt x="111" y="126"/>
                </a:cubicBezTo>
                <a:cubicBezTo>
                  <a:pt x="111" y="126"/>
                  <a:pt x="111" y="126"/>
                  <a:pt x="111" y="126"/>
                </a:cubicBezTo>
                <a:cubicBezTo>
                  <a:pt x="110" y="126"/>
                  <a:pt x="110" y="126"/>
                  <a:pt x="110" y="126"/>
                </a:cubicBezTo>
                <a:cubicBezTo>
                  <a:pt x="109" y="126"/>
                  <a:pt x="109" y="126"/>
                  <a:pt x="109" y="126"/>
                </a:cubicBezTo>
                <a:cubicBezTo>
                  <a:pt x="108" y="127"/>
                  <a:pt x="108" y="127"/>
                  <a:pt x="108" y="127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5" y="127"/>
                  <a:pt x="105" y="127"/>
                  <a:pt x="105" y="127"/>
                </a:cubicBezTo>
                <a:cubicBezTo>
                  <a:pt x="104" y="127"/>
                  <a:pt x="104" y="127"/>
                  <a:pt x="104" y="127"/>
                </a:cubicBezTo>
                <a:cubicBezTo>
                  <a:pt x="102" y="128"/>
                  <a:pt x="102" y="128"/>
                  <a:pt x="102" y="128"/>
                </a:cubicBezTo>
                <a:cubicBezTo>
                  <a:pt x="101" y="128"/>
                  <a:pt x="101" y="128"/>
                  <a:pt x="101" y="128"/>
                </a:cubicBezTo>
                <a:cubicBezTo>
                  <a:pt x="99" y="128"/>
                  <a:pt x="99" y="128"/>
                  <a:pt x="99" y="128"/>
                </a:cubicBezTo>
                <a:cubicBezTo>
                  <a:pt x="98" y="128"/>
                  <a:pt x="98" y="128"/>
                  <a:pt x="98" y="128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95" y="127"/>
                  <a:pt x="95" y="127"/>
                  <a:pt x="95" y="127"/>
                </a:cubicBezTo>
                <a:cubicBezTo>
                  <a:pt x="93" y="127"/>
                  <a:pt x="93" y="127"/>
                  <a:pt x="93" y="127"/>
                </a:cubicBezTo>
                <a:cubicBezTo>
                  <a:pt x="92" y="127"/>
                  <a:pt x="92" y="127"/>
                  <a:pt x="92" y="127"/>
                </a:cubicBezTo>
                <a:cubicBezTo>
                  <a:pt x="90" y="126"/>
                  <a:pt x="90" y="126"/>
                  <a:pt x="90" y="126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87" y="126"/>
                  <a:pt x="87" y="126"/>
                  <a:pt x="87" y="126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3" y="125"/>
                  <a:pt x="83" y="125"/>
                  <a:pt x="83" y="125"/>
                </a:cubicBezTo>
                <a:cubicBezTo>
                  <a:pt x="82" y="124"/>
                  <a:pt x="82" y="124"/>
                  <a:pt x="82" y="124"/>
                </a:cubicBezTo>
                <a:cubicBezTo>
                  <a:pt x="81" y="124"/>
                  <a:pt x="81" y="124"/>
                  <a:pt x="81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8" y="124"/>
                  <a:pt x="78" y="124"/>
                  <a:pt x="78" y="124"/>
                </a:cubicBezTo>
                <a:cubicBezTo>
                  <a:pt x="77" y="124"/>
                  <a:pt x="77" y="124"/>
                  <a:pt x="77" y="124"/>
                </a:cubicBezTo>
                <a:cubicBezTo>
                  <a:pt x="76" y="123"/>
                  <a:pt x="76" y="123"/>
                  <a:pt x="76" y="123"/>
                </a:cubicBezTo>
                <a:cubicBezTo>
                  <a:pt x="75" y="123"/>
                  <a:pt x="75" y="123"/>
                  <a:pt x="75" y="123"/>
                </a:cubicBezTo>
                <a:cubicBezTo>
                  <a:pt x="74" y="124"/>
                  <a:pt x="74" y="124"/>
                  <a:pt x="74" y="124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70" y="126"/>
                  <a:pt x="70" y="126"/>
                  <a:pt x="70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67" y="127"/>
                  <a:pt x="67" y="127"/>
                  <a:pt x="67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64" y="128"/>
                  <a:pt x="64" y="128"/>
                  <a:pt x="64" y="128"/>
                </a:cubicBezTo>
                <a:cubicBezTo>
                  <a:pt x="63" y="128"/>
                  <a:pt x="63" y="128"/>
                  <a:pt x="63" y="128"/>
                </a:cubicBezTo>
                <a:cubicBezTo>
                  <a:pt x="62" y="128"/>
                  <a:pt x="62" y="128"/>
                  <a:pt x="62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5" y="128"/>
                  <a:pt x="55" y="128"/>
                  <a:pt x="55" y="128"/>
                </a:cubicBezTo>
                <a:cubicBezTo>
                  <a:pt x="53" y="128"/>
                  <a:pt x="53" y="128"/>
                  <a:pt x="53" y="128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49" y="128"/>
                  <a:pt x="49" y="128"/>
                  <a:pt x="49" y="128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46" y="127"/>
                  <a:pt x="46" y="127"/>
                  <a:pt x="46" y="127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38" y="123"/>
                  <a:pt x="38" y="123"/>
                  <a:pt x="38" y="123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37" y="122"/>
                  <a:pt x="37" y="122"/>
                  <a:pt x="37" y="122"/>
                </a:cubicBezTo>
                <a:cubicBezTo>
                  <a:pt x="37" y="122"/>
                  <a:pt x="37" y="122"/>
                  <a:pt x="37" y="122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36" y="119"/>
                  <a:pt x="36" y="119"/>
                  <a:pt x="36" y="119"/>
                </a:cubicBezTo>
                <a:cubicBezTo>
                  <a:pt x="36" y="119"/>
                  <a:pt x="36" y="119"/>
                  <a:pt x="36" y="119"/>
                </a:cubicBezTo>
                <a:cubicBezTo>
                  <a:pt x="36" y="119"/>
                  <a:pt x="36" y="119"/>
                  <a:pt x="36" y="119"/>
                </a:cubicBezTo>
                <a:cubicBezTo>
                  <a:pt x="36" y="118"/>
                  <a:pt x="36" y="118"/>
                  <a:pt x="36" y="118"/>
                </a:cubicBezTo>
                <a:cubicBezTo>
                  <a:pt x="36" y="118"/>
                  <a:pt x="36" y="118"/>
                  <a:pt x="36" y="118"/>
                </a:cubicBezTo>
                <a:cubicBezTo>
                  <a:pt x="37" y="117"/>
                  <a:pt x="37" y="117"/>
                  <a:pt x="37" y="117"/>
                </a:cubicBezTo>
                <a:cubicBezTo>
                  <a:pt x="37" y="116"/>
                  <a:pt x="37" y="116"/>
                  <a:pt x="37" y="116"/>
                </a:cubicBezTo>
                <a:cubicBezTo>
                  <a:pt x="37" y="116"/>
                  <a:pt x="37" y="116"/>
                  <a:pt x="37" y="116"/>
                </a:cubicBezTo>
                <a:cubicBezTo>
                  <a:pt x="37" y="116"/>
                  <a:pt x="37" y="116"/>
                  <a:pt x="37" y="116"/>
                </a:cubicBezTo>
                <a:cubicBezTo>
                  <a:pt x="38" y="115"/>
                  <a:pt x="38" y="115"/>
                  <a:pt x="38" y="115"/>
                </a:cubicBezTo>
                <a:cubicBezTo>
                  <a:pt x="38" y="115"/>
                  <a:pt x="38" y="115"/>
                  <a:pt x="38" y="115"/>
                </a:cubicBezTo>
                <a:cubicBezTo>
                  <a:pt x="38" y="114"/>
                  <a:pt x="38" y="114"/>
                  <a:pt x="38" y="114"/>
                </a:cubicBezTo>
                <a:cubicBezTo>
                  <a:pt x="39" y="114"/>
                  <a:pt x="39" y="114"/>
                  <a:pt x="39" y="114"/>
                </a:cubicBezTo>
                <a:cubicBezTo>
                  <a:pt x="39" y="114"/>
                  <a:pt x="39" y="114"/>
                  <a:pt x="39" y="114"/>
                </a:cubicBezTo>
                <a:cubicBezTo>
                  <a:pt x="40" y="114"/>
                  <a:pt x="40" y="114"/>
                  <a:pt x="40" y="114"/>
                </a:cubicBezTo>
                <a:cubicBezTo>
                  <a:pt x="40" y="113"/>
                  <a:pt x="40" y="113"/>
                  <a:pt x="40" y="113"/>
                </a:cubicBezTo>
                <a:cubicBezTo>
                  <a:pt x="41" y="113"/>
                  <a:pt x="41" y="113"/>
                  <a:pt x="41" y="113"/>
                </a:cubicBezTo>
                <a:cubicBezTo>
                  <a:pt x="41" y="113"/>
                  <a:pt x="41" y="113"/>
                  <a:pt x="41" y="113"/>
                </a:cubicBezTo>
                <a:cubicBezTo>
                  <a:pt x="42" y="113"/>
                  <a:pt x="42" y="113"/>
                  <a:pt x="42" y="113"/>
                </a:cubicBezTo>
                <a:cubicBezTo>
                  <a:pt x="43" y="113"/>
                  <a:pt x="43" y="113"/>
                  <a:pt x="43" y="113"/>
                </a:cubicBezTo>
                <a:cubicBezTo>
                  <a:pt x="43" y="113"/>
                  <a:pt x="43" y="113"/>
                  <a:pt x="43" y="113"/>
                </a:cubicBezTo>
                <a:cubicBezTo>
                  <a:pt x="44" y="112"/>
                  <a:pt x="44" y="112"/>
                  <a:pt x="44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4" y="112"/>
                  <a:pt x="44" y="112"/>
                  <a:pt x="44" y="112"/>
                </a:cubicBezTo>
                <a:cubicBezTo>
                  <a:pt x="44" y="112"/>
                  <a:pt x="44" y="112"/>
                  <a:pt x="44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4" y="112"/>
                  <a:pt x="44" y="112"/>
                  <a:pt x="44" y="112"/>
                </a:cubicBezTo>
                <a:cubicBezTo>
                  <a:pt x="43" y="111"/>
                  <a:pt x="43" y="111"/>
                  <a:pt x="43" y="111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09"/>
                  <a:pt x="42" y="109"/>
                  <a:pt x="42" y="109"/>
                </a:cubicBezTo>
                <a:cubicBezTo>
                  <a:pt x="41" y="108"/>
                  <a:pt x="41" y="108"/>
                  <a:pt x="41" y="108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05"/>
                  <a:pt x="39" y="105"/>
                  <a:pt x="39" y="105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38" y="104"/>
                  <a:pt x="38" y="104"/>
                  <a:pt x="38" y="104"/>
                </a:cubicBezTo>
                <a:cubicBezTo>
                  <a:pt x="37" y="103"/>
                  <a:pt x="37" y="103"/>
                  <a:pt x="37" y="103"/>
                </a:cubicBezTo>
                <a:cubicBezTo>
                  <a:pt x="37" y="102"/>
                  <a:pt x="37" y="102"/>
                  <a:pt x="37" y="102"/>
                </a:cubicBezTo>
                <a:cubicBezTo>
                  <a:pt x="36" y="101"/>
                  <a:pt x="36" y="101"/>
                  <a:pt x="36" y="101"/>
                </a:cubicBezTo>
                <a:cubicBezTo>
                  <a:pt x="36" y="100"/>
                  <a:pt x="36" y="100"/>
                  <a:pt x="36" y="100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8"/>
                  <a:pt x="35" y="98"/>
                  <a:pt x="35" y="98"/>
                </a:cubicBezTo>
                <a:cubicBezTo>
                  <a:pt x="35" y="96"/>
                  <a:pt x="35" y="96"/>
                  <a:pt x="35" y="96"/>
                </a:cubicBezTo>
                <a:cubicBezTo>
                  <a:pt x="35" y="96"/>
                  <a:pt x="35" y="96"/>
                  <a:pt x="35" y="96"/>
                </a:cubicBezTo>
                <a:cubicBezTo>
                  <a:pt x="35" y="96"/>
                  <a:pt x="35" y="96"/>
                  <a:pt x="35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7"/>
                  <a:pt x="34" y="97"/>
                  <a:pt x="34" y="97"/>
                </a:cubicBezTo>
                <a:cubicBezTo>
                  <a:pt x="34" y="97"/>
                  <a:pt x="34" y="97"/>
                  <a:pt x="34" y="97"/>
                </a:cubicBezTo>
                <a:cubicBezTo>
                  <a:pt x="34" y="97"/>
                  <a:pt x="34" y="97"/>
                  <a:pt x="34" y="97"/>
                </a:cubicBezTo>
                <a:cubicBezTo>
                  <a:pt x="34" y="97"/>
                  <a:pt x="34" y="97"/>
                  <a:pt x="34" y="97"/>
                </a:cubicBezTo>
                <a:cubicBezTo>
                  <a:pt x="34" y="98"/>
                  <a:pt x="34" y="98"/>
                  <a:pt x="34" y="98"/>
                </a:cubicBezTo>
                <a:cubicBezTo>
                  <a:pt x="33" y="99"/>
                  <a:pt x="33" y="99"/>
                  <a:pt x="33" y="99"/>
                </a:cubicBezTo>
                <a:cubicBezTo>
                  <a:pt x="33" y="99"/>
                  <a:pt x="33" y="99"/>
                  <a:pt x="33" y="99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31" y="101"/>
                  <a:pt x="31" y="101"/>
                  <a:pt x="31" y="101"/>
                </a:cubicBezTo>
                <a:cubicBezTo>
                  <a:pt x="31" y="102"/>
                  <a:pt x="31" y="102"/>
                  <a:pt x="31" y="102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25" y="104"/>
                  <a:pt x="25" y="104"/>
                  <a:pt x="25" y="104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98"/>
                  <a:pt x="24" y="98"/>
                  <a:pt x="24" y="98"/>
                </a:cubicBezTo>
                <a:cubicBezTo>
                  <a:pt x="24" y="96"/>
                  <a:pt x="24" y="96"/>
                  <a:pt x="24" y="96"/>
                </a:cubicBezTo>
                <a:cubicBezTo>
                  <a:pt x="24" y="94"/>
                  <a:pt x="24" y="94"/>
                  <a:pt x="24" y="94"/>
                </a:cubicBezTo>
                <a:cubicBezTo>
                  <a:pt x="24" y="93"/>
                  <a:pt x="24" y="93"/>
                  <a:pt x="24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90"/>
                  <a:pt x="25" y="90"/>
                  <a:pt x="25" y="90"/>
                </a:cubicBezTo>
                <a:cubicBezTo>
                  <a:pt x="25" y="89"/>
                  <a:pt x="25" y="89"/>
                  <a:pt x="25" y="89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86"/>
                  <a:pt x="26" y="86"/>
                  <a:pt x="26" y="86"/>
                </a:cubicBezTo>
                <a:cubicBezTo>
                  <a:pt x="26" y="85"/>
                  <a:pt x="26" y="85"/>
                  <a:pt x="26" y="85"/>
                </a:cubicBezTo>
                <a:cubicBezTo>
                  <a:pt x="27" y="84"/>
                  <a:pt x="27" y="84"/>
                  <a:pt x="27" y="84"/>
                </a:cubicBezTo>
                <a:cubicBezTo>
                  <a:pt x="28" y="83"/>
                  <a:pt x="28" y="83"/>
                  <a:pt x="28" y="83"/>
                </a:cubicBezTo>
                <a:cubicBezTo>
                  <a:pt x="28" y="82"/>
                  <a:pt x="28" y="82"/>
                  <a:pt x="28" y="82"/>
                </a:cubicBezTo>
                <a:cubicBezTo>
                  <a:pt x="29" y="81"/>
                  <a:pt x="29" y="81"/>
                  <a:pt x="29" y="81"/>
                </a:cubicBezTo>
                <a:cubicBezTo>
                  <a:pt x="30" y="79"/>
                  <a:pt x="30" y="79"/>
                  <a:pt x="30" y="79"/>
                </a:cubicBezTo>
                <a:cubicBezTo>
                  <a:pt x="31" y="78"/>
                  <a:pt x="31" y="78"/>
                  <a:pt x="31" y="78"/>
                </a:cubicBezTo>
                <a:cubicBezTo>
                  <a:pt x="32" y="77"/>
                  <a:pt x="32" y="77"/>
                  <a:pt x="32" y="77"/>
                </a:cubicBezTo>
                <a:cubicBezTo>
                  <a:pt x="32" y="76"/>
                  <a:pt x="32" y="76"/>
                  <a:pt x="32" y="76"/>
                </a:cubicBezTo>
                <a:cubicBezTo>
                  <a:pt x="33" y="75"/>
                  <a:pt x="33" y="75"/>
                  <a:pt x="33" y="75"/>
                </a:cubicBezTo>
                <a:cubicBezTo>
                  <a:pt x="34" y="75"/>
                  <a:pt x="34" y="75"/>
                  <a:pt x="34" y="75"/>
                </a:cubicBezTo>
                <a:cubicBezTo>
                  <a:pt x="34" y="74"/>
                  <a:pt x="34" y="74"/>
                  <a:pt x="34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6" y="73"/>
                  <a:pt x="36" y="73"/>
                  <a:pt x="36" y="73"/>
                </a:cubicBezTo>
                <a:cubicBezTo>
                  <a:pt x="37" y="72"/>
                  <a:pt x="37" y="72"/>
                  <a:pt x="37" y="72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39" y="71"/>
                  <a:pt x="39" y="71"/>
                </a:cubicBezTo>
                <a:cubicBezTo>
                  <a:pt x="38" y="70"/>
                  <a:pt x="38" y="70"/>
                  <a:pt x="38" y="70"/>
                </a:cubicBezTo>
                <a:cubicBezTo>
                  <a:pt x="37" y="69"/>
                  <a:pt x="37" y="69"/>
                  <a:pt x="37" y="69"/>
                </a:cubicBezTo>
                <a:cubicBezTo>
                  <a:pt x="36" y="69"/>
                  <a:pt x="36" y="69"/>
                  <a:pt x="36" y="69"/>
                </a:cubicBezTo>
                <a:cubicBezTo>
                  <a:pt x="36" y="68"/>
                  <a:pt x="36" y="68"/>
                  <a:pt x="36" y="68"/>
                </a:cubicBezTo>
                <a:cubicBezTo>
                  <a:pt x="36" y="68"/>
                  <a:pt x="36" y="68"/>
                  <a:pt x="36" y="68"/>
                </a:cubicBezTo>
                <a:cubicBezTo>
                  <a:pt x="36" y="67"/>
                  <a:pt x="36" y="67"/>
                  <a:pt x="36" y="67"/>
                </a:cubicBezTo>
                <a:cubicBezTo>
                  <a:pt x="37" y="66"/>
                  <a:pt x="37" y="66"/>
                  <a:pt x="37" y="66"/>
                </a:cubicBezTo>
                <a:cubicBezTo>
                  <a:pt x="38" y="66"/>
                  <a:pt x="38" y="66"/>
                  <a:pt x="38" y="66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4"/>
                  <a:pt x="39" y="64"/>
                  <a:pt x="39" y="64"/>
                </a:cubicBezTo>
                <a:cubicBezTo>
                  <a:pt x="40" y="63"/>
                  <a:pt x="40" y="63"/>
                  <a:pt x="40" y="63"/>
                </a:cubicBezTo>
                <a:cubicBezTo>
                  <a:pt x="40" y="62"/>
                  <a:pt x="40" y="62"/>
                  <a:pt x="40" y="62"/>
                </a:cubicBezTo>
                <a:cubicBezTo>
                  <a:pt x="40" y="62"/>
                  <a:pt x="40" y="62"/>
                  <a:pt x="40" y="62"/>
                </a:cubicBezTo>
                <a:cubicBezTo>
                  <a:pt x="40" y="61"/>
                  <a:pt x="40" y="61"/>
                  <a:pt x="40" y="61"/>
                </a:cubicBezTo>
                <a:cubicBezTo>
                  <a:pt x="40" y="60"/>
                  <a:pt x="40" y="60"/>
                  <a:pt x="40" y="60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8"/>
                  <a:pt x="41" y="58"/>
                  <a:pt x="41" y="58"/>
                </a:cubicBezTo>
                <a:cubicBezTo>
                  <a:pt x="41" y="58"/>
                  <a:pt x="41" y="58"/>
                  <a:pt x="41" y="58"/>
                </a:cubicBezTo>
                <a:cubicBezTo>
                  <a:pt x="41" y="58"/>
                  <a:pt x="41" y="58"/>
                  <a:pt x="41" y="58"/>
                </a:cubicBezTo>
                <a:cubicBezTo>
                  <a:pt x="41" y="57"/>
                  <a:pt x="41" y="57"/>
                  <a:pt x="41" y="57"/>
                </a:cubicBezTo>
                <a:cubicBezTo>
                  <a:pt x="40" y="57"/>
                  <a:pt x="40" y="57"/>
                  <a:pt x="40" y="57"/>
                </a:cubicBezTo>
                <a:cubicBezTo>
                  <a:pt x="40" y="56"/>
                  <a:pt x="40" y="56"/>
                  <a:pt x="40" y="56"/>
                </a:cubicBezTo>
                <a:cubicBezTo>
                  <a:pt x="40" y="55"/>
                  <a:pt x="40" y="55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1" y="53"/>
                  <a:pt x="41" y="53"/>
                </a:cubicBezTo>
                <a:cubicBezTo>
                  <a:pt x="42" y="52"/>
                  <a:pt x="42" y="52"/>
                  <a:pt x="42" y="52"/>
                </a:cubicBezTo>
                <a:cubicBezTo>
                  <a:pt x="42" y="50"/>
                  <a:pt x="42" y="50"/>
                  <a:pt x="42" y="50"/>
                </a:cubicBezTo>
                <a:cubicBezTo>
                  <a:pt x="43" y="49"/>
                  <a:pt x="43" y="49"/>
                  <a:pt x="43" y="49"/>
                </a:cubicBezTo>
                <a:cubicBezTo>
                  <a:pt x="43" y="48"/>
                  <a:pt x="43" y="48"/>
                  <a:pt x="43" y="48"/>
                </a:cubicBezTo>
                <a:cubicBezTo>
                  <a:pt x="44" y="47"/>
                  <a:pt x="44" y="47"/>
                  <a:pt x="44" y="47"/>
                </a:cubicBezTo>
                <a:cubicBezTo>
                  <a:pt x="44" y="46"/>
                  <a:pt x="44" y="46"/>
                  <a:pt x="44" y="46"/>
                </a:cubicBezTo>
                <a:cubicBezTo>
                  <a:pt x="45" y="45"/>
                  <a:pt x="45" y="45"/>
                  <a:pt x="45" y="45"/>
                </a:cubicBezTo>
                <a:cubicBezTo>
                  <a:pt x="45" y="44"/>
                  <a:pt x="45" y="44"/>
                  <a:pt x="45" y="44"/>
                </a:cubicBezTo>
                <a:cubicBezTo>
                  <a:pt x="46" y="43"/>
                  <a:pt x="46" y="43"/>
                  <a:pt x="46" y="43"/>
                </a:cubicBezTo>
                <a:cubicBezTo>
                  <a:pt x="46" y="42"/>
                  <a:pt x="46" y="42"/>
                  <a:pt x="46" y="42"/>
                </a:cubicBezTo>
                <a:cubicBezTo>
                  <a:pt x="47" y="41"/>
                  <a:pt x="47" y="41"/>
                  <a:pt x="47" y="41"/>
                </a:cubicBezTo>
                <a:cubicBezTo>
                  <a:pt x="47" y="40"/>
                  <a:pt x="47" y="40"/>
                  <a:pt x="47" y="40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38"/>
                  <a:pt x="48" y="38"/>
                  <a:pt x="48" y="38"/>
                </a:cubicBezTo>
                <a:cubicBezTo>
                  <a:pt x="49" y="37"/>
                  <a:pt x="49" y="37"/>
                  <a:pt x="49" y="37"/>
                </a:cubicBezTo>
                <a:cubicBezTo>
                  <a:pt x="50" y="36"/>
                  <a:pt x="50" y="36"/>
                  <a:pt x="50" y="36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34"/>
                  <a:pt x="52" y="34"/>
                  <a:pt x="52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5" y="31"/>
                  <a:pt x="55" y="31"/>
                  <a:pt x="55" y="31"/>
                </a:cubicBezTo>
                <a:cubicBezTo>
                  <a:pt x="56" y="31"/>
                  <a:pt x="56" y="31"/>
                  <a:pt x="56" y="31"/>
                </a:cubicBezTo>
                <a:cubicBezTo>
                  <a:pt x="57" y="30"/>
                  <a:pt x="57" y="30"/>
                  <a:pt x="57" y="30"/>
                </a:cubicBezTo>
                <a:cubicBezTo>
                  <a:pt x="58" y="29"/>
                  <a:pt x="58" y="29"/>
                  <a:pt x="58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8"/>
                  <a:pt x="60" y="28"/>
                  <a:pt x="60" y="28"/>
                </a:cubicBezTo>
                <a:cubicBezTo>
                  <a:pt x="61" y="27"/>
                  <a:pt x="61" y="27"/>
                  <a:pt x="61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4" y="26"/>
                  <a:pt x="64" y="26"/>
                  <a:pt x="64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67" y="25"/>
                  <a:pt x="67" y="25"/>
                  <a:pt x="67" y="25"/>
                </a:cubicBezTo>
                <a:cubicBezTo>
                  <a:pt x="68" y="25"/>
                  <a:pt x="68" y="25"/>
                  <a:pt x="68" y="25"/>
                </a:cubicBezTo>
                <a:cubicBezTo>
                  <a:pt x="70" y="25"/>
                  <a:pt x="70" y="25"/>
                  <a:pt x="70" y="25"/>
                </a:cubicBezTo>
                <a:cubicBezTo>
                  <a:pt x="71" y="24"/>
                  <a:pt x="71" y="24"/>
                  <a:pt x="71" y="24"/>
                </a:cubicBezTo>
                <a:cubicBezTo>
                  <a:pt x="73" y="24"/>
                  <a:pt x="73" y="24"/>
                  <a:pt x="73" y="24"/>
                </a:cubicBezTo>
                <a:cubicBezTo>
                  <a:pt x="74" y="24"/>
                  <a:pt x="74" y="24"/>
                  <a:pt x="74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7" y="24"/>
                  <a:pt x="77" y="24"/>
                  <a:pt x="77" y="24"/>
                </a:cubicBezTo>
                <a:cubicBezTo>
                  <a:pt x="79" y="24"/>
                  <a:pt x="79" y="24"/>
                  <a:pt x="79" y="24"/>
                </a:cubicBezTo>
                <a:cubicBezTo>
                  <a:pt x="80" y="24"/>
                  <a:pt x="80" y="24"/>
                  <a:pt x="80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83" y="24"/>
                  <a:pt x="83" y="24"/>
                  <a:pt x="83" y="24"/>
                </a:cubicBezTo>
                <a:cubicBezTo>
                  <a:pt x="85" y="25"/>
                  <a:pt x="85" y="25"/>
                  <a:pt x="85" y="25"/>
                </a:cubicBezTo>
                <a:cubicBezTo>
                  <a:pt x="87" y="25"/>
                  <a:pt x="87" y="25"/>
                  <a:pt x="87" y="25"/>
                </a:cubicBezTo>
                <a:cubicBezTo>
                  <a:pt x="88" y="25"/>
                  <a:pt x="88" y="25"/>
                  <a:pt x="88" y="25"/>
                </a:cubicBezTo>
                <a:cubicBezTo>
                  <a:pt x="90" y="26"/>
                  <a:pt x="90" y="26"/>
                  <a:pt x="90" y="26"/>
                </a:cubicBezTo>
                <a:cubicBezTo>
                  <a:pt x="91" y="26"/>
                  <a:pt x="91" y="26"/>
                  <a:pt x="91" y="26"/>
                </a:cubicBezTo>
                <a:cubicBezTo>
                  <a:pt x="93" y="27"/>
                  <a:pt x="93" y="27"/>
                  <a:pt x="93" y="27"/>
                </a:cubicBezTo>
                <a:cubicBezTo>
                  <a:pt x="94" y="27"/>
                  <a:pt x="94" y="27"/>
                  <a:pt x="94" y="27"/>
                </a:cubicBezTo>
                <a:cubicBezTo>
                  <a:pt x="96" y="28"/>
                  <a:pt x="96" y="28"/>
                  <a:pt x="96" y="28"/>
                </a:cubicBezTo>
                <a:cubicBezTo>
                  <a:pt x="97" y="29"/>
                  <a:pt x="97" y="29"/>
                  <a:pt x="9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100" y="30"/>
                  <a:pt x="100" y="30"/>
                  <a:pt x="100" y="30"/>
                </a:cubicBezTo>
                <a:cubicBezTo>
                  <a:pt x="101" y="31"/>
                  <a:pt x="101" y="31"/>
                  <a:pt x="101" y="31"/>
                </a:cubicBezTo>
                <a:cubicBezTo>
                  <a:pt x="101" y="31"/>
                  <a:pt x="101" y="31"/>
                  <a:pt x="101" y="31"/>
                </a:cubicBezTo>
                <a:cubicBezTo>
                  <a:pt x="102" y="32"/>
                  <a:pt x="102" y="32"/>
                  <a:pt x="102" y="32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4" y="33"/>
                  <a:pt x="104" y="33"/>
                  <a:pt x="104" y="33"/>
                </a:cubicBezTo>
                <a:cubicBezTo>
                  <a:pt x="105" y="34"/>
                  <a:pt x="105" y="34"/>
                  <a:pt x="105" y="34"/>
                </a:cubicBezTo>
                <a:cubicBezTo>
                  <a:pt x="106" y="35"/>
                  <a:pt x="106" y="35"/>
                  <a:pt x="106" y="35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8" y="38"/>
                  <a:pt x="108" y="38"/>
                  <a:pt x="108" y="38"/>
                </a:cubicBezTo>
                <a:cubicBezTo>
                  <a:pt x="108" y="39"/>
                  <a:pt x="108" y="39"/>
                  <a:pt x="108" y="39"/>
                </a:cubicBezTo>
                <a:cubicBezTo>
                  <a:pt x="109" y="40"/>
                  <a:pt x="109" y="40"/>
                  <a:pt x="109" y="40"/>
                </a:cubicBezTo>
                <a:cubicBezTo>
                  <a:pt x="110" y="41"/>
                  <a:pt x="110" y="41"/>
                  <a:pt x="110" y="41"/>
                </a:cubicBezTo>
                <a:cubicBezTo>
                  <a:pt x="110" y="43"/>
                  <a:pt x="110" y="43"/>
                  <a:pt x="110" y="43"/>
                </a:cubicBezTo>
                <a:cubicBezTo>
                  <a:pt x="111" y="44"/>
                  <a:pt x="111" y="44"/>
                  <a:pt x="111" y="44"/>
                </a:cubicBezTo>
                <a:cubicBezTo>
                  <a:pt x="111" y="45"/>
                  <a:pt x="111" y="45"/>
                  <a:pt x="111" y="45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47"/>
                  <a:pt x="112" y="47"/>
                  <a:pt x="112" y="47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3" y="51"/>
                  <a:pt x="113" y="51"/>
                  <a:pt x="113" y="51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13" y="54"/>
                  <a:pt x="113" y="54"/>
                  <a:pt x="113" y="54"/>
                </a:cubicBezTo>
                <a:cubicBezTo>
                  <a:pt x="114" y="55"/>
                  <a:pt x="114" y="55"/>
                  <a:pt x="114" y="55"/>
                </a:cubicBezTo>
                <a:cubicBezTo>
                  <a:pt x="114" y="57"/>
                  <a:pt x="114" y="57"/>
                  <a:pt x="114" y="57"/>
                </a:cubicBezTo>
                <a:cubicBezTo>
                  <a:pt x="114" y="58"/>
                  <a:pt x="114" y="58"/>
                  <a:pt x="114" y="58"/>
                </a:cubicBezTo>
                <a:cubicBezTo>
                  <a:pt x="114" y="58"/>
                  <a:pt x="114" y="58"/>
                  <a:pt x="114" y="58"/>
                </a:cubicBezTo>
                <a:cubicBezTo>
                  <a:pt x="115" y="59"/>
                  <a:pt x="115" y="59"/>
                  <a:pt x="115" y="59"/>
                </a:cubicBezTo>
                <a:cubicBezTo>
                  <a:pt x="115" y="59"/>
                  <a:pt x="115" y="59"/>
                  <a:pt x="115" y="59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6" y="61"/>
                  <a:pt x="116" y="61"/>
                  <a:pt x="116" y="61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7" y="64"/>
                  <a:pt x="117" y="64"/>
                  <a:pt x="117" y="64"/>
                </a:cubicBezTo>
                <a:cubicBezTo>
                  <a:pt x="117" y="65"/>
                  <a:pt x="117" y="65"/>
                  <a:pt x="117" y="65"/>
                </a:cubicBezTo>
                <a:cubicBezTo>
                  <a:pt x="117" y="65"/>
                  <a:pt x="117" y="65"/>
                  <a:pt x="117" y="65"/>
                </a:cubicBezTo>
                <a:cubicBezTo>
                  <a:pt x="116" y="66"/>
                  <a:pt x="116" y="66"/>
                  <a:pt x="116" y="66"/>
                </a:cubicBezTo>
                <a:cubicBezTo>
                  <a:pt x="116" y="66"/>
                  <a:pt x="116" y="66"/>
                  <a:pt x="116" y="66"/>
                </a:cubicBezTo>
                <a:cubicBezTo>
                  <a:pt x="116" y="67"/>
                  <a:pt x="116" y="67"/>
                  <a:pt x="116" y="67"/>
                </a:cubicBezTo>
                <a:cubicBezTo>
                  <a:pt x="116" y="67"/>
                  <a:pt x="116" y="67"/>
                  <a:pt x="116" y="67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16" y="69"/>
                  <a:pt x="116" y="69"/>
                  <a:pt x="116" y="69"/>
                </a:cubicBezTo>
                <a:cubicBezTo>
                  <a:pt x="116" y="70"/>
                  <a:pt x="116" y="70"/>
                  <a:pt x="116" y="70"/>
                </a:cubicBezTo>
                <a:cubicBezTo>
                  <a:pt x="116" y="71"/>
                  <a:pt x="116" y="71"/>
                  <a:pt x="116" y="71"/>
                </a:cubicBezTo>
                <a:cubicBezTo>
                  <a:pt x="116" y="71"/>
                  <a:pt x="116" y="71"/>
                  <a:pt x="116" y="71"/>
                </a:cubicBezTo>
                <a:cubicBezTo>
                  <a:pt x="116" y="71"/>
                  <a:pt x="116" y="71"/>
                  <a:pt x="116" y="71"/>
                </a:cubicBezTo>
                <a:cubicBezTo>
                  <a:pt x="117" y="71"/>
                  <a:pt x="117" y="71"/>
                  <a:pt x="117" y="71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19" y="75"/>
                  <a:pt x="119" y="75"/>
                  <a:pt x="119" y="75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120" y="77"/>
                  <a:pt x="120" y="77"/>
                  <a:pt x="120" y="77"/>
                </a:cubicBezTo>
                <a:cubicBezTo>
                  <a:pt x="121" y="78"/>
                  <a:pt x="121" y="78"/>
                  <a:pt x="121" y="78"/>
                </a:cubicBezTo>
                <a:cubicBezTo>
                  <a:pt x="121" y="80"/>
                  <a:pt x="121" y="80"/>
                  <a:pt x="121" y="80"/>
                </a:cubicBezTo>
                <a:cubicBezTo>
                  <a:pt x="122" y="81"/>
                  <a:pt x="122" y="81"/>
                  <a:pt x="122" y="81"/>
                </a:cubicBezTo>
                <a:cubicBezTo>
                  <a:pt x="123" y="83"/>
                  <a:pt x="123" y="83"/>
                  <a:pt x="123" y="83"/>
                </a:cubicBezTo>
                <a:cubicBezTo>
                  <a:pt x="123" y="84"/>
                  <a:pt x="123" y="84"/>
                  <a:pt x="123" y="84"/>
                </a:cubicBezTo>
                <a:cubicBezTo>
                  <a:pt x="124" y="85"/>
                  <a:pt x="124" y="85"/>
                  <a:pt x="124" y="85"/>
                </a:cubicBezTo>
                <a:cubicBezTo>
                  <a:pt x="124" y="86"/>
                  <a:pt x="124" y="86"/>
                  <a:pt x="124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5" y="89"/>
                  <a:pt x="125" y="89"/>
                  <a:pt x="125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5" y="93"/>
                  <a:pt x="125" y="93"/>
                  <a:pt x="125" y="93"/>
                </a:cubicBezTo>
                <a:cubicBezTo>
                  <a:pt x="124" y="94"/>
                  <a:pt x="124" y="94"/>
                  <a:pt x="124" y="94"/>
                </a:cubicBezTo>
                <a:lnTo>
                  <a:pt x="124" y="95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1" name="Freeform 117"/>
          <p:cNvSpPr/>
          <p:nvPr/>
        </p:nvSpPr>
        <p:spPr bwMode="auto">
          <a:xfrm>
            <a:off x="2576156" y="2313794"/>
            <a:ext cx="206991" cy="206991"/>
          </a:xfrm>
          <a:custGeom>
            <a:avLst/>
            <a:gdLst>
              <a:gd name="T0" fmla="*/ 30 w 61"/>
              <a:gd name="T1" fmla="*/ 0 h 61"/>
              <a:gd name="T2" fmla="*/ 0 w 61"/>
              <a:gd name="T3" fmla="*/ 31 h 61"/>
              <a:gd name="T4" fmla="*/ 3 w 61"/>
              <a:gd name="T5" fmla="*/ 44 h 61"/>
              <a:gd name="T6" fmla="*/ 7 w 61"/>
              <a:gd name="T7" fmla="*/ 46 h 61"/>
              <a:gd name="T8" fmla="*/ 8 w 61"/>
              <a:gd name="T9" fmla="*/ 42 h 61"/>
              <a:gd name="T10" fmla="*/ 5 w 61"/>
              <a:gd name="T11" fmla="*/ 31 h 61"/>
              <a:gd name="T12" fmla="*/ 30 w 61"/>
              <a:gd name="T13" fmla="*/ 6 h 61"/>
              <a:gd name="T14" fmla="*/ 55 w 61"/>
              <a:gd name="T15" fmla="*/ 31 h 61"/>
              <a:gd name="T16" fmla="*/ 30 w 61"/>
              <a:gd name="T17" fmla="*/ 55 h 61"/>
              <a:gd name="T18" fmla="*/ 25 w 61"/>
              <a:gd name="T19" fmla="*/ 55 h 61"/>
              <a:gd name="T20" fmla="*/ 22 w 61"/>
              <a:gd name="T21" fmla="*/ 57 h 61"/>
              <a:gd name="T22" fmla="*/ 24 w 61"/>
              <a:gd name="T23" fmla="*/ 60 h 61"/>
              <a:gd name="T24" fmla="*/ 30 w 61"/>
              <a:gd name="T25" fmla="*/ 61 h 61"/>
              <a:gd name="T26" fmla="*/ 61 w 61"/>
              <a:gd name="T27" fmla="*/ 31 h 61"/>
              <a:gd name="T28" fmla="*/ 30 w 61"/>
              <a:gd name="T29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1" h="61">
                <a:moveTo>
                  <a:pt x="30" y="0"/>
                </a:moveTo>
                <a:cubicBezTo>
                  <a:pt x="14" y="0"/>
                  <a:pt x="0" y="14"/>
                  <a:pt x="0" y="31"/>
                </a:cubicBezTo>
                <a:cubicBezTo>
                  <a:pt x="0" y="35"/>
                  <a:pt x="1" y="40"/>
                  <a:pt x="3" y="44"/>
                </a:cubicBezTo>
                <a:cubicBezTo>
                  <a:pt x="4" y="46"/>
                  <a:pt x="6" y="46"/>
                  <a:pt x="7" y="46"/>
                </a:cubicBezTo>
                <a:cubicBezTo>
                  <a:pt x="8" y="45"/>
                  <a:pt x="9" y="43"/>
                  <a:pt x="8" y="42"/>
                </a:cubicBezTo>
                <a:cubicBezTo>
                  <a:pt x="6" y="38"/>
                  <a:pt x="5" y="35"/>
                  <a:pt x="5" y="31"/>
                </a:cubicBezTo>
                <a:cubicBezTo>
                  <a:pt x="5" y="17"/>
                  <a:pt x="17" y="6"/>
                  <a:pt x="30" y="6"/>
                </a:cubicBezTo>
                <a:cubicBezTo>
                  <a:pt x="44" y="6"/>
                  <a:pt x="55" y="17"/>
                  <a:pt x="55" y="31"/>
                </a:cubicBezTo>
                <a:cubicBezTo>
                  <a:pt x="55" y="44"/>
                  <a:pt x="44" y="55"/>
                  <a:pt x="30" y="55"/>
                </a:cubicBezTo>
                <a:cubicBezTo>
                  <a:pt x="28" y="55"/>
                  <a:pt x="27" y="55"/>
                  <a:pt x="25" y="55"/>
                </a:cubicBezTo>
                <a:cubicBezTo>
                  <a:pt x="23" y="54"/>
                  <a:pt x="22" y="55"/>
                  <a:pt x="22" y="57"/>
                </a:cubicBezTo>
                <a:cubicBezTo>
                  <a:pt x="21" y="58"/>
                  <a:pt x="22" y="60"/>
                  <a:pt x="24" y="60"/>
                </a:cubicBezTo>
                <a:cubicBezTo>
                  <a:pt x="26" y="61"/>
                  <a:pt x="28" y="61"/>
                  <a:pt x="30" y="61"/>
                </a:cubicBezTo>
                <a:cubicBezTo>
                  <a:pt x="47" y="61"/>
                  <a:pt x="61" y="47"/>
                  <a:pt x="61" y="31"/>
                </a:cubicBezTo>
                <a:cubicBezTo>
                  <a:pt x="61" y="14"/>
                  <a:pt x="47" y="0"/>
                  <a:pt x="30" y="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2" name="Freeform 118"/>
          <p:cNvSpPr/>
          <p:nvPr/>
        </p:nvSpPr>
        <p:spPr bwMode="auto">
          <a:xfrm>
            <a:off x="2580438" y="2382315"/>
            <a:ext cx="134187" cy="252672"/>
          </a:xfrm>
          <a:custGeom>
            <a:avLst/>
            <a:gdLst>
              <a:gd name="T0" fmla="*/ 24 w 40"/>
              <a:gd name="T1" fmla="*/ 18 h 75"/>
              <a:gd name="T2" fmla="*/ 30 w 40"/>
              <a:gd name="T3" fmla="*/ 20 h 75"/>
              <a:gd name="T4" fmla="*/ 40 w 40"/>
              <a:gd name="T5" fmla="*/ 10 h 75"/>
              <a:gd name="T6" fmla="*/ 30 w 40"/>
              <a:gd name="T7" fmla="*/ 0 h 75"/>
              <a:gd name="T8" fmla="*/ 20 w 40"/>
              <a:gd name="T9" fmla="*/ 10 h 75"/>
              <a:gd name="T10" fmla="*/ 21 w 40"/>
              <a:gd name="T11" fmla="*/ 14 h 75"/>
              <a:gd name="T12" fmla="*/ 14 w 40"/>
              <a:gd name="T13" fmla="*/ 23 h 75"/>
              <a:gd name="T14" fmla="*/ 2 w 40"/>
              <a:gd name="T15" fmla="*/ 72 h 75"/>
              <a:gd name="T16" fmla="*/ 5 w 40"/>
              <a:gd name="T17" fmla="*/ 75 h 75"/>
              <a:gd name="T18" fmla="*/ 5 w 40"/>
              <a:gd name="T19" fmla="*/ 75 h 75"/>
              <a:gd name="T20" fmla="*/ 8 w 40"/>
              <a:gd name="T21" fmla="*/ 71 h 75"/>
              <a:gd name="T22" fmla="*/ 18 w 40"/>
              <a:gd name="T23" fmla="*/ 26 h 75"/>
              <a:gd name="T24" fmla="*/ 24 w 40"/>
              <a:gd name="T25" fmla="*/ 18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0" h="75">
                <a:moveTo>
                  <a:pt x="24" y="18"/>
                </a:moveTo>
                <a:cubicBezTo>
                  <a:pt x="26" y="19"/>
                  <a:pt x="28" y="20"/>
                  <a:pt x="30" y="20"/>
                </a:cubicBezTo>
                <a:cubicBezTo>
                  <a:pt x="35" y="20"/>
                  <a:pt x="40" y="16"/>
                  <a:pt x="40" y="10"/>
                </a:cubicBezTo>
                <a:cubicBezTo>
                  <a:pt x="40" y="4"/>
                  <a:pt x="35" y="0"/>
                  <a:pt x="30" y="0"/>
                </a:cubicBezTo>
                <a:cubicBezTo>
                  <a:pt x="24" y="0"/>
                  <a:pt x="20" y="4"/>
                  <a:pt x="20" y="10"/>
                </a:cubicBezTo>
                <a:cubicBezTo>
                  <a:pt x="20" y="11"/>
                  <a:pt x="20" y="13"/>
                  <a:pt x="21" y="14"/>
                </a:cubicBezTo>
                <a:cubicBezTo>
                  <a:pt x="18" y="16"/>
                  <a:pt x="16" y="19"/>
                  <a:pt x="14" y="23"/>
                </a:cubicBezTo>
                <a:cubicBezTo>
                  <a:pt x="7" y="32"/>
                  <a:pt x="0" y="49"/>
                  <a:pt x="2" y="72"/>
                </a:cubicBezTo>
                <a:cubicBezTo>
                  <a:pt x="2" y="73"/>
                  <a:pt x="4" y="75"/>
                  <a:pt x="5" y="75"/>
                </a:cubicBezTo>
                <a:cubicBezTo>
                  <a:pt x="5" y="75"/>
                  <a:pt x="5" y="75"/>
                  <a:pt x="5" y="75"/>
                </a:cubicBezTo>
                <a:cubicBezTo>
                  <a:pt x="7" y="75"/>
                  <a:pt x="8" y="73"/>
                  <a:pt x="8" y="71"/>
                </a:cubicBezTo>
                <a:cubicBezTo>
                  <a:pt x="6" y="54"/>
                  <a:pt x="10" y="39"/>
                  <a:pt x="18" y="26"/>
                </a:cubicBezTo>
                <a:cubicBezTo>
                  <a:pt x="20" y="23"/>
                  <a:pt x="22" y="20"/>
                  <a:pt x="24" y="18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3" name="Freeform 119"/>
          <p:cNvSpPr/>
          <p:nvPr/>
        </p:nvSpPr>
        <p:spPr bwMode="auto">
          <a:xfrm>
            <a:off x="2803132" y="2276678"/>
            <a:ext cx="131332" cy="125622"/>
          </a:xfrm>
          <a:custGeom>
            <a:avLst/>
            <a:gdLst>
              <a:gd name="T0" fmla="*/ 20 w 39"/>
              <a:gd name="T1" fmla="*/ 34 h 37"/>
              <a:gd name="T2" fmla="*/ 13 w 39"/>
              <a:gd name="T3" fmla="*/ 32 h 37"/>
              <a:gd name="T4" fmla="*/ 6 w 39"/>
              <a:gd name="T5" fmla="*/ 13 h 37"/>
              <a:gd name="T6" fmla="*/ 25 w 39"/>
              <a:gd name="T7" fmla="*/ 7 h 37"/>
              <a:gd name="T8" fmla="*/ 32 w 39"/>
              <a:gd name="T9" fmla="*/ 25 h 37"/>
              <a:gd name="T10" fmla="*/ 30 w 39"/>
              <a:gd name="T11" fmla="*/ 28 h 37"/>
              <a:gd name="T12" fmla="*/ 31 w 39"/>
              <a:gd name="T13" fmla="*/ 30 h 37"/>
              <a:gd name="T14" fmla="*/ 33 w 39"/>
              <a:gd name="T15" fmla="*/ 30 h 37"/>
              <a:gd name="T16" fmla="*/ 35 w 39"/>
              <a:gd name="T17" fmla="*/ 27 h 37"/>
              <a:gd name="T18" fmla="*/ 27 w 39"/>
              <a:gd name="T19" fmla="*/ 4 h 37"/>
              <a:gd name="T20" fmla="*/ 4 w 39"/>
              <a:gd name="T21" fmla="*/ 12 h 37"/>
              <a:gd name="T22" fmla="*/ 12 w 39"/>
              <a:gd name="T23" fmla="*/ 35 h 37"/>
              <a:gd name="T24" fmla="*/ 20 w 39"/>
              <a:gd name="T25" fmla="*/ 37 h 37"/>
              <a:gd name="T26" fmla="*/ 21 w 39"/>
              <a:gd name="T27" fmla="*/ 35 h 37"/>
              <a:gd name="T28" fmla="*/ 20 w 39"/>
              <a:gd name="T29" fmla="*/ 3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9" h="37">
                <a:moveTo>
                  <a:pt x="20" y="34"/>
                </a:moveTo>
                <a:cubicBezTo>
                  <a:pt x="17" y="34"/>
                  <a:pt x="15" y="33"/>
                  <a:pt x="13" y="32"/>
                </a:cubicBezTo>
                <a:cubicBezTo>
                  <a:pt x="6" y="29"/>
                  <a:pt x="3" y="20"/>
                  <a:pt x="6" y="13"/>
                </a:cubicBezTo>
                <a:cubicBezTo>
                  <a:pt x="10" y="6"/>
                  <a:pt x="18" y="3"/>
                  <a:pt x="25" y="7"/>
                </a:cubicBezTo>
                <a:cubicBezTo>
                  <a:pt x="32" y="10"/>
                  <a:pt x="35" y="18"/>
                  <a:pt x="32" y="25"/>
                </a:cubicBezTo>
                <a:cubicBezTo>
                  <a:pt x="32" y="26"/>
                  <a:pt x="31" y="27"/>
                  <a:pt x="30" y="28"/>
                </a:cubicBezTo>
                <a:cubicBezTo>
                  <a:pt x="30" y="29"/>
                  <a:pt x="30" y="30"/>
                  <a:pt x="31" y="30"/>
                </a:cubicBezTo>
                <a:cubicBezTo>
                  <a:pt x="31" y="31"/>
                  <a:pt x="32" y="31"/>
                  <a:pt x="33" y="30"/>
                </a:cubicBezTo>
                <a:cubicBezTo>
                  <a:pt x="33" y="29"/>
                  <a:pt x="34" y="28"/>
                  <a:pt x="35" y="27"/>
                </a:cubicBezTo>
                <a:cubicBezTo>
                  <a:pt x="39" y="18"/>
                  <a:pt x="35" y="8"/>
                  <a:pt x="27" y="4"/>
                </a:cubicBezTo>
                <a:cubicBezTo>
                  <a:pt x="18" y="0"/>
                  <a:pt x="8" y="3"/>
                  <a:pt x="4" y="12"/>
                </a:cubicBezTo>
                <a:cubicBezTo>
                  <a:pt x="0" y="21"/>
                  <a:pt x="3" y="31"/>
                  <a:pt x="12" y="35"/>
                </a:cubicBezTo>
                <a:cubicBezTo>
                  <a:pt x="14" y="36"/>
                  <a:pt x="17" y="37"/>
                  <a:pt x="20" y="37"/>
                </a:cubicBezTo>
                <a:cubicBezTo>
                  <a:pt x="21" y="37"/>
                  <a:pt x="21" y="36"/>
                  <a:pt x="21" y="35"/>
                </a:cubicBezTo>
                <a:cubicBezTo>
                  <a:pt x="21" y="34"/>
                  <a:pt x="20" y="33"/>
                  <a:pt x="20" y="34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4" name="Freeform 120"/>
          <p:cNvSpPr/>
          <p:nvPr/>
        </p:nvSpPr>
        <p:spPr bwMode="auto">
          <a:xfrm>
            <a:off x="2847385" y="2320932"/>
            <a:ext cx="111347" cy="118485"/>
          </a:xfrm>
          <a:custGeom>
            <a:avLst/>
            <a:gdLst>
              <a:gd name="T0" fmla="*/ 32 w 33"/>
              <a:gd name="T1" fmla="*/ 32 h 35"/>
              <a:gd name="T2" fmla="*/ 11 w 33"/>
              <a:gd name="T3" fmla="*/ 16 h 35"/>
              <a:gd name="T4" fmla="*/ 9 w 33"/>
              <a:gd name="T5" fmla="*/ 11 h 35"/>
              <a:gd name="T6" fmla="*/ 11 w 33"/>
              <a:gd name="T7" fmla="*/ 8 h 35"/>
              <a:gd name="T8" fmla="*/ 8 w 33"/>
              <a:gd name="T9" fmla="*/ 1 h 35"/>
              <a:gd name="T10" fmla="*/ 1 w 33"/>
              <a:gd name="T11" fmla="*/ 4 h 35"/>
              <a:gd name="T12" fmla="*/ 4 w 33"/>
              <a:gd name="T13" fmla="*/ 11 h 35"/>
              <a:gd name="T14" fmla="*/ 6 w 33"/>
              <a:gd name="T15" fmla="*/ 12 h 35"/>
              <a:gd name="T16" fmla="*/ 9 w 33"/>
              <a:gd name="T17" fmla="*/ 17 h 35"/>
              <a:gd name="T18" fmla="*/ 31 w 33"/>
              <a:gd name="T19" fmla="*/ 35 h 35"/>
              <a:gd name="T20" fmla="*/ 32 w 33"/>
              <a:gd name="T21" fmla="*/ 34 h 35"/>
              <a:gd name="T22" fmla="*/ 32 w 33"/>
              <a:gd name="T23" fmla="*/ 34 h 35"/>
              <a:gd name="T24" fmla="*/ 32 w 33"/>
              <a:gd name="T25" fmla="*/ 3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" h="35">
                <a:moveTo>
                  <a:pt x="32" y="32"/>
                </a:moveTo>
                <a:cubicBezTo>
                  <a:pt x="23" y="29"/>
                  <a:pt x="16" y="23"/>
                  <a:pt x="11" y="16"/>
                </a:cubicBezTo>
                <a:cubicBezTo>
                  <a:pt x="10" y="14"/>
                  <a:pt x="9" y="12"/>
                  <a:pt x="9" y="11"/>
                </a:cubicBezTo>
                <a:cubicBezTo>
                  <a:pt x="10" y="10"/>
                  <a:pt x="11" y="10"/>
                  <a:pt x="11" y="8"/>
                </a:cubicBezTo>
                <a:cubicBezTo>
                  <a:pt x="12" y="6"/>
                  <a:pt x="11" y="2"/>
                  <a:pt x="8" y="1"/>
                </a:cubicBezTo>
                <a:cubicBezTo>
                  <a:pt x="6" y="0"/>
                  <a:pt x="2" y="1"/>
                  <a:pt x="1" y="4"/>
                </a:cubicBezTo>
                <a:cubicBezTo>
                  <a:pt x="0" y="6"/>
                  <a:pt x="1" y="10"/>
                  <a:pt x="4" y="11"/>
                </a:cubicBezTo>
                <a:cubicBezTo>
                  <a:pt x="4" y="12"/>
                  <a:pt x="5" y="12"/>
                  <a:pt x="6" y="12"/>
                </a:cubicBezTo>
                <a:cubicBezTo>
                  <a:pt x="6" y="13"/>
                  <a:pt x="7" y="15"/>
                  <a:pt x="9" y="17"/>
                </a:cubicBezTo>
                <a:cubicBezTo>
                  <a:pt x="12" y="23"/>
                  <a:pt x="18" y="31"/>
                  <a:pt x="31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33" y="33"/>
                  <a:pt x="32" y="32"/>
                  <a:pt x="32" y="32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5" name="Freeform 121"/>
          <p:cNvSpPr>
            <a:spLocks noEditPoints="1"/>
          </p:cNvSpPr>
          <p:nvPr/>
        </p:nvSpPr>
        <p:spPr bwMode="auto">
          <a:xfrm>
            <a:off x="4486182" y="2280961"/>
            <a:ext cx="304063" cy="279794"/>
          </a:xfrm>
          <a:custGeom>
            <a:avLst/>
            <a:gdLst>
              <a:gd name="T0" fmla="*/ 86 w 90"/>
              <a:gd name="T1" fmla="*/ 32 h 83"/>
              <a:gd name="T2" fmla="*/ 90 w 90"/>
              <a:gd name="T3" fmla="*/ 32 h 83"/>
              <a:gd name="T4" fmla="*/ 45 w 90"/>
              <a:gd name="T5" fmla="*/ 0 h 83"/>
              <a:gd name="T6" fmla="*/ 0 w 90"/>
              <a:gd name="T7" fmla="*/ 39 h 83"/>
              <a:gd name="T8" fmla="*/ 18 w 90"/>
              <a:gd name="T9" fmla="*/ 69 h 83"/>
              <a:gd name="T10" fmla="*/ 13 w 90"/>
              <a:gd name="T11" fmla="*/ 83 h 83"/>
              <a:gd name="T12" fmla="*/ 29 w 90"/>
              <a:gd name="T13" fmla="*/ 75 h 83"/>
              <a:gd name="T14" fmla="*/ 45 w 90"/>
              <a:gd name="T15" fmla="*/ 77 h 83"/>
              <a:gd name="T16" fmla="*/ 49 w 90"/>
              <a:gd name="T17" fmla="*/ 77 h 83"/>
              <a:gd name="T18" fmla="*/ 48 w 90"/>
              <a:gd name="T19" fmla="*/ 67 h 83"/>
              <a:gd name="T20" fmla="*/ 86 w 90"/>
              <a:gd name="T21" fmla="*/ 32 h 83"/>
              <a:gd name="T22" fmla="*/ 62 w 90"/>
              <a:gd name="T23" fmla="*/ 19 h 83"/>
              <a:gd name="T24" fmla="*/ 67 w 90"/>
              <a:gd name="T25" fmla="*/ 25 h 83"/>
              <a:gd name="T26" fmla="*/ 62 w 90"/>
              <a:gd name="T27" fmla="*/ 31 h 83"/>
              <a:gd name="T28" fmla="*/ 55 w 90"/>
              <a:gd name="T29" fmla="*/ 25 h 83"/>
              <a:gd name="T30" fmla="*/ 62 w 90"/>
              <a:gd name="T31" fmla="*/ 19 h 83"/>
              <a:gd name="T32" fmla="*/ 30 w 90"/>
              <a:gd name="T33" fmla="*/ 31 h 83"/>
              <a:gd name="T34" fmla="*/ 23 w 90"/>
              <a:gd name="T35" fmla="*/ 25 h 83"/>
              <a:gd name="T36" fmla="*/ 30 w 90"/>
              <a:gd name="T37" fmla="*/ 19 h 83"/>
              <a:gd name="T38" fmla="*/ 36 w 90"/>
              <a:gd name="T39" fmla="*/ 25 h 83"/>
              <a:gd name="T40" fmla="*/ 30 w 90"/>
              <a:gd name="T41" fmla="*/ 3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0" h="83">
                <a:moveTo>
                  <a:pt x="86" y="32"/>
                </a:moveTo>
                <a:cubicBezTo>
                  <a:pt x="87" y="32"/>
                  <a:pt x="89" y="32"/>
                  <a:pt x="90" y="32"/>
                </a:cubicBezTo>
                <a:cubicBezTo>
                  <a:pt x="86" y="14"/>
                  <a:pt x="67" y="0"/>
                  <a:pt x="45" y="0"/>
                </a:cubicBezTo>
                <a:cubicBezTo>
                  <a:pt x="20" y="0"/>
                  <a:pt x="0" y="17"/>
                  <a:pt x="0" y="39"/>
                </a:cubicBezTo>
                <a:cubicBezTo>
                  <a:pt x="0" y="51"/>
                  <a:pt x="6" y="61"/>
                  <a:pt x="18" y="69"/>
                </a:cubicBezTo>
                <a:cubicBezTo>
                  <a:pt x="13" y="83"/>
                  <a:pt x="13" y="83"/>
                  <a:pt x="13" y="83"/>
                </a:cubicBezTo>
                <a:cubicBezTo>
                  <a:pt x="29" y="75"/>
                  <a:pt x="29" y="75"/>
                  <a:pt x="29" y="75"/>
                </a:cubicBezTo>
                <a:cubicBezTo>
                  <a:pt x="35" y="76"/>
                  <a:pt x="39" y="77"/>
                  <a:pt x="45" y="77"/>
                </a:cubicBezTo>
                <a:cubicBezTo>
                  <a:pt x="46" y="77"/>
                  <a:pt x="48" y="77"/>
                  <a:pt x="49" y="77"/>
                </a:cubicBezTo>
                <a:cubicBezTo>
                  <a:pt x="48" y="74"/>
                  <a:pt x="48" y="71"/>
                  <a:pt x="48" y="67"/>
                </a:cubicBezTo>
                <a:cubicBezTo>
                  <a:pt x="48" y="48"/>
                  <a:pt x="65" y="32"/>
                  <a:pt x="86" y="32"/>
                </a:cubicBezTo>
                <a:close/>
                <a:moveTo>
                  <a:pt x="62" y="19"/>
                </a:moveTo>
                <a:cubicBezTo>
                  <a:pt x="65" y="19"/>
                  <a:pt x="67" y="22"/>
                  <a:pt x="67" y="25"/>
                </a:cubicBezTo>
                <a:cubicBezTo>
                  <a:pt x="67" y="29"/>
                  <a:pt x="65" y="31"/>
                  <a:pt x="62" y="31"/>
                </a:cubicBezTo>
                <a:cubicBezTo>
                  <a:pt x="58" y="31"/>
                  <a:pt x="55" y="29"/>
                  <a:pt x="55" y="25"/>
                </a:cubicBezTo>
                <a:cubicBezTo>
                  <a:pt x="55" y="22"/>
                  <a:pt x="58" y="19"/>
                  <a:pt x="62" y="19"/>
                </a:cubicBezTo>
                <a:close/>
                <a:moveTo>
                  <a:pt x="30" y="31"/>
                </a:moveTo>
                <a:cubicBezTo>
                  <a:pt x="27" y="31"/>
                  <a:pt x="23" y="29"/>
                  <a:pt x="23" y="25"/>
                </a:cubicBezTo>
                <a:cubicBezTo>
                  <a:pt x="23" y="22"/>
                  <a:pt x="27" y="19"/>
                  <a:pt x="30" y="19"/>
                </a:cubicBezTo>
                <a:cubicBezTo>
                  <a:pt x="33" y="19"/>
                  <a:pt x="36" y="22"/>
                  <a:pt x="36" y="25"/>
                </a:cubicBezTo>
                <a:cubicBezTo>
                  <a:pt x="36" y="29"/>
                  <a:pt x="33" y="31"/>
                  <a:pt x="30" y="31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6" name="Freeform 122"/>
          <p:cNvSpPr>
            <a:spLocks noEditPoints="1"/>
          </p:cNvSpPr>
          <p:nvPr/>
        </p:nvSpPr>
        <p:spPr bwMode="auto">
          <a:xfrm>
            <a:off x="4654630" y="2395163"/>
            <a:ext cx="259809" cy="236969"/>
          </a:xfrm>
          <a:custGeom>
            <a:avLst/>
            <a:gdLst>
              <a:gd name="T0" fmla="*/ 77 w 77"/>
              <a:gd name="T1" fmla="*/ 33 h 70"/>
              <a:gd name="T2" fmla="*/ 39 w 77"/>
              <a:gd name="T3" fmla="*/ 0 h 70"/>
              <a:gd name="T4" fmla="*/ 0 w 77"/>
              <a:gd name="T5" fmla="*/ 33 h 70"/>
              <a:gd name="T6" fmla="*/ 39 w 77"/>
              <a:gd name="T7" fmla="*/ 66 h 70"/>
              <a:gd name="T8" fmla="*/ 52 w 77"/>
              <a:gd name="T9" fmla="*/ 63 h 70"/>
              <a:gd name="T10" fmla="*/ 65 w 77"/>
              <a:gd name="T11" fmla="*/ 70 h 70"/>
              <a:gd name="T12" fmla="*/ 61 w 77"/>
              <a:gd name="T13" fmla="*/ 59 h 70"/>
              <a:gd name="T14" fmla="*/ 77 w 77"/>
              <a:gd name="T15" fmla="*/ 33 h 70"/>
              <a:gd name="T16" fmla="*/ 26 w 77"/>
              <a:gd name="T17" fmla="*/ 27 h 70"/>
              <a:gd name="T18" fmla="*/ 22 w 77"/>
              <a:gd name="T19" fmla="*/ 23 h 70"/>
              <a:gd name="T20" fmla="*/ 26 w 77"/>
              <a:gd name="T21" fmla="*/ 18 h 70"/>
              <a:gd name="T22" fmla="*/ 32 w 77"/>
              <a:gd name="T23" fmla="*/ 23 h 70"/>
              <a:gd name="T24" fmla="*/ 26 w 77"/>
              <a:gd name="T25" fmla="*/ 27 h 70"/>
              <a:gd name="T26" fmla="*/ 51 w 77"/>
              <a:gd name="T27" fmla="*/ 27 h 70"/>
              <a:gd name="T28" fmla="*/ 47 w 77"/>
              <a:gd name="T29" fmla="*/ 23 h 70"/>
              <a:gd name="T30" fmla="*/ 51 w 77"/>
              <a:gd name="T31" fmla="*/ 18 h 70"/>
              <a:gd name="T32" fmla="*/ 57 w 77"/>
              <a:gd name="T33" fmla="*/ 23 h 70"/>
              <a:gd name="T34" fmla="*/ 51 w 77"/>
              <a:gd name="T35" fmla="*/ 27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7" h="70">
                <a:moveTo>
                  <a:pt x="77" y="33"/>
                </a:moveTo>
                <a:cubicBezTo>
                  <a:pt x="77" y="15"/>
                  <a:pt x="59" y="0"/>
                  <a:pt x="39" y="0"/>
                </a:cubicBezTo>
                <a:cubicBezTo>
                  <a:pt x="17" y="0"/>
                  <a:pt x="0" y="15"/>
                  <a:pt x="0" y="33"/>
                </a:cubicBezTo>
                <a:cubicBezTo>
                  <a:pt x="0" y="51"/>
                  <a:pt x="17" y="66"/>
                  <a:pt x="39" y="66"/>
                </a:cubicBezTo>
                <a:cubicBezTo>
                  <a:pt x="43" y="66"/>
                  <a:pt x="48" y="65"/>
                  <a:pt x="52" y="63"/>
                </a:cubicBezTo>
                <a:cubicBezTo>
                  <a:pt x="65" y="70"/>
                  <a:pt x="65" y="70"/>
                  <a:pt x="65" y="70"/>
                </a:cubicBezTo>
                <a:cubicBezTo>
                  <a:pt x="61" y="59"/>
                  <a:pt x="61" y="59"/>
                  <a:pt x="61" y="59"/>
                </a:cubicBezTo>
                <a:cubicBezTo>
                  <a:pt x="70" y="52"/>
                  <a:pt x="77" y="43"/>
                  <a:pt x="77" y="33"/>
                </a:cubicBezTo>
                <a:close/>
                <a:moveTo>
                  <a:pt x="26" y="27"/>
                </a:moveTo>
                <a:cubicBezTo>
                  <a:pt x="24" y="27"/>
                  <a:pt x="22" y="25"/>
                  <a:pt x="22" y="23"/>
                </a:cubicBezTo>
                <a:cubicBezTo>
                  <a:pt x="22" y="21"/>
                  <a:pt x="24" y="18"/>
                  <a:pt x="26" y="18"/>
                </a:cubicBezTo>
                <a:cubicBezTo>
                  <a:pt x="30" y="18"/>
                  <a:pt x="32" y="21"/>
                  <a:pt x="32" y="23"/>
                </a:cubicBezTo>
                <a:cubicBezTo>
                  <a:pt x="32" y="25"/>
                  <a:pt x="30" y="27"/>
                  <a:pt x="26" y="27"/>
                </a:cubicBezTo>
                <a:close/>
                <a:moveTo>
                  <a:pt x="51" y="27"/>
                </a:moveTo>
                <a:cubicBezTo>
                  <a:pt x="49" y="27"/>
                  <a:pt x="47" y="25"/>
                  <a:pt x="47" y="23"/>
                </a:cubicBezTo>
                <a:cubicBezTo>
                  <a:pt x="47" y="21"/>
                  <a:pt x="49" y="18"/>
                  <a:pt x="51" y="18"/>
                </a:cubicBezTo>
                <a:cubicBezTo>
                  <a:pt x="55" y="18"/>
                  <a:pt x="57" y="21"/>
                  <a:pt x="57" y="23"/>
                </a:cubicBezTo>
                <a:cubicBezTo>
                  <a:pt x="57" y="25"/>
                  <a:pt x="55" y="27"/>
                  <a:pt x="51" y="27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7" name="Freeform 123"/>
          <p:cNvSpPr>
            <a:spLocks noEditPoints="1"/>
          </p:cNvSpPr>
          <p:nvPr/>
        </p:nvSpPr>
        <p:spPr bwMode="auto">
          <a:xfrm>
            <a:off x="1559760" y="2318077"/>
            <a:ext cx="402561" cy="321193"/>
          </a:xfrm>
          <a:custGeom>
            <a:avLst/>
            <a:gdLst>
              <a:gd name="T0" fmla="*/ 98 w 119"/>
              <a:gd name="T1" fmla="*/ 40 h 95"/>
              <a:gd name="T2" fmla="*/ 95 w 119"/>
              <a:gd name="T3" fmla="*/ 36 h 95"/>
              <a:gd name="T4" fmla="*/ 94 w 119"/>
              <a:gd name="T5" fmla="*/ 22 h 95"/>
              <a:gd name="T6" fmla="*/ 69 w 119"/>
              <a:gd name="T7" fmla="*/ 23 h 95"/>
              <a:gd name="T8" fmla="*/ 65 w 119"/>
              <a:gd name="T9" fmla="*/ 16 h 95"/>
              <a:gd name="T10" fmla="*/ 45 w 119"/>
              <a:gd name="T11" fmla="*/ 6 h 95"/>
              <a:gd name="T12" fmla="*/ 11 w 119"/>
              <a:gd name="T13" fmla="*/ 34 h 95"/>
              <a:gd name="T14" fmla="*/ 1 w 119"/>
              <a:gd name="T15" fmla="*/ 60 h 95"/>
              <a:gd name="T16" fmla="*/ 51 w 119"/>
              <a:gd name="T17" fmla="*/ 93 h 95"/>
              <a:gd name="T18" fmla="*/ 110 w 119"/>
              <a:gd name="T19" fmla="*/ 67 h 95"/>
              <a:gd name="T20" fmla="*/ 98 w 119"/>
              <a:gd name="T21" fmla="*/ 40 h 95"/>
              <a:gd name="T22" fmla="*/ 52 w 119"/>
              <a:gd name="T23" fmla="*/ 86 h 95"/>
              <a:gd name="T24" fmla="*/ 14 w 119"/>
              <a:gd name="T25" fmla="*/ 62 h 95"/>
              <a:gd name="T26" fmla="*/ 52 w 119"/>
              <a:gd name="T27" fmla="*/ 35 h 95"/>
              <a:gd name="T28" fmla="*/ 91 w 119"/>
              <a:gd name="T29" fmla="*/ 57 h 95"/>
              <a:gd name="T30" fmla="*/ 52 w 119"/>
              <a:gd name="T31" fmla="*/ 86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9" h="95">
                <a:moveTo>
                  <a:pt x="98" y="40"/>
                </a:moveTo>
                <a:cubicBezTo>
                  <a:pt x="93" y="39"/>
                  <a:pt x="95" y="36"/>
                  <a:pt x="95" y="36"/>
                </a:cubicBezTo>
                <a:cubicBezTo>
                  <a:pt x="95" y="36"/>
                  <a:pt x="100" y="28"/>
                  <a:pt x="94" y="22"/>
                </a:cubicBezTo>
                <a:cubicBezTo>
                  <a:pt x="87" y="14"/>
                  <a:pt x="69" y="23"/>
                  <a:pt x="69" y="23"/>
                </a:cubicBezTo>
                <a:cubicBezTo>
                  <a:pt x="62" y="25"/>
                  <a:pt x="64" y="22"/>
                  <a:pt x="65" y="16"/>
                </a:cubicBezTo>
                <a:cubicBezTo>
                  <a:pt x="65" y="10"/>
                  <a:pt x="63" y="0"/>
                  <a:pt x="45" y="6"/>
                </a:cubicBezTo>
                <a:cubicBezTo>
                  <a:pt x="26" y="12"/>
                  <a:pt x="11" y="34"/>
                  <a:pt x="11" y="34"/>
                </a:cubicBezTo>
                <a:cubicBezTo>
                  <a:pt x="0" y="49"/>
                  <a:pt x="1" y="60"/>
                  <a:pt x="1" y="60"/>
                </a:cubicBezTo>
                <a:cubicBezTo>
                  <a:pt x="4" y="85"/>
                  <a:pt x="30" y="91"/>
                  <a:pt x="51" y="93"/>
                </a:cubicBezTo>
                <a:cubicBezTo>
                  <a:pt x="72" y="95"/>
                  <a:pt x="102" y="86"/>
                  <a:pt x="110" y="67"/>
                </a:cubicBezTo>
                <a:cubicBezTo>
                  <a:pt x="119" y="48"/>
                  <a:pt x="103" y="41"/>
                  <a:pt x="98" y="40"/>
                </a:cubicBezTo>
                <a:close/>
                <a:moveTo>
                  <a:pt x="52" y="86"/>
                </a:moveTo>
                <a:cubicBezTo>
                  <a:pt x="31" y="87"/>
                  <a:pt x="14" y="76"/>
                  <a:pt x="14" y="62"/>
                </a:cubicBezTo>
                <a:cubicBezTo>
                  <a:pt x="14" y="48"/>
                  <a:pt x="31" y="36"/>
                  <a:pt x="52" y="35"/>
                </a:cubicBezTo>
                <a:cubicBezTo>
                  <a:pt x="74" y="34"/>
                  <a:pt x="91" y="43"/>
                  <a:pt x="91" y="57"/>
                </a:cubicBezTo>
                <a:cubicBezTo>
                  <a:pt x="91" y="72"/>
                  <a:pt x="74" y="85"/>
                  <a:pt x="52" y="86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8" name="Freeform 124"/>
          <p:cNvSpPr>
            <a:spLocks noEditPoints="1"/>
          </p:cNvSpPr>
          <p:nvPr/>
        </p:nvSpPr>
        <p:spPr bwMode="auto">
          <a:xfrm>
            <a:off x="1651121" y="2459401"/>
            <a:ext cx="158456" cy="141325"/>
          </a:xfrm>
          <a:custGeom>
            <a:avLst/>
            <a:gdLst>
              <a:gd name="T0" fmla="*/ 21 w 47"/>
              <a:gd name="T1" fmla="*/ 3 h 42"/>
              <a:gd name="T2" fmla="*/ 2 w 47"/>
              <a:gd name="T3" fmla="*/ 25 h 42"/>
              <a:gd name="T4" fmla="*/ 8 w 47"/>
              <a:gd name="T5" fmla="*/ 35 h 42"/>
              <a:gd name="T6" fmla="*/ 40 w 47"/>
              <a:gd name="T7" fmla="*/ 29 h 42"/>
              <a:gd name="T8" fmla="*/ 21 w 47"/>
              <a:gd name="T9" fmla="*/ 3 h 42"/>
              <a:gd name="T10" fmla="*/ 16 w 47"/>
              <a:gd name="T11" fmla="*/ 31 h 42"/>
              <a:gd name="T12" fmla="*/ 8 w 47"/>
              <a:gd name="T13" fmla="*/ 26 h 42"/>
              <a:gd name="T14" fmla="*/ 15 w 47"/>
              <a:gd name="T15" fmla="*/ 19 h 42"/>
              <a:gd name="T16" fmla="*/ 23 w 47"/>
              <a:gd name="T17" fmla="*/ 24 h 42"/>
              <a:gd name="T18" fmla="*/ 16 w 47"/>
              <a:gd name="T19" fmla="*/ 31 h 42"/>
              <a:gd name="T20" fmla="*/ 28 w 47"/>
              <a:gd name="T21" fmla="*/ 20 h 42"/>
              <a:gd name="T22" fmla="*/ 25 w 47"/>
              <a:gd name="T23" fmla="*/ 20 h 42"/>
              <a:gd name="T24" fmla="*/ 26 w 47"/>
              <a:gd name="T25" fmla="*/ 16 h 42"/>
              <a:gd name="T26" fmla="*/ 30 w 47"/>
              <a:gd name="T27" fmla="*/ 16 h 42"/>
              <a:gd name="T28" fmla="*/ 28 w 47"/>
              <a:gd name="T29" fmla="*/ 2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7" h="42">
                <a:moveTo>
                  <a:pt x="21" y="3"/>
                </a:moveTo>
                <a:cubicBezTo>
                  <a:pt x="0" y="5"/>
                  <a:pt x="2" y="25"/>
                  <a:pt x="2" y="25"/>
                </a:cubicBezTo>
                <a:cubicBezTo>
                  <a:pt x="2" y="25"/>
                  <a:pt x="2" y="32"/>
                  <a:pt x="8" y="35"/>
                </a:cubicBezTo>
                <a:cubicBezTo>
                  <a:pt x="21" y="42"/>
                  <a:pt x="33" y="38"/>
                  <a:pt x="40" y="29"/>
                </a:cubicBezTo>
                <a:cubicBezTo>
                  <a:pt x="47" y="21"/>
                  <a:pt x="43" y="0"/>
                  <a:pt x="21" y="3"/>
                </a:cubicBezTo>
                <a:close/>
                <a:moveTo>
                  <a:pt x="16" y="31"/>
                </a:moveTo>
                <a:cubicBezTo>
                  <a:pt x="12" y="31"/>
                  <a:pt x="8" y="29"/>
                  <a:pt x="8" y="26"/>
                </a:cubicBezTo>
                <a:cubicBezTo>
                  <a:pt x="8" y="22"/>
                  <a:pt x="11" y="19"/>
                  <a:pt x="15" y="19"/>
                </a:cubicBezTo>
                <a:cubicBezTo>
                  <a:pt x="20" y="18"/>
                  <a:pt x="23" y="21"/>
                  <a:pt x="23" y="24"/>
                </a:cubicBezTo>
                <a:cubicBezTo>
                  <a:pt x="23" y="27"/>
                  <a:pt x="20" y="31"/>
                  <a:pt x="16" y="31"/>
                </a:cubicBezTo>
                <a:close/>
                <a:moveTo>
                  <a:pt x="28" y="20"/>
                </a:moveTo>
                <a:cubicBezTo>
                  <a:pt x="27" y="21"/>
                  <a:pt x="25" y="21"/>
                  <a:pt x="25" y="20"/>
                </a:cubicBezTo>
                <a:cubicBezTo>
                  <a:pt x="24" y="19"/>
                  <a:pt x="24" y="17"/>
                  <a:pt x="26" y="16"/>
                </a:cubicBezTo>
                <a:cubicBezTo>
                  <a:pt x="27" y="15"/>
                  <a:pt x="29" y="15"/>
                  <a:pt x="30" y="16"/>
                </a:cubicBezTo>
                <a:cubicBezTo>
                  <a:pt x="30" y="17"/>
                  <a:pt x="30" y="19"/>
                  <a:pt x="28" y="2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9" name="Freeform 125"/>
          <p:cNvSpPr/>
          <p:nvPr/>
        </p:nvSpPr>
        <p:spPr bwMode="auto">
          <a:xfrm>
            <a:off x="1860967" y="2330924"/>
            <a:ext cx="87079" cy="91361"/>
          </a:xfrm>
          <a:custGeom>
            <a:avLst/>
            <a:gdLst>
              <a:gd name="T0" fmla="*/ 20 w 26"/>
              <a:gd name="T1" fmla="*/ 27 h 27"/>
              <a:gd name="T2" fmla="*/ 23 w 26"/>
              <a:gd name="T3" fmla="*/ 24 h 27"/>
              <a:gd name="T4" fmla="*/ 23 w 26"/>
              <a:gd name="T5" fmla="*/ 24 h 27"/>
              <a:gd name="T6" fmla="*/ 4 w 26"/>
              <a:gd name="T7" fmla="*/ 4 h 27"/>
              <a:gd name="T8" fmla="*/ 0 w 26"/>
              <a:gd name="T9" fmla="*/ 8 h 27"/>
              <a:gd name="T10" fmla="*/ 4 w 26"/>
              <a:gd name="T11" fmla="*/ 11 h 27"/>
              <a:gd name="T12" fmla="*/ 16 w 26"/>
              <a:gd name="T13" fmla="*/ 23 h 27"/>
              <a:gd name="T14" fmla="*/ 20 w 26"/>
              <a:gd name="T1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27">
                <a:moveTo>
                  <a:pt x="20" y="27"/>
                </a:moveTo>
                <a:cubicBezTo>
                  <a:pt x="21" y="27"/>
                  <a:pt x="23" y="26"/>
                  <a:pt x="23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6" y="0"/>
                  <a:pt x="4" y="4"/>
                  <a:pt x="4" y="4"/>
                </a:cubicBezTo>
                <a:cubicBezTo>
                  <a:pt x="2" y="4"/>
                  <a:pt x="0" y="6"/>
                  <a:pt x="0" y="8"/>
                </a:cubicBezTo>
                <a:cubicBezTo>
                  <a:pt x="0" y="10"/>
                  <a:pt x="2" y="11"/>
                  <a:pt x="4" y="11"/>
                </a:cubicBezTo>
                <a:cubicBezTo>
                  <a:pt x="19" y="8"/>
                  <a:pt x="16" y="23"/>
                  <a:pt x="16" y="23"/>
                </a:cubicBezTo>
                <a:cubicBezTo>
                  <a:pt x="16" y="25"/>
                  <a:pt x="18" y="27"/>
                  <a:pt x="20" y="27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0" name="Freeform 126"/>
          <p:cNvSpPr/>
          <p:nvPr/>
        </p:nvSpPr>
        <p:spPr bwMode="auto">
          <a:xfrm>
            <a:off x="1843836" y="2276678"/>
            <a:ext cx="182723" cy="169876"/>
          </a:xfrm>
          <a:custGeom>
            <a:avLst/>
            <a:gdLst>
              <a:gd name="T0" fmla="*/ 22 w 54"/>
              <a:gd name="T1" fmla="*/ 2 h 50"/>
              <a:gd name="T2" fmla="*/ 4 w 54"/>
              <a:gd name="T3" fmla="*/ 2 h 50"/>
              <a:gd name="T4" fmla="*/ 4 w 54"/>
              <a:gd name="T5" fmla="*/ 2 h 50"/>
              <a:gd name="T6" fmla="*/ 4 w 54"/>
              <a:gd name="T7" fmla="*/ 2 h 50"/>
              <a:gd name="T8" fmla="*/ 0 w 54"/>
              <a:gd name="T9" fmla="*/ 7 h 50"/>
              <a:gd name="T10" fmla="*/ 5 w 54"/>
              <a:gd name="T11" fmla="*/ 12 h 50"/>
              <a:gd name="T12" fmla="*/ 10 w 54"/>
              <a:gd name="T13" fmla="*/ 11 h 50"/>
              <a:gd name="T14" fmla="*/ 35 w 54"/>
              <a:gd name="T15" fmla="*/ 24 h 50"/>
              <a:gd name="T16" fmla="*/ 37 w 54"/>
              <a:gd name="T17" fmla="*/ 41 h 50"/>
              <a:gd name="T18" fmla="*/ 36 w 54"/>
              <a:gd name="T19" fmla="*/ 46 h 50"/>
              <a:gd name="T20" fmla="*/ 41 w 54"/>
              <a:gd name="T21" fmla="*/ 50 h 50"/>
              <a:gd name="T22" fmla="*/ 46 w 54"/>
              <a:gd name="T23" fmla="*/ 46 h 50"/>
              <a:gd name="T24" fmla="*/ 46 w 54"/>
              <a:gd name="T25" fmla="*/ 46 h 50"/>
              <a:gd name="T26" fmla="*/ 22 w 54"/>
              <a:gd name="T27" fmla="*/ 2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4" h="50">
                <a:moveTo>
                  <a:pt x="22" y="2"/>
                </a:moveTo>
                <a:cubicBezTo>
                  <a:pt x="14" y="0"/>
                  <a:pt x="7" y="1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10"/>
                  <a:pt x="2" y="12"/>
                  <a:pt x="5" y="12"/>
                </a:cubicBezTo>
                <a:cubicBezTo>
                  <a:pt x="5" y="12"/>
                  <a:pt x="8" y="12"/>
                  <a:pt x="10" y="11"/>
                </a:cubicBezTo>
                <a:cubicBezTo>
                  <a:pt x="12" y="10"/>
                  <a:pt x="27" y="11"/>
                  <a:pt x="35" y="24"/>
                </a:cubicBezTo>
                <a:cubicBezTo>
                  <a:pt x="39" y="33"/>
                  <a:pt x="37" y="40"/>
                  <a:pt x="37" y="41"/>
                </a:cubicBezTo>
                <a:cubicBezTo>
                  <a:pt x="37" y="41"/>
                  <a:pt x="36" y="43"/>
                  <a:pt x="36" y="46"/>
                </a:cubicBezTo>
                <a:cubicBezTo>
                  <a:pt x="36" y="49"/>
                  <a:pt x="38" y="50"/>
                  <a:pt x="41" y="50"/>
                </a:cubicBezTo>
                <a:cubicBezTo>
                  <a:pt x="43" y="50"/>
                  <a:pt x="45" y="50"/>
                  <a:pt x="46" y="46"/>
                </a:cubicBezTo>
                <a:cubicBezTo>
                  <a:pt x="46" y="46"/>
                  <a:pt x="46" y="46"/>
                  <a:pt x="46" y="46"/>
                </a:cubicBezTo>
                <a:cubicBezTo>
                  <a:pt x="54" y="18"/>
                  <a:pt x="36" y="5"/>
                  <a:pt x="22" y="2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1" name="Oval 127"/>
          <p:cNvSpPr>
            <a:spLocks noChangeArrowheads="1"/>
          </p:cNvSpPr>
          <p:nvPr/>
        </p:nvSpPr>
        <p:spPr bwMode="auto">
          <a:xfrm>
            <a:off x="627587" y="2286671"/>
            <a:ext cx="84224" cy="74231"/>
          </a:xfrm>
          <a:prstGeom prst="ellipse">
            <a:avLst/>
          </a:pr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2" name="Freeform 128"/>
          <p:cNvSpPr/>
          <p:nvPr/>
        </p:nvSpPr>
        <p:spPr bwMode="auto">
          <a:xfrm>
            <a:off x="590471" y="2378033"/>
            <a:ext cx="128477" cy="246962"/>
          </a:xfrm>
          <a:custGeom>
            <a:avLst/>
            <a:gdLst>
              <a:gd name="T0" fmla="*/ 13 w 38"/>
              <a:gd name="T1" fmla="*/ 0 h 73"/>
              <a:gd name="T2" fmla="*/ 6 w 38"/>
              <a:gd name="T3" fmla="*/ 11 h 73"/>
              <a:gd name="T4" fmla="*/ 20 w 38"/>
              <a:gd name="T5" fmla="*/ 20 h 73"/>
              <a:gd name="T6" fmla="*/ 25 w 38"/>
              <a:gd name="T7" fmla="*/ 34 h 73"/>
              <a:gd name="T8" fmla="*/ 0 w 38"/>
              <a:gd name="T9" fmla="*/ 61 h 73"/>
              <a:gd name="T10" fmla="*/ 18 w 38"/>
              <a:gd name="T11" fmla="*/ 73 h 73"/>
              <a:gd name="T12" fmla="*/ 34 w 38"/>
              <a:gd name="T13" fmla="*/ 39 h 73"/>
              <a:gd name="T14" fmla="*/ 32 w 38"/>
              <a:gd name="T15" fmla="*/ 15 h 73"/>
              <a:gd name="T16" fmla="*/ 13 w 38"/>
              <a:gd name="T17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73">
                <a:moveTo>
                  <a:pt x="13" y="0"/>
                </a:moveTo>
                <a:cubicBezTo>
                  <a:pt x="6" y="11"/>
                  <a:pt x="6" y="11"/>
                  <a:pt x="6" y="11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9" y="25"/>
                  <a:pt x="25" y="34"/>
                </a:cubicBezTo>
                <a:cubicBezTo>
                  <a:pt x="21" y="43"/>
                  <a:pt x="0" y="61"/>
                  <a:pt x="0" y="61"/>
                </a:cubicBezTo>
                <a:cubicBezTo>
                  <a:pt x="18" y="73"/>
                  <a:pt x="18" y="73"/>
                  <a:pt x="18" y="73"/>
                </a:cubicBezTo>
                <a:cubicBezTo>
                  <a:pt x="31" y="45"/>
                  <a:pt x="30" y="49"/>
                  <a:pt x="34" y="39"/>
                </a:cubicBezTo>
                <a:cubicBezTo>
                  <a:pt x="37" y="29"/>
                  <a:pt x="38" y="21"/>
                  <a:pt x="32" y="15"/>
                </a:cubicBezTo>
                <a:cubicBezTo>
                  <a:pt x="25" y="8"/>
                  <a:pt x="24" y="7"/>
                  <a:pt x="13" y="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3" name="Freeform 129"/>
          <p:cNvSpPr/>
          <p:nvPr/>
        </p:nvSpPr>
        <p:spPr bwMode="auto">
          <a:xfrm>
            <a:off x="687543" y="2259548"/>
            <a:ext cx="368301" cy="409699"/>
          </a:xfrm>
          <a:custGeom>
            <a:avLst/>
            <a:gdLst>
              <a:gd name="T0" fmla="*/ 104 w 109"/>
              <a:gd name="T1" fmla="*/ 31 h 121"/>
              <a:gd name="T2" fmla="*/ 32 w 109"/>
              <a:gd name="T3" fmla="*/ 20 h 121"/>
              <a:gd name="T4" fmla="*/ 36 w 109"/>
              <a:gd name="T5" fmla="*/ 11 h 121"/>
              <a:gd name="T6" fmla="*/ 19 w 109"/>
              <a:gd name="T7" fmla="*/ 6 h 121"/>
              <a:gd name="T8" fmla="*/ 0 w 109"/>
              <a:gd name="T9" fmla="*/ 39 h 121"/>
              <a:gd name="T10" fmla="*/ 12 w 109"/>
              <a:gd name="T11" fmla="*/ 46 h 121"/>
              <a:gd name="T12" fmla="*/ 21 w 109"/>
              <a:gd name="T13" fmla="*/ 36 h 121"/>
              <a:gd name="T14" fmla="*/ 29 w 109"/>
              <a:gd name="T15" fmla="*/ 32 h 121"/>
              <a:gd name="T16" fmla="*/ 15 w 109"/>
              <a:gd name="T17" fmla="*/ 52 h 121"/>
              <a:gd name="T18" fmla="*/ 23 w 109"/>
              <a:gd name="T19" fmla="*/ 58 h 121"/>
              <a:gd name="T20" fmla="*/ 33 w 109"/>
              <a:gd name="T21" fmla="*/ 48 h 121"/>
              <a:gd name="T22" fmla="*/ 39 w 109"/>
              <a:gd name="T23" fmla="*/ 48 h 121"/>
              <a:gd name="T24" fmla="*/ 39 w 109"/>
              <a:gd name="T25" fmla="*/ 58 h 121"/>
              <a:gd name="T26" fmla="*/ 15 w 109"/>
              <a:gd name="T27" fmla="*/ 58 h 121"/>
              <a:gd name="T28" fmla="*/ 15 w 109"/>
              <a:gd name="T29" fmla="*/ 67 h 121"/>
              <a:gd name="T30" fmla="*/ 39 w 109"/>
              <a:gd name="T31" fmla="*/ 67 h 121"/>
              <a:gd name="T32" fmla="*/ 39 w 109"/>
              <a:gd name="T33" fmla="*/ 87 h 121"/>
              <a:gd name="T34" fmla="*/ 38 w 109"/>
              <a:gd name="T35" fmla="*/ 87 h 121"/>
              <a:gd name="T36" fmla="*/ 30 w 109"/>
              <a:gd name="T37" fmla="*/ 84 h 121"/>
              <a:gd name="T38" fmla="*/ 29 w 109"/>
              <a:gd name="T39" fmla="*/ 71 h 121"/>
              <a:gd name="T40" fmla="*/ 13 w 109"/>
              <a:gd name="T41" fmla="*/ 71 h 121"/>
              <a:gd name="T42" fmla="*/ 12 w 109"/>
              <a:gd name="T43" fmla="*/ 72 h 121"/>
              <a:gd name="T44" fmla="*/ 30 w 109"/>
              <a:gd name="T45" fmla="*/ 98 h 121"/>
              <a:gd name="T46" fmla="*/ 70 w 109"/>
              <a:gd name="T47" fmla="*/ 87 h 121"/>
              <a:gd name="T48" fmla="*/ 72 w 109"/>
              <a:gd name="T49" fmla="*/ 96 h 121"/>
              <a:gd name="T50" fmla="*/ 86 w 109"/>
              <a:gd name="T51" fmla="*/ 91 h 121"/>
              <a:gd name="T52" fmla="*/ 77 w 109"/>
              <a:gd name="T53" fmla="*/ 68 h 121"/>
              <a:gd name="T54" fmla="*/ 66 w 109"/>
              <a:gd name="T55" fmla="*/ 72 h 121"/>
              <a:gd name="T56" fmla="*/ 68 w 109"/>
              <a:gd name="T57" fmla="*/ 79 h 121"/>
              <a:gd name="T58" fmla="*/ 58 w 109"/>
              <a:gd name="T59" fmla="*/ 84 h 121"/>
              <a:gd name="T60" fmla="*/ 58 w 109"/>
              <a:gd name="T61" fmla="*/ 67 h 121"/>
              <a:gd name="T62" fmla="*/ 82 w 109"/>
              <a:gd name="T63" fmla="*/ 67 h 121"/>
              <a:gd name="T64" fmla="*/ 82 w 109"/>
              <a:gd name="T65" fmla="*/ 58 h 121"/>
              <a:gd name="T66" fmla="*/ 58 w 109"/>
              <a:gd name="T67" fmla="*/ 58 h 121"/>
              <a:gd name="T68" fmla="*/ 58 w 109"/>
              <a:gd name="T69" fmla="*/ 48 h 121"/>
              <a:gd name="T70" fmla="*/ 82 w 109"/>
              <a:gd name="T71" fmla="*/ 48 h 121"/>
              <a:gd name="T72" fmla="*/ 82 w 109"/>
              <a:gd name="T73" fmla="*/ 39 h 121"/>
              <a:gd name="T74" fmla="*/ 40 w 109"/>
              <a:gd name="T75" fmla="*/ 39 h 121"/>
              <a:gd name="T76" fmla="*/ 46 w 109"/>
              <a:gd name="T77" fmla="*/ 30 h 121"/>
              <a:gd name="T78" fmla="*/ 39 w 109"/>
              <a:gd name="T79" fmla="*/ 28 h 121"/>
              <a:gd name="T80" fmla="*/ 87 w 109"/>
              <a:gd name="T81" fmla="*/ 37 h 121"/>
              <a:gd name="T82" fmla="*/ 87 w 109"/>
              <a:gd name="T83" fmla="*/ 85 h 121"/>
              <a:gd name="T84" fmla="*/ 70 w 109"/>
              <a:gd name="T85" fmla="*/ 101 h 121"/>
              <a:gd name="T86" fmla="*/ 60 w 109"/>
              <a:gd name="T87" fmla="*/ 98 h 121"/>
              <a:gd name="T88" fmla="*/ 57 w 109"/>
              <a:gd name="T89" fmla="*/ 108 h 121"/>
              <a:gd name="T90" fmla="*/ 105 w 109"/>
              <a:gd name="T91" fmla="*/ 87 h 121"/>
              <a:gd name="T92" fmla="*/ 104 w 109"/>
              <a:gd name="T93" fmla="*/ 3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09" h="121">
                <a:moveTo>
                  <a:pt x="104" y="31"/>
                </a:moveTo>
                <a:cubicBezTo>
                  <a:pt x="104" y="31"/>
                  <a:pt x="100" y="0"/>
                  <a:pt x="32" y="20"/>
                </a:cubicBezTo>
                <a:cubicBezTo>
                  <a:pt x="35" y="14"/>
                  <a:pt x="36" y="11"/>
                  <a:pt x="36" y="11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2" y="29"/>
                  <a:pt x="0" y="39"/>
                </a:cubicBezTo>
                <a:cubicBezTo>
                  <a:pt x="0" y="39"/>
                  <a:pt x="12" y="46"/>
                  <a:pt x="12" y="46"/>
                </a:cubicBezTo>
                <a:cubicBezTo>
                  <a:pt x="15" y="43"/>
                  <a:pt x="18" y="39"/>
                  <a:pt x="21" y="36"/>
                </a:cubicBezTo>
                <a:cubicBezTo>
                  <a:pt x="24" y="35"/>
                  <a:pt x="26" y="33"/>
                  <a:pt x="29" y="32"/>
                </a:cubicBezTo>
                <a:cubicBezTo>
                  <a:pt x="26" y="38"/>
                  <a:pt x="20" y="47"/>
                  <a:pt x="15" y="52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58"/>
                  <a:pt x="27" y="54"/>
                  <a:pt x="33" y="48"/>
                </a:cubicBezTo>
                <a:cubicBezTo>
                  <a:pt x="39" y="48"/>
                  <a:pt x="39" y="48"/>
                  <a:pt x="39" y="48"/>
                </a:cubicBezTo>
                <a:cubicBezTo>
                  <a:pt x="39" y="58"/>
                  <a:pt x="39" y="58"/>
                  <a:pt x="39" y="58"/>
                </a:cubicBezTo>
                <a:cubicBezTo>
                  <a:pt x="15" y="58"/>
                  <a:pt x="15" y="58"/>
                  <a:pt x="15" y="58"/>
                </a:cubicBezTo>
                <a:cubicBezTo>
                  <a:pt x="15" y="67"/>
                  <a:pt x="15" y="67"/>
                  <a:pt x="15" y="67"/>
                </a:cubicBezTo>
                <a:cubicBezTo>
                  <a:pt x="39" y="67"/>
                  <a:pt x="39" y="67"/>
                  <a:pt x="39" y="67"/>
                </a:cubicBezTo>
                <a:cubicBezTo>
                  <a:pt x="39" y="87"/>
                  <a:pt x="39" y="87"/>
                  <a:pt x="39" y="87"/>
                </a:cubicBezTo>
                <a:cubicBezTo>
                  <a:pt x="39" y="87"/>
                  <a:pt x="38" y="87"/>
                  <a:pt x="38" y="87"/>
                </a:cubicBezTo>
                <a:cubicBezTo>
                  <a:pt x="35" y="87"/>
                  <a:pt x="31" y="86"/>
                  <a:pt x="30" y="84"/>
                </a:cubicBezTo>
                <a:cubicBezTo>
                  <a:pt x="28" y="81"/>
                  <a:pt x="29" y="75"/>
                  <a:pt x="29" y="71"/>
                </a:cubicBezTo>
                <a:cubicBezTo>
                  <a:pt x="13" y="71"/>
                  <a:pt x="13" y="71"/>
                  <a:pt x="13" y="71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6" y="99"/>
                  <a:pt x="30" y="98"/>
                </a:cubicBezTo>
                <a:cubicBezTo>
                  <a:pt x="51" y="99"/>
                  <a:pt x="64" y="92"/>
                  <a:pt x="70" y="87"/>
                </a:cubicBezTo>
                <a:cubicBezTo>
                  <a:pt x="72" y="96"/>
                  <a:pt x="72" y="96"/>
                  <a:pt x="72" y="96"/>
                </a:cubicBezTo>
                <a:cubicBezTo>
                  <a:pt x="86" y="91"/>
                  <a:pt x="86" y="91"/>
                  <a:pt x="86" y="91"/>
                </a:cubicBezTo>
                <a:cubicBezTo>
                  <a:pt x="77" y="68"/>
                  <a:pt x="77" y="68"/>
                  <a:pt x="77" y="68"/>
                </a:cubicBezTo>
                <a:cubicBezTo>
                  <a:pt x="66" y="72"/>
                  <a:pt x="66" y="72"/>
                  <a:pt x="66" y="72"/>
                </a:cubicBezTo>
                <a:cubicBezTo>
                  <a:pt x="68" y="79"/>
                  <a:pt x="68" y="79"/>
                  <a:pt x="68" y="79"/>
                </a:cubicBezTo>
                <a:cubicBezTo>
                  <a:pt x="65" y="82"/>
                  <a:pt x="62" y="83"/>
                  <a:pt x="58" y="84"/>
                </a:cubicBezTo>
                <a:cubicBezTo>
                  <a:pt x="58" y="67"/>
                  <a:pt x="58" y="67"/>
                  <a:pt x="58" y="67"/>
                </a:cubicBezTo>
                <a:cubicBezTo>
                  <a:pt x="82" y="67"/>
                  <a:pt x="82" y="67"/>
                  <a:pt x="82" y="67"/>
                </a:cubicBezTo>
                <a:cubicBezTo>
                  <a:pt x="82" y="58"/>
                  <a:pt x="82" y="58"/>
                  <a:pt x="82" y="58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48"/>
                  <a:pt x="58" y="48"/>
                  <a:pt x="58" y="48"/>
                </a:cubicBezTo>
                <a:cubicBezTo>
                  <a:pt x="82" y="48"/>
                  <a:pt x="82" y="48"/>
                  <a:pt x="82" y="48"/>
                </a:cubicBezTo>
                <a:cubicBezTo>
                  <a:pt x="82" y="39"/>
                  <a:pt x="82" y="39"/>
                  <a:pt x="82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43" y="36"/>
                  <a:pt x="46" y="33"/>
                  <a:pt x="46" y="30"/>
                </a:cubicBezTo>
                <a:cubicBezTo>
                  <a:pt x="39" y="28"/>
                  <a:pt x="39" y="28"/>
                  <a:pt x="39" y="28"/>
                </a:cubicBezTo>
                <a:cubicBezTo>
                  <a:pt x="70" y="17"/>
                  <a:pt x="87" y="19"/>
                  <a:pt x="87" y="37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9" y="102"/>
                  <a:pt x="70" y="101"/>
                </a:cubicBezTo>
                <a:cubicBezTo>
                  <a:pt x="60" y="98"/>
                  <a:pt x="60" y="98"/>
                  <a:pt x="60" y="9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7" y="108"/>
                  <a:pt x="101" y="121"/>
                  <a:pt x="105" y="87"/>
                </a:cubicBezTo>
                <a:cubicBezTo>
                  <a:pt x="109" y="53"/>
                  <a:pt x="104" y="31"/>
                  <a:pt x="104" y="31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4" name="Freeform 130"/>
          <p:cNvSpPr>
            <a:spLocks noEditPoints="1"/>
          </p:cNvSpPr>
          <p:nvPr/>
        </p:nvSpPr>
        <p:spPr bwMode="auto">
          <a:xfrm>
            <a:off x="569059" y="3582048"/>
            <a:ext cx="506771" cy="509626"/>
          </a:xfrm>
          <a:custGeom>
            <a:avLst/>
            <a:gdLst>
              <a:gd name="T0" fmla="*/ 0 w 150"/>
              <a:gd name="T1" fmla="*/ 76 h 151"/>
              <a:gd name="T2" fmla="*/ 150 w 150"/>
              <a:gd name="T3" fmla="*/ 76 h 151"/>
              <a:gd name="T4" fmla="*/ 41 w 150"/>
              <a:gd name="T5" fmla="*/ 37 h 151"/>
              <a:gd name="T6" fmla="*/ 41 w 150"/>
              <a:gd name="T7" fmla="*/ 53 h 151"/>
              <a:gd name="T8" fmla="*/ 41 w 150"/>
              <a:gd name="T9" fmla="*/ 37 h 151"/>
              <a:gd name="T10" fmla="*/ 37 w 150"/>
              <a:gd name="T11" fmla="*/ 113 h 151"/>
              <a:gd name="T12" fmla="*/ 42 w 150"/>
              <a:gd name="T13" fmla="*/ 83 h 151"/>
              <a:gd name="T14" fmla="*/ 27 w 150"/>
              <a:gd name="T15" fmla="*/ 66 h 151"/>
              <a:gd name="T16" fmla="*/ 47 w 150"/>
              <a:gd name="T17" fmla="*/ 69 h 151"/>
              <a:gd name="T18" fmla="*/ 126 w 150"/>
              <a:gd name="T19" fmla="*/ 97 h 151"/>
              <a:gd name="T20" fmla="*/ 91 w 150"/>
              <a:gd name="T21" fmla="*/ 106 h 151"/>
              <a:gd name="T22" fmla="*/ 109 w 150"/>
              <a:gd name="T23" fmla="*/ 96 h 151"/>
              <a:gd name="T24" fmla="*/ 74 w 150"/>
              <a:gd name="T25" fmla="*/ 52 h 151"/>
              <a:gd name="T26" fmla="*/ 76 w 150"/>
              <a:gd name="T27" fmla="*/ 59 h 151"/>
              <a:gd name="T28" fmla="*/ 105 w 150"/>
              <a:gd name="T29" fmla="*/ 67 h 151"/>
              <a:gd name="T30" fmla="*/ 89 w 150"/>
              <a:gd name="T31" fmla="*/ 75 h 151"/>
              <a:gd name="T32" fmla="*/ 105 w 150"/>
              <a:gd name="T33" fmla="*/ 79 h 151"/>
              <a:gd name="T34" fmla="*/ 89 w 150"/>
              <a:gd name="T35" fmla="*/ 95 h 151"/>
              <a:gd name="T36" fmla="*/ 96 w 150"/>
              <a:gd name="T37" fmla="*/ 85 h 151"/>
              <a:gd name="T38" fmla="*/ 111 w 150"/>
              <a:gd name="T39" fmla="*/ 100 h 151"/>
              <a:gd name="T40" fmla="*/ 99 w 150"/>
              <a:gd name="T41" fmla="*/ 97 h 151"/>
              <a:gd name="T42" fmla="*/ 54 w 150"/>
              <a:gd name="T43" fmla="*/ 84 h 151"/>
              <a:gd name="T44" fmla="*/ 67 w 150"/>
              <a:gd name="T45" fmla="*/ 83 h 151"/>
              <a:gd name="T46" fmla="*/ 73 w 150"/>
              <a:gd name="T47" fmla="*/ 96 h 151"/>
              <a:gd name="T48" fmla="*/ 73 w 150"/>
              <a:gd name="T49" fmla="*/ 79 h 151"/>
              <a:gd name="T50" fmla="*/ 53 w 150"/>
              <a:gd name="T51" fmla="*/ 75 h 151"/>
              <a:gd name="T52" fmla="*/ 73 w 150"/>
              <a:gd name="T53" fmla="*/ 67 h 151"/>
              <a:gd name="T54" fmla="*/ 62 w 150"/>
              <a:gd name="T55" fmla="*/ 75 h 151"/>
              <a:gd name="T56" fmla="*/ 67 w 150"/>
              <a:gd name="T57" fmla="*/ 55 h 151"/>
              <a:gd name="T58" fmla="*/ 54 w 150"/>
              <a:gd name="T59" fmla="*/ 66 h 151"/>
              <a:gd name="T60" fmla="*/ 60 w 150"/>
              <a:gd name="T61" fmla="*/ 35 h 151"/>
              <a:gd name="T62" fmla="*/ 69 w 150"/>
              <a:gd name="T63" fmla="*/ 45 h 151"/>
              <a:gd name="T64" fmla="*/ 126 w 150"/>
              <a:gd name="T65" fmla="*/ 97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0" h="151">
                <a:moveTo>
                  <a:pt x="75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7"/>
                  <a:pt x="34" y="151"/>
                  <a:pt x="75" y="151"/>
                </a:cubicBezTo>
                <a:cubicBezTo>
                  <a:pt x="117" y="151"/>
                  <a:pt x="150" y="117"/>
                  <a:pt x="150" y="76"/>
                </a:cubicBezTo>
                <a:cubicBezTo>
                  <a:pt x="150" y="34"/>
                  <a:pt x="117" y="0"/>
                  <a:pt x="75" y="0"/>
                </a:cubicBezTo>
                <a:close/>
                <a:moveTo>
                  <a:pt x="41" y="37"/>
                </a:moveTo>
                <a:cubicBezTo>
                  <a:pt x="46" y="37"/>
                  <a:pt x="50" y="40"/>
                  <a:pt x="50" y="45"/>
                </a:cubicBezTo>
                <a:cubicBezTo>
                  <a:pt x="50" y="50"/>
                  <a:pt x="46" y="53"/>
                  <a:pt x="41" y="53"/>
                </a:cubicBezTo>
                <a:cubicBezTo>
                  <a:pt x="35" y="53"/>
                  <a:pt x="31" y="50"/>
                  <a:pt x="31" y="45"/>
                </a:cubicBezTo>
                <a:cubicBezTo>
                  <a:pt x="31" y="40"/>
                  <a:pt x="35" y="37"/>
                  <a:pt x="41" y="37"/>
                </a:cubicBezTo>
                <a:close/>
                <a:moveTo>
                  <a:pt x="48" y="87"/>
                </a:moveTo>
                <a:cubicBezTo>
                  <a:pt x="46" y="95"/>
                  <a:pt x="47" y="92"/>
                  <a:pt x="37" y="113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23" y="104"/>
                  <a:pt x="38" y="90"/>
                  <a:pt x="42" y="83"/>
                </a:cubicBezTo>
                <a:cubicBezTo>
                  <a:pt x="45" y="76"/>
                  <a:pt x="38" y="73"/>
                  <a:pt x="38" y="73"/>
                </a:cubicBezTo>
                <a:cubicBezTo>
                  <a:pt x="27" y="66"/>
                  <a:pt x="27" y="66"/>
                  <a:pt x="27" y="66"/>
                </a:cubicBezTo>
                <a:cubicBezTo>
                  <a:pt x="33" y="57"/>
                  <a:pt x="33" y="57"/>
                  <a:pt x="33" y="57"/>
                </a:cubicBezTo>
                <a:cubicBezTo>
                  <a:pt x="41" y="63"/>
                  <a:pt x="42" y="63"/>
                  <a:pt x="47" y="69"/>
                </a:cubicBezTo>
                <a:cubicBezTo>
                  <a:pt x="52" y="73"/>
                  <a:pt x="51" y="79"/>
                  <a:pt x="48" y="87"/>
                </a:cubicBezTo>
                <a:close/>
                <a:moveTo>
                  <a:pt x="126" y="97"/>
                </a:moveTo>
                <a:cubicBezTo>
                  <a:pt x="123" y="123"/>
                  <a:pt x="89" y="113"/>
                  <a:pt x="89" y="113"/>
                </a:cubicBezTo>
                <a:cubicBezTo>
                  <a:pt x="91" y="106"/>
                  <a:pt x="91" y="106"/>
                  <a:pt x="91" y="106"/>
                </a:cubicBezTo>
                <a:cubicBezTo>
                  <a:pt x="98" y="108"/>
                  <a:pt x="98" y="108"/>
                  <a:pt x="98" y="108"/>
                </a:cubicBezTo>
                <a:cubicBezTo>
                  <a:pt x="112" y="109"/>
                  <a:pt x="109" y="96"/>
                  <a:pt x="109" y="96"/>
                </a:cubicBezTo>
                <a:cubicBezTo>
                  <a:pt x="109" y="59"/>
                  <a:pt x="109" y="59"/>
                  <a:pt x="109" y="59"/>
                </a:cubicBezTo>
                <a:cubicBezTo>
                  <a:pt x="109" y="45"/>
                  <a:pt x="98" y="44"/>
                  <a:pt x="74" y="52"/>
                </a:cubicBezTo>
                <a:cubicBezTo>
                  <a:pt x="80" y="53"/>
                  <a:pt x="80" y="53"/>
                  <a:pt x="80" y="53"/>
                </a:cubicBezTo>
                <a:cubicBezTo>
                  <a:pt x="79" y="54"/>
                  <a:pt x="78" y="59"/>
                  <a:pt x="76" y="59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67"/>
                  <a:pt x="105" y="67"/>
                  <a:pt x="105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75"/>
                  <a:pt x="89" y="75"/>
                  <a:pt x="89" y="75"/>
                </a:cubicBezTo>
                <a:cubicBezTo>
                  <a:pt x="105" y="75"/>
                  <a:pt x="105" y="75"/>
                  <a:pt x="105" y="75"/>
                </a:cubicBezTo>
                <a:cubicBezTo>
                  <a:pt x="105" y="79"/>
                  <a:pt x="105" y="79"/>
                  <a:pt x="105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95"/>
                  <a:pt x="89" y="95"/>
                  <a:pt x="89" y="95"/>
                </a:cubicBezTo>
                <a:cubicBezTo>
                  <a:pt x="89" y="94"/>
                  <a:pt x="95" y="93"/>
                  <a:pt x="97" y="91"/>
                </a:cubicBezTo>
                <a:cubicBezTo>
                  <a:pt x="96" y="85"/>
                  <a:pt x="96" y="85"/>
                  <a:pt x="96" y="85"/>
                </a:cubicBezTo>
                <a:cubicBezTo>
                  <a:pt x="104" y="83"/>
                  <a:pt x="104" y="83"/>
                  <a:pt x="104" y="83"/>
                </a:cubicBezTo>
                <a:cubicBezTo>
                  <a:pt x="111" y="100"/>
                  <a:pt x="111" y="100"/>
                  <a:pt x="111" y="100"/>
                </a:cubicBezTo>
                <a:cubicBezTo>
                  <a:pt x="101" y="104"/>
                  <a:pt x="101" y="104"/>
                  <a:pt x="101" y="104"/>
                </a:cubicBezTo>
                <a:cubicBezTo>
                  <a:pt x="99" y="97"/>
                  <a:pt x="99" y="97"/>
                  <a:pt x="99" y="97"/>
                </a:cubicBezTo>
                <a:cubicBezTo>
                  <a:pt x="94" y="101"/>
                  <a:pt x="85" y="106"/>
                  <a:pt x="68" y="106"/>
                </a:cubicBezTo>
                <a:cubicBezTo>
                  <a:pt x="50" y="106"/>
                  <a:pt x="54" y="84"/>
                  <a:pt x="54" y="84"/>
                </a:cubicBezTo>
                <a:cubicBezTo>
                  <a:pt x="55" y="83"/>
                  <a:pt x="55" y="83"/>
                  <a:pt x="55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67" y="87"/>
                  <a:pt x="66" y="91"/>
                  <a:pt x="68" y="93"/>
                </a:cubicBezTo>
                <a:cubicBezTo>
                  <a:pt x="69" y="95"/>
                  <a:pt x="71" y="96"/>
                  <a:pt x="73" y="96"/>
                </a:cubicBezTo>
                <a:cubicBezTo>
                  <a:pt x="74" y="96"/>
                  <a:pt x="73" y="97"/>
                  <a:pt x="73" y="97"/>
                </a:cubicBezTo>
                <a:cubicBezTo>
                  <a:pt x="73" y="79"/>
                  <a:pt x="73" y="79"/>
                  <a:pt x="73" y="79"/>
                </a:cubicBezTo>
                <a:cubicBezTo>
                  <a:pt x="53" y="79"/>
                  <a:pt x="53" y="79"/>
                  <a:pt x="53" y="79"/>
                </a:cubicBezTo>
                <a:cubicBezTo>
                  <a:pt x="53" y="75"/>
                  <a:pt x="53" y="75"/>
                  <a:pt x="53" y="75"/>
                </a:cubicBezTo>
                <a:cubicBezTo>
                  <a:pt x="73" y="75"/>
                  <a:pt x="73" y="75"/>
                  <a:pt x="73" y="75"/>
                </a:cubicBezTo>
                <a:cubicBezTo>
                  <a:pt x="73" y="67"/>
                  <a:pt x="73" y="67"/>
                  <a:pt x="73" y="67"/>
                </a:cubicBezTo>
                <a:cubicBezTo>
                  <a:pt x="70" y="67"/>
                  <a:pt x="70" y="67"/>
                  <a:pt x="70" y="67"/>
                </a:cubicBezTo>
                <a:cubicBezTo>
                  <a:pt x="66" y="71"/>
                  <a:pt x="62" y="75"/>
                  <a:pt x="62" y="75"/>
                </a:cubicBezTo>
                <a:cubicBezTo>
                  <a:pt x="57" y="70"/>
                  <a:pt x="57" y="70"/>
                  <a:pt x="57" y="70"/>
                </a:cubicBezTo>
                <a:cubicBezTo>
                  <a:pt x="61" y="66"/>
                  <a:pt x="65" y="60"/>
                  <a:pt x="67" y="55"/>
                </a:cubicBezTo>
                <a:cubicBezTo>
                  <a:pt x="65" y="56"/>
                  <a:pt x="63" y="57"/>
                  <a:pt x="61" y="58"/>
                </a:cubicBezTo>
                <a:cubicBezTo>
                  <a:pt x="59" y="60"/>
                  <a:pt x="57" y="63"/>
                  <a:pt x="54" y="66"/>
                </a:cubicBezTo>
                <a:cubicBezTo>
                  <a:pt x="54" y="66"/>
                  <a:pt x="45" y="60"/>
                  <a:pt x="45" y="60"/>
                </a:cubicBezTo>
                <a:cubicBezTo>
                  <a:pt x="54" y="52"/>
                  <a:pt x="60" y="35"/>
                  <a:pt x="60" y="35"/>
                </a:cubicBezTo>
                <a:cubicBezTo>
                  <a:pt x="73" y="39"/>
                  <a:pt x="73" y="39"/>
                  <a:pt x="73" y="39"/>
                </a:cubicBezTo>
                <a:cubicBezTo>
                  <a:pt x="73" y="39"/>
                  <a:pt x="72" y="41"/>
                  <a:pt x="69" y="45"/>
                </a:cubicBezTo>
                <a:cubicBezTo>
                  <a:pt x="122" y="30"/>
                  <a:pt x="125" y="54"/>
                  <a:pt x="125" y="54"/>
                </a:cubicBezTo>
                <a:cubicBezTo>
                  <a:pt x="125" y="54"/>
                  <a:pt x="129" y="71"/>
                  <a:pt x="126" y="97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5" name="Rectangle 131"/>
          <p:cNvSpPr>
            <a:spLocks noChangeArrowheads="1"/>
          </p:cNvSpPr>
          <p:nvPr/>
        </p:nvSpPr>
        <p:spPr bwMode="auto">
          <a:xfrm>
            <a:off x="7488467" y="2298092"/>
            <a:ext cx="341178" cy="41399"/>
          </a:xfrm>
          <a:prstGeom prst="rect">
            <a:avLst/>
          </a:pr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6" name="Freeform 132"/>
          <p:cNvSpPr>
            <a:spLocks noEditPoints="1"/>
          </p:cNvSpPr>
          <p:nvPr/>
        </p:nvSpPr>
        <p:spPr bwMode="auto">
          <a:xfrm>
            <a:off x="7518445" y="2376606"/>
            <a:ext cx="281222" cy="151317"/>
          </a:xfrm>
          <a:custGeom>
            <a:avLst/>
            <a:gdLst>
              <a:gd name="T0" fmla="*/ 197 w 197"/>
              <a:gd name="T1" fmla="*/ 106 h 106"/>
              <a:gd name="T2" fmla="*/ 197 w 197"/>
              <a:gd name="T3" fmla="*/ 0 h 106"/>
              <a:gd name="T4" fmla="*/ 0 w 197"/>
              <a:gd name="T5" fmla="*/ 0 h 106"/>
              <a:gd name="T6" fmla="*/ 0 w 197"/>
              <a:gd name="T7" fmla="*/ 106 h 106"/>
              <a:gd name="T8" fmla="*/ 197 w 197"/>
              <a:gd name="T9" fmla="*/ 106 h 106"/>
              <a:gd name="T10" fmla="*/ 28 w 197"/>
              <a:gd name="T11" fmla="*/ 28 h 106"/>
              <a:gd name="T12" fmla="*/ 168 w 197"/>
              <a:gd name="T13" fmla="*/ 28 h 106"/>
              <a:gd name="T14" fmla="*/ 168 w 197"/>
              <a:gd name="T15" fmla="*/ 78 h 106"/>
              <a:gd name="T16" fmla="*/ 28 w 197"/>
              <a:gd name="T17" fmla="*/ 78 h 106"/>
              <a:gd name="T18" fmla="*/ 28 w 197"/>
              <a:gd name="T19" fmla="*/ 2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7" h="106">
                <a:moveTo>
                  <a:pt x="197" y="106"/>
                </a:moveTo>
                <a:lnTo>
                  <a:pt x="197" y="0"/>
                </a:lnTo>
                <a:lnTo>
                  <a:pt x="0" y="0"/>
                </a:lnTo>
                <a:lnTo>
                  <a:pt x="0" y="106"/>
                </a:lnTo>
                <a:lnTo>
                  <a:pt x="197" y="106"/>
                </a:lnTo>
                <a:close/>
                <a:moveTo>
                  <a:pt x="28" y="28"/>
                </a:moveTo>
                <a:lnTo>
                  <a:pt x="168" y="28"/>
                </a:lnTo>
                <a:lnTo>
                  <a:pt x="168" y="78"/>
                </a:lnTo>
                <a:lnTo>
                  <a:pt x="28" y="78"/>
                </a:lnTo>
                <a:lnTo>
                  <a:pt x="28" y="28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7" name="Freeform 133"/>
          <p:cNvSpPr/>
          <p:nvPr/>
        </p:nvSpPr>
        <p:spPr bwMode="auto">
          <a:xfrm>
            <a:off x="7481329" y="2535060"/>
            <a:ext cx="358309" cy="114202"/>
          </a:xfrm>
          <a:custGeom>
            <a:avLst/>
            <a:gdLst>
              <a:gd name="T0" fmla="*/ 76 w 106"/>
              <a:gd name="T1" fmla="*/ 23 h 34"/>
              <a:gd name="T2" fmla="*/ 86 w 106"/>
              <a:gd name="T3" fmla="*/ 4 h 34"/>
              <a:gd name="T4" fmla="*/ 74 w 106"/>
              <a:gd name="T5" fmla="*/ 0 h 34"/>
              <a:gd name="T6" fmla="*/ 63 w 106"/>
              <a:gd name="T7" fmla="*/ 23 h 34"/>
              <a:gd name="T8" fmla="*/ 42 w 106"/>
              <a:gd name="T9" fmla="*/ 23 h 34"/>
              <a:gd name="T10" fmla="*/ 30 w 106"/>
              <a:gd name="T11" fmla="*/ 0 h 34"/>
              <a:gd name="T12" fmla="*/ 19 w 106"/>
              <a:gd name="T13" fmla="*/ 4 h 34"/>
              <a:gd name="T14" fmla="*/ 30 w 106"/>
              <a:gd name="T15" fmla="*/ 23 h 34"/>
              <a:gd name="T16" fmla="*/ 0 w 106"/>
              <a:gd name="T17" fmla="*/ 23 h 34"/>
              <a:gd name="T18" fmla="*/ 0 w 106"/>
              <a:gd name="T19" fmla="*/ 34 h 34"/>
              <a:gd name="T20" fmla="*/ 106 w 106"/>
              <a:gd name="T21" fmla="*/ 34 h 34"/>
              <a:gd name="T22" fmla="*/ 106 w 106"/>
              <a:gd name="T23" fmla="*/ 23 h 34"/>
              <a:gd name="T24" fmla="*/ 76 w 106"/>
              <a:gd name="T25" fmla="*/ 2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6" h="34">
                <a:moveTo>
                  <a:pt x="76" y="23"/>
                </a:moveTo>
                <a:cubicBezTo>
                  <a:pt x="80" y="18"/>
                  <a:pt x="83" y="11"/>
                  <a:pt x="86" y="4"/>
                </a:cubicBezTo>
                <a:cubicBezTo>
                  <a:pt x="74" y="0"/>
                  <a:pt x="74" y="0"/>
                  <a:pt x="74" y="0"/>
                </a:cubicBezTo>
                <a:cubicBezTo>
                  <a:pt x="71" y="8"/>
                  <a:pt x="67" y="16"/>
                  <a:pt x="63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39" y="14"/>
                  <a:pt x="35" y="6"/>
                  <a:pt x="30" y="0"/>
                </a:cubicBezTo>
                <a:cubicBezTo>
                  <a:pt x="19" y="4"/>
                  <a:pt x="19" y="4"/>
                  <a:pt x="19" y="4"/>
                </a:cubicBezTo>
                <a:cubicBezTo>
                  <a:pt x="24" y="11"/>
                  <a:pt x="28" y="17"/>
                  <a:pt x="3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34"/>
                  <a:pt x="0" y="34"/>
                  <a:pt x="0" y="34"/>
                </a:cubicBezTo>
                <a:cubicBezTo>
                  <a:pt x="106" y="34"/>
                  <a:pt x="106" y="34"/>
                  <a:pt x="106" y="34"/>
                </a:cubicBezTo>
                <a:cubicBezTo>
                  <a:pt x="106" y="23"/>
                  <a:pt x="106" y="23"/>
                  <a:pt x="106" y="23"/>
                </a:cubicBezTo>
                <a:lnTo>
                  <a:pt x="76" y="23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8" name="Freeform 134"/>
          <p:cNvSpPr/>
          <p:nvPr/>
        </p:nvSpPr>
        <p:spPr bwMode="auto">
          <a:xfrm>
            <a:off x="8514856" y="2295237"/>
            <a:ext cx="244107" cy="259809"/>
          </a:xfrm>
          <a:custGeom>
            <a:avLst/>
            <a:gdLst>
              <a:gd name="T0" fmla="*/ 0 w 72"/>
              <a:gd name="T1" fmla="*/ 19 h 77"/>
              <a:gd name="T2" fmla="*/ 0 w 72"/>
              <a:gd name="T3" fmla="*/ 21 h 77"/>
              <a:gd name="T4" fmla="*/ 34 w 72"/>
              <a:gd name="T5" fmla="*/ 74 h 77"/>
              <a:gd name="T6" fmla="*/ 28 w 72"/>
              <a:gd name="T7" fmla="*/ 51 h 77"/>
              <a:gd name="T8" fmla="*/ 37 w 72"/>
              <a:gd name="T9" fmla="*/ 23 h 77"/>
              <a:gd name="T10" fmla="*/ 45 w 72"/>
              <a:gd name="T11" fmla="*/ 51 h 77"/>
              <a:gd name="T12" fmla="*/ 38 w 72"/>
              <a:gd name="T13" fmla="*/ 77 h 77"/>
              <a:gd name="T14" fmla="*/ 39 w 72"/>
              <a:gd name="T15" fmla="*/ 77 h 77"/>
              <a:gd name="T16" fmla="*/ 72 w 72"/>
              <a:gd name="T17" fmla="*/ 21 h 77"/>
              <a:gd name="T18" fmla="*/ 72 w 72"/>
              <a:gd name="T19" fmla="*/ 0 h 77"/>
              <a:gd name="T20" fmla="*/ 36 w 72"/>
              <a:gd name="T21" fmla="*/ 23 h 77"/>
              <a:gd name="T22" fmla="*/ 1 w 72"/>
              <a:gd name="T23" fmla="*/ 0 h 77"/>
              <a:gd name="T24" fmla="*/ 0 w 72"/>
              <a:gd name="T25" fmla="*/ 19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2" h="77">
                <a:moveTo>
                  <a:pt x="0" y="19"/>
                </a:moveTo>
                <a:cubicBezTo>
                  <a:pt x="0" y="21"/>
                  <a:pt x="0" y="21"/>
                  <a:pt x="0" y="21"/>
                </a:cubicBezTo>
                <a:cubicBezTo>
                  <a:pt x="4" y="46"/>
                  <a:pt x="14" y="64"/>
                  <a:pt x="34" y="74"/>
                </a:cubicBezTo>
                <a:cubicBezTo>
                  <a:pt x="30" y="67"/>
                  <a:pt x="28" y="60"/>
                  <a:pt x="28" y="51"/>
                </a:cubicBezTo>
                <a:cubicBezTo>
                  <a:pt x="28" y="41"/>
                  <a:pt x="31" y="31"/>
                  <a:pt x="37" y="23"/>
                </a:cubicBezTo>
                <a:cubicBezTo>
                  <a:pt x="42" y="31"/>
                  <a:pt x="45" y="41"/>
                  <a:pt x="45" y="51"/>
                </a:cubicBezTo>
                <a:cubicBezTo>
                  <a:pt x="45" y="61"/>
                  <a:pt x="43" y="69"/>
                  <a:pt x="38" y="77"/>
                </a:cubicBezTo>
                <a:cubicBezTo>
                  <a:pt x="39" y="77"/>
                  <a:pt x="38" y="77"/>
                  <a:pt x="39" y="77"/>
                </a:cubicBezTo>
                <a:cubicBezTo>
                  <a:pt x="60" y="64"/>
                  <a:pt x="68" y="46"/>
                  <a:pt x="72" y="21"/>
                </a:cubicBezTo>
                <a:cubicBezTo>
                  <a:pt x="72" y="0"/>
                  <a:pt x="72" y="0"/>
                  <a:pt x="72" y="0"/>
                </a:cubicBezTo>
                <a:cubicBezTo>
                  <a:pt x="56" y="1"/>
                  <a:pt x="44" y="10"/>
                  <a:pt x="36" y="23"/>
                </a:cubicBezTo>
                <a:cubicBezTo>
                  <a:pt x="28" y="11"/>
                  <a:pt x="16" y="2"/>
                  <a:pt x="1" y="0"/>
                </a:cubicBezTo>
                <a:cubicBezTo>
                  <a:pt x="1" y="3"/>
                  <a:pt x="0" y="18"/>
                  <a:pt x="0" y="19"/>
                </a:cubicBezTo>
                <a:close/>
              </a:path>
            </a:pathLst>
          </a:custGeom>
          <a:solidFill>
            <a:srgbClr val="FC621E"/>
          </a:solidFill>
          <a:ln w="0" cap="sq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9" name="Freeform 135"/>
          <p:cNvSpPr/>
          <p:nvPr/>
        </p:nvSpPr>
        <p:spPr bwMode="auto">
          <a:xfrm>
            <a:off x="8826056" y="2295237"/>
            <a:ext cx="138470" cy="252672"/>
          </a:xfrm>
          <a:custGeom>
            <a:avLst/>
            <a:gdLst>
              <a:gd name="T0" fmla="*/ 0 w 41"/>
              <a:gd name="T1" fmla="*/ 18 h 75"/>
              <a:gd name="T2" fmla="*/ 0 w 41"/>
              <a:gd name="T3" fmla="*/ 21 h 75"/>
              <a:gd name="T4" fmla="*/ 34 w 41"/>
              <a:gd name="T5" fmla="*/ 75 h 75"/>
              <a:gd name="T6" fmla="*/ 41 w 41"/>
              <a:gd name="T7" fmla="*/ 51 h 75"/>
              <a:gd name="T8" fmla="*/ 0 w 41"/>
              <a:gd name="T9" fmla="*/ 0 h 75"/>
              <a:gd name="T10" fmla="*/ 0 w 41"/>
              <a:gd name="T11" fmla="*/ 18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75">
                <a:moveTo>
                  <a:pt x="0" y="18"/>
                </a:moveTo>
                <a:cubicBezTo>
                  <a:pt x="0" y="21"/>
                  <a:pt x="0" y="21"/>
                  <a:pt x="0" y="21"/>
                </a:cubicBezTo>
                <a:cubicBezTo>
                  <a:pt x="0" y="47"/>
                  <a:pt x="13" y="65"/>
                  <a:pt x="34" y="75"/>
                </a:cubicBezTo>
                <a:cubicBezTo>
                  <a:pt x="38" y="68"/>
                  <a:pt x="41" y="60"/>
                  <a:pt x="41" y="51"/>
                </a:cubicBezTo>
                <a:cubicBezTo>
                  <a:pt x="41" y="26"/>
                  <a:pt x="20" y="5"/>
                  <a:pt x="0" y="0"/>
                </a:cubicBezTo>
                <a:cubicBezTo>
                  <a:pt x="0" y="5"/>
                  <a:pt x="0" y="11"/>
                  <a:pt x="0" y="18"/>
                </a:cubicBezTo>
                <a:close/>
              </a:path>
            </a:pathLst>
          </a:custGeom>
          <a:solidFill>
            <a:srgbClr val="FC621E"/>
          </a:solidFill>
          <a:ln w="0" cap="sq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0" name="Freeform 136"/>
          <p:cNvSpPr/>
          <p:nvPr/>
        </p:nvSpPr>
        <p:spPr bwMode="auto">
          <a:xfrm>
            <a:off x="8322141" y="2295237"/>
            <a:ext cx="138470" cy="262664"/>
          </a:xfrm>
          <a:custGeom>
            <a:avLst/>
            <a:gdLst>
              <a:gd name="T0" fmla="*/ 41 w 41"/>
              <a:gd name="T1" fmla="*/ 22 h 78"/>
              <a:gd name="T2" fmla="*/ 41 w 41"/>
              <a:gd name="T3" fmla="*/ 0 h 78"/>
              <a:gd name="T4" fmla="*/ 0 w 41"/>
              <a:gd name="T5" fmla="*/ 51 h 78"/>
              <a:gd name="T6" fmla="*/ 7 w 41"/>
              <a:gd name="T7" fmla="*/ 78 h 78"/>
              <a:gd name="T8" fmla="*/ 41 w 41"/>
              <a:gd name="T9" fmla="*/ 22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78">
                <a:moveTo>
                  <a:pt x="41" y="22"/>
                </a:moveTo>
                <a:cubicBezTo>
                  <a:pt x="41" y="0"/>
                  <a:pt x="41" y="0"/>
                  <a:pt x="41" y="0"/>
                </a:cubicBezTo>
                <a:cubicBezTo>
                  <a:pt x="17" y="5"/>
                  <a:pt x="0" y="26"/>
                  <a:pt x="0" y="51"/>
                </a:cubicBezTo>
                <a:cubicBezTo>
                  <a:pt x="0" y="61"/>
                  <a:pt x="2" y="70"/>
                  <a:pt x="7" y="78"/>
                </a:cubicBezTo>
                <a:cubicBezTo>
                  <a:pt x="30" y="66"/>
                  <a:pt x="41" y="47"/>
                  <a:pt x="41" y="22"/>
                </a:cubicBezTo>
                <a:close/>
              </a:path>
            </a:pathLst>
          </a:custGeom>
          <a:solidFill>
            <a:srgbClr val="FC621E"/>
          </a:solidFill>
          <a:ln w="0" cap="sq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1" name="Freeform 137"/>
          <p:cNvSpPr/>
          <p:nvPr/>
        </p:nvSpPr>
        <p:spPr bwMode="auto">
          <a:xfrm>
            <a:off x="8380669" y="2463684"/>
            <a:ext cx="229832" cy="182723"/>
          </a:xfrm>
          <a:custGeom>
            <a:avLst/>
            <a:gdLst>
              <a:gd name="T0" fmla="*/ 34 w 68"/>
              <a:gd name="T1" fmla="*/ 0 h 54"/>
              <a:gd name="T2" fmla="*/ 0 w 68"/>
              <a:gd name="T3" fmla="*/ 40 h 54"/>
              <a:gd name="T4" fmla="*/ 34 w 68"/>
              <a:gd name="T5" fmla="*/ 54 h 54"/>
              <a:gd name="T6" fmla="*/ 68 w 68"/>
              <a:gd name="T7" fmla="*/ 40 h 54"/>
              <a:gd name="T8" fmla="*/ 34 w 68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" h="54">
                <a:moveTo>
                  <a:pt x="34" y="0"/>
                </a:moveTo>
                <a:cubicBezTo>
                  <a:pt x="28" y="17"/>
                  <a:pt x="16" y="30"/>
                  <a:pt x="0" y="40"/>
                </a:cubicBezTo>
                <a:cubicBezTo>
                  <a:pt x="9" y="48"/>
                  <a:pt x="21" y="54"/>
                  <a:pt x="34" y="54"/>
                </a:cubicBezTo>
                <a:cubicBezTo>
                  <a:pt x="47" y="54"/>
                  <a:pt x="59" y="49"/>
                  <a:pt x="68" y="40"/>
                </a:cubicBezTo>
                <a:cubicBezTo>
                  <a:pt x="52" y="31"/>
                  <a:pt x="42" y="18"/>
                  <a:pt x="34" y="0"/>
                </a:cubicBezTo>
                <a:close/>
              </a:path>
            </a:pathLst>
          </a:custGeom>
          <a:solidFill>
            <a:srgbClr val="FC621E"/>
          </a:solidFill>
          <a:ln w="0" cap="sq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2" name="Freeform 138"/>
          <p:cNvSpPr/>
          <p:nvPr/>
        </p:nvSpPr>
        <p:spPr bwMode="auto">
          <a:xfrm>
            <a:off x="8667601" y="2460829"/>
            <a:ext cx="232687" cy="185578"/>
          </a:xfrm>
          <a:custGeom>
            <a:avLst/>
            <a:gdLst>
              <a:gd name="T0" fmla="*/ 36 w 69"/>
              <a:gd name="T1" fmla="*/ 0 h 55"/>
              <a:gd name="T2" fmla="*/ 0 w 69"/>
              <a:gd name="T3" fmla="*/ 41 h 55"/>
              <a:gd name="T4" fmla="*/ 34 w 69"/>
              <a:gd name="T5" fmla="*/ 55 h 55"/>
              <a:gd name="T6" fmla="*/ 69 w 69"/>
              <a:gd name="T7" fmla="*/ 40 h 55"/>
              <a:gd name="T8" fmla="*/ 36 w 69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5">
                <a:moveTo>
                  <a:pt x="36" y="0"/>
                </a:moveTo>
                <a:cubicBezTo>
                  <a:pt x="29" y="17"/>
                  <a:pt x="17" y="31"/>
                  <a:pt x="0" y="41"/>
                </a:cubicBezTo>
                <a:cubicBezTo>
                  <a:pt x="9" y="50"/>
                  <a:pt x="21" y="55"/>
                  <a:pt x="34" y="55"/>
                </a:cubicBezTo>
                <a:cubicBezTo>
                  <a:pt x="47" y="55"/>
                  <a:pt x="60" y="49"/>
                  <a:pt x="69" y="40"/>
                </a:cubicBezTo>
                <a:cubicBezTo>
                  <a:pt x="54" y="31"/>
                  <a:pt x="43" y="17"/>
                  <a:pt x="36" y="0"/>
                </a:cubicBezTo>
                <a:close/>
              </a:path>
            </a:pathLst>
          </a:custGeom>
          <a:solidFill>
            <a:srgbClr val="FC621E"/>
          </a:solidFill>
          <a:ln w="0" cap="sq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3" name="Freeform 139"/>
          <p:cNvSpPr/>
          <p:nvPr/>
        </p:nvSpPr>
        <p:spPr bwMode="auto">
          <a:xfrm>
            <a:off x="8516693" y="3670555"/>
            <a:ext cx="215556" cy="239824"/>
          </a:xfrm>
          <a:custGeom>
            <a:avLst/>
            <a:gdLst>
              <a:gd name="T0" fmla="*/ 0 w 64"/>
              <a:gd name="T1" fmla="*/ 17 h 71"/>
              <a:gd name="T2" fmla="*/ 0 w 64"/>
              <a:gd name="T3" fmla="*/ 20 h 71"/>
              <a:gd name="T4" fmla="*/ 30 w 64"/>
              <a:gd name="T5" fmla="*/ 68 h 71"/>
              <a:gd name="T6" fmla="*/ 25 w 64"/>
              <a:gd name="T7" fmla="*/ 47 h 71"/>
              <a:gd name="T8" fmla="*/ 33 w 64"/>
              <a:gd name="T9" fmla="*/ 21 h 71"/>
              <a:gd name="T10" fmla="*/ 40 w 64"/>
              <a:gd name="T11" fmla="*/ 47 h 71"/>
              <a:gd name="T12" fmla="*/ 34 w 64"/>
              <a:gd name="T13" fmla="*/ 71 h 71"/>
              <a:gd name="T14" fmla="*/ 34 w 64"/>
              <a:gd name="T15" fmla="*/ 71 h 71"/>
              <a:gd name="T16" fmla="*/ 64 w 64"/>
              <a:gd name="T17" fmla="*/ 20 h 71"/>
              <a:gd name="T18" fmla="*/ 64 w 64"/>
              <a:gd name="T19" fmla="*/ 0 h 71"/>
              <a:gd name="T20" fmla="*/ 31 w 64"/>
              <a:gd name="T21" fmla="*/ 21 h 71"/>
              <a:gd name="T22" fmla="*/ 0 w 64"/>
              <a:gd name="T23" fmla="*/ 0 h 71"/>
              <a:gd name="T24" fmla="*/ 0 w 64"/>
              <a:gd name="T25" fmla="*/ 17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4" h="71">
                <a:moveTo>
                  <a:pt x="0" y="17"/>
                </a:moveTo>
                <a:cubicBezTo>
                  <a:pt x="0" y="20"/>
                  <a:pt x="0" y="20"/>
                  <a:pt x="0" y="20"/>
                </a:cubicBezTo>
                <a:cubicBezTo>
                  <a:pt x="4" y="43"/>
                  <a:pt x="13" y="59"/>
                  <a:pt x="30" y="68"/>
                </a:cubicBezTo>
                <a:cubicBezTo>
                  <a:pt x="27" y="62"/>
                  <a:pt x="25" y="55"/>
                  <a:pt x="25" y="47"/>
                </a:cubicBezTo>
                <a:cubicBezTo>
                  <a:pt x="25" y="38"/>
                  <a:pt x="28" y="29"/>
                  <a:pt x="33" y="21"/>
                </a:cubicBezTo>
                <a:cubicBezTo>
                  <a:pt x="38" y="29"/>
                  <a:pt x="40" y="38"/>
                  <a:pt x="40" y="47"/>
                </a:cubicBezTo>
                <a:cubicBezTo>
                  <a:pt x="40" y="56"/>
                  <a:pt x="38" y="64"/>
                  <a:pt x="34" y="71"/>
                </a:cubicBezTo>
                <a:cubicBezTo>
                  <a:pt x="35" y="71"/>
                  <a:pt x="34" y="71"/>
                  <a:pt x="34" y="71"/>
                </a:cubicBezTo>
                <a:cubicBezTo>
                  <a:pt x="54" y="59"/>
                  <a:pt x="60" y="42"/>
                  <a:pt x="64" y="20"/>
                </a:cubicBezTo>
                <a:cubicBezTo>
                  <a:pt x="64" y="0"/>
                  <a:pt x="64" y="0"/>
                  <a:pt x="64" y="0"/>
                </a:cubicBezTo>
                <a:cubicBezTo>
                  <a:pt x="52" y="1"/>
                  <a:pt x="39" y="9"/>
                  <a:pt x="31" y="21"/>
                </a:cubicBezTo>
                <a:cubicBezTo>
                  <a:pt x="24" y="10"/>
                  <a:pt x="14" y="2"/>
                  <a:pt x="0" y="0"/>
                </a:cubicBezTo>
                <a:cubicBezTo>
                  <a:pt x="0" y="3"/>
                  <a:pt x="0" y="16"/>
                  <a:pt x="0" y="17"/>
                </a:cubicBezTo>
                <a:close/>
              </a:path>
            </a:pathLst>
          </a:custGeom>
          <a:solidFill>
            <a:srgbClr val="FC621E"/>
          </a:solidFill>
          <a:ln w="0" cap="sq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4" name="Freeform 140"/>
          <p:cNvSpPr/>
          <p:nvPr/>
        </p:nvSpPr>
        <p:spPr bwMode="auto">
          <a:xfrm>
            <a:off x="8800771" y="3670555"/>
            <a:ext cx="124195" cy="232687"/>
          </a:xfrm>
          <a:custGeom>
            <a:avLst/>
            <a:gdLst>
              <a:gd name="T0" fmla="*/ 0 w 37"/>
              <a:gd name="T1" fmla="*/ 16 h 69"/>
              <a:gd name="T2" fmla="*/ 0 w 37"/>
              <a:gd name="T3" fmla="*/ 19 h 69"/>
              <a:gd name="T4" fmla="*/ 31 w 37"/>
              <a:gd name="T5" fmla="*/ 69 h 69"/>
              <a:gd name="T6" fmla="*/ 37 w 37"/>
              <a:gd name="T7" fmla="*/ 47 h 69"/>
              <a:gd name="T8" fmla="*/ 0 w 37"/>
              <a:gd name="T9" fmla="*/ 0 h 69"/>
              <a:gd name="T10" fmla="*/ 0 w 37"/>
              <a:gd name="T11" fmla="*/ 16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7" h="69">
                <a:moveTo>
                  <a:pt x="0" y="16"/>
                </a:moveTo>
                <a:cubicBezTo>
                  <a:pt x="0" y="19"/>
                  <a:pt x="0" y="19"/>
                  <a:pt x="0" y="19"/>
                </a:cubicBezTo>
                <a:cubicBezTo>
                  <a:pt x="0" y="43"/>
                  <a:pt x="11" y="60"/>
                  <a:pt x="31" y="69"/>
                </a:cubicBezTo>
                <a:cubicBezTo>
                  <a:pt x="35" y="63"/>
                  <a:pt x="37" y="55"/>
                  <a:pt x="37" y="47"/>
                </a:cubicBezTo>
                <a:cubicBezTo>
                  <a:pt x="37" y="24"/>
                  <a:pt x="20" y="5"/>
                  <a:pt x="0" y="0"/>
                </a:cubicBezTo>
                <a:cubicBezTo>
                  <a:pt x="0" y="4"/>
                  <a:pt x="0" y="10"/>
                  <a:pt x="0" y="16"/>
                </a:cubicBezTo>
                <a:close/>
              </a:path>
            </a:pathLst>
          </a:custGeom>
          <a:solidFill>
            <a:srgbClr val="FC621E"/>
          </a:solidFill>
          <a:ln w="0" cap="sq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5" name="Freeform 141"/>
          <p:cNvSpPr/>
          <p:nvPr/>
        </p:nvSpPr>
        <p:spPr bwMode="auto">
          <a:xfrm>
            <a:off x="8333970" y="3670555"/>
            <a:ext cx="128477" cy="242679"/>
          </a:xfrm>
          <a:custGeom>
            <a:avLst/>
            <a:gdLst>
              <a:gd name="T0" fmla="*/ 38 w 38"/>
              <a:gd name="T1" fmla="*/ 20 h 72"/>
              <a:gd name="T2" fmla="*/ 38 w 38"/>
              <a:gd name="T3" fmla="*/ 0 h 72"/>
              <a:gd name="T4" fmla="*/ 0 w 38"/>
              <a:gd name="T5" fmla="*/ 47 h 72"/>
              <a:gd name="T6" fmla="*/ 7 w 38"/>
              <a:gd name="T7" fmla="*/ 72 h 72"/>
              <a:gd name="T8" fmla="*/ 38 w 38"/>
              <a:gd name="T9" fmla="*/ 2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72">
                <a:moveTo>
                  <a:pt x="38" y="20"/>
                </a:moveTo>
                <a:cubicBezTo>
                  <a:pt x="38" y="0"/>
                  <a:pt x="38" y="0"/>
                  <a:pt x="38" y="0"/>
                </a:cubicBezTo>
                <a:cubicBezTo>
                  <a:pt x="14" y="4"/>
                  <a:pt x="0" y="24"/>
                  <a:pt x="0" y="47"/>
                </a:cubicBezTo>
                <a:cubicBezTo>
                  <a:pt x="0" y="56"/>
                  <a:pt x="2" y="65"/>
                  <a:pt x="7" y="72"/>
                </a:cubicBezTo>
                <a:cubicBezTo>
                  <a:pt x="28" y="61"/>
                  <a:pt x="38" y="43"/>
                  <a:pt x="38" y="20"/>
                </a:cubicBezTo>
                <a:close/>
              </a:path>
            </a:pathLst>
          </a:custGeom>
          <a:solidFill>
            <a:srgbClr val="FC621E"/>
          </a:solidFill>
          <a:ln w="0" cap="sq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6" name="Freeform 142"/>
          <p:cNvSpPr/>
          <p:nvPr/>
        </p:nvSpPr>
        <p:spPr bwMode="auto">
          <a:xfrm>
            <a:off x="8388216" y="3826154"/>
            <a:ext cx="209846" cy="168448"/>
          </a:xfrm>
          <a:custGeom>
            <a:avLst/>
            <a:gdLst>
              <a:gd name="T0" fmla="*/ 32 w 62"/>
              <a:gd name="T1" fmla="*/ 0 h 50"/>
              <a:gd name="T2" fmla="*/ 0 w 62"/>
              <a:gd name="T3" fmla="*/ 37 h 50"/>
              <a:gd name="T4" fmla="*/ 31 w 62"/>
              <a:gd name="T5" fmla="*/ 50 h 50"/>
              <a:gd name="T6" fmla="*/ 62 w 62"/>
              <a:gd name="T7" fmla="*/ 38 h 50"/>
              <a:gd name="T8" fmla="*/ 32 w 62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50">
                <a:moveTo>
                  <a:pt x="32" y="0"/>
                </a:moveTo>
                <a:cubicBezTo>
                  <a:pt x="26" y="16"/>
                  <a:pt x="14" y="28"/>
                  <a:pt x="0" y="37"/>
                </a:cubicBezTo>
                <a:cubicBezTo>
                  <a:pt x="8" y="45"/>
                  <a:pt x="19" y="50"/>
                  <a:pt x="31" y="50"/>
                </a:cubicBezTo>
                <a:cubicBezTo>
                  <a:pt x="43" y="50"/>
                  <a:pt x="54" y="45"/>
                  <a:pt x="62" y="38"/>
                </a:cubicBezTo>
                <a:cubicBezTo>
                  <a:pt x="48" y="29"/>
                  <a:pt x="39" y="16"/>
                  <a:pt x="32" y="0"/>
                </a:cubicBezTo>
                <a:close/>
              </a:path>
            </a:pathLst>
          </a:custGeom>
          <a:solidFill>
            <a:srgbClr val="FC621E"/>
          </a:solidFill>
          <a:ln w="0" cap="sq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7" name="Freeform 143"/>
          <p:cNvSpPr/>
          <p:nvPr/>
        </p:nvSpPr>
        <p:spPr bwMode="auto">
          <a:xfrm>
            <a:off x="8650880" y="3821872"/>
            <a:ext cx="216983" cy="172731"/>
          </a:xfrm>
          <a:custGeom>
            <a:avLst/>
            <a:gdLst>
              <a:gd name="T0" fmla="*/ 34 w 64"/>
              <a:gd name="T1" fmla="*/ 0 h 51"/>
              <a:gd name="T2" fmla="*/ 0 w 64"/>
              <a:gd name="T3" fmla="*/ 38 h 51"/>
              <a:gd name="T4" fmla="*/ 32 w 64"/>
              <a:gd name="T5" fmla="*/ 51 h 51"/>
              <a:gd name="T6" fmla="*/ 64 w 64"/>
              <a:gd name="T7" fmla="*/ 37 h 51"/>
              <a:gd name="T8" fmla="*/ 34 w 64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51">
                <a:moveTo>
                  <a:pt x="34" y="0"/>
                </a:moveTo>
                <a:cubicBezTo>
                  <a:pt x="27" y="16"/>
                  <a:pt x="16" y="29"/>
                  <a:pt x="0" y="38"/>
                </a:cubicBezTo>
                <a:cubicBezTo>
                  <a:pt x="9" y="46"/>
                  <a:pt x="20" y="51"/>
                  <a:pt x="32" y="51"/>
                </a:cubicBezTo>
                <a:cubicBezTo>
                  <a:pt x="44" y="51"/>
                  <a:pt x="55" y="46"/>
                  <a:pt x="64" y="37"/>
                </a:cubicBezTo>
                <a:cubicBezTo>
                  <a:pt x="50" y="29"/>
                  <a:pt x="40" y="16"/>
                  <a:pt x="34" y="0"/>
                </a:cubicBezTo>
                <a:close/>
              </a:path>
            </a:pathLst>
          </a:custGeom>
          <a:solidFill>
            <a:srgbClr val="FC621E"/>
          </a:solidFill>
          <a:ln w="0" cap="sq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8" name="Freeform 144"/>
          <p:cNvSpPr>
            <a:spLocks noEditPoints="1"/>
          </p:cNvSpPr>
          <p:nvPr/>
        </p:nvSpPr>
        <p:spPr bwMode="auto">
          <a:xfrm>
            <a:off x="9421333" y="2305230"/>
            <a:ext cx="388286" cy="344033"/>
          </a:xfrm>
          <a:custGeom>
            <a:avLst/>
            <a:gdLst>
              <a:gd name="T0" fmla="*/ 115 w 115"/>
              <a:gd name="T1" fmla="*/ 37 h 102"/>
              <a:gd name="T2" fmla="*/ 114 w 115"/>
              <a:gd name="T3" fmla="*/ 36 h 102"/>
              <a:gd name="T4" fmla="*/ 101 w 115"/>
              <a:gd name="T5" fmla="*/ 36 h 102"/>
              <a:gd name="T6" fmla="*/ 80 w 115"/>
              <a:gd name="T7" fmla="*/ 36 h 102"/>
              <a:gd name="T8" fmla="*/ 75 w 115"/>
              <a:gd name="T9" fmla="*/ 27 h 102"/>
              <a:gd name="T10" fmla="*/ 61 w 115"/>
              <a:gd name="T11" fmla="*/ 0 h 102"/>
              <a:gd name="T12" fmla="*/ 58 w 115"/>
              <a:gd name="T13" fmla="*/ 0 h 102"/>
              <a:gd name="T14" fmla="*/ 45 w 115"/>
              <a:gd name="T15" fmla="*/ 27 h 102"/>
              <a:gd name="T16" fmla="*/ 40 w 115"/>
              <a:gd name="T17" fmla="*/ 36 h 102"/>
              <a:gd name="T18" fmla="*/ 19 w 115"/>
              <a:gd name="T19" fmla="*/ 36 h 102"/>
              <a:gd name="T20" fmla="*/ 0 w 115"/>
              <a:gd name="T21" fmla="*/ 36 h 102"/>
              <a:gd name="T22" fmla="*/ 0 w 115"/>
              <a:gd name="T23" fmla="*/ 37 h 102"/>
              <a:gd name="T24" fmla="*/ 8 w 115"/>
              <a:gd name="T25" fmla="*/ 42 h 102"/>
              <a:gd name="T26" fmla="*/ 28 w 115"/>
              <a:gd name="T27" fmla="*/ 60 h 102"/>
              <a:gd name="T28" fmla="*/ 23 w 115"/>
              <a:gd name="T29" fmla="*/ 100 h 102"/>
              <a:gd name="T30" fmla="*/ 26 w 115"/>
              <a:gd name="T31" fmla="*/ 102 h 102"/>
              <a:gd name="T32" fmla="*/ 59 w 115"/>
              <a:gd name="T33" fmla="*/ 81 h 102"/>
              <a:gd name="T34" fmla="*/ 92 w 115"/>
              <a:gd name="T35" fmla="*/ 102 h 102"/>
              <a:gd name="T36" fmla="*/ 95 w 115"/>
              <a:gd name="T37" fmla="*/ 100 h 102"/>
              <a:gd name="T38" fmla="*/ 89 w 115"/>
              <a:gd name="T39" fmla="*/ 60 h 102"/>
              <a:gd name="T40" fmla="*/ 108 w 115"/>
              <a:gd name="T41" fmla="*/ 43 h 102"/>
              <a:gd name="T42" fmla="*/ 115 w 115"/>
              <a:gd name="T43" fmla="*/ 37 h 102"/>
              <a:gd name="T44" fmla="*/ 31 w 115"/>
              <a:gd name="T45" fmla="*/ 76 h 102"/>
              <a:gd name="T46" fmla="*/ 68 w 115"/>
              <a:gd name="T47" fmla="*/ 46 h 102"/>
              <a:gd name="T48" fmla="*/ 34 w 115"/>
              <a:gd name="T49" fmla="*/ 40 h 102"/>
              <a:gd name="T50" fmla="*/ 86 w 115"/>
              <a:gd name="T51" fmla="*/ 40 h 102"/>
              <a:gd name="T52" fmla="*/ 54 w 115"/>
              <a:gd name="T53" fmla="*/ 69 h 102"/>
              <a:gd name="T54" fmla="*/ 87 w 115"/>
              <a:gd name="T55" fmla="*/ 76 h 102"/>
              <a:gd name="T56" fmla="*/ 31 w 115"/>
              <a:gd name="T57" fmla="*/ 76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5" h="102">
                <a:moveTo>
                  <a:pt x="115" y="37"/>
                </a:moveTo>
                <a:cubicBezTo>
                  <a:pt x="115" y="36"/>
                  <a:pt x="115" y="36"/>
                  <a:pt x="114" y="36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80" y="36"/>
                  <a:pt x="80" y="36"/>
                  <a:pt x="80" y="36"/>
                </a:cubicBezTo>
                <a:cubicBezTo>
                  <a:pt x="75" y="27"/>
                  <a:pt x="75" y="27"/>
                  <a:pt x="75" y="27"/>
                </a:cubicBezTo>
                <a:cubicBezTo>
                  <a:pt x="61" y="0"/>
                  <a:pt x="61" y="0"/>
                  <a:pt x="61" y="0"/>
                </a:cubicBezTo>
                <a:cubicBezTo>
                  <a:pt x="59" y="0"/>
                  <a:pt x="59" y="0"/>
                  <a:pt x="58" y="0"/>
                </a:cubicBezTo>
                <a:cubicBezTo>
                  <a:pt x="45" y="27"/>
                  <a:pt x="45" y="27"/>
                  <a:pt x="45" y="27"/>
                </a:cubicBezTo>
                <a:cubicBezTo>
                  <a:pt x="40" y="36"/>
                  <a:pt x="40" y="36"/>
                  <a:pt x="40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7"/>
                  <a:pt x="0" y="37"/>
                  <a:pt x="0" y="37"/>
                </a:cubicBezTo>
                <a:cubicBezTo>
                  <a:pt x="8" y="42"/>
                  <a:pt x="8" y="42"/>
                  <a:pt x="8" y="42"/>
                </a:cubicBezTo>
                <a:cubicBezTo>
                  <a:pt x="28" y="60"/>
                  <a:pt x="28" y="60"/>
                  <a:pt x="28" y="60"/>
                </a:cubicBezTo>
                <a:cubicBezTo>
                  <a:pt x="23" y="100"/>
                  <a:pt x="23" y="100"/>
                  <a:pt x="23" y="100"/>
                </a:cubicBezTo>
                <a:cubicBezTo>
                  <a:pt x="23" y="102"/>
                  <a:pt x="23" y="102"/>
                  <a:pt x="26" y="102"/>
                </a:cubicBezTo>
                <a:cubicBezTo>
                  <a:pt x="59" y="81"/>
                  <a:pt x="59" y="81"/>
                  <a:pt x="59" y="81"/>
                </a:cubicBezTo>
                <a:cubicBezTo>
                  <a:pt x="92" y="102"/>
                  <a:pt x="92" y="102"/>
                  <a:pt x="92" y="102"/>
                </a:cubicBezTo>
                <a:cubicBezTo>
                  <a:pt x="94" y="102"/>
                  <a:pt x="94" y="102"/>
                  <a:pt x="95" y="10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8" y="43"/>
                  <a:pt x="108" y="43"/>
                  <a:pt x="108" y="43"/>
                </a:cubicBezTo>
                <a:lnTo>
                  <a:pt x="115" y="37"/>
                </a:lnTo>
                <a:close/>
                <a:moveTo>
                  <a:pt x="31" y="76"/>
                </a:moveTo>
                <a:cubicBezTo>
                  <a:pt x="68" y="46"/>
                  <a:pt x="68" y="46"/>
                  <a:pt x="68" y="46"/>
                </a:cubicBezTo>
                <a:cubicBezTo>
                  <a:pt x="34" y="40"/>
                  <a:pt x="34" y="40"/>
                  <a:pt x="34" y="40"/>
                </a:cubicBezTo>
                <a:cubicBezTo>
                  <a:pt x="86" y="40"/>
                  <a:pt x="86" y="40"/>
                  <a:pt x="86" y="40"/>
                </a:cubicBezTo>
                <a:cubicBezTo>
                  <a:pt x="54" y="69"/>
                  <a:pt x="54" y="69"/>
                  <a:pt x="54" y="69"/>
                </a:cubicBezTo>
                <a:cubicBezTo>
                  <a:pt x="87" y="76"/>
                  <a:pt x="87" y="76"/>
                  <a:pt x="87" y="76"/>
                </a:cubicBezTo>
                <a:lnTo>
                  <a:pt x="31" y="76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9" name="Freeform 145"/>
          <p:cNvSpPr/>
          <p:nvPr/>
        </p:nvSpPr>
        <p:spPr bwMode="auto">
          <a:xfrm>
            <a:off x="9505967" y="3774763"/>
            <a:ext cx="189861" cy="121340"/>
          </a:xfrm>
          <a:custGeom>
            <a:avLst/>
            <a:gdLst>
              <a:gd name="T0" fmla="*/ 130 w 133"/>
              <a:gd name="T1" fmla="*/ 0 h 85"/>
              <a:gd name="T2" fmla="*/ 7 w 133"/>
              <a:gd name="T3" fmla="*/ 0 h 85"/>
              <a:gd name="T4" fmla="*/ 88 w 133"/>
              <a:gd name="T5" fmla="*/ 14 h 85"/>
              <a:gd name="T6" fmla="*/ 0 w 133"/>
              <a:gd name="T7" fmla="*/ 85 h 85"/>
              <a:gd name="T8" fmla="*/ 133 w 133"/>
              <a:gd name="T9" fmla="*/ 85 h 85"/>
              <a:gd name="T10" fmla="*/ 55 w 133"/>
              <a:gd name="T11" fmla="*/ 69 h 85"/>
              <a:gd name="T12" fmla="*/ 130 w 133"/>
              <a:gd name="T1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85">
                <a:moveTo>
                  <a:pt x="130" y="0"/>
                </a:moveTo>
                <a:lnTo>
                  <a:pt x="7" y="0"/>
                </a:lnTo>
                <a:lnTo>
                  <a:pt x="88" y="14"/>
                </a:lnTo>
                <a:lnTo>
                  <a:pt x="0" y="85"/>
                </a:lnTo>
                <a:lnTo>
                  <a:pt x="133" y="85"/>
                </a:lnTo>
                <a:lnTo>
                  <a:pt x="55" y="69"/>
                </a:lnTo>
                <a:lnTo>
                  <a:pt x="130" y="0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0" name="Freeform 146"/>
          <p:cNvSpPr>
            <a:spLocks noEditPoints="1"/>
          </p:cNvSpPr>
          <p:nvPr/>
        </p:nvSpPr>
        <p:spPr bwMode="auto">
          <a:xfrm>
            <a:off x="9344656" y="3574910"/>
            <a:ext cx="509626" cy="506771"/>
          </a:xfrm>
          <a:custGeom>
            <a:avLst/>
            <a:gdLst>
              <a:gd name="T0" fmla="*/ 76 w 151"/>
              <a:gd name="T1" fmla="*/ 0 h 150"/>
              <a:gd name="T2" fmla="*/ 0 w 151"/>
              <a:gd name="T3" fmla="*/ 75 h 150"/>
              <a:gd name="T4" fmla="*/ 76 w 151"/>
              <a:gd name="T5" fmla="*/ 150 h 150"/>
              <a:gd name="T6" fmla="*/ 151 w 151"/>
              <a:gd name="T7" fmla="*/ 75 h 150"/>
              <a:gd name="T8" fmla="*/ 76 w 151"/>
              <a:gd name="T9" fmla="*/ 0 h 150"/>
              <a:gd name="T10" fmla="*/ 124 w 151"/>
              <a:gd name="T11" fmla="*/ 62 h 150"/>
              <a:gd name="T12" fmla="*/ 105 w 151"/>
              <a:gd name="T13" fmla="*/ 78 h 150"/>
              <a:gd name="T14" fmla="*/ 112 w 151"/>
              <a:gd name="T15" fmla="*/ 119 h 150"/>
              <a:gd name="T16" fmla="*/ 109 w 151"/>
              <a:gd name="T17" fmla="*/ 120 h 150"/>
              <a:gd name="T18" fmla="*/ 76 w 151"/>
              <a:gd name="T19" fmla="*/ 99 h 150"/>
              <a:gd name="T20" fmla="*/ 43 w 151"/>
              <a:gd name="T21" fmla="*/ 120 h 150"/>
              <a:gd name="T22" fmla="*/ 40 w 151"/>
              <a:gd name="T23" fmla="*/ 119 h 150"/>
              <a:gd name="T24" fmla="*/ 44 w 151"/>
              <a:gd name="T25" fmla="*/ 78 h 150"/>
              <a:gd name="T26" fmla="*/ 24 w 151"/>
              <a:gd name="T27" fmla="*/ 60 h 150"/>
              <a:gd name="T28" fmla="*/ 17 w 151"/>
              <a:gd name="T29" fmla="*/ 55 h 150"/>
              <a:gd name="T30" fmla="*/ 15 w 151"/>
              <a:gd name="T31" fmla="*/ 55 h 150"/>
              <a:gd name="T32" fmla="*/ 15 w 151"/>
              <a:gd name="T33" fmla="*/ 55 h 150"/>
              <a:gd name="T34" fmla="*/ 17 w 151"/>
              <a:gd name="T35" fmla="*/ 55 h 150"/>
              <a:gd name="T36" fmla="*/ 35 w 151"/>
              <a:gd name="T37" fmla="*/ 55 h 150"/>
              <a:gd name="T38" fmla="*/ 57 w 151"/>
              <a:gd name="T39" fmla="*/ 55 h 150"/>
              <a:gd name="T40" fmla="*/ 62 w 151"/>
              <a:gd name="T41" fmla="*/ 46 h 150"/>
              <a:gd name="T42" fmla="*/ 75 w 151"/>
              <a:gd name="T43" fmla="*/ 19 h 150"/>
              <a:gd name="T44" fmla="*/ 77 w 151"/>
              <a:gd name="T45" fmla="*/ 19 h 150"/>
              <a:gd name="T46" fmla="*/ 91 w 151"/>
              <a:gd name="T47" fmla="*/ 46 h 150"/>
              <a:gd name="T48" fmla="*/ 96 w 151"/>
              <a:gd name="T49" fmla="*/ 55 h 150"/>
              <a:gd name="T50" fmla="*/ 118 w 151"/>
              <a:gd name="T51" fmla="*/ 55 h 150"/>
              <a:gd name="T52" fmla="*/ 131 w 151"/>
              <a:gd name="T53" fmla="*/ 55 h 150"/>
              <a:gd name="T54" fmla="*/ 132 w 151"/>
              <a:gd name="T55" fmla="*/ 56 h 150"/>
              <a:gd name="T56" fmla="*/ 124 w 151"/>
              <a:gd name="T57" fmla="*/ 6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1" h="150">
                <a:moveTo>
                  <a:pt x="76" y="0"/>
                </a:moveTo>
                <a:cubicBezTo>
                  <a:pt x="34" y="0"/>
                  <a:pt x="0" y="33"/>
                  <a:pt x="0" y="75"/>
                </a:cubicBezTo>
                <a:cubicBezTo>
                  <a:pt x="0" y="117"/>
                  <a:pt x="34" y="150"/>
                  <a:pt x="76" y="150"/>
                </a:cubicBezTo>
                <a:cubicBezTo>
                  <a:pt x="117" y="150"/>
                  <a:pt x="151" y="117"/>
                  <a:pt x="151" y="75"/>
                </a:cubicBezTo>
                <a:cubicBezTo>
                  <a:pt x="151" y="33"/>
                  <a:pt x="117" y="0"/>
                  <a:pt x="76" y="0"/>
                </a:cubicBezTo>
                <a:close/>
                <a:moveTo>
                  <a:pt x="124" y="62"/>
                </a:moveTo>
                <a:cubicBezTo>
                  <a:pt x="105" y="78"/>
                  <a:pt x="105" y="78"/>
                  <a:pt x="105" y="78"/>
                </a:cubicBezTo>
                <a:cubicBezTo>
                  <a:pt x="112" y="119"/>
                  <a:pt x="112" y="119"/>
                  <a:pt x="112" y="119"/>
                </a:cubicBezTo>
                <a:cubicBezTo>
                  <a:pt x="110" y="120"/>
                  <a:pt x="110" y="120"/>
                  <a:pt x="109" y="120"/>
                </a:cubicBezTo>
                <a:cubicBezTo>
                  <a:pt x="76" y="99"/>
                  <a:pt x="76" y="99"/>
                  <a:pt x="76" y="99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0" y="120"/>
                  <a:pt x="40" y="120"/>
                  <a:pt x="40" y="119"/>
                </a:cubicBezTo>
                <a:cubicBezTo>
                  <a:pt x="44" y="78"/>
                  <a:pt x="44" y="78"/>
                  <a:pt x="44" y="78"/>
                </a:cubicBezTo>
                <a:cubicBezTo>
                  <a:pt x="24" y="60"/>
                  <a:pt x="24" y="60"/>
                  <a:pt x="24" y="60"/>
                </a:cubicBezTo>
                <a:cubicBezTo>
                  <a:pt x="17" y="55"/>
                  <a:pt x="17" y="55"/>
                  <a:pt x="17" y="55"/>
                </a:cubicBezTo>
                <a:cubicBezTo>
                  <a:pt x="15" y="55"/>
                  <a:pt x="15" y="55"/>
                  <a:pt x="15" y="55"/>
                </a:cubicBezTo>
                <a:cubicBezTo>
                  <a:pt x="15" y="55"/>
                  <a:pt x="15" y="55"/>
                  <a:pt x="15" y="55"/>
                </a:cubicBezTo>
                <a:cubicBezTo>
                  <a:pt x="17" y="55"/>
                  <a:pt x="17" y="55"/>
                  <a:pt x="17" y="55"/>
                </a:cubicBezTo>
                <a:cubicBezTo>
                  <a:pt x="35" y="55"/>
                  <a:pt x="35" y="55"/>
                  <a:pt x="35" y="55"/>
                </a:cubicBezTo>
                <a:cubicBezTo>
                  <a:pt x="57" y="55"/>
                  <a:pt x="57" y="55"/>
                  <a:pt x="57" y="55"/>
                </a:cubicBezTo>
                <a:cubicBezTo>
                  <a:pt x="62" y="46"/>
                  <a:pt x="62" y="46"/>
                  <a:pt x="62" y="46"/>
                </a:cubicBezTo>
                <a:cubicBezTo>
                  <a:pt x="75" y="19"/>
                  <a:pt x="75" y="19"/>
                  <a:pt x="75" y="19"/>
                </a:cubicBezTo>
                <a:cubicBezTo>
                  <a:pt x="76" y="19"/>
                  <a:pt x="76" y="19"/>
                  <a:pt x="77" y="19"/>
                </a:cubicBezTo>
                <a:cubicBezTo>
                  <a:pt x="91" y="46"/>
                  <a:pt x="91" y="46"/>
                  <a:pt x="91" y="46"/>
                </a:cubicBezTo>
                <a:cubicBezTo>
                  <a:pt x="96" y="55"/>
                  <a:pt x="96" y="55"/>
                  <a:pt x="96" y="55"/>
                </a:cubicBezTo>
                <a:cubicBezTo>
                  <a:pt x="118" y="55"/>
                  <a:pt x="118" y="55"/>
                  <a:pt x="118" y="55"/>
                </a:cubicBezTo>
                <a:cubicBezTo>
                  <a:pt x="131" y="55"/>
                  <a:pt x="131" y="55"/>
                  <a:pt x="131" y="55"/>
                </a:cubicBezTo>
                <a:cubicBezTo>
                  <a:pt x="132" y="55"/>
                  <a:pt x="132" y="54"/>
                  <a:pt x="132" y="56"/>
                </a:cubicBezTo>
                <a:lnTo>
                  <a:pt x="124" y="62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1" name="Freeform 147"/>
          <p:cNvSpPr/>
          <p:nvPr/>
        </p:nvSpPr>
        <p:spPr bwMode="auto">
          <a:xfrm>
            <a:off x="10529091" y="2403728"/>
            <a:ext cx="29978" cy="42826"/>
          </a:xfrm>
          <a:custGeom>
            <a:avLst/>
            <a:gdLst>
              <a:gd name="T0" fmla="*/ 1 w 9"/>
              <a:gd name="T1" fmla="*/ 5 h 13"/>
              <a:gd name="T2" fmla="*/ 3 w 9"/>
              <a:gd name="T3" fmla="*/ 13 h 13"/>
              <a:gd name="T4" fmla="*/ 8 w 9"/>
              <a:gd name="T5" fmla="*/ 8 h 13"/>
              <a:gd name="T6" fmla="*/ 7 w 9"/>
              <a:gd name="T7" fmla="*/ 0 h 13"/>
              <a:gd name="T8" fmla="*/ 1 w 9"/>
              <a:gd name="T9" fmla="*/ 5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3">
                <a:moveTo>
                  <a:pt x="1" y="5"/>
                </a:moveTo>
                <a:cubicBezTo>
                  <a:pt x="0" y="9"/>
                  <a:pt x="0" y="12"/>
                  <a:pt x="3" y="13"/>
                </a:cubicBezTo>
                <a:cubicBezTo>
                  <a:pt x="4" y="13"/>
                  <a:pt x="7" y="10"/>
                  <a:pt x="8" y="8"/>
                </a:cubicBezTo>
                <a:cubicBezTo>
                  <a:pt x="9" y="4"/>
                  <a:pt x="8" y="1"/>
                  <a:pt x="7" y="0"/>
                </a:cubicBezTo>
                <a:cubicBezTo>
                  <a:pt x="4" y="0"/>
                  <a:pt x="3" y="2"/>
                  <a:pt x="1" y="5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2" name="Freeform 148"/>
          <p:cNvSpPr/>
          <p:nvPr/>
        </p:nvSpPr>
        <p:spPr bwMode="auto">
          <a:xfrm>
            <a:off x="10579054" y="2423714"/>
            <a:ext cx="24268" cy="37116"/>
          </a:xfrm>
          <a:custGeom>
            <a:avLst/>
            <a:gdLst>
              <a:gd name="T0" fmla="*/ 5 w 7"/>
              <a:gd name="T1" fmla="*/ 0 h 11"/>
              <a:gd name="T2" fmla="*/ 1 w 7"/>
              <a:gd name="T3" fmla="*/ 4 h 11"/>
              <a:gd name="T4" fmla="*/ 2 w 7"/>
              <a:gd name="T5" fmla="*/ 11 h 11"/>
              <a:gd name="T6" fmla="*/ 6 w 7"/>
              <a:gd name="T7" fmla="*/ 7 h 11"/>
              <a:gd name="T8" fmla="*/ 5 w 7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11">
                <a:moveTo>
                  <a:pt x="5" y="0"/>
                </a:moveTo>
                <a:cubicBezTo>
                  <a:pt x="3" y="0"/>
                  <a:pt x="2" y="2"/>
                  <a:pt x="1" y="4"/>
                </a:cubicBezTo>
                <a:cubicBezTo>
                  <a:pt x="0" y="7"/>
                  <a:pt x="1" y="9"/>
                  <a:pt x="2" y="11"/>
                </a:cubicBezTo>
                <a:cubicBezTo>
                  <a:pt x="3" y="11"/>
                  <a:pt x="5" y="9"/>
                  <a:pt x="6" y="7"/>
                </a:cubicBezTo>
                <a:cubicBezTo>
                  <a:pt x="7" y="4"/>
                  <a:pt x="7" y="0"/>
                  <a:pt x="5" y="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3" name="Freeform 149"/>
          <p:cNvSpPr>
            <a:spLocks noEditPoints="1"/>
          </p:cNvSpPr>
          <p:nvPr/>
        </p:nvSpPr>
        <p:spPr bwMode="auto">
          <a:xfrm>
            <a:off x="10393476" y="2288099"/>
            <a:ext cx="392569" cy="388286"/>
          </a:xfrm>
          <a:custGeom>
            <a:avLst/>
            <a:gdLst>
              <a:gd name="T0" fmla="*/ 92 w 116"/>
              <a:gd name="T1" fmla="*/ 43 h 115"/>
              <a:gd name="T2" fmla="*/ 74 w 116"/>
              <a:gd name="T3" fmla="*/ 34 h 115"/>
              <a:gd name="T4" fmla="*/ 72 w 116"/>
              <a:gd name="T5" fmla="*/ 17 h 115"/>
              <a:gd name="T6" fmla="*/ 57 w 116"/>
              <a:gd name="T7" fmla="*/ 4 h 115"/>
              <a:gd name="T8" fmla="*/ 35 w 116"/>
              <a:gd name="T9" fmla="*/ 21 h 115"/>
              <a:gd name="T10" fmla="*/ 22 w 116"/>
              <a:gd name="T11" fmla="*/ 21 h 115"/>
              <a:gd name="T12" fmla="*/ 1 w 116"/>
              <a:gd name="T13" fmla="*/ 23 h 115"/>
              <a:gd name="T14" fmla="*/ 14 w 116"/>
              <a:gd name="T15" fmla="*/ 59 h 115"/>
              <a:gd name="T16" fmla="*/ 10 w 116"/>
              <a:gd name="T17" fmla="*/ 91 h 115"/>
              <a:gd name="T18" fmla="*/ 28 w 116"/>
              <a:gd name="T19" fmla="*/ 100 h 115"/>
              <a:gd name="T20" fmla="*/ 43 w 116"/>
              <a:gd name="T21" fmla="*/ 90 h 115"/>
              <a:gd name="T22" fmla="*/ 57 w 116"/>
              <a:gd name="T23" fmla="*/ 103 h 115"/>
              <a:gd name="T24" fmla="*/ 76 w 116"/>
              <a:gd name="T25" fmla="*/ 99 h 115"/>
              <a:gd name="T26" fmla="*/ 76 w 116"/>
              <a:gd name="T27" fmla="*/ 74 h 115"/>
              <a:gd name="T28" fmla="*/ 99 w 116"/>
              <a:gd name="T29" fmla="*/ 61 h 115"/>
              <a:gd name="T30" fmla="*/ 92 w 116"/>
              <a:gd name="T31" fmla="*/ 43 h 115"/>
              <a:gd name="T32" fmla="*/ 21 w 116"/>
              <a:gd name="T33" fmla="*/ 53 h 115"/>
              <a:gd name="T34" fmla="*/ 17 w 116"/>
              <a:gd name="T35" fmla="*/ 48 h 115"/>
              <a:gd name="T36" fmla="*/ 21 w 116"/>
              <a:gd name="T37" fmla="*/ 44 h 115"/>
              <a:gd name="T38" fmla="*/ 25 w 116"/>
              <a:gd name="T39" fmla="*/ 48 h 115"/>
              <a:gd name="T40" fmla="*/ 21 w 116"/>
              <a:gd name="T41" fmla="*/ 53 h 115"/>
              <a:gd name="T42" fmla="*/ 26 w 116"/>
              <a:gd name="T43" fmla="*/ 52 h 115"/>
              <a:gd name="T44" fmla="*/ 62 w 116"/>
              <a:gd name="T45" fmla="*/ 66 h 115"/>
              <a:gd name="T46" fmla="*/ 26 w 116"/>
              <a:gd name="T47" fmla="*/ 52 h 115"/>
              <a:gd name="T48" fmla="*/ 65 w 116"/>
              <a:gd name="T49" fmla="*/ 44 h 115"/>
              <a:gd name="T50" fmla="*/ 57 w 116"/>
              <a:gd name="T51" fmla="*/ 63 h 115"/>
              <a:gd name="T52" fmla="*/ 45 w 116"/>
              <a:gd name="T53" fmla="*/ 55 h 115"/>
              <a:gd name="T54" fmla="*/ 32 w 116"/>
              <a:gd name="T55" fmla="*/ 43 h 115"/>
              <a:gd name="T56" fmla="*/ 41 w 116"/>
              <a:gd name="T57" fmla="*/ 30 h 115"/>
              <a:gd name="T58" fmla="*/ 52 w 116"/>
              <a:gd name="T59" fmla="*/ 36 h 115"/>
              <a:gd name="T60" fmla="*/ 65 w 116"/>
              <a:gd name="T61" fmla="*/ 44 h 115"/>
              <a:gd name="T62" fmla="*/ 72 w 116"/>
              <a:gd name="T63" fmla="*/ 70 h 115"/>
              <a:gd name="T64" fmla="*/ 66 w 116"/>
              <a:gd name="T65" fmla="*/ 65 h 115"/>
              <a:gd name="T66" fmla="*/ 72 w 116"/>
              <a:gd name="T67" fmla="*/ 60 h 115"/>
              <a:gd name="T68" fmla="*/ 75 w 116"/>
              <a:gd name="T69" fmla="*/ 65 h 115"/>
              <a:gd name="T70" fmla="*/ 72 w 116"/>
              <a:gd name="T71" fmla="*/ 7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6" h="115">
                <a:moveTo>
                  <a:pt x="92" y="43"/>
                </a:moveTo>
                <a:cubicBezTo>
                  <a:pt x="72" y="43"/>
                  <a:pt x="74" y="34"/>
                  <a:pt x="74" y="34"/>
                </a:cubicBezTo>
                <a:cubicBezTo>
                  <a:pt x="72" y="17"/>
                  <a:pt x="72" y="17"/>
                  <a:pt x="72" y="17"/>
                </a:cubicBezTo>
                <a:cubicBezTo>
                  <a:pt x="69" y="0"/>
                  <a:pt x="57" y="4"/>
                  <a:pt x="57" y="4"/>
                </a:cubicBezTo>
                <a:cubicBezTo>
                  <a:pt x="49" y="5"/>
                  <a:pt x="38" y="17"/>
                  <a:pt x="35" y="21"/>
                </a:cubicBezTo>
                <a:cubicBezTo>
                  <a:pt x="31" y="25"/>
                  <a:pt x="30" y="25"/>
                  <a:pt x="22" y="21"/>
                </a:cubicBezTo>
                <a:cubicBezTo>
                  <a:pt x="0" y="8"/>
                  <a:pt x="1" y="23"/>
                  <a:pt x="1" y="23"/>
                </a:cubicBezTo>
                <a:cubicBezTo>
                  <a:pt x="1" y="42"/>
                  <a:pt x="10" y="53"/>
                  <a:pt x="14" y="59"/>
                </a:cubicBezTo>
                <a:cubicBezTo>
                  <a:pt x="10" y="60"/>
                  <a:pt x="10" y="91"/>
                  <a:pt x="10" y="91"/>
                </a:cubicBezTo>
                <a:cubicBezTo>
                  <a:pt x="14" y="111"/>
                  <a:pt x="28" y="100"/>
                  <a:pt x="28" y="100"/>
                </a:cubicBezTo>
                <a:cubicBezTo>
                  <a:pt x="43" y="90"/>
                  <a:pt x="43" y="90"/>
                  <a:pt x="43" y="90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80" y="115"/>
                  <a:pt x="76" y="99"/>
                  <a:pt x="76" y="99"/>
                </a:cubicBezTo>
                <a:cubicBezTo>
                  <a:pt x="76" y="90"/>
                  <a:pt x="76" y="74"/>
                  <a:pt x="76" y="74"/>
                </a:cubicBezTo>
                <a:cubicBezTo>
                  <a:pt x="88" y="72"/>
                  <a:pt x="99" y="61"/>
                  <a:pt x="99" y="61"/>
                </a:cubicBezTo>
                <a:cubicBezTo>
                  <a:pt x="116" y="43"/>
                  <a:pt x="92" y="43"/>
                  <a:pt x="92" y="43"/>
                </a:cubicBezTo>
                <a:close/>
                <a:moveTo>
                  <a:pt x="21" y="53"/>
                </a:moveTo>
                <a:cubicBezTo>
                  <a:pt x="19" y="53"/>
                  <a:pt x="17" y="51"/>
                  <a:pt x="17" y="48"/>
                </a:cubicBezTo>
                <a:cubicBezTo>
                  <a:pt x="17" y="46"/>
                  <a:pt x="19" y="44"/>
                  <a:pt x="21" y="44"/>
                </a:cubicBezTo>
                <a:cubicBezTo>
                  <a:pt x="23" y="44"/>
                  <a:pt x="25" y="46"/>
                  <a:pt x="25" y="48"/>
                </a:cubicBezTo>
                <a:cubicBezTo>
                  <a:pt x="25" y="51"/>
                  <a:pt x="23" y="53"/>
                  <a:pt x="21" y="53"/>
                </a:cubicBezTo>
                <a:close/>
                <a:moveTo>
                  <a:pt x="26" y="52"/>
                </a:moveTo>
                <a:cubicBezTo>
                  <a:pt x="26" y="52"/>
                  <a:pt x="26" y="87"/>
                  <a:pt x="62" y="66"/>
                </a:cubicBezTo>
                <a:cubicBezTo>
                  <a:pt x="23" y="96"/>
                  <a:pt x="26" y="56"/>
                  <a:pt x="26" y="52"/>
                </a:cubicBezTo>
                <a:close/>
                <a:moveTo>
                  <a:pt x="65" y="44"/>
                </a:moveTo>
                <a:cubicBezTo>
                  <a:pt x="65" y="44"/>
                  <a:pt x="64" y="57"/>
                  <a:pt x="57" y="63"/>
                </a:cubicBezTo>
                <a:cubicBezTo>
                  <a:pt x="47" y="69"/>
                  <a:pt x="45" y="55"/>
                  <a:pt x="45" y="55"/>
                </a:cubicBezTo>
                <a:cubicBezTo>
                  <a:pt x="45" y="55"/>
                  <a:pt x="28" y="64"/>
                  <a:pt x="32" y="43"/>
                </a:cubicBezTo>
                <a:cubicBezTo>
                  <a:pt x="32" y="43"/>
                  <a:pt x="35" y="31"/>
                  <a:pt x="41" y="30"/>
                </a:cubicBezTo>
                <a:cubicBezTo>
                  <a:pt x="48" y="27"/>
                  <a:pt x="52" y="32"/>
                  <a:pt x="52" y="36"/>
                </a:cubicBezTo>
                <a:cubicBezTo>
                  <a:pt x="52" y="36"/>
                  <a:pt x="66" y="27"/>
                  <a:pt x="65" y="44"/>
                </a:cubicBezTo>
                <a:close/>
                <a:moveTo>
                  <a:pt x="72" y="70"/>
                </a:moveTo>
                <a:cubicBezTo>
                  <a:pt x="69" y="70"/>
                  <a:pt x="66" y="68"/>
                  <a:pt x="66" y="65"/>
                </a:cubicBezTo>
                <a:cubicBezTo>
                  <a:pt x="66" y="63"/>
                  <a:pt x="69" y="60"/>
                  <a:pt x="72" y="60"/>
                </a:cubicBezTo>
                <a:cubicBezTo>
                  <a:pt x="73" y="60"/>
                  <a:pt x="75" y="63"/>
                  <a:pt x="75" y="65"/>
                </a:cubicBezTo>
                <a:cubicBezTo>
                  <a:pt x="75" y="68"/>
                  <a:pt x="73" y="70"/>
                  <a:pt x="72" y="7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4" name="Freeform 150"/>
          <p:cNvSpPr/>
          <p:nvPr/>
        </p:nvSpPr>
        <p:spPr bwMode="auto">
          <a:xfrm>
            <a:off x="6502049" y="2308085"/>
            <a:ext cx="202708" cy="162738"/>
          </a:xfrm>
          <a:custGeom>
            <a:avLst/>
            <a:gdLst>
              <a:gd name="T0" fmla="*/ 28 w 60"/>
              <a:gd name="T1" fmla="*/ 47 h 48"/>
              <a:gd name="T2" fmla="*/ 33 w 60"/>
              <a:gd name="T3" fmla="*/ 46 h 48"/>
              <a:gd name="T4" fmla="*/ 56 w 60"/>
              <a:gd name="T5" fmla="*/ 44 h 48"/>
              <a:gd name="T6" fmla="*/ 60 w 60"/>
              <a:gd name="T7" fmla="*/ 45 h 48"/>
              <a:gd name="T8" fmla="*/ 60 w 60"/>
              <a:gd name="T9" fmla="*/ 44 h 48"/>
              <a:gd name="T10" fmla="*/ 56 w 60"/>
              <a:gd name="T11" fmla="*/ 20 h 48"/>
              <a:gd name="T12" fmla="*/ 51 w 60"/>
              <a:gd name="T13" fmla="*/ 7 h 48"/>
              <a:gd name="T14" fmla="*/ 42 w 60"/>
              <a:gd name="T15" fmla="*/ 2 h 48"/>
              <a:gd name="T16" fmla="*/ 26 w 60"/>
              <a:gd name="T17" fmla="*/ 6 h 48"/>
              <a:gd name="T18" fmla="*/ 19 w 60"/>
              <a:gd name="T19" fmla="*/ 23 h 48"/>
              <a:gd name="T20" fmla="*/ 18 w 60"/>
              <a:gd name="T21" fmla="*/ 23 h 48"/>
              <a:gd name="T22" fmla="*/ 5 w 60"/>
              <a:gd name="T23" fmla="*/ 39 h 48"/>
              <a:gd name="T24" fmla="*/ 14 w 60"/>
              <a:gd name="T25" fmla="*/ 47 h 48"/>
              <a:gd name="T26" fmla="*/ 28 w 60"/>
              <a:gd name="T27" fmla="*/ 47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0" h="48">
                <a:moveTo>
                  <a:pt x="28" y="47"/>
                </a:moveTo>
                <a:cubicBezTo>
                  <a:pt x="30" y="46"/>
                  <a:pt x="33" y="46"/>
                  <a:pt x="33" y="46"/>
                </a:cubicBezTo>
                <a:cubicBezTo>
                  <a:pt x="43" y="44"/>
                  <a:pt x="52" y="44"/>
                  <a:pt x="56" y="44"/>
                </a:cubicBezTo>
                <a:cubicBezTo>
                  <a:pt x="57" y="44"/>
                  <a:pt x="60" y="44"/>
                  <a:pt x="60" y="45"/>
                </a:cubicBezTo>
                <a:cubicBezTo>
                  <a:pt x="60" y="44"/>
                  <a:pt x="60" y="44"/>
                  <a:pt x="60" y="44"/>
                </a:cubicBezTo>
                <a:cubicBezTo>
                  <a:pt x="60" y="38"/>
                  <a:pt x="58" y="28"/>
                  <a:pt x="56" y="20"/>
                </a:cubicBezTo>
                <a:cubicBezTo>
                  <a:pt x="54" y="13"/>
                  <a:pt x="51" y="8"/>
                  <a:pt x="51" y="7"/>
                </a:cubicBezTo>
                <a:cubicBezTo>
                  <a:pt x="48" y="3"/>
                  <a:pt x="42" y="2"/>
                  <a:pt x="42" y="2"/>
                </a:cubicBezTo>
                <a:cubicBezTo>
                  <a:pt x="33" y="0"/>
                  <a:pt x="26" y="6"/>
                  <a:pt x="26" y="6"/>
                </a:cubicBezTo>
                <a:cubicBezTo>
                  <a:pt x="16" y="12"/>
                  <a:pt x="19" y="23"/>
                  <a:pt x="19" y="23"/>
                </a:cubicBezTo>
                <a:cubicBezTo>
                  <a:pt x="19" y="23"/>
                  <a:pt x="19" y="23"/>
                  <a:pt x="18" y="23"/>
                </a:cubicBezTo>
                <a:cubicBezTo>
                  <a:pt x="0" y="23"/>
                  <a:pt x="5" y="39"/>
                  <a:pt x="5" y="39"/>
                </a:cubicBezTo>
                <a:cubicBezTo>
                  <a:pt x="7" y="44"/>
                  <a:pt x="12" y="47"/>
                  <a:pt x="14" y="47"/>
                </a:cubicBezTo>
                <a:cubicBezTo>
                  <a:pt x="19" y="48"/>
                  <a:pt x="24" y="47"/>
                  <a:pt x="28" y="47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5" name="Freeform 151"/>
          <p:cNvSpPr/>
          <p:nvPr/>
        </p:nvSpPr>
        <p:spPr bwMode="auto">
          <a:xfrm>
            <a:off x="6700475" y="2295237"/>
            <a:ext cx="159883" cy="165593"/>
          </a:xfrm>
          <a:custGeom>
            <a:avLst/>
            <a:gdLst>
              <a:gd name="T0" fmla="*/ 1 w 47"/>
              <a:gd name="T1" fmla="*/ 48 h 49"/>
              <a:gd name="T2" fmla="*/ 1 w 47"/>
              <a:gd name="T3" fmla="*/ 49 h 49"/>
              <a:gd name="T4" fmla="*/ 25 w 47"/>
              <a:gd name="T5" fmla="*/ 44 h 49"/>
              <a:gd name="T6" fmla="*/ 38 w 47"/>
              <a:gd name="T7" fmla="*/ 40 h 49"/>
              <a:gd name="T8" fmla="*/ 44 w 47"/>
              <a:gd name="T9" fmla="*/ 34 h 49"/>
              <a:gd name="T10" fmla="*/ 43 w 47"/>
              <a:gd name="T11" fmla="*/ 17 h 49"/>
              <a:gd name="T12" fmla="*/ 28 w 47"/>
              <a:gd name="T13" fmla="*/ 12 h 49"/>
              <a:gd name="T14" fmla="*/ 26 w 47"/>
              <a:gd name="T15" fmla="*/ 14 h 49"/>
              <a:gd name="T16" fmla="*/ 25 w 47"/>
              <a:gd name="T17" fmla="*/ 9 h 49"/>
              <a:gd name="T18" fmla="*/ 11 w 47"/>
              <a:gd name="T19" fmla="*/ 2 h 49"/>
              <a:gd name="T20" fmla="*/ 2 w 47"/>
              <a:gd name="T21" fmla="*/ 8 h 49"/>
              <a:gd name="T22" fmla="*/ 0 w 47"/>
              <a:gd name="T23" fmla="*/ 18 h 49"/>
              <a:gd name="T24" fmla="*/ 1 w 47"/>
              <a:gd name="T25" fmla="*/ 46 h 49"/>
              <a:gd name="T26" fmla="*/ 1 w 47"/>
              <a:gd name="T27" fmla="*/ 4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7" h="49">
                <a:moveTo>
                  <a:pt x="1" y="48"/>
                </a:moveTo>
                <a:cubicBezTo>
                  <a:pt x="1" y="49"/>
                  <a:pt x="1" y="49"/>
                  <a:pt x="1" y="49"/>
                </a:cubicBezTo>
                <a:cubicBezTo>
                  <a:pt x="9" y="46"/>
                  <a:pt x="13" y="45"/>
                  <a:pt x="25" y="44"/>
                </a:cubicBezTo>
                <a:cubicBezTo>
                  <a:pt x="33" y="43"/>
                  <a:pt x="37" y="41"/>
                  <a:pt x="38" y="40"/>
                </a:cubicBezTo>
                <a:cubicBezTo>
                  <a:pt x="42" y="37"/>
                  <a:pt x="44" y="34"/>
                  <a:pt x="44" y="34"/>
                </a:cubicBezTo>
                <a:cubicBezTo>
                  <a:pt x="47" y="25"/>
                  <a:pt x="43" y="18"/>
                  <a:pt x="43" y="17"/>
                </a:cubicBezTo>
                <a:cubicBezTo>
                  <a:pt x="36" y="8"/>
                  <a:pt x="29" y="12"/>
                  <a:pt x="28" y="12"/>
                </a:cubicBezTo>
                <a:cubicBezTo>
                  <a:pt x="28" y="13"/>
                  <a:pt x="26" y="13"/>
                  <a:pt x="26" y="14"/>
                </a:cubicBezTo>
                <a:cubicBezTo>
                  <a:pt x="26" y="13"/>
                  <a:pt x="26" y="10"/>
                  <a:pt x="25" y="9"/>
                </a:cubicBezTo>
                <a:cubicBezTo>
                  <a:pt x="23" y="0"/>
                  <a:pt x="13" y="1"/>
                  <a:pt x="11" y="2"/>
                </a:cubicBezTo>
                <a:cubicBezTo>
                  <a:pt x="6" y="3"/>
                  <a:pt x="3" y="6"/>
                  <a:pt x="2" y="8"/>
                </a:cubicBezTo>
                <a:cubicBezTo>
                  <a:pt x="1" y="12"/>
                  <a:pt x="1" y="14"/>
                  <a:pt x="0" y="18"/>
                </a:cubicBezTo>
                <a:cubicBezTo>
                  <a:pt x="0" y="27"/>
                  <a:pt x="0" y="36"/>
                  <a:pt x="1" y="46"/>
                </a:cubicBezTo>
                <a:cubicBezTo>
                  <a:pt x="1" y="47"/>
                  <a:pt x="1" y="48"/>
                  <a:pt x="1" y="48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6" name="Freeform 152"/>
          <p:cNvSpPr/>
          <p:nvPr/>
        </p:nvSpPr>
        <p:spPr bwMode="auto">
          <a:xfrm>
            <a:off x="6544874" y="2463684"/>
            <a:ext cx="175586" cy="192716"/>
          </a:xfrm>
          <a:custGeom>
            <a:avLst/>
            <a:gdLst>
              <a:gd name="T0" fmla="*/ 46 w 52"/>
              <a:gd name="T1" fmla="*/ 0 h 57"/>
              <a:gd name="T2" fmla="*/ 41 w 52"/>
              <a:gd name="T3" fmla="*/ 0 h 57"/>
              <a:gd name="T4" fmla="*/ 14 w 52"/>
              <a:gd name="T5" fmla="*/ 7 h 57"/>
              <a:gd name="T6" fmla="*/ 6 w 52"/>
              <a:gd name="T7" fmla="*/ 14 h 57"/>
              <a:gd name="T8" fmla="*/ 2 w 52"/>
              <a:gd name="T9" fmla="*/ 25 h 57"/>
              <a:gd name="T10" fmla="*/ 15 w 52"/>
              <a:gd name="T11" fmla="*/ 41 h 57"/>
              <a:gd name="T12" fmla="*/ 19 w 52"/>
              <a:gd name="T13" fmla="*/ 41 h 57"/>
              <a:gd name="T14" fmla="*/ 19 w 52"/>
              <a:gd name="T15" fmla="*/ 43 h 57"/>
              <a:gd name="T16" fmla="*/ 28 w 52"/>
              <a:gd name="T17" fmla="*/ 54 h 57"/>
              <a:gd name="T18" fmla="*/ 48 w 52"/>
              <a:gd name="T19" fmla="*/ 48 h 57"/>
              <a:gd name="T20" fmla="*/ 52 w 52"/>
              <a:gd name="T21" fmla="*/ 39 h 57"/>
              <a:gd name="T22" fmla="*/ 50 w 52"/>
              <a:gd name="T23" fmla="*/ 24 h 57"/>
              <a:gd name="T24" fmla="*/ 46 w 52"/>
              <a:gd name="T25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2" h="57">
                <a:moveTo>
                  <a:pt x="46" y="0"/>
                </a:moveTo>
                <a:cubicBezTo>
                  <a:pt x="45" y="0"/>
                  <a:pt x="42" y="0"/>
                  <a:pt x="41" y="0"/>
                </a:cubicBezTo>
                <a:cubicBezTo>
                  <a:pt x="30" y="1"/>
                  <a:pt x="21" y="4"/>
                  <a:pt x="14" y="7"/>
                </a:cubicBezTo>
                <a:cubicBezTo>
                  <a:pt x="11" y="9"/>
                  <a:pt x="8" y="11"/>
                  <a:pt x="6" y="14"/>
                </a:cubicBezTo>
                <a:cubicBezTo>
                  <a:pt x="4" y="16"/>
                  <a:pt x="1" y="19"/>
                  <a:pt x="2" y="25"/>
                </a:cubicBezTo>
                <a:cubicBezTo>
                  <a:pt x="1" y="27"/>
                  <a:pt x="0" y="40"/>
                  <a:pt x="15" y="41"/>
                </a:cubicBezTo>
                <a:cubicBezTo>
                  <a:pt x="16" y="41"/>
                  <a:pt x="19" y="41"/>
                  <a:pt x="19" y="41"/>
                </a:cubicBezTo>
                <a:cubicBezTo>
                  <a:pt x="19" y="41"/>
                  <a:pt x="19" y="42"/>
                  <a:pt x="19" y="43"/>
                </a:cubicBezTo>
                <a:cubicBezTo>
                  <a:pt x="19" y="43"/>
                  <a:pt x="21" y="51"/>
                  <a:pt x="28" y="54"/>
                </a:cubicBezTo>
                <a:cubicBezTo>
                  <a:pt x="31" y="56"/>
                  <a:pt x="43" y="57"/>
                  <a:pt x="48" y="48"/>
                </a:cubicBezTo>
                <a:cubicBezTo>
                  <a:pt x="49" y="48"/>
                  <a:pt x="51" y="43"/>
                  <a:pt x="52" y="39"/>
                </a:cubicBezTo>
                <a:cubicBezTo>
                  <a:pt x="52" y="38"/>
                  <a:pt x="52" y="32"/>
                  <a:pt x="50" y="24"/>
                </a:cubicBezTo>
                <a:cubicBezTo>
                  <a:pt x="48" y="14"/>
                  <a:pt x="46" y="8"/>
                  <a:pt x="46" y="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7" name="Freeform 153"/>
          <p:cNvSpPr/>
          <p:nvPr/>
        </p:nvSpPr>
        <p:spPr bwMode="auto">
          <a:xfrm>
            <a:off x="6707612" y="2453692"/>
            <a:ext cx="175586" cy="152745"/>
          </a:xfrm>
          <a:custGeom>
            <a:avLst/>
            <a:gdLst>
              <a:gd name="T0" fmla="*/ 44 w 52"/>
              <a:gd name="T1" fmla="*/ 4 h 45"/>
              <a:gd name="T2" fmla="*/ 38 w 52"/>
              <a:gd name="T3" fmla="*/ 1 h 45"/>
              <a:gd name="T4" fmla="*/ 24 w 52"/>
              <a:gd name="T5" fmla="*/ 0 h 45"/>
              <a:gd name="T6" fmla="*/ 0 w 52"/>
              <a:gd name="T7" fmla="*/ 3 h 45"/>
              <a:gd name="T8" fmla="*/ 1 w 52"/>
              <a:gd name="T9" fmla="*/ 6 h 45"/>
              <a:gd name="T10" fmla="*/ 9 w 52"/>
              <a:gd name="T11" fmla="*/ 33 h 45"/>
              <a:gd name="T12" fmla="*/ 13 w 52"/>
              <a:gd name="T13" fmla="*/ 41 h 45"/>
              <a:gd name="T14" fmla="*/ 24 w 52"/>
              <a:gd name="T15" fmla="*/ 45 h 45"/>
              <a:gd name="T16" fmla="*/ 37 w 52"/>
              <a:gd name="T17" fmla="*/ 34 h 45"/>
              <a:gd name="T18" fmla="*/ 35 w 52"/>
              <a:gd name="T19" fmla="*/ 28 h 45"/>
              <a:gd name="T20" fmla="*/ 35 w 52"/>
              <a:gd name="T21" fmla="*/ 28 h 45"/>
              <a:gd name="T22" fmla="*/ 38 w 52"/>
              <a:gd name="T23" fmla="*/ 28 h 45"/>
              <a:gd name="T24" fmla="*/ 51 w 52"/>
              <a:gd name="T25" fmla="*/ 20 h 45"/>
              <a:gd name="T26" fmla="*/ 44 w 52"/>
              <a:gd name="T27" fmla="*/ 4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45">
                <a:moveTo>
                  <a:pt x="44" y="4"/>
                </a:moveTo>
                <a:cubicBezTo>
                  <a:pt x="44" y="4"/>
                  <a:pt x="42" y="3"/>
                  <a:pt x="38" y="1"/>
                </a:cubicBezTo>
                <a:cubicBezTo>
                  <a:pt x="36" y="1"/>
                  <a:pt x="31" y="0"/>
                  <a:pt x="24" y="0"/>
                </a:cubicBezTo>
                <a:cubicBezTo>
                  <a:pt x="13" y="1"/>
                  <a:pt x="7" y="3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3" y="15"/>
                  <a:pt x="6" y="25"/>
                  <a:pt x="9" y="33"/>
                </a:cubicBezTo>
                <a:cubicBezTo>
                  <a:pt x="11" y="36"/>
                  <a:pt x="11" y="38"/>
                  <a:pt x="13" y="41"/>
                </a:cubicBezTo>
                <a:cubicBezTo>
                  <a:pt x="15" y="43"/>
                  <a:pt x="18" y="45"/>
                  <a:pt x="24" y="45"/>
                </a:cubicBezTo>
                <a:cubicBezTo>
                  <a:pt x="26" y="45"/>
                  <a:pt x="38" y="43"/>
                  <a:pt x="37" y="34"/>
                </a:cubicBezTo>
                <a:cubicBezTo>
                  <a:pt x="37" y="33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6" y="28"/>
                  <a:pt x="38" y="28"/>
                  <a:pt x="38" y="28"/>
                </a:cubicBezTo>
                <a:cubicBezTo>
                  <a:pt x="39" y="28"/>
                  <a:pt x="48" y="29"/>
                  <a:pt x="51" y="20"/>
                </a:cubicBezTo>
                <a:cubicBezTo>
                  <a:pt x="52" y="18"/>
                  <a:pt x="51" y="8"/>
                  <a:pt x="44" y="4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8" name="Freeform 154"/>
          <p:cNvSpPr>
            <a:spLocks noEditPoints="1"/>
          </p:cNvSpPr>
          <p:nvPr/>
        </p:nvSpPr>
        <p:spPr bwMode="auto">
          <a:xfrm>
            <a:off x="6431082" y="3574910"/>
            <a:ext cx="506771" cy="506771"/>
          </a:xfrm>
          <a:custGeom>
            <a:avLst/>
            <a:gdLst>
              <a:gd name="T0" fmla="*/ 75 w 150"/>
              <a:gd name="T1" fmla="*/ 0 h 150"/>
              <a:gd name="T2" fmla="*/ 0 w 150"/>
              <a:gd name="T3" fmla="*/ 75 h 150"/>
              <a:gd name="T4" fmla="*/ 75 w 150"/>
              <a:gd name="T5" fmla="*/ 150 h 150"/>
              <a:gd name="T6" fmla="*/ 150 w 150"/>
              <a:gd name="T7" fmla="*/ 75 h 150"/>
              <a:gd name="T8" fmla="*/ 75 w 150"/>
              <a:gd name="T9" fmla="*/ 0 h 150"/>
              <a:gd name="T10" fmla="*/ 21 w 150"/>
              <a:gd name="T11" fmla="*/ 68 h 150"/>
              <a:gd name="T12" fmla="*/ 34 w 150"/>
              <a:gd name="T13" fmla="*/ 51 h 150"/>
              <a:gd name="T14" fmla="*/ 35 w 150"/>
              <a:gd name="T15" fmla="*/ 51 h 150"/>
              <a:gd name="T16" fmla="*/ 41 w 150"/>
              <a:gd name="T17" fmla="*/ 35 h 150"/>
              <a:gd name="T18" fmla="*/ 58 w 150"/>
              <a:gd name="T19" fmla="*/ 32 h 150"/>
              <a:gd name="T20" fmla="*/ 66 w 150"/>
              <a:gd name="T21" fmla="*/ 37 h 150"/>
              <a:gd name="T22" fmla="*/ 71 w 150"/>
              <a:gd name="T23" fmla="*/ 50 h 150"/>
              <a:gd name="T24" fmla="*/ 75 w 150"/>
              <a:gd name="T25" fmla="*/ 74 h 150"/>
              <a:gd name="T26" fmla="*/ 75 w 150"/>
              <a:gd name="T27" fmla="*/ 71 h 150"/>
              <a:gd name="T28" fmla="*/ 75 w 150"/>
              <a:gd name="T29" fmla="*/ 44 h 150"/>
              <a:gd name="T30" fmla="*/ 77 w 150"/>
              <a:gd name="T31" fmla="*/ 34 h 150"/>
              <a:gd name="T32" fmla="*/ 86 w 150"/>
              <a:gd name="T33" fmla="*/ 28 h 150"/>
              <a:gd name="T34" fmla="*/ 100 w 150"/>
              <a:gd name="T35" fmla="*/ 35 h 150"/>
              <a:gd name="T36" fmla="*/ 100 w 150"/>
              <a:gd name="T37" fmla="*/ 40 h 150"/>
              <a:gd name="T38" fmla="*/ 103 w 150"/>
              <a:gd name="T39" fmla="*/ 38 h 150"/>
              <a:gd name="T40" fmla="*/ 117 w 150"/>
              <a:gd name="T41" fmla="*/ 43 h 150"/>
              <a:gd name="T42" fmla="*/ 118 w 150"/>
              <a:gd name="T43" fmla="*/ 60 h 150"/>
              <a:gd name="T44" fmla="*/ 113 w 150"/>
              <a:gd name="T45" fmla="*/ 66 h 150"/>
              <a:gd name="T46" fmla="*/ 99 w 150"/>
              <a:gd name="T47" fmla="*/ 70 h 150"/>
              <a:gd name="T48" fmla="*/ 75 w 150"/>
              <a:gd name="T49" fmla="*/ 75 h 150"/>
              <a:gd name="T50" fmla="*/ 72 w 150"/>
              <a:gd name="T51" fmla="*/ 74 h 150"/>
              <a:gd name="T52" fmla="*/ 49 w 150"/>
              <a:gd name="T53" fmla="*/ 76 h 150"/>
              <a:gd name="T54" fmla="*/ 43 w 150"/>
              <a:gd name="T55" fmla="*/ 77 h 150"/>
              <a:gd name="T56" fmla="*/ 30 w 150"/>
              <a:gd name="T57" fmla="*/ 77 h 150"/>
              <a:gd name="T58" fmla="*/ 21 w 150"/>
              <a:gd name="T59" fmla="*/ 68 h 150"/>
              <a:gd name="T60" fmla="*/ 80 w 150"/>
              <a:gd name="T61" fmla="*/ 115 h 150"/>
              <a:gd name="T62" fmla="*/ 77 w 150"/>
              <a:gd name="T63" fmla="*/ 124 h 150"/>
              <a:gd name="T64" fmla="*/ 57 w 150"/>
              <a:gd name="T65" fmla="*/ 130 h 150"/>
              <a:gd name="T66" fmla="*/ 48 w 150"/>
              <a:gd name="T67" fmla="*/ 119 h 150"/>
              <a:gd name="T68" fmla="*/ 48 w 150"/>
              <a:gd name="T69" fmla="*/ 117 h 150"/>
              <a:gd name="T70" fmla="*/ 43 w 150"/>
              <a:gd name="T71" fmla="*/ 117 h 150"/>
              <a:gd name="T72" fmla="*/ 30 w 150"/>
              <a:gd name="T73" fmla="*/ 101 h 150"/>
              <a:gd name="T74" fmla="*/ 35 w 150"/>
              <a:gd name="T75" fmla="*/ 90 h 150"/>
              <a:gd name="T76" fmla="*/ 43 w 150"/>
              <a:gd name="T77" fmla="*/ 83 h 150"/>
              <a:gd name="T78" fmla="*/ 70 w 150"/>
              <a:gd name="T79" fmla="*/ 76 h 150"/>
              <a:gd name="T80" fmla="*/ 75 w 150"/>
              <a:gd name="T81" fmla="*/ 76 h 150"/>
              <a:gd name="T82" fmla="*/ 79 w 150"/>
              <a:gd name="T83" fmla="*/ 100 h 150"/>
              <a:gd name="T84" fmla="*/ 80 w 150"/>
              <a:gd name="T85" fmla="*/ 115 h 150"/>
              <a:gd name="T86" fmla="*/ 127 w 150"/>
              <a:gd name="T87" fmla="*/ 93 h 150"/>
              <a:gd name="T88" fmla="*/ 115 w 150"/>
              <a:gd name="T89" fmla="*/ 100 h 150"/>
              <a:gd name="T90" fmla="*/ 112 w 150"/>
              <a:gd name="T91" fmla="*/ 99 h 150"/>
              <a:gd name="T92" fmla="*/ 112 w 150"/>
              <a:gd name="T93" fmla="*/ 99 h 150"/>
              <a:gd name="T94" fmla="*/ 114 w 150"/>
              <a:gd name="T95" fmla="*/ 105 h 150"/>
              <a:gd name="T96" fmla="*/ 100 w 150"/>
              <a:gd name="T97" fmla="*/ 118 h 150"/>
              <a:gd name="T98" fmla="*/ 90 w 150"/>
              <a:gd name="T99" fmla="*/ 114 h 150"/>
              <a:gd name="T100" fmla="*/ 86 w 150"/>
              <a:gd name="T101" fmla="*/ 106 h 150"/>
              <a:gd name="T102" fmla="*/ 77 w 150"/>
              <a:gd name="T103" fmla="*/ 79 h 150"/>
              <a:gd name="T104" fmla="*/ 77 w 150"/>
              <a:gd name="T105" fmla="*/ 76 h 150"/>
              <a:gd name="T106" fmla="*/ 100 w 150"/>
              <a:gd name="T107" fmla="*/ 73 h 150"/>
              <a:gd name="T108" fmla="*/ 114 w 150"/>
              <a:gd name="T109" fmla="*/ 74 h 150"/>
              <a:gd name="T110" fmla="*/ 121 w 150"/>
              <a:gd name="T111" fmla="*/ 77 h 150"/>
              <a:gd name="T112" fmla="*/ 127 w 150"/>
              <a:gd name="T113" fmla="*/ 93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0" h="150">
                <a:moveTo>
                  <a:pt x="75" y="0"/>
                </a:moveTo>
                <a:cubicBezTo>
                  <a:pt x="34" y="0"/>
                  <a:pt x="0" y="33"/>
                  <a:pt x="0" y="75"/>
                </a:cubicBezTo>
                <a:cubicBezTo>
                  <a:pt x="0" y="117"/>
                  <a:pt x="34" y="150"/>
                  <a:pt x="75" y="150"/>
                </a:cubicBezTo>
                <a:cubicBezTo>
                  <a:pt x="117" y="150"/>
                  <a:pt x="150" y="117"/>
                  <a:pt x="150" y="75"/>
                </a:cubicBezTo>
                <a:cubicBezTo>
                  <a:pt x="150" y="33"/>
                  <a:pt x="117" y="0"/>
                  <a:pt x="75" y="0"/>
                </a:cubicBezTo>
                <a:close/>
                <a:moveTo>
                  <a:pt x="21" y="68"/>
                </a:moveTo>
                <a:cubicBezTo>
                  <a:pt x="21" y="68"/>
                  <a:pt x="16" y="51"/>
                  <a:pt x="34" y="51"/>
                </a:cubicBezTo>
                <a:cubicBezTo>
                  <a:pt x="34" y="51"/>
                  <a:pt x="35" y="51"/>
                  <a:pt x="35" y="51"/>
                </a:cubicBezTo>
                <a:cubicBezTo>
                  <a:pt x="35" y="51"/>
                  <a:pt x="32" y="41"/>
                  <a:pt x="41" y="35"/>
                </a:cubicBezTo>
                <a:cubicBezTo>
                  <a:pt x="41" y="35"/>
                  <a:pt x="49" y="30"/>
                  <a:pt x="58" y="32"/>
                </a:cubicBezTo>
                <a:cubicBezTo>
                  <a:pt x="58" y="32"/>
                  <a:pt x="63" y="33"/>
                  <a:pt x="66" y="37"/>
                </a:cubicBezTo>
                <a:cubicBezTo>
                  <a:pt x="67" y="38"/>
                  <a:pt x="69" y="43"/>
                  <a:pt x="71" y="50"/>
                </a:cubicBezTo>
                <a:cubicBezTo>
                  <a:pt x="73" y="58"/>
                  <a:pt x="75" y="68"/>
                  <a:pt x="75" y="74"/>
                </a:cubicBezTo>
                <a:cubicBezTo>
                  <a:pt x="75" y="74"/>
                  <a:pt x="75" y="72"/>
                  <a:pt x="75" y="71"/>
                </a:cubicBezTo>
                <a:cubicBezTo>
                  <a:pt x="74" y="62"/>
                  <a:pt x="75" y="53"/>
                  <a:pt x="75" y="44"/>
                </a:cubicBezTo>
                <a:cubicBezTo>
                  <a:pt x="76" y="40"/>
                  <a:pt x="76" y="38"/>
                  <a:pt x="77" y="34"/>
                </a:cubicBezTo>
                <a:cubicBezTo>
                  <a:pt x="78" y="32"/>
                  <a:pt x="81" y="29"/>
                  <a:pt x="86" y="28"/>
                </a:cubicBezTo>
                <a:cubicBezTo>
                  <a:pt x="88" y="27"/>
                  <a:pt x="98" y="26"/>
                  <a:pt x="100" y="35"/>
                </a:cubicBezTo>
                <a:cubicBezTo>
                  <a:pt x="100" y="36"/>
                  <a:pt x="100" y="39"/>
                  <a:pt x="100" y="40"/>
                </a:cubicBezTo>
                <a:cubicBezTo>
                  <a:pt x="101" y="39"/>
                  <a:pt x="103" y="38"/>
                  <a:pt x="103" y="38"/>
                </a:cubicBezTo>
                <a:cubicBezTo>
                  <a:pt x="104" y="38"/>
                  <a:pt x="111" y="34"/>
                  <a:pt x="117" y="43"/>
                </a:cubicBezTo>
                <a:cubicBezTo>
                  <a:pt x="118" y="44"/>
                  <a:pt x="122" y="51"/>
                  <a:pt x="118" y="60"/>
                </a:cubicBezTo>
                <a:cubicBezTo>
                  <a:pt x="118" y="60"/>
                  <a:pt x="116" y="63"/>
                  <a:pt x="113" y="66"/>
                </a:cubicBezTo>
                <a:cubicBezTo>
                  <a:pt x="111" y="67"/>
                  <a:pt x="107" y="69"/>
                  <a:pt x="99" y="70"/>
                </a:cubicBezTo>
                <a:cubicBezTo>
                  <a:pt x="87" y="71"/>
                  <a:pt x="83" y="72"/>
                  <a:pt x="75" y="75"/>
                </a:cubicBezTo>
                <a:cubicBezTo>
                  <a:pt x="75" y="74"/>
                  <a:pt x="72" y="74"/>
                  <a:pt x="72" y="74"/>
                </a:cubicBezTo>
                <a:cubicBezTo>
                  <a:pt x="67" y="74"/>
                  <a:pt x="59" y="74"/>
                  <a:pt x="49" y="76"/>
                </a:cubicBezTo>
                <a:cubicBezTo>
                  <a:pt x="49" y="76"/>
                  <a:pt x="46" y="76"/>
                  <a:pt x="43" y="77"/>
                </a:cubicBezTo>
                <a:cubicBezTo>
                  <a:pt x="40" y="77"/>
                  <a:pt x="34" y="78"/>
                  <a:pt x="30" y="77"/>
                </a:cubicBezTo>
                <a:cubicBezTo>
                  <a:pt x="28" y="76"/>
                  <a:pt x="23" y="73"/>
                  <a:pt x="21" y="68"/>
                </a:cubicBezTo>
                <a:close/>
                <a:moveTo>
                  <a:pt x="80" y="115"/>
                </a:moveTo>
                <a:cubicBezTo>
                  <a:pt x="80" y="119"/>
                  <a:pt x="78" y="124"/>
                  <a:pt x="77" y="124"/>
                </a:cubicBezTo>
                <a:cubicBezTo>
                  <a:pt x="72" y="132"/>
                  <a:pt x="60" y="132"/>
                  <a:pt x="57" y="130"/>
                </a:cubicBezTo>
                <a:cubicBezTo>
                  <a:pt x="50" y="126"/>
                  <a:pt x="48" y="119"/>
                  <a:pt x="48" y="119"/>
                </a:cubicBezTo>
                <a:cubicBezTo>
                  <a:pt x="48" y="118"/>
                  <a:pt x="48" y="117"/>
                  <a:pt x="48" y="117"/>
                </a:cubicBezTo>
                <a:cubicBezTo>
                  <a:pt x="48" y="117"/>
                  <a:pt x="44" y="117"/>
                  <a:pt x="43" y="117"/>
                </a:cubicBezTo>
                <a:cubicBezTo>
                  <a:pt x="29" y="116"/>
                  <a:pt x="30" y="103"/>
                  <a:pt x="30" y="101"/>
                </a:cubicBezTo>
                <a:cubicBezTo>
                  <a:pt x="30" y="95"/>
                  <a:pt x="33" y="92"/>
                  <a:pt x="35" y="90"/>
                </a:cubicBezTo>
                <a:cubicBezTo>
                  <a:pt x="37" y="87"/>
                  <a:pt x="40" y="85"/>
                  <a:pt x="43" y="83"/>
                </a:cubicBezTo>
                <a:cubicBezTo>
                  <a:pt x="50" y="80"/>
                  <a:pt x="59" y="77"/>
                  <a:pt x="70" y="76"/>
                </a:cubicBezTo>
                <a:cubicBezTo>
                  <a:pt x="71" y="76"/>
                  <a:pt x="74" y="76"/>
                  <a:pt x="75" y="76"/>
                </a:cubicBezTo>
                <a:cubicBezTo>
                  <a:pt x="74" y="84"/>
                  <a:pt x="77" y="90"/>
                  <a:pt x="79" y="100"/>
                </a:cubicBezTo>
                <a:cubicBezTo>
                  <a:pt x="81" y="108"/>
                  <a:pt x="81" y="114"/>
                  <a:pt x="80" y="115"/>
                </a:cubicBezTo>
                <a:close/>
                <a:moveTo>
                  <a:pt x="127" y="93"/>
                </a:moveTo>
                <a:cubicBezTo>
                  <a:pt x="125" y="102"/>
                  <a:pt x="116" y="100"/>
                  <a:pt x="115" y="100"/>
                </a:cubicBezTo>
                <a:cubicBezTo>
                  <a:pt x="115" y="100"/>
                  <a:pt x="113" y="99"/>
                  <a:pt x="112" y="99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99"/>
                  <a:pt x="113" y="105"/>
                  <a:pt x="114" y="105"/>
                </a:cubicBezTo>
                <a:cubicBezTo>
                  <a:pt x="114" y="115"/>
                  <a:pt x="103" y="118"/>
                  <a:pt x="100" y="118"/>
                </a:cubicBezTo>
                <a:cubicBezTo>
                  <a:pt x="95" y="118"/>
                  <a:pt x="92" y="116"/>
                  <a:pt x="90" y="114"/>
                </a:cubicBezTo>
                <a:cubicBezTo>
                  <a:pt x="88" y="111"/>
                  <a:pt x="87" y="109"/>
                  <a:pt x="86" y="106"/>
                </a:cubicBezTo>
                <a:cubicBezTo>
                  <a:pt x="83" y="98"/>
                  <a:pt x="80" y="88"/>
                  <a:pt x="77" y="79"/>
                </a:cubicBezTo>
                <a:cubicBezTo>
                  <a:pt x="77" y="78"/>
                  <a:pt x="77" y="77"/>
                  <a:pt x="77" y="76"/>
                </a:cubicBezTo>
                <a:cubicBezTo>
                  <a:pt x="84" y="75"/>
                  <a:pt x="90" y="74"/>
                  <a:pt x="100" y="73"/>
                </a:cubicBezTo>
                <a:cubicBezTo>
                  <a:pt x="108" y="73"/>
                  <a:pt x="113" y="74"/>
                  <a:pt x="114" y="74"/>
                </a:cubicBezTo>
                <a:cubicBezTo>
                  <a:pt x="119" y="75"/>
                  <a:pt x="121" y="77"/>
                  <a:pt x="121" y="77"/>
                </a:cubicBezTo>
                <a:cubicBezTo>
                  <a:pt x="128" y="81"/>
                  <a:pt x="129" y="90"/>
                  <a:pt x="127" y="93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9" name="Freeform 155"/>
          <p:cNvSpPr>
            <a:spLocks noEditPoints="1"/>
          </p:cNvSpPr>
          <p:nvPr/>
        </p:nvSpPr>
        <p:spPr bwMode="auto">
          <a:xfrm>
            <a:off x="5519709" y="2280961"/>
            <a:ext cx="331185" cy="371156"/>
          </a:xfrm>
          <a:custGeom>
            <a:avLst/>
            <a:gdLst>
              <a:gd name="T0" fmla="*/ 16 w 98"/>
              <a:gd name="T1" fmla="*/ 55 h 110"/>
              <a:gd name="T2" fmla="*/ 25 w 98"/>
              <a:gd name="T3" fmla="*/ 36 h 110"/>
              <a:gd name="T4" fmla="*/ 12 w 98"/>
              <a:gd name="T5" fmla="*/ 24 h 110"/>
              <a:gd name="T6" fmla="*/ 1 w 98"/>
              <a:gd name="T7" fmla="*/ 38 h 110"/>
              <a:gd name="T8" fmla="*/ 16 w 98"/>
              <a:gd name="T9" fmla="*/ 55 h 110"/>
              <a:gd name="T10" fmla="*/ 28 w 98"/>
              <a:gd name="T11" fmla="*/ 79 h 110"/>
              <a:gd name="T12" fmla="*/ 27 w 98"/>
              <a:gd name="T13" fmla="*/ 84 h 110"/>
              <a:gd name="T14" fmla="*/ 33 w 98"/>
              <a:gd name="T15" fmla="*/ 89 h 110"/>
              <a:gd name="T16" fmla="*/ 39 w 98"/>
              <a:gd name="T17" fmla="*/ 89 h 110"/>
              <a:gd name="T18" fmla="*/ 39 w 98"/>
              <a:gd name="T19" fmla="*/ 75 h 110"/>
              <a:gd name="T20" fmla="*/ 32 w 98"/>
              <a:gd name="T21" fmla="*/ 75 h 110"/>
              <a:gd name="T22" fmla="*/ 28 w 98"/>
              <a:gd name="T23" fmla="*/ 79 h 110"/>
              <a:gd name="T24" fmla="*/ 37 w 98"/>
              <a:gd name="T25" fmla="*/ 33 h 110"/>
              <a:gd name="T26" fmla="*/ 48 w 98"/>
              <a:gd name="T27" fmla="*/ 16 h 110"/>
              <a:gd name="T28" fmla="*/ 37 w 98"/>
              <a:gd name="T29" fmla="*/ 0 h 110"/>
              <a:gd name="T30" fmla="*/ 25 w 98"/>
              <a:gd name="T31" fmla="*/ 16 h 110"/>
              <a:gd name="T32" fmla="*/ 37 w 98"/>
              <a:gd name="T33" fmla="*/ 33 h 110"/>
              <a:gd name="T34" fmla="*/ 64 w 98"/>
              <a:gd name="T35" fmla="*/ 34 h 110"/>
              <a:gd name="T36" fmla="*/ 78 w 98"/>
              <a:gd name="T37" fmla="*/ 19 h 110"/>
              <a:gd name="T38" fmla="*/ 68 w 98"/>
              <a:gd name="T39" fmla="*/ 3 h 110"/>
              <a:gd name="T40" fmla="*/ 54 w 98"/>
              <a:gd name="T41" fmla="*/ 17 h 110"/>
              <a:gd name="T42" fmla="*/ 64 w 98"/>
              <a:gd name="T43" fmla="*/ 34 h 110"/>
              <a:gd name="T44" fmla="*/ 84 w 98"/>
              <a:gd name="T45" fmla="*/ 73 h 110"/>
              <a:gd name="T46" fmla="*/ 64 w 98"/>
              <a:gd name="T47" fmla="*/ 52 h 110"/>
              <a:gd name="T48" fmla="*/ 34 w 98"/>
              <a:gd name="T49" fmla="*/ 51 h 110"/>
              <a:gd name="T50" fmla="*/ 20 w 98"/>
              <a:gd name="T51" fmla="*/ 66 h 110"/>
              <a:gd name="T52" fmla="*/ 8 w 98"/>
              <a:gd name="T53" fmla="*/ 89 h 110"/>
              <a:gd name="T54" fmla="*/ 23 w 98"/>
              <a:gd name="T55" fmla="*/ 103 h 110"/>
              <a:gd name="T56" fmla="*/ 41 w 98"/>
              <a:gd name="T57" fmla="*/ 102 h 110"/>
              <a:gd name="T58" fmla="*/ 59 w 98"/>
              <a:gd name="T59" fmla="*/ 102 h 110"/>
              <a:gd name="T60" fmla="*/ 87 w 98"/>
              <a:gd name="T61" fmla="*/ 95 h 110"/>
              <a:gd name="T62" fmla="*/ 84 w 98"/>
              <a:gd name="T63" fmla="*/ 73 h 110"/>
              <a:gd name="T64" fmla="*/ 45 w 98"/>
              <a:gd name="T65" fmla="*/ 95 h 110"/>
              <a:gd name="T66" fmla="*/ 31 w 98"/>
              <a:gd name="T67" fmla="*/ 95 h 110"/>
              <a:gd name="T68" fmla="*/ 21 w 98"/>
              <a:gd name="T69" fmla="*/ 89 h 110"/>
              <a:gd name="T70" fmla="*/ 20 w 98"/>
              <a:gd name="T71" fmla="*/ 78 h 110"/>
              <a:gd name="T72" fmla="*/ 31 w 98"/>
              <a:gd name="T73" fmla="*/ 69 h 110"/>
              <a:gd name="T74" fmla="*/ 39 w 98"/>
              <a:gd name="T75" fmla="*/ 69 h 110"/>
              <a:gd name="T76" fmla="*/ 39 w 98"/>
              <a:gd name="T77" fmla="*/ 59 h 110"/>
              <a:gd name="T78" fmla="*/ 45 w 98"/>
              <a:gd name="T79" fmla="*/ 59 h 110"/>
              <a:gd name="T80" fmla="*/ 45 w 98"/>
              <a:gd name="T81" fmla="*/ 95 h 110"/>
              <a:gd name="T82" fmla="*/ 73 w 98"/>
              <a:gd name="T83" fmla="*/ 95 h 110"/>
              <a:gd name="T84" fmla="*/ 56 w 98"/>
              <a:gd name="T85" fmla="*/ 95 h 110"/>
              <a:gd name="T86" fmla="*/ 49 w 98"/>
              <a:gd name="T87" fmla="*/ 89 h 110"/>
              <a:gd name="T88" fmla="*/ 49 w 98"/>
              <a:gd name="T89" fmla="*/ 70 h 110"/>
              <a:gd name="T90" fmla="*/ 56 w 98"/>
              <a:gd name="T91" fmla="*/ 70 h 110"/>
              <a:gd name="T92" fmla="*/ 56 w 98"/>
              <a:gd name="T93" fmla="*/ 86 h 110"/>
              <a:gd name="T94" fmla="*/ 58 w 98"/>
              <a:gd name="T95" fmla="*/ 89 h 110"/>
              <a:gd name="T96" fmla="*/ 65 w 98"/>
              <a:gd name="T97" fmla="*/ 89 h 110"/>
              <a:gd name="T98" fmla="*/ 65 w 98"/>
              <a:gd name="T99" fmla="*/ 70 h 110"/>
              <a:gd name="T100" fmla="*/ 73 w 98"/>
              <a:gd name="T101" fmla="*/ 70 h 110"/>
              <a:gd name="T102" fmla="*/ 73 w 98"/>
              <a:gd name="T103" fmla="*/ 95 h 110"/>
              <a:gd name="T104" fmla="*/ 97 w 98"/>
              <a:gd name="T105" fmla="*/ 45 h 110"/>
              <a:gd name="T106" fmla="*/ 84 w 98"/>
              <a:gd name="T107" fmla="*/ 32 h 110"/>
              <a:gd name="T108" fmla="*/ 73 w 98"/>
              <a:gd name="T109" fmla="*/ 48 h 110"/>
              <a:gd name="T110" fmla="*/ 86 w 98"/>
              <a:gd name="T111" fmla="*/ 62 h 110"/>
              <a:gd name="T112" fmla="*/ 97 w 98"/>
              <a:gd name="T113" fmla="*/ 45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8" h="110">
                <a:moveTo>
                  <a:pt x="16" y="55"/>
                </a:moveTo>
                <a:cubicBezTo>
                  <a:pt x="27" y="53"/>
                  <a:pt x="25" y="39"/>
                  <a:pt x="25" y="36"/>
                </a:cubicBezTo>
                <a:cubicBezTo>
                  <a:pt x="25" y="32"/>
                  <a:pt x="19" y="24"/>
                  <a:pt x="12" y="24"/>
                </a:cubicBezTo>
                <a:cubicBezTo>
                  <a:pt x="3" y="25"/>
                  <a:pt x="1" y="38"/>
                  <a:pt x="1" y="38"/>
                </a:cubicBezTo>
                <a:cubicBezTo>
                  <a:pt x="0" y="45"/>
                  <a:pt x="4" y="58"/>
                  <a:pt x="16" y="55"/>
                </a:cubicBezTo>
                <a:close/>
                <a:moveTo>
                  <a:pt x="28" y="79"/>
                </a:moveTo>
                <a:cubicBezTo>
                  <a:pt x="27" y="80"/>
                  <a:pt x="27" y="82"/>
                  <a:pt x="27" y="84"/>
                </a:cubicBezTo>
                <a:cubicBezTo>
                  <a:pt x="28" y="89"/>
                  <a:pt x="33" y="89"/>
                  <a:pt x="33" y="89"/>
                </a:cubicBezTo>
                <a:cubicBezTo>
                  <a:pt x="39" y="89"/>
                  <a:pt x="39" y="89"/>
                  <a:pt x="39" y="89"/>
                </a:cubicBezTo>
                <a:cubicBezTo>
                  <a:pt x="39" y="75"/>
                  <a:pt x="39" y="75"/>
                  <a:pt x="39" y="75"/>
                </a:cubicBezTo>
                <a:cubicBezTo>
                  <a:pt x="32" y="75"/>
                  <a:pt x="32" y="75"/>
                  <a:pt x="32" y="75"/>
                </a:cubicBezTo>
                <a:cubicBezTo>
                  <a:pt x="29" y="76"/>
                  <a:pt x="28" y="78"/>
                  <a:pt x="28" y="79"/>
                </a:cubicBezTo>
                <a:close/>
                <a:moveTo>
                  <a:pt x="37" y="33"/>
                </a:moveTo>
                <a:cubicBezTo>
                  <a:pt x="43" y="33"/>
                  <a:pt x="48" y="25"/>
                  <a:pt x="48" y="16"/>
                </a:cubicBezTo>
                <a:cubicBezTo>
                  <a:pt x="48" y="8"/>
                  <a:pt x="43" y="0"/>
                  <a:pt x="37" y="0"/>
                </a:cubicBezTo>
                <a:cubicBezTo>
                  <a:pt x="30" y="0"/>
                  <a:pt x="25" y="8"/>
                  <a:pt x="25" y="16"/>
                </a:cubicBezTo>
                <a:cubicBezTo>
                  <a:pt x="25" y="25"/>
                  <a:pt x="30" y="33"/>
                  <a:pt x="37" y="33"/>
                </a:cubicBezTo>
                <a:close/>
                <a:moveTo>
                  <a:pt x="64" y="34"/>
                </a:moveTo>
                <a:cubicBezTo>
                  <a:pt x="72" y="35"/>
                  <a:pt x="77" y="26"/>
                  <a:pt x="78" y="19"/>
                </a:cubicBezTo>
                <a:cubicBezTo>
                  <a:pt x="79" y="12"/>
                  <a:pt x="74" y="4"/>
                  <a:pt x="68" y="3"/>
                </a:cubicBezTo>
                <a:cubicBezTo>
                  <a:pt x="62" y="2"/>
                  <a:pt x="55" y="11"/>
                  <a:pt x="54" y="17"/>
                </a:cubicBezTo>
                <a:cubicBezTo>
                  <a:pt x="53" y="25"/>
                  <a:pt x="55" y="32"/>
                  <a:pt x="64" y="34"/>
                </a:cubicBezTo>
                <a:close/>
                <a:moveTo>
                  <a:pt x="84" y="73"/>
                </a:moveTo>
                <a:cubicBezTo>
                  <a:pt x="84" y="73"/>
                  <a:pt x="71" y="63"/>
                  <a:pt x="64" y="52"/>
                </a:cubicBezTo>
                <a:cubicBezTo>
                  <a:pt x="53" y="37"/>
                  <a:pt x="39" y="43"/>
                  <a:pt x="34" y="51"/>
                </a:cubicBezTo>
                <a:cubicBezTo>
                  <a:pt x="29" y="59"/>
                  <a:pt x="22" y="64"/>
                  <a:pt x="20" y="66"/>
                </a:cubicBezTo>
                <a:cubicBezTo>
                  <a:pt x="19" y="67"/>
                  <a:pt x="5" y="75"/>
                  <a:pt x="8" y="89"/>
                </a:cubicBezTo>
                <a:cubicBezTo>
                  <a:pt x="11" y="103"/>
                  <a:pt x="23" y="103"/>
                  <a:pt x="23" y="103"/>
                </a:cubicBezTo>
                <a:cubicBezTo>
                  <a:pt x="23" y="103"/>
                  <a:pt x="31" y="104"/>
                  <a:pt x="41" y="102"/>
                </a:cubicBezTo>
                <a:cubicBezTo>
                  <a:pt x="50" y="100"/>
                  <a:pt x="59" y="102"/>
                  <a:pt x="59" y="102"/>
                </a:cubicBezTo>
                <a:cubicBezTo>
                  <a:pt x="59" y="102"/>
                  <a:pt x="81" y="110"/>
                  <a:pt x="87" y="95"/>
                </a:cubicBezTo>
                <a:cubicBezTo>
                  <a:pt x="94" y="81"/>
                  <a:pt x="84" y="73"/>
                  <a:pt x="84" y="73"/>
                </a:cubicBezTo>
                <a:close/>
                <a:moveTo>
                  <a:pt x="45" y="95"/>
                </a:moveTo>
                <a:cubicBezTo>
                  <a:pt x="31" y="95"/>
                  <a:pt x="31" y="95"/>
                  <a:pt x="31" y="95"/>
                </a:cubicBezTo>
                <a:cubicBezTo>
                  <a:pt x="24" y="94"/>
                  <a:pt x="22" y="89"/>
                  <a:pt x="21" y="89"/>
                </a:cubicBezTo>
                <a:cubicBezTo>
                  <a:pt x="21" y="88"/>
                  <a:pt x="19" y="84"/>
                  <a:pt x="20" y="78"/>
                </a:cubicBezTo>
                <a:cubicBezTo>
                  <a:pt x="23" y="70"/>
                  <a:pt x="31" y="69"/>
                  <a:pt x="31" y="69"/>
                </a:cubicBezTo>
                <a:cubicBezTo>
                  <a:pt x="39" y="69"/>
                  <a:pt x="39" y="69"/>
                  <a:pt x="39" y="69"/>
                </a:cubicBezTo>
                <a:cubicBezTo>
                  <a:pt x="39" y="59"/>
                  <a:pt x="39" y="59"/>
                  <a:pt x="39" y="59"/>
                </a:cubicBezTo>
                <a:cubicBezTo>
                  <a:pt x="45" y="59"/>
                  <a:pt x="45" y="59"/>
                  <a:pt x="45" y="59"/>
                </a:cubicBezTo>
                <a:lnTo>
                  <a:pt x="45" y="95"/>
                </a:lnTo>
                <a:close/>
                <a:moveTo>
                  <a:pt x="73" y="95"/>
                </a:moveTo>
                <a:cubicBezTo>
                  <a:pt x="56" y="95"/>
                  <a:pt x="56" y="95"/>
                  <a:pt x="56" y="95"/>
                </a:cubicBezTo>
                <a:cubicBezTo>
                  <a:pt x="49" y="93"/>
                  <a:pt x="49" y="89"/>
                  <a:pt x="49" y="89"/>
                </a:cubicBezTo>
                <a:cubicBezTo>
                  <a:pt x="49" y="70"/>
                  <a:pt x="49" y="70"/>
                  <a:pt x="49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86"/>
                  <a:pt x="56" y="86"/>
                  <a:pt x="56" y="86"/>
                </a:cubicBezTo>
                <a:cubicBezTo>
                  <a:pt x="56" y="88"/>
                  <a:pt x="58" y="89"/>
                  <a:pt x="58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70"/>
                  <a:pt x="65" y="70"/>
                  <a:pt x="65" y="70"/>
                </a:cubicBezTo>
                <a:cubicBezTo>
                  <a:pt x="73" y="70"/>
                  <a:pt x="73" y="70"/>
                  <a:pt x="73" y="70"/>
                </a:cubicBezTo>
                <a:lnTo>
                  <a:pt x="73" y="95"/>
                </a:lnTo>
                <a:close/>
                <a:moveTo>
                  <a:pt x="97" y="45"/>
                </a:moveTo>
                <a:cubicBezTo>
                  <a:pt x="97" y="42"/>
                  <a:pt x="94" y="32"/>
                  <a:pt x="84" y="32"/>
                </a:cubicBezTo>
                <a:cubicBezTo>
                  <a:pt x="74" y="32"/>
                  <a:pt x="73" y="41"/>
                  <a:pt x="73" y="48"/>
                </a:cubicBezTo>
                <a:cubicBezTo>
                  <a:pt x="73" y="54"/>
                  <a:pt x="73" y="62"/>
                  <a:pt x="86" y="62"/>
                </a:cubicBezTo>
                <a:cubicBezTo>
                  <a:pt x="98" y="62"/>
                  <a:pt x="97" y="48"/>
                  <a:pt x="97" y="45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0" name="Freeform 156"/>
          <p:cNvSpPr/>
          <p:nvPr/>
        </p:nvSpPr>
        <p:spPr bwMode="auto">
          <a:xfrm>
            <a:off x="5681018" y="3871835"/>
            <a:ext cx="68521" cy="71376"/>
          </a:xfrm>
          <a:custGeom>
            <a:avLst/>
            <a:gdLst>
              <a:gd name="T0" fmla="*/ 16 w 20"/>
              <a:gd name="T1" fmla="*/ 17 h 21"/>
              <a:gd name="T2" fmla="*/ 9 w 20"/>
              <a:gd name="T3" fmla="*/ 17 h 21"/>
              <a:gd name="T4" fmla="*/ 8 w 20"/>
              <a:gd name="T5" fmla="*/ 15 h 21"/>
              <a:gd name="T6" fmla="*/ 8 w 20"/>
              <a:gd name="T7" fmla="*/ 0 h 21"/>
              <a:gd name="T8" fmla="*/ 0 w 20"/>
              <a:gd name="T9" fmla="*/ 0 h 21"/>
              <a:gd name="T10" fmla="*/ 0 w 20"/>
              <a:gd name="T11" fmla="*/ 17 h 21"/>
              <a:gd name="T12" fmla="*/ 7 w 20"/>
              <a:gd name="T13" fmla="*/ 21 h 21"/>
              <a:gd name="T14" fmla="*/ 20 w 20"/>
              <a:gd name="T15" fmla="*/ 21 h 21"/>
              <a:gd name="T16" fmla="*/ 20 w 20"/>
              <a:gd name="T17" fmla="*/ 1 h 21"/>
              <a:gd name="T18" fmla="*/ 16 w 20"/>
              <a:gd name="T19" fmla="*/ 1 h 21"/>
              <a:gd name="T20" fmla="*/ 16 w 20"/>
              <a:gd name="T21" fmla="*/ 1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21">
                <a:moveTo>
                  <a:pt x="16" y="17"/>
                </a:move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8" y="16"/>
                  <a:pt x="8" y="15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21"/>
                  <a:pt x="7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1"/>
                  <a:pt x="20" y="1"/>
                  <a:pt x="20" y="1"/>
                </a:cubicBezTo>
                <a:cubicBezTo>
                  <a:pt x="16" y="1"/>
                  <a:pt x="16" y="1"/>
                  <a:pt x="16" y="1"/>
                </a:cubicBezTo>
                <a:lnTo>
                  <a:pt x="16" y="17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1" name="Freeform 157"/>
          <p:cNvSpPr>
            <a:spLocks noEditPoints="1"/>
          </p:cNvSpPr>
          <p:nvPr/>
        </p:nvSpPr>
        <p:spPr bwMode="auto">
          <a:xfrm>
            <a:off x="5596795" y="3841857"/>
            <a:ext cx="71376" cy="101355"/>
          </a:xfrm>
          <a:custGeom>
            <a:avLst/>
            <a:gdLst>
              <a:gd name="T0" fmla="*/ 17 w 21"/>
              <a:gd name="T1" fmla="*/ 10 h 30"/>
              <a:gd name="T2" fmla="*/ 10 w 21"/>
              <a:gd name="T3" fmla="*/ 10 h 30"/>
              <a:gd name="T4" fmla="*/ 1 w 21"/>
              <a:gd name="T5" fmla="*/ 18 h 30"/>
              <a:gd name="T6" fmla="*/ 2 w 21"/>
              <a:gd name="T7" fmla="*/ 25 h 30"/>
              <a:gd name="T8" fmla="*/ 10 w 21"/>
              <a:gd name="T9" fmla="*/ 30 h 30"/>
              <a:gd name="T10" fmla="*/ 21 w 21"/>
              <a:gd name="T11" fmla="*/ 30 h 30"/>
              <a:gd name="T12" fmla="*/ 21 w 21"/>
              <a:gd name="T13" fmla="*/ 0 h 30"/>
              <a:gd name="T14" fmla="*/ 17 w 21"/>
              <a:gd name="T15" fmla="*/ 0 h 30"/>
              <a:gd name="T16" fmla="*/ 17 w 21"/>
              <a:gd name="T17" fmla="*/ 10 h 30"/>
              <a:gd name="T18" fmla="*/ 17 w 21"/>
              <a:gd name="T19" fmla="*/ 26 h 30"/>
              <a:gd name="T20" fmla="*/ 11 w 21"/>
              <a:gd name="T21" fmla="*/ 26 h 30"/>
              <a:gd name="T22" fmla="*/ 7 w 21"/>
              <a:gd name="T23" fmla="*/ 22 h 30"/>
              <a:gd name="T24" fmla="*/ 7 w 21"/>
              <a:gd name="T25" fmla="*/ 17 h 30"/>
              <a:gd name="T26" fmla="*/ 11 w 21"/>
              <a:gd name="T27" fmla="*/ 14 h 30"/>
              <a:gd name="T28" fmla="*/ 17 w 21"/>
              <a:gd name="T29" fmla="*/ 14 h 30"/>
              <a:gd name="T30" fmla="*/ 17 w 21"/>
              <a:gd name="T31" fmla="*/ 2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30">
                <a:moveTo>
                  <a:pt x="17" y="10"/>
                </a:move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3" y="10"/>
                  <a:pt x="1" y="18"/>
                </a:cubicBezTo>
                <a:cubicBezTo>
                  <a:pt x="0" y="23"/>
                  <a:pt x="1" y="25"/>
                  <a:pt x="2" y="25"/>
                </a:cubicBezTo>
                <a:cubicBezTo>
                  <a:pt x="2" y="26"/>
                  <a:pt x="4" y="30"/>
                  <a:pt x="10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7" y="0"/>
                  <a:pt x="17" y="0"/>
                </a:cubicBezTo>
                <a:lnTo>
                  <a:pt x="17" y="10"/>
                </a:lnTo>
                <a:close/>
                <a:moveTo>
                  <a:pt x="17" y="26"/>
                </a:move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8" y="26"/>
                  <a:pt x="7" y="22"/>
                </a:cubicBezTo>
                <a:cubicBezTo>
                  <a:pt x="6" y="20"/>
                  <a:pt x="7" y="18"/>
                  <a:pt x="7" y="17"/>
                </a:cubicBezTo>
                <a:cubicBezTo>
                  <a:pt x="7" y="16"/>
                  <a:pt x="9" y="14"/>
                  <a:pt x="11" y="14"/>
                </a:cubicBezTo>
                <a:cubicBezTo>
                  <a:pt x="17" y="14"/>
                  <a:pt x="17" y="14"/>
                  <a:pt x="17" y="14"/>
                </a:cubicBezTo>
                <a:lnTo>
                  <a:pt x="17" y="26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2" name="Freeform 158"/>
          <p:cNvSpPr>
            <a:spLocks noEditPoints="1"/>
          </p:cNvSpPr>
          <p:nvPr/>
        </p:nvSpPr>
        <p:spPr bwMode="auto">
          <a:xfrm>
            <a:off x="5431202" y="3582048"/>
            <a:ext cx="506771" cy="506771"/>
          </a:xfrm>
          <a:custGeom>
            <a:avLst/>
            <a:gdLst>
              <a:gd name="T0" fmla="*/ 75 w 150"/>
              <a:gd name="T1" fmla="*/ 0 h 150"/>
              <a:gd name="T2" fmla="*/ 0 w 150"/>
              <a:gd name="T3" fmla="*/ 75 h 150"/>
              <a:gd name="T4" fmla="*/ 75 w 150"/>
              <a:gd name="T5" fmla="*/ 150 h 150"/>
              <a:gd name="T6" fmla="*/ 150 w 150"/>
              <a:gd name="T7" fmla="*/ 75 h 150"/>
              <a:gd name="T8" fmla="*/ 75 w 150"/>
              <a:gd name="T9" fmla="*/ 0 h 150"/>
              <a:gd name="T10" fmla="*/ 80 w 150"/>
              <a:gd name="T11" fmla="*/ 40 h 150"/>
              <a:gd name="T12" fmla="*/ 92 w 150"/>
              <a:gd name="T13" fmla="*/ 27 h 150"/>
              <a:gd name="T14" fmla="*/ 101 w 150"/>
              <a:gd name="T15" fmla="*/ 41 h 150"/>
              <a:gd name="T16" fmla="*/ 88 w 150"/>
              <a:gd name="T17" fmla="*/ 54 h 150"/>
              <a:gd name="T18" fmla="*/ 80 w 150"/>
              <a:gd name="T19" fmla="*/ 40 h 150"/>
              <a:gd name="T20" fmla="*/ 64 w 150"/>
              <a:gd name="T21" fmla="*/ 25 h 150"/>
              <a:gd name="T22" fmla="*/ 74 w 150"/>
              <a:gd name="T23" fmla="*/ 39 h 150"/>
              <a:gd name="T24" fmla="*/ 64 w 150"/>
              <a:gd name="T25" fmla="*/ 53 h 150"/>
              <a:gd name="T26" fmla="*/ 54 w 150"/>
              <a:gd name="T27" fmla="*/ 39 h 150"/>
              <a:gd name="T28" fmla="*/ 64 w 150"/>
              <a:gd name="T29" fmla="*/ 25 h 150"/>
              <a:gd name="T30" fmla="*/ 33 w 150"/>
              <a:gd name="T31" fmla="*/ 58 h 150"/>
              <a:gd name="T32" fmla="*/ 42 w 150"/>
              <a:gd name="T33" fmla="*/ 46 h 150"/>
              <a:gd name="T34" fmla="*/ 54 w 150"/>
              <a:gd name="T35" fmla="*/ 56 h 150"/>
              <a:gd name="T36" fmla="*/ 45 w 150"/>
              <a:gd name="T37" fmla="*/ 73 h 150"/>
              <a:gd name="T38" fmla="*/ 33 w 150"/>
              <a:gd name="T39" fmla="*/ 58 h 150"/>
              <a:gd name="T40" fmla="*/ 109 w 150"/>
              <a:gd name="T41" fmla="*/ 109 h 150"/>
              <a:gd name="T42" fmla="*/ 84 w 150"/>
              <a:gd name="T43" fmla="*/ 115 h 150"/>
              <a:gd name="T44" fmla="*/ 68 w 150"/>
              <a:gd name="T45" fmla="*/ 114 h 150"/>
              <a:gd name="T46" fmla="*/ 52 w 150"/>
              <a:gd name="T47" fmla="*/ 116 h 150"/>
              <a:gd name="T48" fmla="*/ 39 w 150"/>
              <a:gd name="T49" fmla="*/ 103 h 150"/>
              <a:gd name="T50" fmla="*/ 50 w 150"/>
              <a:gd name="T51" fmla="*/ 82 h 150"/>
              <a:gd name="T52" fmla="*/ 62 w 150"/>
              <a:gd name="T53" fmla="*/ 70 h 150"/>
              <a:gd name="T54" fmla="*/ 88 w 150"/>
              <a:gd name="T55" fmla="*/ 71 h 150"/>
              <a:gd name="T56" fmla="*/ 106 w 150"/>
              <a:gd name="T57" fmla="*/ 89 h 150"/>
              <a:gd name="T58" fmla="*/ 109 w 150"/>
              <a:gd name="T59" fmla="*/ 109 h 150"/>
              <a:gd name="T60" fmla="*/ 107 w 150"/>
              <a:gd name="T61" fmla="*/ 79 h 150"/>
              <a:gd name="T62" fmla="*/ 96 w 150"/>
              <a:gd name="T63" fmla="*/ 66 h 150"/>
              <a:gd name="T64" fmla="*/ 106 w 150"/>
              <a:gd name="T65" fmla="*/ 53 h 150"/>
              <a:gd name="T66" fmla="*/ 117 w 150"/>
              <a:gd name="T67" fmla="*/ 64 h 150"/>
              <a:gd name="T68" fmla="*/ 107 w 150"/>
              <a:gd name="T69" fmla="*/ 79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0" h="150">
                <a:moveTo>
                  <a:pt x="75" y="0"/>
                </a:moveTo>
                <a:cubicBezTo>
                  <a:pt x="33" y="0"/>
                  <a:pt x="0" y="33"/>
                  <a:pt x="0" y="75"/>
                </a:cubicBezTo>
                <a:cubicBezTo>
                  <a:pt x="0" y="117"/>
                  <a:pt x="33" y="150"/>
                  <a:pt x="75" y="150"/>
                </a:cubicBezTo>
                <a:cubicBezTo>
                  <a:pt x="116" y="150"/>
                  <a:pt x="150" y="117"/>
                  <a:pt x="150" y="75"/>
                </a:cubicBezTo>
                <a:cubicBezTo>
                  <a:pt x="150" y="33"/>
                  <a:pt x="116" y="0"/>
                  <a:pt x="75" y="0"/>
                </a:cubicBezTo>
                <a:close/>
                <a:moveTo>
                  <a:pt x="80" y="40"/>
                </a:moveTo>
                <a:cubicBezTo>
                  <a:pt x="80" y="34"/>
                  <a:pt x="87" y="26"/>
                  <a:pt x="92" y="27"/>
                </a:cubicBezTo>
                <a:cubicBezTo>
                  <a:pt x="97" y="28"/>
                  <a:pt x="102" y="35"/>
                  <a:pt x="101" y="41"/>
                </a:cubicBezTo>
                <a:cubicBezTo>
                  <a:pt x="100" y="47"/>
                  <a:pt x="95" y="55"/>
                  <a:pt x="88" y="54"/>
                </a:cubicBezTo>
                <a:cubicBezTo>
                  <a:pt x="80" y="53"/>
                  <a:pt x="79" y="46"/>
                  <a:pt x="80" y="40"/>
                </a:cubicBezTo>
                <a:close/>
                <a:moveTo>
                  <a:pt x="64" y="25"/>
                </a:moveTo>
                <a:cubicBezTo>
                  <a:pt x="70" y="25"/>
                  <a:pt x="74" y="31"/>
                  <a:pt x="74" y="39"/>
                </a:cubicBezTo>
                <a:cubicBezTo>
                  <a:pt x="74" y="47"/>
                  <a:pt x="70" y="53"/>
                  <a:pt x="64" y="53"/>
                </a:cubicBezTo>
                <a:cubicBezTo>
                  <a:pt x="59" y="53"/>
                  <a:pt x="54" y="47"/>
                  <a:pt x="54" y="39"/>
                </a:cubicBezTo>
                <a:cubicBezTo>
                  <a:pt x="54" y="31"/>
                  <a:pt x="59" y="25"/>
                  <a:pt x="64" y="25"/>
                </a:cubicBezTo>
                <a:close/>
                <a:moveTo>
                  <a:pt x="33" y="58"/>
                </a:moveTo>
                <a:cubicBezTo>
                  <a:pt x="33" y="58"/>
                  <a:pt x="34" y="47"/>
                  <a:pt x="42" y="46"/>
                </a:cubicBezTo>
                <a:cubicBezTo>
                  <a:pt x="49" y="45"/>
                  <a:pt x="53" y="52"/>
                  <a:pt x="54" y="56"/>
                </a:cubicBezTo>
                <a:cubicBezTo>
                  <a:pt x="54" y="59"/>
                  <a:pt x="55" y="71"/>
                  <a:pt x="45" y="73"/>
                </a:cubicBezTo>
                <a:cubicBezTo>
                  <a:pt x="35" y="75"/>
                  <a:pt x="32" y="64"/>
                  <a:pt x="33" y="58"/>
                </a:cubicBezTo>
                <a:close/>
                <a:moveTo>
                  <a:pt x="109" y="109"/>
                </a:moveTo>
                <a:cubicBezTo>
                  <a:pt x="104" y="122"/>
                  <a:pt x="84" y="115"/>
                  <a:pt x="84" y="115"/>
                </a:cubicBezTo>
                <a:cubicBezTo>
                  <a:pt x="84" y="115"/>
                  <a:pt x="76" y="113"/>
                  <a:pt x="68" y="114"/>
                </a:cubicBezTo>
                <a:cubicBezTo>
                  <a:pt x="59" y="116"/>
                  <a:pt x="52" y="116"/>
                  <a:pt x="52" y="116"/>
                </a:cubicBezTo>
                <a:cubicBezTo>
                  <a:pt x="52" y="116"/>
                  <a:pt x="42" y="116"/>
                  <a:pt x="39" y="103"/>
                </a:cubicBezTo>
                <a:cubicBezTo>
                  <a:pt x="36" y="91"/>
                  <a:pt x="49" y="84"/>
                  <a:pt x="50" y="82"/>
                </a:cubicBezTo>
                <a:cubicBezTo>
                  <a:pt x="51" y="81"/>
                  <a:pt x="57" y="77"/>
                  <a:pt x="62" y="70"/>
                </a:cubicBezTo>
                <a:cubicBezTo>
                  <a:pt x="66" y="62"/>
                  <a:pt x="79" y="57"/>
                  <a:pt x="88" y="71"/>
                </a:cubicBezTo>
                <a:cubicBezTo>
                  <a:pt x="95" y="80"/>
                  <a:pt x="106" y="89"/>
                  <a:pt x="106" y="89"/>
                </a:cubicBezTo>
                <a:cubicBezTo>
                  <a:pt x="106" y="89"/>
                  <a:pt x="114" y="96"/>
                  <a:pt x="109" y="109"/>
                </a:cubicBezTo>
                <a:close/>
                <a:moveTo>
                  <a:pt x="107" y="79"/>
                </a:moveTo>
                <a:cubicBezTo>
                  <a:pt x="96" y="80"/>
                  <a:pt x="96" y="72"/>
                  <a:pt x="96" y="66"/>
                </a:cubicBezTo>
                <a:cubicBezTo>
                  <a:pt x="96" y="61"/>
                  <a:pt x="97" y="53"/>
                  <a:pt x="106" y="53"/>
                </a:cubicBezTo>
                <a:cubicBezTo>
                  <a:pt x="115" y="53"/>
                  <a:pt x="117" y="61"/>
                  <a:pt x="117" y="64"/>
                </a:cubicBezTo>
                <a:cubicBezTo>
                  <a:pt x="117" y="67"/>
                  <a:pt x="118" y="79"/>
                  <a:pt x="107" y="79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3" name="Rectangle 159"/>
          <p:cNvSpPr>
            <a:spLocks noChangeArrowheads="1"/>
          </p:cNvSpPr>
          <p:nvPr/>
        </p:nvSpPr>
        <p:spPr bwMode="auto">
          <a:xfrm>
            <a:off x="7557398" y="3761916"/>
            <a:ext cx="161311" cy="67094"/>
          </a:xfrm>
          <a:prstGeom prst="rect">
            <a:avLst/>
          </a:pr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4" name="Freeform 160"/>
          <p:cNvSpPr>
            <a:spLocks noEditPoints="1"/>
          </p:cNvSpPr>
          <p:nvPr/>
        </p:nvSpPr>
        <p:spPr bwMode="auto">
          <a:xfrm>
            <a:off x="7391805" y="3574910"/>
            <a:ext cx="509626" cy="506771"/>
          </a:xfrm>
          <a:custGeom>
            <a:avLst/>
            <a:gdLst>
              <a:gd name="T0" fmla="*/ 76 w 151"/>
              <a:gd name="T1" fmla="*/ 0 h 150"/>
              <a:gd name="T2" fmla="*/ 0 w 151"/>
              <a:gd name="T3" fmla="*/ 75 h 150"/>
              <a:gd name="T4" fmla="*/ 76 w 151"/>
              <a:gd name="T5" fmla="*/ 150 h 150"/>
              <a:gd name="T6" fmla="*/ 151 w 151"/>
              <a:gd name="T7" fmla="*/ 75 h 150"/>
              <a:gd name="T8" fmla="*/ 76 w 151"/>
              <a:gd name="T9" fmla="*/ 0 h 150"/>
              <a:gd name="T10" fmla="*/ 33 w 151"/>
              <a:gd name="T11" fmla="*/ 27 h 150"/>
              <a:gd name="T12" fmla="*/ 117 w 151"/>
              <a:gd name="T13" fmla="*/ 27 h 150"/>
              <a:gd name="T14" fmla="*/ 117 w 151"/>
              <a:gd name="T15" fmla="*/ 35 h 150"/>
              <a:gd name="T16" fmla="*/ 33 w 151"/>
              <a:gd name="T17" fmla="*/ 35 h 150"/>
              <a:gd name="T18" fmla="*/ 33 w 151"/>
              <a:gd name="T19" fmla="*/ 27 h 150"/>
              <a:gd name="T20" fmla="*/ 109 w 151"/>
              <a:gd name="T21" fmla="*/ 47 h 150"/>
              <a:gd name="T22" fmla="*/ 109 w 151"/>
              <a:gd name="T23" fmla="*/ 83 h 150"/>
              <a:gd name="T24" fmla="*/ 37 w 151"/>
              <a:gd name="T25" fmla="*/ 83 h 150"/>
              <a:gd name="T26" fmla="*/ 37 w 151"/>
              <a:gd name="T27" fmla="*/ 47 h 150"/>
              <a:gd name="T28" fmla="*/ 109 w 151"/>
              <a:gd name="T29" fmla="*/ 47 h 150"/>
              <a:gd name="T30" fmla="*/ 117 w 151"/>
              <a:gd name="T31" fmla="*/ 115 h 150"/>
              <a:gd name="T32" fmla="*/ 29 w 151"/>
              <a:gd name="T33" fmla="*/ 115 h 150"/>
              <a:gd name="T34" fmla="*/ 29 w 151"/>
              <a:gd name="T35" fmla="*/ 107 h 150"/>
              <a:gd name="T36" fmla="*/ 57 w 151"/>
              <a:gd name="T37" fmla="*/ 107 h 150"/>
              <a:gd name="T38" fmla="*/ 47 w 151"/>
              <a:gd name="T39" fmla="*/ 90 h 150"/>
              <a:gd name="T40" fmla="*/ 57 w 151"/>
              <a:gd name="T41" fmla="*/ 87 h 150"/>
              <a:gd name="T42" fmla="*/ 67 w 151"/>
              <a:gd name="T43" fmla="*/ 107 h 150"/>
              <a:gd name="T44" fmla="*/ 85 w 151"/>
              <a:gd name="T45" fmla="*/ 107 h 150"/>
              <a:gd name="T46" fmla="*/ 94 w 151"/>
              <a:gd name="T47" fmla="*/ 86 h 150"/>
              <a:gd name="T48" fmla="*/ 104 w 151"/>
              <a:gd name="T49" fmla="*/ 90 h 150"/>
              <a:gd name="T50" fmla="*/ 95 w 151"/>
              <a:gd name="T51" fmla="*/ 107 h 150"/>
              <a:gd name="T52" fmla="*/ 117 w 151"/>
              <a:gd name="T53" fmla="*/ 107 h 150"/>
              <a:gd name="T54" fmla="*/ 117 w 151"/>
              <a:gd name="T55" fmla="*/ 115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51" h="150">
                <a:moveTo>
                  <a:pt x="76" y="0"/>
                </a:moveTo>
                <a:cubicBezTo>
                  <a:pt x="34" y="0"/>
                  <a:pt x="0" y="33"/>
                  <a:pt x="0" y="75"/>
                </a:cubicBezTo>
                <a:cubicBezTo>
                  <a:pt x="0" y="117"/>
                  <a:pt x="34" y="150"/>
                  <a:pt x="76" y="150"/>
                </a:cubicBezTo>
                <a:cubicBezTo>
                  <a:pt x="117" y="150"/>
                  <a:pt x="151" y="117"/>
                  <a:pt x="151" y="75"/>
                </a:cubicBezTo>
                <a:cubicBezTo>
                  <a:pt x="151" y="33"/>
                  <a:pt x="117" y="0"/>
                  <a:pt x="76" y="0"/>
                </a:cubicBezTo>
                <a:close/>
                <a:moveTo>
                  <a:pt x="33" y="27"/>
                </a:moveTo>
                <a:cubicBezTo>
                  <a:pt x="117" y="27"/>
                  <a:pt x="117" y="27"/>
                  <a:pt x="117" y="27"/>
                </a:cubicBezTo>
                <a:cubicBezTo>
                  <a:pt x="117" y="35"/>
                  <a:pt x="117" y="35"/>
                  <a:pt x="117" y="35"/>
                </a:cubicBezTo>
                <a:cubicBezTo>
                  <a:pt x="33" y="35"/>
                  <a:pt x="33" y="35"/>
                  <a:pt x="33" y="35"/>
                </a:cubicBezTo>
                <a:lnTo>
                  <a:pt x="33" y="27"/>
                </a:lnTo>
                <a:close/>
                <a:moveTo>
                  <a:pt x="109" y="47"/>
                </a:moveTo>
                <a:cubicBezTo>
                  <a:pt x="109" y="83"/>
                  <a:pt x="109" y="83"/>
                  <a:pt x="109" y="83"/>
                </a:cubicBezTo>
                <a:cubicBezTo>
                  <a:pt x="37" y="83"/>
                  <a:pt x="37" y="83"/>
                  <a:pt x="37" y="83"/>
                </a:cubicBezTo>
                <a:cubicBezTo>
                  <a:pt x="37" y="47"/>
                  <a:pt x="37" y="47"/>
                  <a:pt x="37" y="47"/>
                </a:cubicBezTo>
                <a:lnTo>
                  <a:pt x="109" y="47"/>
                </a:lnTo>
                <a:close/>
                <a:moveTo>
                  <a:pt x="117" y="115"/>
                </a:moveTo>
                <a:cubicBezTo>
                  <a:pt x="29" y="115"/>
                  <a:pt x="29" y="115"/>
                  <a:pt x="29" y="115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57" y="107"/>
                  <a:pt x="57" y="107"/>
                  <a:pt x="57" y="107"/>
                </a:cubicBezTo>
                <a:cubicBezTo>
                  <a:pt x="54" y="99"/>
                  <a:pt x="51" y="96"/>
                  <a:pt x="47" y="90"/>
                </a:cubicBezTo>
                <a:cubicBezTo>
                  <a:pt x="57" y="87"/>
                  <a:pt x="57" y="87"/>
                  <a:pt x="57" y="87"/>
                </a:cubicBezTo>
                <a:cubicBezTo>
                  <a:pt x="61" y="92"/>
                  <a:pt x="64" y="99"/>
                  <a:pt x="67" y="107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8" y="99"/>
                  <a:pt x="91" y="94"/>
                  <a:pt x="94" y="86"/>
                </a:cubicBezTo>
                <a:cubicBezTo>
                  <a:pt x="104" y="90"/>
                  <a:pt x="104" y="90"/>
                  <a:pt x="104" y="90"/>
                </a:cubicBezTo>
                <a:cubicBezTo>
                  <a:pt x="101" y="97"/>
                  <a:pt x="99" y="99"/>
                  <a:pt x="95" y="107"/>
                </a:cubicBezTo>
                <a:cubicBezTo>
                  <a:pt x="117" y="107"/>
                  <a:pt x="117" y="107"/>
                  <a:pt x="117" y="107"/>
                </a:cubicBezTo>
                <a:lnTo>
                  <a:pt x="117" y="115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5" name="Oval 161"/>
          <p:cNvSpPr>
            <a:spLocks noChangeArrowheads="1"/>
          </p:cNvSpPr>
          <p:nvPr/>
        </p:nvSpPr>
        <p:spPr bwMode="auto">
          <a:xfrm>
            <a:off x="10618007" y="3853278"/>
            <a:ext cx="29978" cy="32833"/>
          </a:xfrm>
          <a:prstGeom prst="ellipse">
            <a:avLst/>
          </a:pr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6" name="Freeform 162"/>
          <p:cNvSpPr/>
          <p:nvPr/>
        </p:nvSpPr>
        <p:spPr bwMode="auto">
          <a:xfrm>
            <a:off x="10472400" y="3826154"/>
            <a:ext cx="131332" cy="148462"/>
          </a:xfrm>
          <a:custGeom>
            <a:avLst/>
            <a:gdLst>
              <a:gd name="T0" fmla="*/ 3 w 39"/>
              <a:gd name="T1" fmla="*/ 0 h 44"/>
              <a:gd name="T2" fmla="*/ 39 w 39"/>
              <a:gd name="T3" fmla="*/ 14 h 44"/>
              <a:gd name="T4" fmla="*/ 3 w 39"/>
              <a:gd name="T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9" h="44">
                <a:moveTo>
                  <a:pt x="3" y="0"/>
                </a:moveTo>
                <a:cubicBezTo>
                  <a:pt x="3" y="4"/>
                  <a:pt x="0" y="44"/>
                  <a:pt x="39" y="14"/>
                </a:cubicBezTo>
                <a:cubicBezTo>
                  <a:pt x="3" y="35"/>
                  <a:pt x="3" y="0"/>
                  <a:pt x="3" y="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7" name="Freeform 163"/>
          <p:cNvSpPr>
            <a:spLocks noEditPoints="1"/>
          </p:cNvSpPr>
          <p:nvPr/>
        </p:nvSpPr>
        <p:spPr bwMode="auto">
          <a:xfrm>
            <a:off x="10489530" y="3740503"/>
            <a:ext cx="128477" cy="142752"/>
          </a:xfrm>
          <a:custGeom>
            <a:avLst/>
            <a:gdLst>
              <a:gd name="T0" fmla="*/ 24 w 38"/>
              <a:gd name="T1" fmla="*/ 9 h 42"/>
              <a:gd name="T2" fmla="*/ 13 w 38"/>
              <a:gd name="T3" fmla="*/ 3 h 42"/>
              <a:gd name="T4" fmla="*/ 4 w 38"/>
              <a:gd name="T5" fmla="*/ 16 h 42"/>
              <a:gd name="T6" fmla="*/ 17 w 38"/>
              <a:gd name="T7" fmla="*/ 28 h 42"/>
              <a:gd name="T8" fmla="*/ 29 w 38"/>
              <a:gd name="T9" fmla="*/ 36 h 42"/>
              <a:gd name="T10" fmla="*/ 37 w 38"/>
              <a:gd name="T11" fmla="*/ 17 h 42"/>
              <a:gd name="T12" fmla="*/ 24 w 38"/>
              <a:gd name="T13" fmla="*/ 9 h 42"/>
              <a:gd name="T14" fmla="*/ 20 w 38"/>
              <a:gd name="T15" fmla="*/ 15 h 42"/>
              <a:gd name="T16" fmla="*/ 14 w 38"/>
              <a:gd name="T17" fmla="*/ 20 h 42"/>
              <a:gd name="T18" fmla="*/ 13 w 38"/>
              <a:gd name="T19" fmla="*/ 12 h 42"/>
              <a:gd name="T20" fmla="*/ 18 w 38"/>
              <a:gd name="T21" fmla="*/ 7 h 42"/>
              <a:gd name="T22" fmla="*/ 20 w 38"/>
              <a:gd name="T23" fmla="*/ 15 h 42"/>
              <a:gd name="T24" fmla="*/ 33 w 38"/>
              <a:gd name="T25" fmla="*/ 20 h 42"/>
              <a:gd name="T26" fmla="*/ 29 w 38"/>
              <a:gd name="T27" fmla="*/ 24 h 42"/>
              <a:gd name="T28" fmla="*/ 28 w 38"/>
              <a:gd name="T29" fmla="*/ 17 h 42"/>
              <a:gd name="T30" fmla="*/ 31 w 38"/>
              <a:gd name="T31" fmla="*/ 13 h 42"/>
              <a:gd name="T32" fmla="*/ 33 w 38"/>
              <a:gd name="T33" fmla="*/ 2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" h="42">
                <a:moveTo>
                  <a:pt x="24" y="9"/>
                </a:moveTo>
                <a:cubicBezTo>
                  <a:pt x="24" y="5"/>
                  <a:pt x="20" y="0"/>
                  <a:pt x="13" y="3"/>
                </a:cubicBezTo>
                <a:cubicBezTo>
                  <a:pt x="7" y="4"/>
                  <a:pt x="4" y="16"/>
                  <a:pt x="4" y="16"/>
                </a:cubicBezTo>
                <a:cubicBezTo>
                  <a:pt x="0" y="37"/>
                  <a:pt x="17" y="28"/>
                  <a:pt x="17" y="28"/>
                </a:cubicBezTo>
                <a:cubicBezTo>
                  <a:pt x="17" y="28"/>
                  <a:pt x="18" y="42"/>
                  <a:pt x="29" y="36"/>
                </a:cubicBezTo>
                <a:cubicBezTo>
                  <a:pt x="35" y="30"/>
                  <a:pt x="37" y="17"/>
                  <a:pt x="37" y="17"/>
                </a:cubicBezTo>
                <a:cubicBezTo>
                  <a:pt x="38" y="0"/>
                  <a:pt x="24" y="9"/>
                  <a:pt x="24" y="9"/>
                </a:cubicBezTo>
                <a:close/>
                <a:moveTo>
                  <a:pt x="20" y="15"/>
                </a:moveTo>
                <a:cubicBezTo>
                  <a:pt x="18" y="17"/>
                  <a:pt x="16" y="20"/>
                  <a:pt x="14" y="20"/>
                </a:cubicBezTo>
                <a:cubicBezTo>
                  <a:pt x="12" y="19"/>
                  <a:pt x="12" y="16"/>
                  <a:pt x="13" y="12"/>
                </a:cubicBezTo>
                <a:cubicBezTo>
                  <a:pt x="14" y="9"/>
                  <a:pt x="16" y="7"/>
                  <a:pt x="18" y="7"/>
                </a:cubicBezTo>
                <a:cubicBezTo>
                  <a:pt x="20" y="8"/>
                  <a:pt x="21" y="11"/>
                  <a:pt x="20" y="15"/>
                </a:cubicBezTo>
                <a:close/>
                <a:moveTo>
                  <a:pt x="33" y="20"/>
                </a:moveTo>
                <a:cubicBezTo>
                  <a:pt x="31" y="22"/>
                  <a:pt x="30" y="24"/>
                  <a:pt x="29" y="24"/>
                </a:cubicBezTo>
                <a:cubicBezTo>
                  <a:pt x="28" y="22"/>
                  <a:pt x="26" y="20"/>
                  <a:pt x="28" y="17"/>
                </a:cubicBezTo>
                <a:cubicBezTo>
                  <a:pt x="29" y="15"/>
                  <a:pt x="30" y="13"/>
                  <a:pt x="31" y="13"/>
                </a:cubicBezTo>
                <a:cubicBezTo>
                  <a:pt x="34" y="13"/>
                  <a:pt x="34" y="17"/>
                  <a:pt x="33" y="2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8" name="Freeform 164"/>
          <p:cNvSpPr/>
          <p:nvPr/>
        </p:nvSpPr>
        <p:spPr bwMode="auto">
          <a:xfrm>
            <a:off x="10449559" y="3799032"/>
            <a:ext cx="25695" cy="29978"/>
          </a:xfrm>
          <a:custGeom>
            <a:avLst/>
            <a:gdLst>
              <a:gd name="T0" fmla="*/ 4 w 8"/>
              <a:gd name="T1" fmla="*/ 0 h 9"/>
              <a:gd name="T2" fmla="*/ 0 w 8"/>
              <a:gd name="T3" fmla="*/ 4 h 9"/>
              <a:gd name="T4" fmla="*/ 4 w 8"/>
              <a:gd name="T5" fmla="*/ 9 h 9"/>
              <a:gd name="T6" fmla="*/ 8 w 8"/>
              <a:gd name="T7" fmla="*/ 4 h 9"/>
              <a:gd name="T8" fmla="*/ 4 w 8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9">
                <a:moveTo>
                  <a:pt x="4" y="0"/>
                </a:moveTo>
                <a:cubicBezTo>
                  <a:pt x="3" y="0"/>
                  <a:pt x="0" y="2"/>
                  <a:pt x="0" y="4"/>
                </a:cubicBezTo>
                <a:cubicBezTo>
                  <a:pt x="0" y="7"/>
                  <a:pt x="3" y="9"/>
                  <a:pt x="4" y="9"/>
                </a:cubicBezTo>
                <a:cubicBezTo>
                  <a:pt x="7" y="9"/>
                  <a:pt x="8" y="7"/>
                  <a:pt x="8" y="4"/>
                </a:cubicBezTo>
                <a:cubicBezTo>
                  <a:pt x="8" y="2"/>
                  <a:pt x="7" y="0"/>
                  <a:pt x="4" y="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9" name="Freeform 165"/>
          <p:cNvSpPr>
            <a:spLocks noEditPoints="1"/>
          </p:cNvSpPr>
          <p:nvPr/>
        </p:nvSpPr>
        <p:spPr bwMode="auto">
          <a:xfrm>
            <a:off x="10306807" y="3574910"/>
            <a:ext cx="511053" cy="506771"/>
          </a:xfrm>
          <a:custGeom>
            <a:avLst/>
            <a:gdLst>
              <a:gd name="T0" fmla="*/ 75 w 151"/>
              <a:gd name="T1" fmla="*/ 0 h 150"/>
              <a:gd name="T2" fmla="*/ 0 w 151"/>
              <a:gd name="T3" fmla="*/ 75 h 150"/>
              <a:gd name="T4" fmla="*/ 75 w 151"/>
              <a:gd name="T5" fmla="*/ 150 h 150"/>
              <a:gd name="T6" fmla="*/ 151 w 151"/>
              <a:gd name="T7" fmla="*/ 75 h 150"/>
              <a:gd name="T8" fmla="*/ 75 w 151"/>
              <a:gd name="T9" fmla="*/ 0 h 150"/>
              <a:gd name="T10" fmla="*/ 125 w 151"/>
              <a:gd name="T11" fmla="*/ 83 h 150"/>
              <a:gd name="T12" fmla="*/ 102 w 151"/>
              <a:gd name="T13" fmla="*/ 96 h 150"/>
              <a:gd name="T14" fmla="*/ 102 w 151"/>
              <a:gd name="T15" fmla="*/ 121 h 150"/>
              <a:gd name="T16" fmla="*/ 83 w 151"/>
              <a:gd name="T17" fmla="*/ 125 h 150"/>
              <a:gd name="T18" fmla="*/ 68 w 151"/>
              <a:gd name="T19" fmla="*/ 112 h 150"/>
              <a:gd name="T20" fmla="*/ 54 w 151"/>
              <a:gd name="T21" fmla="*/ 122 h 150"/>
              <a:gd name="T22" fmla="*/ 36 w 151"/>
              <a:gd name="T23" fmla="*/ 113 h 150"/>
              <a:gd name="T24" fmla="*/ 40 w 151"/>
              <a:gd name="T25" fmla="*/ 81 h 150"/>
              <a:gd name="T26" fmla="*/ 27 w 151"/>
              <a:gd name="T27" fmla="*/ 45 h 150"/>
              <a:gd name="T28" fmla="*/ 48 w 151"/>
              <a:gd name="T29" fmla="*/ 43 h 150"/>
              <a:gd name="T30" fmla="*/ 61 w 151"/>
              <a:gd name="T31" fmla="*/ 43 h 150"/>
              <a:gd name="T32" fmla="*/ 83 w 151"/>
              <a:gd name="T33" fmla="*/ 26 h 150"/>
              <a:gd name="T34" fmla="*/ 97 w 151"/>
              <a:gd name="T35" fmla="*/ 39 h 150"/>
              <a:gd name="T36" fmla="*/ 100 w 151"/>
              <a:gd name="T37" fmla="*/ 56 h 150"/>
              <a:gd name="T38" fmla="*/ 118 w 151"/>
              <a:gd name="T39" fmla="*/ 65 h 150"/>
              <a:gd name="T40" fmla="*/ 125 w 151"/>
              <a:gd name="T41" fmla="*/ 83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1" h="150">
                <a:moveTo>
                  <a:pt x="75" y="0"/>
                </a:moveTo>
                <a:cubicBezTo>
                  <a:pt x="34" y="0"/>
                  <a:pt x="0" y="33"/>
                  <a:pt x="0" y="75"/>
                </a:cubicBezTo>
                <a:cubicBezTo>
                  <a:pt x="0" y="117"/>
                  <a:pt x="34" y="150"/>
                  <a:pt x="75" y="150"/>
                </a:cubicBezTo>
                <a:cubicBezTo>
                  <a:pt x="117" y="150"/>
                  <a:pt x="151" y="117"/>
                  <a:pt x="151" y="75"/>
                </a:cubicBezTo>
                <a:cubicBezTo>
                  <a:pt x="151" y="33"/>
                  <a:pt x="117" y="0"/>
                  <a:pt x="75" y="0"/>
                </a:cubicBezTo>
                <a:close/>
                <a:moveTo>
                  <a:pt x="125" y="83"/>
                </a:moveTo>
                <a:cubicBezTo>
                  <a:pt x="125" y="83"/>
                  <a:pt x="114" y="94"/>
                  <a:pt x="102" y="96"/>
                </a:cubicBezTo>
                <a:cubicBezTo>
                  <a:pt x="102" y="96"/>
                  <a:pt x="102" y="112"/>
                  <a:pt x="102" y="121"/>
                </a:cubicBezTo>
                <a:cubicBezTo>
                  <a:pt x="102" y="121"/>
                  <a:pt x="106" y="137"/>
                  <a:pt x="83" y="125"/>
                </a:cubicBezTo>
                <a:cubicBezTo>
                  <a:pt x="68" y="112"/>
                  <a:pt x="68" y="112"/>
                  <a:pt x="68" y="112"/>
                </a:cubicBezTo>
                <a:cubicBezTo>
                  <a:pt x="54" y="122"/>
                  <a:pt x="54" y="122"/>
                  <a:pt x="54" y="122"/>
                </a:cubicBezTo>
                <a:cubicBezTo>
                  <a:pt x="54" y="122"/>
                  <a:pt x="40" y="133"/>
                  <a:pt x="36" y="113"/>
                </a:cubicBezTo>
                <a:cubicBezTo>
                  <a:pt x="36" y="113"/>
                  <a:pt x="36" y="82"/>
                  <a:pt x="40" y="81"/>
                </a:cubicBezTo>
                <a:cubicBezTo>
                  <a:pt x="36" y="75"/>
                  <a:pt x="27" y="64"/>
                  <a:pt x="27" y="45"/>
                </a:cubicBezTo>
                <a:cubicBezTo>
                  <a:pt x="27" y="45"/>
                  <a:pt x="25" y="30"/>
                  <a:pt x="48" y="43"/>
                </a:cubicBezTo>
                <a:cubicBezTo>
                  <a:pt x="55" y="47"/>
                  <a:pt x="57" y="47"/>
                  <a:pt x="61" y="43"/>
                </a:cubicBezTo>
                <a:cubicBezTo>
                  <a:pt x="63" y="39"/>
                  <a:pt x="75" y="27"/>
                  <a:pt x="83" y="26"/>
                </a:cubicBezTo>
                <a:cubicBezTo>
                  <a:pt x="83" y="26"/>
                  <a:pt x="95" y="22"/>
                  <a:pt x="97" y="39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56"/>
                  <a:pt x="97" y="65"/>
                  <a:pt x="118" y="65"/>
                </a:cubicBezTo>
                <a:cubicBezTo>
                  <a:pt x="118" y="65"/>
                  <a:pt x="142" y="65"/>
                  <a:pt x="125" y="83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0" name="Freeform 166"/>
          <p:cNvSpPr/>
          <p:nvPr/>
        </p:nvSpPr>
        <p:spPr bwMode="auto">
          <a:xfrm>
            <a:off x="10481268" y="4857640"/>
            <a:ext cx="142752" cy="162738"/>
          </a:xfrm>
          <a:custGeom>
            <a:avLst/>
            <a:gdLst>
              <a:gd name="T0" fmla="*/ 3 w 42"/>
              <a:gd name="T1" fmla="*/ 0 h 48"/>
              <a:gd name="T2" fmla="*/ 42 w 42"/>
              <a:gd name="T3" fmla="*/ 15 h 48"/>
              <a:gd name="T4" fmla="*/ 3 w 42"/>
              <a:gd name="T5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2" h="48">
                <a:moveTo>
                  <a:pt x="3" y="0"/>
                </a:moveTo>
                <a:cubicBezTo>
                  <a:pt x="3" y="4"/>
                  <a:pt x="0" y="48"/>
                  <a:pt x="42" y="15"/>
                </a:cubicBezTo>
                <a:cubicBezTo>
                  <a:pt x="3" y="38"/>
                  <a:pt x="3" y="0"/>
                  <a:pt x="3" y="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1" name="Freeform 167"/>
          <p:cNvSpPr>
            <a:spLocks noEditPoints="1"/>
          </p:cNvSpPr>
          <p:nvPr/>
        </p:nvSpPr>
        <p:spPr bwMode="auto">
          <a:xfrm>
            <a:off x="10305683" y="4604968"/>
            <a:ext cx="513908" cy="512481"/>
          </a:xfrm>
          <a:custGeom>
            <a:avLst/>
            <a:gdLst>
              <a:gd name="T0" fmla="*/ 152 w 152"/>
              <a:gd name="T1" fmla="*/ 23 h 152"/>
              <a:gd name="T2" fmla="*/ 129 w 152"/>
              <a:gd name="T3" fmla="*/ 0 h 152"/>
              <a:gd name="T4" fmla="*/ 24 w 152"/>
              <a:gd name="T5" fmla="*/ 0 h 152"/>
              <a:gd name="T6" fmla="*/ 0 w 152"/>
              <a:gd name="T7" fmla="*/ 23 h 152"/>
              <a:gd name="T8" fmla="*/ 0 w 152"/>
              <a:gd name="T9" fmla="*/ 129 h 152"/>
              <a:gd name="T10" fmla="*/ 24 w 152"/>
              <a:gd name="T11" fmla="*/ 152 h 152"/>
              <a:gd name="T12" fmla="*/ 129 w 152"/>
              <a:gd name="T13" fmla="*/ 152 h 152"/>
              <a:gd name="T14" fmla="*/ 152 w 152"/>
              <a:gd name="T15" fmla="*/ 129 h 152"/>
              <a:gd name="T16" fmla="*/ 152 w 152"/>
              <a:gd name="T17" fmla="*/ 23 h 152"/>
              <a:gd name="T18" fmla="*/ 133 w 152"/>
              <a:gd name="T19" fmla="*/ 85 h 152"/>
              <a:gd name="T20" fmla="*/ 108 w 152"/>
              <a:gd name="T21" fmla="*/ 99 h 152"/>
              <a:gd name="T22" fmla="*/ 108 w 152"/>
              <a:gd name="T23" fmla="*/ 125 h 152"/>
              <a:gd name="T24" fmla="*/ 88 w 152"/>
              <a:gd name="T25" fmla="*/ 130 h 152"/>
              <a:gd name="T26" fmla="*/ 73 w 152"/>
              <a:gd name="T27" fmla="*/ 116 h 152"/>
              <a:gd name="T28" fmla="*/ 57 w 152"/>
              <a:gd name="T29" fmla="*/ 127 h 152"/>
              <a:gd name="T30" fmla="*/ 38 w 152"/>
              <a:gd name="T31" fmla="*/ 117 h 152"/>
              <a:gd name="T32" fmla="*/ 42 w 152"/>
              <a:gd name="T33" fmla="*/ 82 h 152"/>
              <a:gd name="T34" fmla="*/ 28 w 152"/>
              <a:gd name="T35" fmla="*/ 44 h 152"/>
              <a:gd name="T36" fmla="*/ 51 w 152"/>
              <a:gd name="T37" fmla="*/ 41 h 152"/>
              <a:gd name="T38" fmla="*/ 65 w 152"/>
              <a:gd name="T39" fmla="*/ 41 h 152"/>
              <a:gd name="T40" fmla="*/ 89 w 152"/>
              <a:gd name="T41" fmla="*/ 23 h 152"/>
              <a:gd name="T42" fmla="*/ 104 w 152"/>
              <a:gd name="T43" fmla="*/ 37 h 152"/>
              <a:gd name="T44" fmla="*/ 107 w 152"/>
              <a:gd name="T45" fmla="*/ 55 h 152"/>
              <a:gd name="T46" fmla="*/ 126 w 152"/>
              <a:gd name="T47" fmla="*/ 65 h 152"/>
              <a:gd name="T48" fmla="*/ 133 w 152"/>
              <a:gd name="T49" fmla="*/ 85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2" h="152">
                <a:moveTo>
                  <a:pt x="152" y="23"/>
                </a:moveTo>
                <a:cubicBezTo>
                  <a:pt x="152" y="10"/>
                  <a:pt x="142" y="0"/>
                  <a:pt x="129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0"/>
                  <a:pt x="0" y="2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42"/>
                  <a:pt x="11" y="152"/>
                  <a:pt x="24" y="152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142" y="152"/>
                  <a:pt x="152" y="142"/>
                  <a:pt x="152" y="129"/>
                </a:cubicBezTo>
                <a:lnTo>
                  <a:pt x="152" y="23"/>
                </a:lnTo>
                <a:close/>
                <a:moveTo>
                  <a:pt x="133" y="85"/>
                </a:moveTo>
                <a:cubicBezTo>
                  <a:pt x="133" y="85"/>
                  <a:pt x="120" y="96"/>
                  <a:pt x="108" y="99"/>
                </a:cubicBezTo>
                <a:cubicBezTo>
                  <a:pt x="108" y="99"/>
                  <a:pt x="108" y="116"/>
                  <a:pt x="108" y="125"/>
                </a:cubicBezTo>
                <a:cubicBezTo>
                  <a:pt x="108" y="125"/>
                  <a:pt x="113" y="142"/>
                  <a:pt x="88" y="130"/>
                </a:cubicBezTo>
                <a:cubicBezTo>
                  <a:pt x="73" y="116"/>
                  <a:pt x="73" y="116"/>
                  <a:pt x="73" y="116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42" y="138"/>
                  <a:pt x="38" y="117"/>
                </a:cubicBezTo>
                <a:cubicBezTo>
                  <a:pt x="38" y="117"/>
                  <a:pt x="38" y="83"/>
                  <a:pt x="42" y="82"/>
                </a:cubicBezTo>
                <a:cubicBezTo>
                  <a:pt x="38" y="76"/>
                  <a:pt x="28" y="64"/>
                  <a:pt x="28" y="44"/>
                </a:cubicBezTo>
                <a:cubicBezTo>
                  <a:pt x="28" y="44"/>
                  <a:pt x="27" y="27"/>
                  <a:pt x="51" y="41"/>
                </a:cubicBezTo>
                <a:cubicBezTo>
                  <a:pt x="59" y="45"/>
                  <a:pt x="60" y="45"/>
                  <a:pt x="65" y="41"/>
                </a:cubicBezTo>
                <a:cubicBezTo>
                  <a:pt x="67" y="37"/>
                  <a:pt x="80" y="24"/>
                  <a:pt x="89" y="23"/>
                </a:cubicBezTo>
                <a:cubicBezTo>
                  <a:pt x="89" y="23"/>
                  <a:pt x="101" y="19"/>
                  <a:pt x="104" y="37"/>
                </a:cubicBezTo>
                <a:cubicBezTo>
                  <a:pt x="107" y="55"/>
                  <a:pt x="107" y="55"/>
                  <a:pt x="107" y="55"/>
                </a:cubicBezTo>
                <a:cubicBezTo>
                  <a:pt x="107" y="55"/>
                  <a:pt x="104" y="65"/>
                  <a:pt x="126" y="65"/>
                </a:cubicBezTo>
                <a:cubicBezTo>
                  <a:pt x="126" y="65"/>
                  <a:pt x="151" y="65"/>
                  <a:pt x="133" y="85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2" name="Freeform 168"/>
          <p:cNvSpPr/>
          <p:nvPr/>
        </p:nvSpPr>
        <p:spPr bwMode="auto">
          <a:xfrm>
            <a:off x="10458427" y="4827662"/>
            <a:ext cx="27123" cy="34261"/>
          </a:xfrm>
          <a:custGeom>
            <a:avLst/>
            <a:gdLst>
              <a:gd name="T0" fmla="*/ 4 w 8"/>
              <a:gd name="T1" fmla="*/ 0 h 10"/>
              <a:gd name="T2" fmla="*/ 0 w 8"/>
              <a:gd name="T3" fmla="*/ 5 h 10"/>
              <a:gd name="T4" fmla="*/ 4 w 8"/>
              <a:gd name="T5" fmla="*/ 10 h 10"/>
              <a:gd name="T6" fmla="*/ 8 w 8"/>
              <a:gd name="T7" fmla="*/ 5 h 10"/>
              <a:gd name="T8" fmla="*/ 4 w 8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10">
                <a:moveTo>
                  <a:pt x="4" y="0"/>
                </a:moveTo>
                <a:cubicBezTo>
                  <a:pt x="3" y="0"/>
                  <a:pt x="0" y="2"/>
                  <a:pt x="0" y="5"/>
                </a:cubicBezTo>
                <a:cubicBezTo>
                  <a:pt x="0" y="7"/>
                  <a:pt x="3" y="10"/>
                  <a:pt x="4" y="10"/>
                </a:cubicBezTo>
                <a:cubicBezTo>
                  <a:pt x="7" y="10"/>
                  <a:pt x="8" y="7"/>
                  <a:pt x="8" y="5"/>
                </a:cubicBezTo>
                <a:cubicBezTo>
                  <a:pt x="8" y="2"/>
                  <a:pt x="7" y="0"/>
                  <a:pt x="4" y="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3" name="Freeform 169"/>
          <p:cNvSpPr>
            <a:spLocks noEditPoints="1"/>
          </p:cNvSpPr>
          <p:nvPr/>
        </p:nvSpPr>
        <p:spPr bwMode="auto">
          <a:xfrm>
            <a:off x="10502681" y="4766279"/>
            <a:ext cx="134187" cy="152745"/>
          </a:xfrm>
          <a:custGeom>
            <a:avLst/>
            <a:gdLst>
              <a:gd name="T0" fmla="*/ 25 w 40"/>
              <a:gd name="T1" fmla="*/ 10 h 45"/>
              <a:gd name="T2" fmla="*/ 14 w 40"/>
              <a:gd name="T3" fmla="*/ 3 h 45"/>
              <a:gd name="T4" fmla="*/ 4 w 40"/>
              <a:gd name="T5" fmla="*/ 17 h 45"/>
              <a:gd name="T6" fmla="*/ 18 w 40"/>
              <a:gd name="T7" fmla="*/ 30 h 45"/>
              <a:gd name="T8" fmla="*/ 31 w 40"/>
              <a:gd name="T9" fmla="*/ 38 h 45"/>
              <a:gd name="T10" fmla="*/ 39 w 40"/>
              <a:gd name="T11" fmla="*/ 18 h 45"/>
              <a:gd name="T12" fmla="*/ 25 w 40"/>
              <a:gd name="T13" fmla="*/ 10 h 45"/>
              <a:gd name="T14" fmla="*/ 21 w 40"/>
              <a:gd name="T15" fmla="*/ 16 h 45"/>
              <a:gd name="T16" fmla="*/ 15 w 40"/>
              <a:gd name="T17" fmla="*/ 21 h 45"/>
              <a:gd name="T18" fmla="*/ 14 w 40"/>
              <a:gd name="T19" fmla="*/ 13 h 45"/>
              <a:gd name="T20" fmla="*/ 19 w 40"/>
              <a:gd name="T21" fmla="*/ 7 h 45"/>
              <a:gd name="T22" fmla="*/ 21 w 40"/>
              <a:gd name="T23" fmla="*/ 16 h 45"/>
              <a:gd name="T24" fmla="*/ 35 w 40"/>
              <a:gd name="T25" fmla="*/ 21 h 45"/>
              <a:gd name="T26" fmla="*/ 31 w 40"/>
              <a:gd name="T27" fmla="*/ 25 h 45"/>
              <a:gd name="T28" fmla="*/ 29 w 40"/>
              <a:gd name="T29" fmla="*/ 18 h 45"/>
              <a:gd name="T30" fmla="*/ 33 w 40"/>
              <a:gd name="T31" fmla="*/ 14 h 45"/>
              <a:gd name="T32" fmla="*/ 35 w 40"/>
              <a:gd name="T33" fmla="*/ 21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0" h="45">
                <a:moveTo>
                  <a:pt x="25" y="10"/>
                </a:moveTo>
                <a:cubicBezTo>
                  <a:pt x="25" y="6"/>
                  <a:pt x="21" y="0"/>
                  <a:pt x="14" y="3"/>
                </a:cubicBezTo>
                <a:cubicBezTo>
                  <a:pt x="7" y="4"/>
                  <a:pt x="4" y="17"/>
                  <a:pt x="4" y="17"/>
                </a:cubicBezTo>
                <a:cubicBezTo>
                  <a:pt x="0" y="39"/>
                  <a:pt x="18" y="30"/>
                  <a:pt x="18" y="30"/>
                </a:cubicBezTo>
                <a:cubicBezTo>
                  <a:pt x="18" y="30"/>
                  <a:pt x="19" y="45"/>
                  <a:pt x="31" y="38"/>
                </a:cubicBezTo>
                <a:cubicBezTo>
                  <a:pt x="38" y="32"/>
                  <a:pt x="39" y="18"/>
                  <a:pt x="39" y="18"/>
                </a:cubicBezTo>
                <a:cubicBezTo>
                  <a:pt x="40" y="0"/>
                  <a:pt x="25" y="10"/>
                  <a:pt x="25" y="10"/>
                </a:cubicBezTo>
                <a:close/>
                <a:moveTo>
                  <a:pt x="21" y="16"/>
                </a:moveTo>
                <a:cubicBezTo>
                  <a:pt x="19" y="18"/>
                  <a:pt x="16" y="21"/>
                  <a:pt x="15" y="21"/>
                </a:cubicBezTo>
                <a:cubicBezTo>
                  <a:pt x="12" y="20"/>
                  <a:pt x="12" y="17"/>
                  <a:pt x="14" y="13"/>
                </a:cubicBezTo>
                <a:cubicBezTo>
                  <a:pt x="15" y="10"/>
                  <a:pt x="16" y="7"/>
                  <a:pt x="19" y="7"/>
                </a:cubicBezTo>
                <a:cubicBezTo>
                  <a:pt x="21" y="9"/>
                  <a:pt x="22" y="11"/>
                  <a:pt x="21" y="16"/>
                </a:cubicBezTo>
                <a:close/>
                <a:moveTo>
                  <a:pt x="35" y="21"/>
                </a:moveTo>
                <a:cubicBezTo>
                  <a:pt x="33" y="24"/>
                  <a:pt x="32" y="25"/>
                  <a:pt x="31" y="25"/>
                </a:cubicBezTo>
                <a:cubicBezTo>
                  <a:pt x="29" y="24"/>
                  <a:pt x="28" y="21"/>
                  <a:pt x="29" y="18"/>
                </a:cubicBezTo>
                <a:cubicBezTo>
                  <a:pt x="31" y="16"/>
                  <a:pt x="32" y="14"/>
                  <a:pt x="33" y="14"/>
                </a:cubicBezTo>
                <a:cubicBezTo>
                  <a:pt x="36" y="14"/>
                  <a:pt x="36" y="18"/>
                  <a:pt x="35" y="21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4" name="Freeform 170"/>
          <p:cNvSpPr/>
          <p:nvPr/>
        </p:nvSpPr>
        <p:spPr bwMode="auto">
          <a:xfrm>
            <a:off x="10636868" y="4884763"/>
            <a:ext cx="34261" cy="41399"/>
          </a:xfrm>
          <a:custGeom>
            <a:avLst/>
            <a:gdLst>
              <a:gd name="T0" fmla="*/ 6 w 10"/>
              <a:gd name="T1" fmla="*/ 0 h 12"/>
              <a:gd name="T2" fmla="*/ 0 w 10"/>
              <a:gd name="T3" fmla="*/ 6 h 12"/>
              <a:gd name="T4" fmla="*/ 6 w 10"/>
              <a:gd name="T5" fmla="*/ 12 h 12"/>
              <a:gd name="T6" fmla="*/ 10 w 10"/>
              <a:gd name="T7" fmla="*/ 6 h 12"/>
              <a:gd name="T8" fmla="*/ 6 w 10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2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9"/>
                  <a:pt x="3" y="12"/>
                  <a:pt x="6" y="12"/>
                </a:cubicBezTo>
                <a:cubicBezTo>
                  <a:pt x="7" y="12"/>
                  <a:pt x="10" y="9"/>
                  <a:pt x="10" y="6"/>
                </a:cubicBezTo>
                <a:cubicBezTo>
                  <a:pt x="10" y="3"/>
                  <a:pt x="7" y="0"/>
                  <a:pt x="6" y="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5" name="Oval 171"/>
          <p:cNvSpPr>
            <a:spLocks noChangeArrowheads="1"/>
          </p:cNvSpPr>
          <p:nvPr/>
        </p:nvSpPr>
        <p:spPr bwMode="auto">
          <a:xfrm>
            <a:off x="4546138" y="4757514"/>
            <a:ext cx="39971" cy="41399"/>
          </a:xfrm>
          <a:prstGeom prst="ellipse">
            <a:avLst/>
          </a:pr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6" name="Oval 172"/>
          <p:cNvSpPr>
            <a:spLocks noChangeArrowheads="1"/>
          </p:cNvSpPr>
          <p:nvPr/>
        </p:nvSpPr>
        <p:spPr bwMode="auto">
          <a:xfrm>
            <a:off x="4708875" y="4870288"/>
            <a:ext cx="32833" cy="29978"/>
          </a:xfrm>
          <a:prstGeom prst="ellipse">
            <a:avLst/>
          </a:pr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7" name="Freeform 173"/>
          <p:cNvSpPr>
            <a:spLocks noEditPoints="1"/>
          </p:cNvSpPr>
          <p:nvPr/>
        </p:nvSpPr>
        <p:spPr bwMode="auto">
          <a:xfrm>
            <a:off x="4420516" y="4613334"/>
            <a:ext cx="513908" cy="512481"/>
          </a:xfrm>
          <a:custGeom>
            <a:avLst/>
            <a:gdLst>
              <a:gd name="T0" fmla="*/ 152 w 152"/>
              <a:gd name="T1" fmla="*/ 23 h 152"/>
              <a:gd name="T2" fmla="*/ 129 w 152"/>
              <a:gd name="T3" fmla="*/ 0 h 152"/>
              <a:gd name="T4" fmla="*/ 24 w 152"/>
              <a:gd name="T5" fmla="*/ 0 h 152"/>
              <a:gd name="T6" fmla="*/ 0 w 152"/>
              <a:gd name="T7" fmla="*/ 23 h 152"/>
              <a:gd name="T8" fmla="*/ 0 w 152"/>
              <a:gd name="T9" fmla="*/ 129 h 152"/>
              <a:gd name="T10" fmla="*/ 24 w 152"/>
              <a:gd name="T11" fmla="*/ 152 h 152"/>
              <a:gd name="T12" fmla="*/ 129 w 152"/>
              <a:gd name="T13" fmla="*/ 152 h 152"/>
              <a:gd name="T14" fmla="*/ 152 w 152"/>
              <a:gd name="T15" fmla="*/ 129 h 152"/>
              <a:gd name="T16" fmla="*/ 152 w 152"/>
              <a:gd name="T17" fmla="*/ 23 h 152"/>
              <a:gd name="T18" fmla="*/ 58 w 152"/>
              <a:gd name="T19" fmla="*/ 101 h 152"/>
              <a:gd name="T20" fmla="*/ 42 w 152"/>
              <a:gd name="T21" fmla="*/ 99 h 152"/>
              <a:gd name="T22" fmla="*/ 27 w 152"/>
              <a:gd name="T23" fmla="*/ 107 h 152"/>
              <a:gd name="T24" fmla="*/ 31 w 152"/>
              <a:gd name="T25" fmla="*/ 93 h 152"/>
              <a:gd name="T26" fmla="*/ 13 w 152"/>
              <a:gd name="T27" fmla="*/ 62 h 152"/>
              <a:gd name="T28" fmla="*/ 58 w 152"/>
              <a:gd name="T29" fmla="*/ 24 h 152"/>
              <a:gd name="T30" fmla="*/ 104 w 152"/>
              <a:gd name="T31" fmla="*/ 56 h 152"/>
              <a:gd name="T32" fmla="*/ 99 w 152"/>
              <a:gd name="T33" fmla="*/ 55 h 152"/>
              <a:gd name="T34" fmla="*/ 61 w 152"/>
              <a:gd name="T35" fmla="*/ 91 h 152"/>
              <a:gd name="T36" fmla="*/ 62 w 152"/>
              <a:gd name="T37" fmla="*/ 101 h 152"/>
              <a:gd name="T38" fmla="*/ 58 w 152"/>
              <a:gd name="T39" fmla="*/ 101 h 152"/>
              <a:gd name="T40" fmla="*/ 125 w 152"/>
              <a:gd name="T41" fmla="*/ 117 h 152"/>
              <a:gd name="T42" fmla="*/ 128 w 152"/>
              <a:gd name="T43" fmla="*/ 128 h 152"/>
              <a:gd name="T44" fmla="*/ 116 w 152"/>
              <a:gd name="T45" fmla="*/ 121 h 152"/>
              <a:gd name="T46" fmla="*/ 102 w 152"/>
              <a:gd name="T47" fmla="*/ 123 h 152"/>
              <a:gd name="T48" fmla="*/ 64 w 152"/>
              <a:gd name="T49" fmla="*/ 91 h 152"/>
              <a:gd name="T50" fmla="*/ 102 w 152"/>
              <a:gd name="T51" fmla="*/ 58 h 152"/>
              <a:gd name="T52" fmla="*/ 141 w 152"/>
              <a:gd name="T53" fmla="*/ 91 h 152"/>
              <a:gd name="T54" fmla="*/ 125 w 152"/>
              <a:gd name="T55" fmla="*/ 117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52" h="152">
                <a:moveTo>
                  <a:pt x="152" y="23"/>
                </a:moveTo>
                <a:cubicBezTo>
                  <a:pt x="152" y="10"/>
                  <a:pt x="142" y="0"/>
                  <a:pt x="129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0"/>
                  <a:pt x="0" y="2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42"/>
                  <a:pt x="11" y="152"/>
                  <a:pt x="24" y="152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142" y="152"/>
                  <a:pt x="152" y="142"/>
                  <a:pt x="152" y="129"/>
                </a:cubicBezTo>
                <a:lnTo>
                  <a:pt x="152" y="23"/>
                </a:lnTo>
                <a:close/>
                <a:moveTo>
                  <a:pt x="58" y="101"/>
                </a:moveTo>
                <a:cubicBezTo>
                  <a:pt x="52" y="101"/>
                  <a:pt x="48" y="100"/>
                  <a:pt x="42" y="99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31" y="93"/>
                  <a:pt x="31" y="93"/>
                  <a:pt x="31" y="93"/>
                </a:cubicBezTo>
                <a:cubicBezTo>
                  <a:pt x="20" y="85"/>
                  <a:pt x="13" y="75"/>
                  <a:pt x="13" y="62"/>
                </a:cubicBezTo>
                <a:cubicBezTo>
                  <a:pt x="13" y="41"/>
                  <a:pt x="33" y="24"/>
                  <a:pt x="58" y="24"/>
                </a:cubicBezTo>
                <a:cubicBezTo>
                  <a:pt x="80" y="24"/>
                  <a:pt x="100" y="38"/>
                  <a:pt x="104" y="56"/>
                </a:cubicBezTo>
                <a:cubicBezTo>
                  <a:pt x="102" y="56"/>
                  <a:pt x="101" y="55"/>
                  <a:pt x="99" y="55"/>
                </a:cubicBezTo>
                <a:cubicBezTo>
                  <a:pt x="78" y="55"/>
                  <a:pt x="61" y="71"/>
                  <a:pt x="61" y="91"/>
                </a:cubicBezTo>
                <a:cubicBezTo>
                  <a:pt x="61" y="95"/>
                  <a:pt x="61" y="98"/>
                  <a:pt x="62" y="101"/>
                </a:cubicBezTo>
                <a:cubicBezTo>
                  <a:pt x="61" y="101"/>
                  <a:pt x="60" y="101"/>
                  <a:pt x="58" y="101"/>
                </a:cubicBezTo>
                <a:close/>
                <a:moveTo>
                  <a:pt x="125" y="117"/>
                </a:moveTo>
                <a:cubicBezTo>
                  <a:pt x="128" y="128"/>
                  <a:pt x="128" y="128"/>
                  <a:pt x="128" y="128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1" y="122"/>
                  <a:pt x="107" y="123"/>
                  <a:pt x="102" y="123"/>
                </a:cubicBezTo>
                <a:cubicBezTo>
                  <a:pt x="81" y="123"/>
                  <a:pt x="64" y="109"/>
                  <a:pt x="64" y="91"/>
                </a:cubicBezTo>
                <a:cubicBezTo>
                  <a:pt x="64" y="73"/>
                  <a:pt x="81" y="58"/>
                  <a:pt x="102" y="58"/>
                </a:cubicBezTo>
                <a:cubicBezTo>
                  <a:pt x="123" y="58"/>
                  <a:pt x="141" y="73"/>
                  <a:pt x="141" y="91"/>
                </a:cubicBezTo>
                <a:cubicBezTo>
                  <a:pt x="141" y="101"/>
                  <a:pt x="134" y="110"/>
                  <a:pt x="125" y="117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8" name="Oval 174"/>
          <p:cNvSpPr>
            <a:spLocks noChangeArrowheads="1"/>
          </p:cNvSpPr>
          <p:nvPr/>
        </p:nvSpPr>
        <p:spPr bwMode="auto">
          <a:xfrm>
            <a:off x="4793099" y="4870288"/>
            <a:ext cx="32833" cy="29978"/>
          </a:xfrm>
          <a:prstGeom prst="ellipse">
            <a:avLst/>
          </a:pr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9" name="Oval 175"/>
          <p:cNvSpPr>
            <a:spLocks noChangeArrowheads="1"/>
          </p:cNvSpPr>
          <p:nvPr/>
        </p:nvSpPr>
        <p:spPr bwMode="auto">
          <a:xfrm>
            <a:off x="4650347" y="4757514"/>
            <a:ext cx="44254" cy="41399"/>
          </a:xfrm>
          <a:prstGeom prst="ellipse">
            <a:avLst/>
          </a:pr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0" name="Freeform 176"/>
          <p:cNvSpPr>
            <a:spLocks noEditPoints="1"/>
          </p:cNvSpPr>
          <p:nvPr/>
        </p:nvSpPr>
        <p:spPr bwMode="auto">
          <a:xfrm>
            <a:off x="5569671" y="4893128"/>
            <a:ext cx="81369" cy="125622"/>
          </a:xfrm>
          <a:custGeom>
            <a:avLst/>
            <a:gdLst>
              <a:gd name="T0" fmla="*/ 20 w 24"/>
              <a:gd name="T1" fmla="*/ 9 h 37"/>
              <a:gd name="T2" fmla="*/ 12 w 24"/>
              <a:gd name="T3" fmla="*/ 9 h 37"/>
              <a:gd name="T4" fmla="*/ 1 w 24"/>
              <a:gd name="T5" fmla="*/ 19 h 37"/>
              <a:gd name="T6" fmla="*/ 2 w 24"/>
              <a:gd name="T7" fmla="*/ 30 h 37"/>
              <a:gd name="T8" fmla="*/ 11 w 24"/>
              <a:gd name="T9" fmla="*/ 37 h 37"/>
              <a:gd name="T10" fmla="*/ 24 w 24"/>
              <a:gd name="T11" fmla="*/ 37 h 37"/>
              <a:gd name="T12" fmla="*/ 24 w 24"/>
              <a:gd name="T13" fmla="*/ 0 h 37"/>
              <a:gd name="T14" fmla="*/ 20 w 24"/>
              <a:gd name="T15" fmla="*/ 0 h 37"/>
              <a:gd name="T16" fmla="*/ 20 w 24"/>
              <a:gd name="T17" fmla="*/ 9 h 37"/>
              <a:gd name="T18" fmla="*/ 20 w 24"/>
              <a:gd name="T19" fmla="*/ 29 h 37"/>
              <a:gd name="T20" fmla="*/ 13 w 24"/>
              <a:gd name="T21" fmla="*/ 29 h 37"/>
              <a:gd name="T22" fmla="*/ 8 w 24"/>
              <a:gd name="T23" fmla="*/ 24 h 37"/>
              <a:gd name="T24" fmla="*/ 8 w 24"/>
              <a:gd name="T25" fmla="*/ 20 h 37"/>
              <a:gd name="T26" fmla="*/ 13 w 24"/>
              <a:gd name="T27" fmla="*/ 17 h 37"/>
              <a:gd name="T28" fmla="*/ 20 w 24"/>
              <a:gd name="T29" fmla="*/ 17 h 37"/>
              <a:gd name="T30" fmla="*/ 20 w 24"/>
              <a:gd name="T31" fmla="*/ 2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4" h="37">
                <a:moveTo>
                  <a:pt x="20" y="9"/>
                </a:move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4" y="10"/>
                  <a:pt x="1" y="19"/>
                </a:cubicBezTo>
                <a:cubicBezTo>
                  <a:pt x="0" y="25"/>
                  <a:pt x="2" y="29"/>
                  <a:pt x="2" y="30"/>
                </a:cubicBezTo>
                <a:cubicBezTo>
                  <a:pt x="2" y="31"/>
                  <a:pt x="5" y="33"/>
                  <a:pt x="11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lnTo>
                  <a:pt x="20" y="9"/>
                </a:lnTo>
                <a:close/>
                <a:moveTo>
                  <a:pt x="20" y="29"/>
                </a:move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9" y="29"/>
                  <a:pt x="8" y="24"/>
                </a:cubicBezTo>
                <a:cubicBezTo>
                  <a:pt x="7" y="22"/>
                  <a:pt x="8" y="21"/>
                  <a:pt x="8" y="20"/>
                </a:cubicBezTo>
                <a:cubicBezTo>
                  <a:pt x="9" y="19"/>
                  <a:pt x="10" y="17"/>
                  <a:pt x="13" y="17"/>
                </a:cubicBezTo>
                <a:cubicBezTo>
                  <a:pt x="20" y="17"/>
                  <a:pt x="20" y="17"/>
                  <a:pt x="20" y="17"/>
                </a:cubicBezTo>
                <a:lnTo>
                  <a:pt x="20" y="29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1" name="Freeform 177"/>
          <p:cNvSpPr/>
          <p:nvPr/>
        </p:nvSpPr>
        <p:spPr bwMode="auto">
          <a:xfrm>
            <a:off x="5663888" y="4923107"/>
            <a:ext cx="81369" cy="95644"/>
          </a:xfrm>
          <a:custGeom>
            <a:avLst/>
            <a:gdLst>
              <a:gd name="T0" fmla="*/ 16 w 24"/>
              <a:gd name="T1" fmla="*/ 20 h 28"/>
              <a:gd name="T2" fmla="*/ 11 w 24"/>
              <a:gd name="T3" fmla="*/ 20 h 28"/>
              <a:gd name="T4" fmla="*/ 8 w 24"/>
              <a:gd name="T5" fmla="*/ 18 h 28"/>
              <a:gd name="T6" fmla="*/ 8 w 24"/>
              <a:gd name="T7" fmla="*/ 1 h 28"/>
              <a:gd name="T8" fmla="*/ 0 w 24"/>
              <a:gd name="T9" fmla="*/ 1 h 28"/>
              <a:gd name="T10" fmla="*/ 0 w 24"/>
              <a:gd name="T11" fmla="*/ 20 h 28"/>
              <a:gd name="T12" fmla="*/ 8 w 24"/>
              <a:gd name="T13" fmla="*/ 28 h 28"/>
              <a:gd name="T14" fmla="*/ 24 w 24"/>
              <a:gd name="T15" fmla="*/ 28 h 28"/>
              <a:gd name="T16" fmla="*/ 24 w 24"/>
              <a:gd name="T17" fmla="*/ 0 h 28"/>
              <a:gd name="T18" fmla="*/ 16 w 24"/>
              <a:gd name="T19" fmla="*/ 0 h 28"/>
              <a:gd name="T20" fmla="*/ 16 w 24"/>
              <a:gd name="T21" fmla="*/ 2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28">
                <a:moveTo>
                  <a:pt x="16" y="20"/>
                </a:move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8" y="20"/>
                  <a:pt x="8" y="18"/>
                </a:cubicBezTo>
                <a:cubicBezTo>
                  <a:pt x="8" y="1"/>
                  <a:pt x="8" y="1"/>
                  <a:pt x="8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2" y="24"/>
                  <a:pt x="8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0"/>
                  <a:pt x="24" y="0"/>
                  <a:pt x="24" y="0"/>
                </a:cubicBezTo>
                <a:cubicBezTo>
                  <a:pt x="16" y="0"/>
                  <a:pt x="16" y="0"/>
                  <a:pt x="16" y="0"/>
                </a:cubicBezTo>
                <a:lnTo>
                  <a:pt x="16" y="20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2" name="Freeform 178"/>
          <p:cNvSpPr>
            <a:spLocks noEditPoints="1"/>
          </p:cNvSpPr>
          <p:nvPr/>
        </p:nvSpPr>
        <p:spPr bwMode="auto">
          <a:xfrm>
            <a:off x="5408362" y="4613334"/>
            <a:ext cx="512481" cy="512481"/>
          </a:xfrm>
          <a:custGeom>
            <a:avLst/>
            <a:gdLst>
              <a:gd name="T0" fmla="*/ 152 w 152"/>
              <a:gd name="T1" fmla="*/ 23 h 152"/>
              <a:gd name="T2" fmla="*/ 129 w 152"/>
              <a:gd name="T3" fmla="*/ 0 h 152"/>
              <a:gd name="T4" fmla="*/ 24 w 152"/>
              <a:gd name="T5" fmla="*/ 0 h 152"/>
              <a:gd name="T6" fmla="*/ 0 w 152"/>
              <a:gd name="T7" fmla="*/ 23 h 152"/>
              <a:gd name="T8" fmla="*/ 0 w 152"/>
              <a:gd name="T9" fmla="*/ 129 h 152"/>
              <a:gd name="T10" fmla="*/ 24 w 152"/>
              <a:gd name="T11" fmla="*/ 152 h 152"/>
              <a:gd name="T12" fmla="*/ 129 w 152"/>
              <a:gd name="T13" fmla="*/ 152 h 152"/>
              <a:gd name="T14" fmla="*/ 152 w 152"/>
              <a:gd name="T15" fmla="*/ 129 h 152"/>
              <a:gd name="T16" fmla="*/ 152 w 152"/>
              <a:gd name="T17" fmla="*/ 23 h 152"/>
              <a:gd name="T18" fmla="*/ 83 w 152"/>
              <a:gd name="T19" fmla="*/ 41 h 152"/>
              <a:gd name="T20" fmla="*/ 97 w 152"/>
              <a:gd name="T21" fmla="*/ 27 h 152"/>
              <a:gd name="T22" fmla="*/ 107 w 152"/>
              <a:gd name="T23" fmla="*/ 43 h 152"/>
              <a:gd name="T24" fmla="*/ 92 w 152"/>
              <a:gd name="T25" fmla="*/ 57 h 152"/>
              <a:gd name="T26" fmla="*/ 83 w 152"/>
              <a:gd name="T27" fmla="*/ 41 h 152"/>
              <a:gd name="T28" fmla="*/ 65 w 152"/>
              <a:gd name="T29" fmla="*/ 24 h 152"/>
              <a:gd name="T30" fmla="*/ 77 w 152"/>
              <a:gd name="T31" fmla="*/ 40 h 152"/>
              <a:gd name="T32" fmla="*/ 65 w 152"/>
              <a:gd name="T33" fmla="*/ 56 h 152"/>
              <a:gd name="T34" fmla="*/ 54 w 152"/>
              <a:gd name="T35" fmla="*/ 40 h 152"/>
              <a:gd name="T36" fmla="*/ 65 w 152"/>
              <a:gd name="T37" fmla="*/ 24 h 152"/>
              <a:gd name="T38" fmla="*/ 30 w 152"/>
              <a:gd name="T39" fmla="*/ 62 h 152"/>
              <a:gd name="T40" fmla="*/ 41 w 152"/>
              <a:gd name="T41" fmla="*/ 48 h 152"/>
              <a:gd name="T42" fmla="*/ 54 w 152"/>
              <a:gd name="T43" fmla="*/ 60 h 152"/>
              <a:gd name="T44" fmla="*/ 44 w 152"/>
              <a:gd name="T45" fmla="*/ 79 h 152"/>
              <a:gd name="T46" fmla="*/ 30 w 152"/>
              <a:gd name="T47" fmla="*/ 62 h 152"/>
              <a:gd name="T48" fmla="*/ 116 w 152"/>
              <a:gd name="T49" fmla="*/ 119 h 152"/>
              <a:gd name="T50" fmla="*/ 87 w 152"/>
              <a:gd name="T51" fmla="*/ 126 h 152"/>
              <a:gd name="T52" fmla="*/ 69 w 152"/>
              <a:gd name="T53" fmla="*/ 125 h 152"/>
              <a:gd name="T54" fmla="*/ 51 w 152"/>
              <a:gd name="T55" fmla="*/ 127 h 152"/>
              <a:gd name="T56" fmla="*/ 37 w 152"/>
              <a:gd name="T57" fmla="*/ 113 h 152"/>
              <a:gd name="T58" fmla="*/ 49 w 152"/>
              <a:gd name="T59" fmla="*/ 89 h 152"/>
              <a:gd name="T60" fmla="*/ 63 w 152"/>
              <a:gd name="T61" fmla="*/ 75 h 152"/>
              <a:gd name="T62" fmla="*/ 92 w 152"/>
              <a:gd name="T63" fmla="*/ 76 h 152"/>
              <a:gd name="T64" fmla="*/ 113 w 152"/>
              <a:gd name="T65" fmla="*/ 97 h 152"/>
              <a:gd name="T66" fmla="*/ 116 w 152"/>
              <a:gd name="T67" fmla="*/ 119 h 152"/>
              <a:gd name="T68" fmla="*/ 114 w 152"/>
              <a:gd name="T69" fmla="*/ 86 h 152"/>
              <a:gd name="T70" fmla="*/ 101 w 152"/>
              <a:gd name="T71" fmla="*/ 71 h 152"/>
              <a:gd name="T72" fmla="*/ 113 w 152"/>
              <a:gd name="T73" fmla="*/ 56 h 152"/>
              <a:gd name="T74" fmla="*/ 125 w 152"/>
              <a:gd name="T75" fmla="*/ 69 h 152"/>
              <a:gd name="T76" fmla="*/ 114 w 152"/>
              <a:gd name="T77" fmla="*/ 8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2" h="152">
                <a:moveTo>
                  <a:pt x="152" y="23"/>
                </a:moveTo>
                <a:cubicBezTo>
                  <a:pt x="152" y="10"/>
                  <a:pt x="142" y="0"/>
                  <a:pt x="129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0"/>
                  <a:pt x="0" y="2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42"/>
                  <a:pt x="11" y="152"/>
                  <a:pt x="24" y="152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142" y="152"/>
                  <a:pt x="152" y="142"/>
                  <a:pt x="152" y="129"/>
                </a:cubicBezTo>
                <a:lnTo>
                  <a:pt x="152" y="23"/>
                </a:lnTo>
                <a:close/>
                <a:moveTo>
                  <a:pt x="83" y="41"/>
                </a:moveTo>
                <a:cubicBezTo>
                  <a:pt x="83" y="35"/>
                  <a:pt x="91" y="25"/>
                  <a:pt x="97" y="27"/>
                </a:cubicBezTo>
                <a:cubicBezTo>
                  <a:pt x="103" y="28"/>
                  <a:pt x="108" y="36"/>
                  <a:pt x="107" y="43"/>
                </a:cubicBezTo>
                <a:cubicBezTo>
                  <a:pt x="106" y="49"/>
                  <a:pt x="101" y="58"/>
                  <a:pt x="92" y="57"/>
                </a:cubicBezTo>
                <a:cubicBezTo>
                  <a:pt x="84" y="56"/>
                  <a:pt x="82" y="49"/>
                  <a:pt x="83" y="41"/>
                </a:cubicBezTo>
                <a:close/>
                <a:moveTo>
                  <a:pt x="65" y="24"/>
                </a:moveTo>
                <a:cubicBezTo>
                  <a:pt x="72" y="24"/>
                  <a:pt x="77" y="31"/>
                  <a:pt x="77" y="40"/>
                </a:cubicBezTo>
                <a:cubicBezTo>
                  <a:pt x="77" y="49"/>
                  <a:pt x="72" y="56"/>
                  <a:pt x="65" y="56"/>
                </a:cubicBezTo>
                <a:cubicBezTo>
                  <a:pt x="59" y="56"/>
                  <a:pt x="54" y="49"/>
                  <a:pt x="54" y="40"/>
                </a:cubicBezTo>
                <a:cubicBezTo>
                  <a:pt x="54" y="31"/>
                  <a:pt x="59" y="24"/>
                  <a:pt x="65" y="24"/>
                </a:cubicBezTo>
                <a:close/>
                <a:moveTo>
                  <a:pt x="30" y="62"/>
                </a:moveTo>
                <a:cubicBezTo>
                  <a:pt x="30" y="62"/>
                  <a:pt x="31" y="49"/>
                  <a:pt x="41" y="48"/>
                </a:cubicBezTo>
                <a:cubicBezTo>
                  <a:pt x="48" y="47"/>
                  <a:pt x="53" y="55"/>
                  <a:pt x="54" y="60"/>
                </a:cubicBezTo>
                <a:cubicBezTo>
                  <a:pt x="54" y="63"/>
                  <a:pt x="56" y="76"/>
                  <a:pt x="44" y="79"/>
                </a:cubicBezTo>
                <a:cubicBezTo>
                  <a:pt x="33" y="81"/>
                  <a:pt x="29" y="68"/>
                  <a:pt x="30" y="62"/>
                </a:cubicBezTo>
                <a:close/>
                <a:moveTo>
                  <a:pt x="116" y="119"/>
                </a:moveTo>
                <a:cubicBezTo>
                  <a:pt x="110" y="134"/>
                  <a:pt x="87" y="126"/>
                  <a:pt x="87" y="126"/>
                </a:cubicBezTo>
                <a:cubicBezTo>
                  <a:pt x="87" y="126"/>
                  <a:pt x="79" y="123"/>
                  <a:pt x="69" y="125"/>
                </a:cubicBezTo>
                <a:cubicBezTo>
                  <a:pt x="60" y="128"/>
                  <a:pt x="51" y="127"/>
                  <a:pt x="51" y="127"/>
                </a:cubicBezTo>
                <a:cubicBezTo>
                  <a:pt x="51" y="127"/>
                  <a:pt x="40" y="127"/>
                  <a:pt x="37" y="113"/>
                </a:cubicBezTo>
                <a:cubicBezTo>
                  <a:pt x="34" y="98"/>
                  <a:pt x="48" y="91"/>
                  <a:pt x="49" y="89"/>
                </a:cubicBezTo>
                <a:cubicBezTo>
                  <a:pt x="50" y="88"/>
                  <a:pt x="58" y="83"/>
                  <a:pt x="63" y="75"/>
                </a:cubicBezTo>
                <a:cubicBezTo>
                  <a:pt x="67" y="67"/>
                  <a:pt x="82" y="60"/>
                  <a:pt x="92" y="76"/>
                </a:cubicBezTo>
                <a:cubicBezTo>
                  <a:pt x="100" y="87"/>
                  <a:pt x="113" y="97"/>
                  <a:pt x="113" y="97"/>
                </a:cubicBezTo>
                <a:cubicBezTo>
                  <a:pt x="113" y="97"/>
                  <a:pt x="122" y="104"/>
                  <a:pt x="116" y="119"/>
                </a:cubicBezTo>
                <a:close/>
                <a:moveTo>
                  <a:pt x="114" y="86"/>
                </a:moveTo>
                <a:cubicBezTo>
                  <a:pt x="102" y="86"/>
                  <a:pt x="101" y="77"/>
                  <a:pt x="101" y="71"/>
                </a:cubicBezTo>
                <a:cubicBezTo>
                  <a:pt x="101" y="65"/>
                  <a:pt x="103" y="56"/>
                  <a:pt x="113" y="56"/>
                </a:cubicBezTo>
                <a:cubicBezTo>
                  <a:pt x="123" y="56"/>
                  <a:pt x="125" y="65"/>
                  <a:pt x="125" y="69"/>
                </a:cubicBezTo>
                <a:cubicBezTo>
                  <a:pt x="125" y="72"/>
                  <a:pt x="127" y="86"/>
                  <a:pt x="114" y="86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3" name="Freeform 179"/>
          <p:cNvSpPr>
            <a:spLocks noEditPoints="1"/>
          </p:cNvSpPr>
          <p:nvPr/>
        </p:nvSpPr>
        <p:spPr bwMode="auto">
          <a:xfrm>
            <a:off x="2489077" y="4613334"/>
            <a:ext cx="512481" cy="512481"/>
          </a:xfrm>
          <a:custGeom>
            <a:avLst/>
            <a:gdLst>
              <a:gd name="T0" fmla="*/ 129 w 152"/>
              <a:gd name="T1" fmla="*/ 0 h 152"/>
              <a:gd name="T2" fmla="*/ 0 w 152"/>
              <a:gd name="T3" fmla="*/ 23 h 152"/>
              <a:gd name="T4" fmla="*/ 24 w 152"/>
              <a:gd name="T5" fmla="*/ 152 h 152"/>
              <a:gd name="T6" fmla="*/ 152 w 152"/>
              <a:gd name="T7" fmla="*/ 129 h 152"/>
              <a:gd name="T8" fmla="*/ 20 w 152"/>
              <a:gd name="T9" fmla="*/ 133 h 152"/>
              <a:gd name="T10" fmla="*/ 17 w 152"/>
              <a:gd name="T11" fmla="*/ 140 h 152"/>
              <a:gd name="T12" fmla="*/ 28 w 152"/>
              <a:gd name="T13" fmla="*/ 71 h 152"/>
              <a:gd name="T14" fmla="*/ 35 w 152"/>
              <a:gd name="T15" fmla="*/ 56 h 152"/>
              <a:gd name="T16" fmla="*/ 60 w 152"/>
              <a:gd name="T17" fmla="*/ 56 h 152"/>
              <a:gd name="T18" fmla="*/ 41 w 152"/>
              <a:gd name="T19" fmla="*/ 66 h 152"/>
              <a:gd name="T20" fmla="*/ 20 w 152"/>
              <a:gd name="T21" fmla="*/ 133 h 152"/>
              <a:gd name="T22" fmla="*/ 39 w 152"/>
              <a:gd name="T23" fmla="*/ 93 h 152"/>
              <a:gd name="T24" fmla="*/ 40 w 152"/>
              <a:gd name="T25" fmla="*/ 86 h 152"/>
              <a:gd name="T26" fmla="*/ 78 w 152"/>
              <a:gd name="T27" fmla="*/ 56 h 152"/>
              <a:gd name="T28" fmla="*/ 16 w 152"/>
              <a:gd name="T29" fmla="*/ 56 h 152"/>
              <a:gd name="T30" fmla="*/ 18 w 152"/>
              <a:gd name="T31" fmla="*/ 75 h 152"/>
              <a:gd name="T32" fmla="*/ 10 w 152"/>
              <a:gd name="T33" fmla="*/ 56 h 152"/>
              <a:gd name="T34" fmla="*/ 85 w 152"/>
              <a:gd name="T35" fmla="*/ 56 h 152"/>
              <a:gd name="T36" fmla="*/ 117 w 152"/>
              <a:gd name="T37" fmla="*/ 50 h 152"/>
              <a:gd name="T38" fmla="*/ 97 w 152"/>
              <a:gd name="T39" fmla="*/ 20 h 152"/>
              <a:gd name="T40" fmla="*/ 136 w 152"/>
              <a:gd name="T41" fmla="*/ 38 h 152"/>
              <a:gd name="T42" fmla="*/ 130 w 152"/>
              <a:gd name="T43" fmla="*/ 42 h 152"/>
              <a:gd name="T44" fmla="*/ 132 w 152"/>
              <a:gd name="T45" fmla="*/ 36 h 152"/>
              <a:gd name="T46" fmla="*/ 101 w 152"/>
              <a:gd name="T47" fmla="*/ 21 h 152"/>
              <a:gd name="T48" fmla="*/ 117 w 152"/>
              <a:gd name="T49" fmla="*/ 46 h 152"/>
              <a:gd name="T50" fmla="*/ 117 w 152"/>
              <a:gd name="T51" fmla="*/ 50 h 152"/>
              <a:gd name="T52" fmla="*/ 149 w 152"/>
              <a:gd name="T53" fmla="*/ 63 h 152"/>
              <a:gd name="T54" fmla="*/ 119 w 152"/>
              <a:gd name="T55" fmla="*/ 42 h 152"/>
              <a:gd name="T56" fmla="*/ 113 w 152"/>
              <a:gd name="T57" fmla="*/ 35 h 152"/>
              <a:gd name="T58" fmla="*/ 119 w 152"/>
              <a:gd name="T59" fmla="*/ 22 h 152"/>
              <a:gd name="T60" fmla="*/ 120 w 152"/>
              <a:gd name="T61" fmla="*/ 34 h 152"/>
              <a:gd name="T62" fmla="*/ 148 w 152"/>
              <a:gd name="T63" fmla="*/ 6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2" h="152">
                <a:moveTo>
                  <a:pt x="152" y="23"/>
                </a:moveTo>
                <a:cubicBezTo>
                  <a:pt x="152" y="10"/>
                  <a:pt x="142" y="0"/>
                  <a:pt x="129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0"/>
                  <a:pt x="0" y="2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42"/>
                  <a:pt x="11" y="152"/>
                  <a:pt x="24" y="152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142" y="152"/>
                  <a:pt x="152" y="142"/>
                  <a:pt x="152" y="129"/>
                </a:cubicBezTo>
                <a:lnTo>
                  <a:pt x="152" y="23"/>
                </a:lnTo>
                <a:close/>
                <a:moveTo>
                  <a:pt x="20" y="133"/>
                </a:moveTo>
                <a:cubicBezTo>
                  <a:pt x="20" y="135"/>
                  <a:pt x="19" y="140"/>
                  <a:pt x="17" y="140"/>
                </a:cubicBezTo>
                <a:cubicBezTo>
                  <a:pt x="17" y="140"/>
                  <a:pt x="17" y="140"/>
                  <a:pt x="17" y="140"/>
                </a:cubicBezTo>
                <a:cubicBezTo>
                  <a:pt x="15" y="140"/>
                  <a:pt x="14" y="136"/>
                  <a:pt x="14" y="134"/>
                </a:cubicBezTo>
                <a:cubicBezTo>
                  <a:pt x="11" y="106"/>
                  <a:pt x="20" y="83"/>
                  <a:pt x="28" y="71"/>
                </a:cubicBezTo>
                <a:cubicBezTo>
                  <a:pt x="31" y="67"/>
                  <a:pt x="34" y="63"/>
                  <a:pt x="36" y="61"/>
                </a:cubicBezTo>
                <a:cubicBezTo>
                  <a:pt x="36" y="59"/>
                  <a:pt x="35" y="57"/>
                  <a:pt x="35" y="56"/>
                </a:cubicBezTo>
                <a:cubicBezTo>
                  <a:pt x="35" y="49"/>
                  <a:pt x="41" y="43"/>
                  <a:pt x="48" y="43"/>
                </a:cubicBezTo>
                <a:cubicBezTo>
                  <a:pt x="55" y="43"/>
                  <a:pt x="60" y="49"/>
                  <a:pt x="60" y="56"/>
                </a:cubicBezTo>
                <a:cubicBezTo>
                  <a:pt x="60" y="62"/>
                  <a:pt x="55" y="68"/>
                  <a:pt x="48" y="68"/>
                </a:cubicBezTo>
                <a:cubicBezTo>
                  <a:pt x="45" y="68"/>
                  <a:pt x="43" y="67"/>
                  <a:pt x="41" y="66"/>
                </a:cubicBezTo>
                <a:cubicBezTo>
                  <a:pt x="38" y="68"/>
                  <a:pt x="36" y="73"/>
                  <a:pt x="33" y="77"/>
                </a:cubicBezTo>
                <a:cubicBezTo>
                  <a:pt x="23" y="92"/>
                  <a:pt x="18" y="113"/>
                  <a:pt x="20" y="133"/>
                </a:cubicBezTo>
                <a:close/>
                <a:moveTo>
                  <a:pt x="47" y="94"/>
                </a:moveTo>
                <a:cubicBezTo>
                  <a:pt x="44" y="94"/>
                  <a:pt x="42" y="94"/>
                  <a:pt x="39" y="93"/>
                </a:cubicBezTo>
                <a:cubicBezTo>
                  <a:pt x="37" y="92"/>
                  <a:pt x="36" y="91"/>
                  <a:pt x="36" y="89"/>
                </a:cubicBezTo>
                <a:cubicBezTo>
                  <a:pt x="37" y="87"/>
                  <a:pt x="38" y="86"/>
                  <a:pt x="40" y="86"/>
                </a:cubicBezTo>
                <a:cubicBezTo>
                  <a:pt x="43" y="87"/>
                  <a:pt x="45" y="87"/>
                  <a:pt x="47" y="87"/>
                </a:cubicBezTo>
                <a:cubicBezTo>
                  <a:pt x="64" y="87"/>
                  <a:pt x="78" y="73"/>
                  <a:pt x="78" y="56"/>
                </a:cubicBezTo>
                <a:cubicBezTo>
                  <a:pt x="78" y="39"/>
                  <a:pt x="64" y="25"/>
                  <a:pt x="47" y="25"/>
                </a:cubicBezTo>
                <a:cubicBezTo>
                  <a:pt x="30" y="25"/>
                  <a:pt x="16" y="39"/>
                  <a:pt x="16" y="56"/>
                </a:cubicBezTo>
                <a:cubicBezTo>
                  <a:pt x="16" y="61"/>
                  <a:pt x="17" y="66"/>
                  <a:pt x="20" y="70"/>
                </a:cubicBezTo>
                <a:cubicBezTo>
                  <a:pt x="21" y="72"/>
                  <a:pt x="20" y="74"/>
                  <a:pt x="18" y="75"/>
                </a:cubicBezTo>
                <a:cubicBezTo>
                  <a:pt x="17" y="76"/>
                  <a:pt x="15" y="75"/>
                  <a:pt x="14" y="73"/>
                </a:cubicBezTo>
                <a:cubicBezTo>
                  <a:pt x="11" y="68"/>
                  <a:pt x="10" y="62"/>
                  <a:pt x="10" y="56"/>
                </a:cubicBezTo>
                <a:cubicBezTo>
                  <a:pt x="10" y="36"/>
                  <a:pt x="26" y="19"/>
                  <a:pt x="47" y="19"/>
                </a:cubicBezTo>
                <a:cubicBezTo>
                  <a:pt x="68" y="19"/>
                  <a:pt x="85" y="36"/>
                  <a:pt x="85" y="56"/>
                </a:cubicBezTo>
                <a:cubicBezTo>
                  <a:pt x="85" y="77"/>
                  <a:pt x="68" y="94"/>
                  <a:pt x="47" y="94"/>
                </a:cubicBezTo>
                <a:close/>
                <a:moveTo>
                  <a:pt x="117" y="50"/>
                </a:moveTo>
                <a:cubicBezTo>
                  <a:pt x="114" y="50"/>
                  <a:pt x="110" y="50"/>
                  <a:pt x="107" y="48"/>
                </a:cubicBezTo>
                <a:cubicBezTo>
                  <a:pt x="97" y="43"/>
                  <a:pt x="92" y="30"/>
                  <a:pt x="97" y="20"/>
                </a:cubicBezTo>
                <a:cubicBezTo>
                  <a:pt x="102" y="9"/>
                  <a:pt x="115" y="5"/>
                  <a:pt x="126" y="10"/>
                </a:cubicBezTo>
                <a:cubicBezTo>
                  <a:pt x="136" y="15"/>
                  <a:pt x="141" y="27"/>
                  <a:pt x="136" y="38"/>
                </a:cubicBezTo>
                <a:cubicBezTo>
                  <a:pt x="135" y="39"/>
                  <a:pt x="134" y="41"/>
                  <a:pt x="133" y="42"/>
                </a:cubicBezTo>
                <a:cubicBezTo>
                  <a:pt x="132" y="43"/>
                  <a:pt x="131" y="43"/>
                  <a:pt x="130" y="42"/>
                </a:cubicBezTo>
                <a:cubicBezTo>
                  <a:pt x="130" y="42"/>
                  <a:pt x="130" y="41"/>
                  <a:pt x="130" y="40"/>
                </a:cubicBezTo>
                <a:cubicBezTo>
                  <a:pt x="131" y="39"/>
                  <a:pt x="132" y="38"/>
                  <a:pt x="132" y="36"/>
                </a:cubicBezTo>
                <a:cubicBezTo>
                  <a:pt x="136" y="28"/>
                  <a:pt x="133" y="17"/>
                  <a:pt x="124" y="13"/>
                </a:cubicBezTo>
                <a:cubicBezTo>
                  <a:pt x="115" y="9"/>
                  <a:pt x="105" y="13"/>
                  <a:pt x="101" y="21"/>
                </a:cubicBezTo>
                <a:cubicBezTo>
                  <a:pt x="96" y="30"/>
                  <a:pt x="100" y="40"/>
                  <a:pt x="109" y="45"/>
                </a:cubicBezTo>
                <a:cubicBezTo>
                  <a:pt x="111" y="46"/>
                  <a:pt x="114" y="46"/>
                  <a:pt x="117" y="46"/>
                </a:cubicBezTo>
                <a:cubicBezTo>
                  <a:pt x="118" y="46"/>
                  <a:pt x="119" y="47"/>
                  <a:pt x="119" y="48"/>
                </a:cubicBezTo>
                <a:cubicBezTo>
                  <a:pt x="119" y="49"/>
                  <a:pt x="118" y="50"/>
                  <a:pt x="117" y="50"/>
                </a:cubicBezTo>
                <a:close/>
                <a:moveTo>
                  <a:pt x="149" y="63"/>
                </a:moveTo>
                <a:cubicBezTo>
                  <a:pt x="149" y="63"/>
                  <a:pt x="149" y="63"/>
                  <a:pt x="149" y="63"/>
                </a:cubicBezTo>
                <a:cubicBezTo>
                  <a:pt x="149" y="64"/>
                  <a:pt x="148" y="65"/>
                  <a:pt x="147" y="64"/>
                </a:cubicBezTo>
                <a:cubicBezTo>
                  <a:pt x="132" y="59"/>
                  <a:pt x="123" y="49"/>
                  <a:pt x="119" y="42"/>
                </a:cubicBezTo>
                <a:cubicBezTo>
                  <a:pt x="118" y="40"/>
                  <a:pt x="117" y="37"/>
                  <a:pt x="116" y="35"/>
                </a:cubicBezTo>
                <a:cubicBezTo>
                  <a:pt x="115" y="35"/>
                  <a:pt x="114" y="35"/>
                  <a:pt x="113" y="35"/>
                </a:cubicBezTo>
                <a:cubicBezTo>
                  <a:pt x="110" y="33"/>
                  <a:pt x="108" y="29"/>
                  <a:pt x="110" y="25"/>
                </a:cubicBezTo>
                <a:cubicBezTo>
                  <a:pt x="112" y="22"/>
                  <a:pt x="116" y="20"/>
                  <a:pt x="119" y="22"/>
                </a:cubicBezTo>
                <a:cubicBezTo>
                  <a:pt x="123" y="24"/>
                  <a:pt x="124" y="28"/>
                  <a:pt x="123" y="31"/>
                </a:cubicBezTo>
                <a:cubicBezTo>
                  <a:pt x="122" y="33"/>
                  <a:pt x="121" y="34"/>
                  <a:pt x="120" y="34"/>
                </a:cubicBezTo>
                <a:cubicBezTo>
                  <a:pt x="120" y="36"/>
                  <a:pt x="121" y="38"/>
                  <a:pt x="123" y="41"/>
                </a:cubicBezTo>
                <a:cubicBezTo>
                  <a:pt x="128" y="50"/>
                  <a:pt x="137" y="57"/>
                  <a:pt x="148" y="61"/>
                </a:cubicBezTo>
                <a:cubicBezTo>
                  <a:pt x="149" y="61"/>
                  <a:pt x="149" y="62"/>
                  <a:pt x="149" y="63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4" name="Freeform 180"/>
          <p:cNvSpPr/>
          <p:nvPr/>
        </p:nvSpPr>
        <p:spPr bwMode="auto">
          <a:xfrm>
            <a:off x="11347062" y="2446554"/>
            <a:ext cx="215556" cy="196998"/>
          </a:xfrm>
          <a:custGeom>
            <a:avLst/>
            <a:gdLst>
              <a:gd name="T0" fmla="*/ 10 w 64"/>
              <a:gd name="T1" fmla="*/ 0 h 58"/>
              <a:gd name="T2" fmla="*/ 10 w 64"/>
              <a:gd name="T3" fmla="*/ 0 h 58"/>
              <a:gd name="T4" fmla="*/ 2 w 64"/>
              <a:gd name="T5" fmla="*/ 18 h 58"/>
              <a:gd name="T6" fmla="*/ 22 w 64"/>
              <a:gd name="T7" fmla="*/ 47 h 58"/>
              <a:gd name="T8" fmla="*/ 18 w 64"/>
              <a:gd name="T9" fmla="*/ 57 h 58"/>
              <a:gd name="T10" fmla="*/ 19 w 64"/>
              <a:gd name="T11" fmla="*/ 58 h 58"/>
              <a:gd name="T12" fmla="*/ 37 w 64"/>
              <a:gd name="T13" fmla="*/ 50 h 58"/>
              <a:gd name="T14" fmla="*/ 64 w 64"/>
              <a:gd name="T15" fmla="*/ 44 h 58"/>
              <a:gd name="T16" fmla="*/ 10 w 64"/>
              <a:gd name="T1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58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6" y="5"/>
                  <a:pt x="3" y="11"/>
                  <a:pt x="2" y="18"/>
                </a:cubicBezTo>
                <a:cubicBezTo>
                  <a:pt x="0" y="29"/>
                  <a:pt x="10" y="40"/>
                  <a:pt x="22" y="47"/>
                </a:cubicBezTo>
                <a:cubicBezTo>
                  <a:pt x="23" y="51"/>
                  <a:pt x="18" y="57"/>
                  <a:pt x="18" y="57"/>
                </a:cubicBezTo>
                <a:cubicBezTo>
                  <a:pt x="16" y="58"/>
                  <a:pt x="19" y="58"/>
                  <a:pt x="19" y="58"/>
                </a:cubicBezTo>
                <a:cubicBezTo>
                  <a:pt x="26" y="58"/>
                  <a:pt x="33" y="53"/>
                  <a:pt x="37" y="50"/>
                </a:cubicBezTo>
                <a:cubicBezTo>
                  <a:pt x="47" y="51"/>
                  <a:pt x="56" y="48"/>
                  <a:pt x="64" y="44"/>
                </a:cubicBezTo>
                <a:cubicBezTo>
                  <a:pt x="35" y="42"/>
                  <a:pt x="10" y="23"/>
                  <a:pt x="10" y="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5" name="Freeform 181"/>
          <p:cNvSpPr>
            <a:spLocks noEditPoints="1"/>
          </p:cNvSpPr>
          <p:nvPr/>
        </p:nvSpPr>
        <p:spPr bwMode="auto">
          <a:xfrm>
            <a:off x="11389887" y="2292381"/>
            <a:ext cx="372584" cy="346888"/>
          </a:xfrm>
          <a:custGeom>
            <a:avLst/>
            <a:gdLst>
              <a:gd name="T0" fmla="*/ 110 w 110"/>
              <a:gd name="T1" fmla="*/ 44 h 103"/>
              <a:gd name="T2" fmla="*/ 55 w 110"/>
              <a:gd name="T3" fmla="*/ 0 h 103"/>
              <a:gd name="T4" fmla="*/ 0 w 110"/>
              <a:gd name="T5" fmla="*/ 44 h 103"/>
              <a:gd name="T6" fmla="*/ 54 w 110"/>
              <a:gd name="T7" fmla="*/ 87 h 103"/>
              <a:gd name="T8" fmla="*/ 83 w 110"/>
              <a:gd name="T9" fmla="*/ 102 h 103"/>
              <a:gd name="T10" fmla="*/ 86 w 110"/>
              <a:gd name="T11" fmla="*/ 100 h 103"/>
              <a:gd name="T12" fmla="*/ 80 w 110"/>
              <a:gd name="T13" fmla="*/ 84 h 103"/>
              <a:gd name="T14" fmla="*/ 110 w 110"/>
              <a:gd name="T15" fmla="*/ 44 h 103"/>
              <a:gd name="T16" fmla="*/ 86 w 110"/>
              <a:gd name="T17" fmla="*/ 32 h 103"/>
              <a:gd name="T18" fmla="*/ 82 w 110"/>
              <a:gd name="T19" fmla="*/ 36 h 103"/>
              <a:gd name="T20" fmla="*/ 82 w 110"/>
              <a:gd name="T21" fmla="*/ 36 h 103"/>
              <a:gd name="T22" fmla="*/ 78 w 110"/>
              <a:gd name="T23" fmla="*/ 32 h 103"/>
              <a:gd name="T24" fmla="*/ 78 w 110"/>
              <a:gd name="T25" fmla="*/ 32 h 103"/>
              <a:gd name="T26" fmla="*/ 82 w 110"/>
              <a:gd name="T27" fmla="*/ 28 h 103"/>
              <a:gd name="T28" fmla="*/ 82 w 110"/>
              <a:gd name="T29" fmla="*/ 28 h 103"/>
              <a:gd name="T30" fmla="*/ 86 w 110"/>
              <a:gd name="T31" fmla="*/ 32 h 103"/>
              <a:gd name="T32" fmla="*/ 69 w 110"/>
              <a:gd name="T33" fmla="*/ 58 h 103"/>
              <a:gd name="T34" fmla="*/ 64 w 110"/>
              <a:gd name="T35" fmla="*/ 64 h 103"/>
              <a:gd name="T36" fmla="*/ 63 w 110"/>
              <a:gd name="T37" fmla="*/ 64 h 103"/>
              <a:gd name="T38" fmla="*/ 57 w 110"/>
              <a:gd name="T39" fmla="*/ 58 h 103"/>
              <a:gd name="T40" fmla="*/ 57 w 110"/>
              <a:gd name="T41" fmla="*/ 40 h 103"/>
              <a:gd name="T42" fmla="*/ 56 w 110"/>
              <a:gd name="T43" fmla="*/ 36 h 103"/>
              <a:gd name="T44" fmla="*/ 49 w 110"/>
              <a:gd name="T45" fmla="*/ 36 h 103"/>
              <a:gd name="T46" fmla="*/ 49 w 110"/>
              <a:gd name="T47" fmla="*/ 58 h 103"/>
              <a:gd name="T48" fmla="*/ 47 w 110"/>
              <a:gd name="T49" fmla="*/ 64 h 103"/>
              <a:gd name="T50" fmla="*/ 45 w 110"/>
              <a:gd name="T51" fmla="*/ 64 h 103"/>
              <a:gd name="T52" fmla="*/ 41 w 110"/>
              <a:gd name="T53" fmla="*/ 58 h 103"/>
              <a:gd name="T54" fmla="*/ 41 w 110"/>
              <a:gd name="T55" fmla="*/ 40 h 103"/>
              <a:gd name="T56" fmla="*/ 38 w 110"/>
              <a:gd name="T57" fmla="*/ 36 h 103"/>
              <a:gd name="T58" fmla="*/ 33 w 110"/>
              <a:gd name="T59" fmla="*/ 36 h 103"/>
              <a:gd name="T60" fmla="*/ 33 w 110"/>
              <a:gd name="T61" fmla="*/ 58 h 103"/>
              <a:gd name="T62" fmla="*/ 29 w 110"/>
              <a:gd name="T63" fmla="*/ 64 h 103"/>
              <a:gd name="T64" fmla="*/ 27 w 110"/>
              <a:gd name="T65" fmla="*/ 64 h 103"/>
              <a:gd name="T66" fmla="*/ 21 w 110"/>
              <a:gd name="T67" fmla="*/ 58 h 103"/>
              <a:gd name="T68" fmla="*/ 21 w 110"/>
              <a:gd name="T69" fmla="*/ 30 h 103"/>
              <a:gd name="T70" fmla="*/ 28 w 110"/>
              <a:gd name="T71" fmla="*/ 28 h 103"/>
              <a:gd name="T72" fmla="*/ 45 w 110"/>
              <a:gd name="T73" fmla="*/ 28 h 103"/>
              <a:gd name="T74" fmla="*/ 47 w 110"/>
              <a:gd name="T75" fmla="*/ 28 h 103"/>
              <a:gd name="T76" fmla="*/ 60 w 110"/>
              <a:gd name="T77" fmla="*/ 28 h 103"/>
              <a:gd name="T78" fmla="*/ 69 w 110"/>
              <a:gd name="T79" fmla="*/ 35 h 103"/>
              <a:gd name="T80" fmla="*/ 69 w 110"/>
              <a:gd name="T81" fmla="*/ 58 h 103"/>
              <a:gd name="T82" fmla="*/ 85 w 110"/>
              <a:gd name="T83" fmla="*/ 60 h 103"/>
              <a:gd name="T84" fmla="*/ 82 w 110"/>
              <a:gd name="T85" fmla="*/ 64 h 103"/>
              <a:gd name="T86" fmla="*/ 81 w 110"/>
              <a:gd name="T87" fmla="*/ 64 h 103"/>
              <a:gd name="T88" fmla="*/ 77 w 110"/>
              <a:gd name="T89" fmla="*/ 60 h 103"/>
              <a:gd name="T90" fmla="*/ 77 w 110"/>
              <a:gd name="T91" fmla="*/ 44 h 103"/>
              <a:gd name="T92" fmla="*/ 81 w 110"/>
              <a:gd name="T93" fmla="*/ 40 h 103"/>
              <a:gd name="T94" fmla="*/ 82 w 110"/>
              <a:gd name="T95" fmla="*/ 40 h 103"/>
              <a:gd name="T96" fmla="*/ 85 w 110"/>
              <a:gd name="T97" fmla="*/ 44 h 103"/>
              <a:gd name="T98" fmla="*/ 85 w 110"/>
              <a:gd name="T99" fmla="*/ 6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0" h="103">
                <a:moveTo>
                  <a:pt x="110" y="44"/>
                </a:moveTo>
                <a:cubicBezTo>
                  <a:pt x="110" y="20"/>
                  <a:pt x="86" y="0"/>
                  <a:pt x="55" y="0"/>
                </a:cubicBezTo>
                <a:cubicBezTo>
                  <a:pt x="24" y="0"/>
                  <a:pt x="0" y="20"/>
                  <a:pt x="0" y="44"/>
                </a:cubicBezTo>
                <a:cubicBezTo>
                  <a:pt x="0" y="68"/>
                  <a:pt x="24" y="87"/>
                  <a:pt x="54" y="87"/>
                </a:cubicBezTo>
                <a:cubicBezTo>
                  <a:pt x="59" y="92"/>
                  <a:pt x="73" y="102"/>
                  <a:pt x="83" y="102"/>
                </a:cubicBezTo>
                <a:cubicBezTo>
                  <a:pt x="83" y="102"/>
                  <a:pt x="88" y="103"/>
                  <a:pt x="86" y="100"/>
                </a:cubicBezTo>
                <a:cubicBezTo>
                  <a:pt x="86" y="100"/>
                  <a:pt x="78" y="90"/>
                  <a:pt x="80" y="84"/>
                </a:cubicBezTo>
                <a:cubicBezTo>
                  <a:pt x="98" y="76"/>
                  <a:pt x="110" y="61"/>
                  <a:pt x="110" y="44"/>
                </a:cubicBezTo>
                <a:close/>
                <a:moveTo>
                  <a:pt x="86" y="32"/>
                </a:moveTo>
                <a:cubicBezTo>
                  <a:pt x="86" y="34"/>
                  <a:pt x="84" y="36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0" y="36"/>
                  <a:pt x="78" y="34"/>
                  <a:pt x="78" y="32"/>
                </a:cubicBezTo>
                <a:cubicBezTo>
                  <a:pt x="78" y="32"/>
                  <a:pt x="78" y="32"/>
                  <a:pt x="78" y="32"/>
                </a:cubicBezTo>
                <a:cubicBezTo>
                  <a:pt x="78" y="30"/>
                  <a:pt x="80" y="28"/>
                  <a:pt x="82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4" y="28"/>
                  <a:pt x="86" y="30"/>
                  <a:pt x="86" y="32"/>
                </a:cubicBezTo>
                <a:close/>
                <a:moveTo>
                  <a:pt x="69" y="58"/>
                </a:moveTo>
                <a:cubicBezTo>
                  <a:pt x="69" y="60"/>
                  <a:pt x="66" y="64"/>
                  <a:pt x="64" y="64"/>
                </a:cubicBezTo>
                <a:cubicBezTo>
                  <a:pt x="63" y="64"/>
                  <a:pt x="63" y="64"/>
                  <a:pt x="63" y="64"/>
                </a:cubicBezTo>
                <a:cubicBezTo>
                  <a:pt x="60" y="64"/>
                  <a:pt x="57" y="60"/>
                  <a:pt x="57" y="58"/>
                </a:cubicBezTo>
                <a:cubicBezTo>
                  <a:pt x="57" y="40"/>
                  <a:pt x="57" y="40"/>
                  <a:pt x="57" y="40"/>
                </a:cubicBezTo>
                <a:cubicBezTo>
                  <a:pt x="57" y="39"/>
                  <a:pt x="57" y="36"/>
                  <a:pt x="56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49" y="58"/>
                  <a:pt x="49" y="58"/>
                  <a:pt x="49" y="58"/>
                </a:cubicBezTo>
                <a:cubicBezTo>
                  <a:pt x="49" y="60"/>
                  <a:pt x="49" y="64"/>
                  <a:pt x="47" y="64"/>
                </a:cubicBezTo>
                <a:cubicBezTo>
                  <a:pt x="45" y="64"/>
                  <a:pt x="45" y="64"/>
                  <a:pt x="45" y="64"/>
                </a:cubicBezTo>
                <a:cubicBezTo>
                  <a:pt x="43" y="64"/>
                  <a:pt x="41" y="60"/>
                  <a:pt x="41" y="58"/>
                </a:cubicBezTo>
                <a:cubicBezTo>
                  <a:pt x="41" y="40"/>
                  <a:pt x="41" y="40"/>
                  <a:pt x="41" y="40"/>
                </a:cubicBezTo>
                <a:cubicBezTo>
                  <a:pt x="41" y="38"/>
                  <a:pt x="40" y="36"/>
                  <a:pt x="38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33" y="58"/>
                  <a:pt x="33" y="58"/>
                  <a:pt x="33" y="58"/>
                </a:cubicBezTo>
                <a:cubicBezTo>
                  <a:pt x="33" y="60"/>
                  <a:pt x="31" y="64"/>
                  <a:pt x="29" y="64"/>
                </a:cubicBezTo>
                <a:cubicBezTo>
                  <a:pt x="27" y="64"/>
                  <a:pt x="27" y="64"/>
                  <a:pt x="27" y="64"/>
                </a:cubicBezTo>
                <a:cubicBezTo>
                  <a:pt x="25" y="64"/>
                  <a:pt x="21" y="60"/>
                  <a:pt x="21" y="58"/>
                </a:cubicBezTo>
                <a:cubicBezTo>
                  <a:pt x="21" y="49"/>
                  <a:pt x="21" y="40"/>
                  <a:pt x="21" y="30"/>
                </a:cubicBezTo>
                <a:cubicBezTo>
                  <a:pt x="21" y="28"/>
                  <a:pt x="25" y="28"/>
                  <a:pt x="28" y="28"/>
                </a:cubicBezTo>
                <a:cubicBezTo>
                  <a:pt x="45" y="28"/>
                  <a:pt x="45" y="28"/>
                  <a:pt x="45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60" y="28"/>
                  <a:pt x="60" y="28"/>
                  <a:pt x="60" y="28"/>
                </a:cubicBezTo>
                <a:cubicBezTo>
                  <a:pt x="66" y="28"/>
                  <a:pt x="69" y="32"/>
                  <a:pt x="69" y="35"/>
                </a:cubicBezTo>
                <a:cubicBezTo>
                  <a:pt x="69" y="42"/>
                  <a:pt x="69" y="50"/>
                  <a:pt x="69" y="58"/>
                </a:cubicBezTo>
                <a:close/>
                <a:moveTo>
                  <a:pt x="85" y="60"/>
                </a:moveTo>
                <a:cubicBezTo>
                  <a:pt x="85" y="62"/>
                  <a:pt x="84" y="64"/>
                  <a:pt x="82" y="64"/>
                </a:cubicBezTo>
                <a:cubicBezTo>
                  <a:pt x="81" y="64"/>
                  <a:pt x="81" y="64"/>
                  <a:pt x="81" y="64"/>
                </a:cubicBezTo>
                <a:cubicBezTo>
                  <a:pt x="79" y="64"/>
                  <a:pt x="77" y="62"/>
                  <a:pt x="77" y="6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2"/>
                  <a:pt x="79" y="40"/>
                  <a:pt x="81" y="40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0"/>
                  <a:pt x="85" y="42"/>
                  <a:pt x="85" y="44"/>
                </a:cubicBezTo>
                <a:lnTo>
                  <a:pt x="85" y="60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6" name="Freeform 182"/>
          <p:cNvSpPr/>
          <p:nvPr/>
        </p:nvSpPr>
        <p:spPr bwMode="auto">
          <a:xfrm>
            <a:off x="11638686" y="3774763"/>
            <a:ext cx="27123" cy="81369"/>
          </a:xfrm>
          <a:custGeom>
            <a:avLst/>
            <a:gdLst>
              <a:gd name="T0" fmla="*/ 8 w 8"/>
              <a:gd name="T1" fmla="*/ 4 h 24"/>
              <a:gd name="T2" fmla="*/ 5 w 8"/>
              <a:gd name="T3" fmla="*/ 0 h 24"/>
              <a:gd name="T4" fmla="*/ 4 w 8"/>
              <a:gd name="T5" fmla="*/ 0 h 24"/>
              <a:gd name="T6" fmla="*/ 0 w 8"/>
              <a:gd name="T7" fmla="*/ 4 h 24"/>
              <a:gd name="T8" fmla="*/ 0 w 8"/>
              <a:gd name="T9" fmla="*/ 20 h 24"/>
              <a:gd name="T10" fmla="*/ 4 w 8"/>
              <a:gd name="T11" fmla="*/ 24 h 24"/>
              <a:gd name="T12" fmla="*/ 5 w 8"/>
              <a:gd name="T13" fmla="*/ 24 h 24"/>
              <a:gd name="T14" fmla="*/ 8 w 8"/>
              <a:gd name="T15" fmla="*/ 20 h 24"/>
              <a:gd name="T16" fmla="*/ 8 w 8"/>
              <a:gd name="T17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24">
                <a:moveTo>
                  <a:pt x="8" y="4"/>
                </a:moveTo>
                <a:cubicBezTo>
                  <a:pt x="8" y="2"/>
                  <a:pt x="7" y="0"/>
                  <a:pt x="5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2"/>
                  <a:pt x="2" y="24"/>
                  <a:pt x="4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7" y="24"/>
                  <a:pt x="8" y="22"/>
                  <a:pt x="8" y="20"/>
                </a:cubicBezTo>
                <a:lnTo>
                  <a:pt x="8" y="4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7" name="Freeform 183"/>
          <p:cNvSpPr/>
          <p:nvPr/>
        </p:nvSpPr>
        <p:spPr bwMode="auto">
          <a:xfrm>
            <a:off x="11641541" y="3734793"/>
            <a:ext cx="27123" cy="27123"/>
          </a:xfrm>
          <a:custGeom>
            <a:avLst/>
            <a:gdLst>
              <a:gd name="T0" fmla="*/ 4 w 8"/>
              <a:gd name="T1" fmla="*/ 0 h 8"/>
              <a:gd name="T2" fmla="*/ 4 w 8"/>
              <a:gd name="T3" fmla="*/ 0 h 8"/>
              <a:gd name="T4" fmla="*/ 0 w 8"/>
              <a:gd name="T5" fmla="*/ 4 h 8"/>
              <a:gd name="T6" fmla="*/ 0 w 8"/>
              <a:gd name="T7" fmla="*/ 4 h 8"/>
              <a:gd name="T8" fmla="*/ 4 w 8"/>
              <a:gd name="T9" fmla="*/ 8 h 8"/>
              <a:gd name="T10" fmla="*/ 4 w 8"/>
              <a:gd name="T11" fmla="*/ 8 h 8"/>
              <a:gd name="T12" fmla="*/ 8 w 8"/>
              <a:gd name="T13" fmla="*/ 4 h 8"/>
              <a:gd name="T14" fmla="*/ 8 w 8"/>
              <a:gd name="T15" fmla="*/ 4 h 8"/>
              <a:gd name="T16" fmla="*/ 4 w 8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8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6" y="8"/>
                  <a:pt x="8" y="6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6" y="0"/>
                  <a:pt x="4" y="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8" name="Freeform 184"/>
          <p:cNvSpPr/>
          <p:nvPr/>
        </p:nvSpPr>
        <p:spPr bwMode="auto">
          <a:xfrm>
            <a:off x="11448825" y="3734793"/>
            <a:ext cx="162738" cy="121340"/>
          </a:xfrm>
          <a:custGeom>
            <a:avLst/>
            <a:gdLst>
              <a:gd name="T0" fmla="*/ 39 w 48"/>
              <a:gd name="T1" fmla="*/ 0 h 36"/>
              <a:gd name="T2" fmla="*/ 26 w 48"/>
              <a:gd name="T3" fmla="*/ 0 h 36"/>
              <a:gd name="T4" fmla="*/ 24 w 48"/>
              <a:gd name="T5" fmla="*/ 0 h 36"/>
              <a:gd name="T6" fmla="*/ 7 w 48"/>
              <a:gd name="T7" fmla="*/ 0 h 36"/>
              <a:gd name="T8" fmla="*/ 0 w 48"/>
              <a:gd name="T9" fmla="*/ 2 h 36"/>
              <a:gd name="T10" fmla="*/ 0 w 48"/>
              <a:gd name="T11" fmla="*/ 30 h 36"/>
              <a:gd name="T12" fmla="*/ 6 w 48"/>
              <a:gd name="T13" fmla="*/ 36 h 36"/>
              <a:gd name="T14" fmla="*/ 8 w 48"/>
              <a:gd name="T15" fmla="*/ 36 h 36"/>
              <a:gd name="T16" fmla="*/ 12 w 48"/>
              <a:gd name="T17" fmla="*/ 30 h 36"/>
              <a:gd name="T18" fmla="*/ 12 w 48"/>
              <a:gd name="T19" fmla="*/ 8 h 36"/>
              <a:gd name="T20" fmla="*/ 17 w 48"/>
              <a:gd name="T21" fmla="*/ 8 h 36"/>
              <a:gd name="T22" fmla="*/ 20 w 48"/>
              <a:gd name="T23" fmla="*/ 12 h 36"/>
              <a:gd name="T24" fmla="*/ 20 w 48"/>
              <a:gd name="T25" fmla="*/ 30 h 36"/>
              <a:gd name="T26" fmla="*/ 24 w 48"/>
              <a:gd name="T27" fmla="*/ 36 h 36"/>
              <a:gd name="T28" fmla="*/ 26 w 48"/>
              <a:gd name="T29" fmla="*/ 36 h 36"/>
              <a:gd name="T30" fmla="*/ 28 w 48"/>
              <a:gd name="T31" fmla="*/ 30 h 36"/>
              <a:gd name="T32" fmla="*/ 28 w 48"/>
              <a:gd name="T33" fmla="*/ 8 h 36"/>
              <a:gd name="T34" fmla="*/ 35 w 48"/>
              <a:gd name="T35" fmla="*/ 8 h 36"/>
              <a:gd name="T36" fmla="*/ 36 w 48"/>
              <a:gd name="T37" fmla="*/ 12 h 36"/>
              <a:gd name="T38" fmla="*/ 36 w 48"/>
              <a:gd name="T39" fmla="*/ 30 h 36"/>
              <a:gd name="T40" fmla="*/ 42 w 48"/>
              <a:gd name="T41" fmla="*/ 36 h 36"/>
              <a:gd name="T42" fmla="*/ 43 w 48"/>
              <a:gd name="T43" fmla="*/ 36 h 36"/>
              <a:gd name="T44" fmla="*/ 48 w 48"/>
              <a:gd name="T45" fmla="*/ 30 h 36"/>
              <a:gd name="T46" fmla="*/ 48 w 48"/>
              <a:gd name="T47" fmla="*/ 7 h 36"/>
              <a:gd name="T48" fmla="*/ 39 w 4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8" h="36">
                <a:moveTo>
                  <a:pt x="39" y="0"/>
                </a:moveTo>
                <a:cubicBezTo>
                  <a:pt x="26" y="0"/>
                  <a:pt x="26" y="0"/>
                  <a:pt x="2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7" y="0"/>
                  <a:pt x="7" y="0"/>
                  <a:pt x="7" y="0"/>
                </a:cubicBezTo>
                <a:cubicBezTo>
                  <a:pt x="4" y="0"/>
                  <a:pt x="0" y="0"/>
                  <a:pt x="0" y="2"/>
                </a:cubicBezTo>
                <a:cubicBezTo>
                  <a:pt x="0" y="12"/>
                  <a:pt x="0" y="21"/>
                  <a:pt x="0" y="30"/>
                </a:cubicBezTo>
                <a:cubicBezTo>
                  <a:pt x="0" y="32"/>
                  <a:pt x="4" y="36"/>
                  <a:pt x="6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10" y="36"/>
                  <a:pt x="12" y="32"/>
                  <a:pt x="12" y="30"/>
                </a:cubicBezTo>
                <a:cubicBezTo>
                  <a:pt x="12" y="8"/>
                  <a:pt x="12" y="8"/>
                  <a:pt x="12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9" y="8"/>
                  <a:pt x="20" y="10"/>
                  <a:pt x="20" y="12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2"/>
                  <a:pt x="22" y="36"/>
                  <a:pt x="24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8" y="36"/>
                  <a:pt x="28" y="32"/>
                  <a:pt x="28" y="30"/>
                </a:cubicBezTo>
                <a:cubicBezTo>
                  <a:pt x="28" y="8"/>
                  <a:pt x="28" y="8"/>
                  <a:pt x="28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6" y="8"/>
                  <a:pt x="36" y="11"/>
                  <a:pt x="36" y="12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2"/>
                  <a:pt x="39" y="36"/>
                  <a:pt x="42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5" y="36"/>
                  <a:pt x="48" y="32"/>
                  <a:pt x="48" y="30"/>
                </a:cubicBezTo>
                <a:cubicBezTo>
                  <a:pt x="48" y="22"/>
                  <a:pt x="48" y="14"/>
                  <a:pt x="48" y="7"/>
                </a:cubicBezTo>
                <a:cubicBezTo>
                  <a:pt x="48" y="4"/>
                  <a:pt x="44" y="0"/>
                  <a:pt x="39" y="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9" name="Freeform 185"/>
          <p:cNvSpPr>
            <a:spLocks noEditPoints="1"/>
          </p:cNvSpPr>
          <p:nvPr/>
        </p:nvSpPr>
        <p:spPr bwMode="auto">
          <a:xfrm>
            <a:off x="11293226" y="3574910"/>
            <a:ext cx="506771" cy="511053"/>
          </a:xfrm>
          <a:custGeom>
            <a:avLst/>
            <a:gdLst>
              <a:gd name="T0" fmla="*/ 75 w 150"/>
              <a:gd name="T1" fmla="*/ 0 h 151"/>
              <a:gd name="T2" fmla="*/ 0 w 150"/>
              <a:gd name="T3" fmla="*/ 76 h 151"/>
              <a:gd name="T4" fmla="*/ 75 w 150"/>
              <a:gd name="T5" fmla="*/ 151 h 151"/>
              <a:gd name="T6" fmla="*/ 150 w 150"/>
              <a:gd name="T7" fmla="*/ 76 h 151"/>
              <a:gd name="T8" fmla="*/ 75 w 150"/>
              <a:gd name="T9" fmla="*/ 0 h 151"/>
              <a:gd name="T10" fmla="*/ 49 w 150"/>
              <a:gd name="T11" fmla="*/ 115 h 151"/>
              <a:gd name="T12" fmla="*/ 31 w 150"/>
              <a:gd name="T13" fmla="*/ 123 h 151"/>
              <a:gd name="T14" fmla="*/ 31 w 150"/>
              <a:gd name="T15" fmla="*/ 122 h 151"/>
              <a:gd name="T16" fmla="*/ 34 w 150"/>
              <a:gd name="T17" fmla="*/ 112 h 151"/>
              <a:gd name="T18" fmla="*/ 14 w 150"/>
              <a:gd name="T19" fmla="*/ 83 h 151"/>
              <a:gd name="T20" fmla="*/ 22 w 150"/>
              <a:gd name="T21" fmla="*/ 65 h 151"/>
              <a:gd name="T22" fmla="*/ 22 w 150"/>
              <a:gd name="T23" fmla="*/ 65 h 151"/>
              <a:gd name="T24" fmla="*/ 76 w 150"/>
              <a:gd name="T25" fmla="*/ 109 h 151"/>
              <a:gd name="T26" fmla="*/ 49 w 150"/>
              <a:gd name="T27" fmla="*/ 115 h 151"/>
              <a:gd name="T28" fmla="*/ 105 w 150"/>
              <a:gd name="T29" fmla="*/ 103 h 151"/>
              <a:gd name="T30" fmla="*/ 111 w 150"/>
              <a:gd name="T31" fmla="*/ 119 h 151"/>
              <a:gd name="T32" fmla="*/ 108 w 150"/>
              <a:gd name="T33" fmla="*/ 121 h 151"/>
              <a:gd name="T34" fmla="*/ 79 w 150"/>
              <a:gd name="T35" fmla="*/ 106 h 151"/>
              <a:gd name="T36" fmla="*/ 25 w 150"/>
              <a:gd name="T37" fmla="*/ 63 h 151"/>
              <a:gd name="T38" fmla="*/ 80 w 150"/>
              <a:gd name="T39" fmla="*/ 19 h 151"/>
              <a:gd name="T40" fmla="*/ 135 w 150"/>
              <a:gd name="T41" fmla="*/ 63 h 151"/>
              <a:gd name="T42" fmla="*/ 105 w 150"/>
              <a:gd name="T43" fmla="*/ 10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0" h="151">
                <a:moveTo>
                  <a:pt x="75" y="0"/>
                </a:moveTo>
                <a:cubicBezTo>
                  <a:pt x="33" y="0"/>
                  <a:pt x="0" y="34"/>
                  <a:pt x="0" y="76"/>
                </a:cubicBezTo>
                <a:cubicBezTo>
                  <a:pt x="0" y="117"/>
                  <a:pt x="33" y="151"/>
                  <a:pt x="75" y="151"/>
                </a:cubicBezTo>
                <a:cubicBezTo>
                  <a:pt x="116" y="151"/>
                  <a:pt x="150" y="117"/>
                  <a:pt x="150" y="76"/>
                </a:cubicBezTo>
                <a:cubicBezTo>
                  <a:pt x="150" y="34"/>
                  <a:pt x="116" y="0"/>
                  <a:pt x="75" y="0"/>
                </a:cubicBezTo>
                <a:close/>
                <a:moveTo>
                  <a:pt x="49" y="115"/>
                </a:moveTo>
                <a:cubicBezTo>
                  <a:pt x="46" y="118"/>
                  <a:pt x="38" y="123"/>
                  <a:pt x="31" y="123"/>
                </a:cubicBezTo>
                <a:cubicBezTo>
                  <a:pt x="31" y="123"/>
                  <a:pt x="29" y="123"/>
                  <a:pt x="31" y="122"/>
                </a:cubicBezTo>
                <a:cubicBezTo>
                  <a:pt x="31" y="122"/>
                  <a:pt x="35" y="116"/>
                  <a:pt x="34" y="112"/>
                </a:cubicBezTo>
                <a:cubicBezTo>
                  <a:pt x="22" y="105"/>
                  <a:pt x="12" y="94"/>
                  <a:pt x="14" y="83"/>
                </a:cubicBezTo>
                <a:cubicBezTo>
                  <a:pt x="15" y="76"/>
                  <a:pt x="18" y="70"/>
                  <a:pt x="22" y="6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88"/>
                  <a:pt x="47" y="107"/>
                  <a:pt x="76" y="109"/>
                </a:cubicBezTo>
                <a:cubicBezTo>
                  <a:pt x="68" y="113"/>
                  <a:pt x="59" y="116"/>
                  <a:pt x="49" y="115"/>
                </a:cubicBezTo>
                <a:close/>
                <a:moveTo>
                  <a:pt x="105" y="103"/>
                </a:moveTo>
                <a:cubicBezTo>
                  <a:pt x="103" y="109"/>
                  <a:pt x="111" y="119"/>
                  <a:pt x="111" y="119"/>
                </a:cubicBezTo>
                <a:cubicBezTo>
                  <a:pt x="113" y="122"/>
                  <a:pt x="108" y="121"/>
                  <a:pt x="108" y="121"/>
                </a:cubicBezTo>
                <a:cubicBezTo>
                  <a:pt x="98" y="121"/>
                  <a:pt x="84" y="111"/>
                  <a:pt x="79" y="106"/>
                </a:cubicBezTo>
                <a:cubicBezTo>
                  <a:pt x="49" y="106"/>
                  <a:pt x="25" y="87"/>
                  <a:pt x="25" y="63"/>
                </a:cubicBezTo>
                <a:cubicBezTo>
                  <a:pt x="25" y="39"/>
                  <a:pt x="49" y="19"/>
                  <a:pt x="80" y="19"/>
                </a:cubicBezTo>
                <a:cubicBezTo>
                  <a:pt x="111" y="19"/>
                  <a:pt x="135" y="39"/>
                  <a:pt x="135" y="63"/>
                </a:cubicBezTo>
                <a:cubicBezTo>
                  <a:pt x="135" y="80"/>
                  <a:pt x="123" y="95"/>
                  <a:pt x="105" y="103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0" name="Freeform 186"/>
          <p:cNvSpPr/>
          <p:nvPr/>
        </p:nvSpPr>
        <p:spPr bwMode="auto">
          <a:xfrm>
            <a:off x="9504842" y="4820525"/>
            <a:ext cx="192716" cy="121340"/>
          </a:xfrm>
          <a:custGeom>
            <a:avLst/>
            <a:gdLst>
              <a:gd name="T0" fmla="*/ 133 w 135"/>
              <a:gd name="T1" fmla="*/ 0 h 85"/>
              <a:gd name="T2" fmla="*/ 8 w 135"/>
              <a:gd name="T3" fmla="*/ 0 h 85"/>
              <a:gd name="T4" fmla="*/ 90 w 135"/>
              <a:gd name="T5" fmla="*/ 14 h 85"/>
              <a:gd name="T6" fmla="*/ 0 w 135"/>
              <a:gd name="T7" fmla="*/ 85 h 85"/>
              <a:gd name="T8" fmla="*/ 135 w 135"/>
              <a:gd name="T9" fmla="*/ 85 h 85"/>
              <a:gd name="T10" fmla="*/ 55 w 135"/>
              <a:gd name="T11" fmla="*/ 69 h 85"/>
              <a:gd name="T12" fmla="*/ 133 w 135"/>
              <a:gd name="T1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5" h="85">
                <a:moveTo>
                  <a:pt x="133" y="0"/>
                </a:moveTo>
                <a:lnTo>
                  <a:pt x="8" y="0"/>
                </a:lnTo>
                <a:lnTo>
                  <a:pt x="90" y="14"/>
                </a:lnTo>
                <a:lnTo>
                  <a:pt x="0" y="85"/>
                </a:lnTo>
                <a:lnTo>
                  <a:pt x="135" y="85"/>
                </a:lnTo>
                <a:lnTo>
                  <a:pt x="55" y="69"/>
                </a:lnTo>
                <a:lnTo>
                  <a:pt x="133" y="0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1" name="Freeform 187"/>
          <p:cNvSpPr>
            <a:spLocks noEditPoints="1"/>
          </p:cNvSpPr>
          <p:nvPr/>
        </p:nvSpPr>
        <p:spPr bwMode="auto">
          <a:xfrm>
            <a:off x="9346387" y="4604968"/>
            <a:ext cx="513908" cy="512481"/>
          </a:xfrm>
          <a:custGeom>
            <a:avLst/>
            <a:gdLst>
              <a:gd name="T0" fmla="*/ 152 w 152"/>
              <a:gd name="T1" fmla="*/ 23 h 152"/>
              <a:gd name="T2" fmla="*/ 129 w 152"/>
              <a:gd name="T3" fmla="*/ 0 h 152"/>
              <a:gd name="T4" fmla="*/ 24 w 152"/>
              <a:gd name="T5" fmla="*/ 0 h 152"/>
              <a:gd name="T6" fmla="*/ 0 w 152"/>
              <a:gd name="T7" fmla="*/ 23 h 152"/>
              <a:gd name="T8" fmla="*/ 0 w 152"/>
              <a:gd name="T9" fmla="*/ 129 h 152"/>
              <a:gd name="T10" fmla="*/ 24 w 152"/>
              <a:gd name="T11" fmla="*/ 152 h 152"/>
              <a:gd name="T12" fmla="*/ 129 w 152"/>
              <a:gd name="T13" fmla="*/ 152 h 152"/>
              <a:gd name="T14" fmla="*/ 152 w 152"/>
              <a:gd name="T15" fmla="*/ 129 h 152"/>
              <a:gd name="T16" fmla="*/ 152 w 152"/>
              <a:gd name="T17" fmla="*/ 23 h 152"/>
              <a:gd name="T18" fmla="*/ 125 w 152"/>
              <a:gd name="T19" fmla="*/ 67 h 152"/>
              <a:gd name="T20" fmla="*/ 105 w 152"/>
              <a:gd name="T21" fmla="*/ 84 h 152"/>
              <a:gd name="T22" fmla="*/ 112 w 152"/>
              <a:gd name="T23" fmla="*/ 126 h 152"/>
              <a:gd name="T24" fmla="*/ 109 w 152"/>
              <a:gd name="T25" fmla="*/ 127 h 152"/>
              <a:gd name="T26" fmla="*/ 75 w 152"/>
              <a:gd name="T27" fmla="*/ 106 h 152"/>
              <a:gd name="T28" fmla="*/ 42 w 152"/>
              <a:gd name="T29" fmla="*/ 127 h 152"/>
              <a:gd name="T30" fmla="*/ 39 w 152"/>
              <a:gd name="T31" fmla="*/ 126 h 152"/>
              <a:gd name="T32" fmla="*/ 44 w 152"/>
              <a:gd name="T33" fmla="*/ 84 h 152"/>
              <a:gd name="T34" fmla="*/ 23 w 152"/>
              <a:gd name="T35" fmla="*/ 66 h 152"/>
              <a:gd name="T36" fmla="*/ 16 w 152"/>
              <a:gd name="T37" fmla="*/ 61 h 152"/>
              <a:gd name="T38" fmla="*/ 16 w 152"/>
              <a:gd name="T39" fmla="*/ 60 h 152"/>
              <a:gd name="T40" fmla="*/ 34 w 152"/>
              <a:gd name="T41" fmla="*/ 60 h 152"/>
              <a:gd name="T42" fmla="*/ 56 w 152"/>
              <a:gd name="T43" fmla="*/ 60 h 152"/>
              <a:gd name="T44" fmla="*/ 61 w 152"/>
              <a:gd name="T45" fmla="*/ 51 h 152"/>
              <a:gd name="T46" fmla="*/ 74 w 152"/>
              <a:gd name="T47" fmla="*/ 24 h 152"/>
              <a:gd name="T48" fmla="*/ 77 w 152"/>
              <a:gd name="T49" fmla="*/ 24 h 152"/>
              <a:gd name="T50" fmla="*/ 91 w 152"/>
              <a:gd name="T51" fmla="*/ 51 h 152"/>
              <a:gd name="T52" fmla="*/ 96 w 152"/>
              <a:gd name="T53" fmla="*/ 60 h 152"/>
              <a:gd name="T54" fmla="*/ 118 w 152"/>
              <a:gd name="T55" fmla="*/ 60 h 152"/>
              <a:gd name="T56" fmla="*/ 131 w 152"/>
              <a:gd name="T57" fmla="*/ 60 h 152"/>
              <a:gd name="T58" fmla="*/ 133 w 152"/>
              <a:gd name="T59" fmla="*/ 61 h 152"/>
              <a:gd name="T60" fmla="*/ 125 w 152"/>
              <a:gd name="T61" fmla="*/ 67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2" h="152">
                <a:moveTo>
                  <a:pt x="152" y="23"/>
                </a:moveTo>
                <a:cubicBezTo>
                  <a:pt x="152" y="10"/>
                  <a:pt x="142" y="0"/>
                  <a:pt x="129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0"/>
                  <a:pt x="0" y="2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42"/>
                  <a:pt x="11" y="152"/>
                  <a:pt x="24" y="152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142" y="152"/>
                  <a:pt x="152" y="142"/>
                  <a:pt x="152" y="129"/>
                </a:cubicBezTo>
                <a:lnTo>
                  <a:pt x="152" y="23"/>
                </a:lnTo>
                <a:close/>
                <a:moveTo>
                  <a:pt x="125" y="67"/>
                </a:moveTo>
                <a:cubicBezTo>
                  <a:pt x="105" y="84"/>
                  <a:pt x="105" y="84"/>
                  <a:pt x="105" y="84"/>
                </a:cubicBezTo>
                <a:cubicBezTo>
                  <a:pt x="112" y="126"/>
                  <a:pt x="112" y="126"/>
                  <a:pt x="112" y="126"/>
                </a:cubicBezTo>
                <a:cubicBezTo>
                  <a:pt x="111" y="127"/>
                  <a:pt x="110" y="127"/>
                  <a:pt x="109" y="127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42" y="127"/>
                  <a:pt x="42" y="127"/>
                  <a:pt x="42" y="127"/>
                </a:cubicBezTo>
                <a:cubicBezTo>
                  <a:pt x="39" y="127"/>
                  <a:pt x="39" y="127"/>
                  <a:pt x="39" y="126"/>
                </a:cubicBezTo>
                <a:cubicBezTo>
                  <a:pt x="44" y="84"/>
                  <a:pt x="44" y="84"/>
                  <a:pt x="44" y="84"/>
                </a:cubicBezTo>
                <a:cubicBezTo>
                  <a:pt x="23" y="66"/>
                  <a:pt x="23" y="66"/>
                  <a:pt x="23" y="66"/>
                </a:cubicBezTo>
                <a:cubicBezTo>
                  <a:pt x="16" y="61"/>
                  <a:pt x="16" y="61"/>
                  <a:pt x="16" y="61"/>
                </a:cubicBezTo>
                <a:cubicBezTo>
                  <a:pt x="16" y="60"/>
                  <a:pt x="16" y="60"/>
                  <a:pt x="16" y="60"/>
                </a:cubicBezTo>
                <a:cubicBezTo>
                  <a:pt x="34" y="60"/>
                  <a:pt x="34" y="60"/>
                  <a:pt x="34" y="60"/>
                </a:cubicBezTo>
                <a:cubicBezTo>
                  <a:pt x="56" y="60"/>
                  <a:pt x="56" y="60"/>
                  <a:pt x="56" y="60"/>
                </a:cubicBezTo>
                <a:cubicBezTo>
                  <a:pt x="61" y="51"/>
                  <a:pt x="61" y="51"/>
                  <a:pt x="61" y="51"/>
                </a:cubicBezTo>
                <a:cubicBezTo>
                  <a:pt x="74" y="24"/>
                  <a:pt x="74" y="24"/>
                  <a:pt x="74" y="24"/>
                </a:cubicBezTo>
                <a:cubicBezTo>
                  <a:pt x="75" y="24"/>
                  <a:pt x="75" y="24"/>
                  <a:pt x="77" y="24"/>
                </a:cubicBezTo>
                <a:cubicBezTo>
                  <a:pt x="91" y="51"/>
                  <a:pt x="91" y="51"/>
                  <a:pt x="91" y="51"/>
                </a:cubicBezTo>
                <a:cubicBezTo>
                  <a:pt x="96" y="60"/>
                  <a:pt x="96" y="60"/>
                  <a:pt x="96" y="60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3" y="60"/>
                  <a:pt x="133" y="60"/>
                  <a:pt x="133" y="61"/>
                </a:cubicBezTo>
                <a:lnTo>
                  <a:pt x="125" y="67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2" name="Freeform 188"/>
          <p:cNvSpPr/>
          <p:nvPr/>
        </p:nvSpPr>
        <p:spPr bwMode="auto">
          <a:xfrm>
            <a:off x="11644699" y="4820525"/>
            <a:ext cx="27123" cy="81369"/>
          </a:xfrm>
          <a:custGeom>
            <a:avLst/>
            <a:gdLst>
              <a:gd name="T0" fmla="*/ 8 w 8"/>
              <a:gd name="T1" fmla="*/ 4 h 24"/>
              <a:gd name="T2" fmla="*/ 5 w 8"/>
              <a:gd name="T3" fmla="*/ 0 h 24"/>
              <a:gd name="T4" fmla="*/ 4 w 8"/>
              <a:gd name="T5" fmla="*/ 0 h 24"/>
              <a:gd name="T6" fmla="*/ 0 w 8"/>
              <a:gd name="T7" fmla="*/ 4 h 24"/>
              <a:gd name="T8" fmla="*/ 0 w 8"/>
              <a:gd name="T9" fmla="*/ 20 h 24"/>
              <a:gd name="T10" fmla="*/ 4 w 8"/>
              <a:gd name="T11" fmla="*/ 24 h 24"/>
              <a:gd name="T12" fmla="*/ 5 w 8"/>
              <a:gd name="T13" fmla="*/ 24 h 24"/>
              <a:gd name="T14" fmla="*/ 8 w 8"/>
              <a:gd name="T15" fmla="*/ 20 h 24"/>
              <a:gd name="T16" fmla="*/ 8 w 8"/>
              <a:gd name="T17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24">
                <a:moveTo>
                  <a:pt x="8" y="4"/>
                </a:moveTo>
                <a:cubicBezTo>
                  <a:pt x="8" y="2"/>
                  <a:pt x="7" y="0"/>
                  <a:pt x="5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2"/>
                  <a:pt x="2" y="24"/>
                  <a:pt x="4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7" y="24"/>
                  <a:pt x="8" y="22"/>
                  <a:pt x="8" y="20"/>
                </a:cubicBezTo>
                <a:lnTo>
                  <a:pt x="8" y="4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3" name="Freeform 189"/>
          <p:cNvSpPr>
            <a:spLocks noEditPoints="1"/>
          </p:cNvSpPr>
          <p:nvPr/>
        </p:nvSpPr>
        <p:spPr bwMode="auto">
          <a:xfrm>
            <a:off x="11293529" y="4604968"/>
            <a:ext cx="512481" cy="512481"/>
          </a:xfrm>
          <a:custGeom>
            <a:avLst/>
            <a:gdLst>
              <a:gd name="T0" fmla="*/ 152 w 152"/>
              <a:gd name="T1" fmla="*/ 23 h 152"/>
              <a:gd name="T2" fmla="*/ 129 w 152"/>
              <a:gd name="T3" fmla="*/ 0 h 152"/>
              <a:gd name="T4" fmla="*/ 24 w 152"/>
              <a:gd name="T5" fmla="*/ 0 h 152"/>
              <a:gd name="T6" fmla="*/ 0 w 152"/>
              <a:gd name="T7" fmla="*/ 23 h 152"/>
              <a:gd name="T8" fmla="*/ 0 w 152"/>
              <a:gd name="T9" fmla="*/ 129 h 152"/>
              <a:gd name="T10" fmla="*/ 24 w 152"/>
              <a:gd name="T11" fmla="*/ 152 h 152"/>
              <a:gd name="T12" fmla="*/ 129 w 152"/>
              <a:gd name="T13" fmla="*/ 152 h 152"/>
              <a:gd name="T14" fmla="*/ 152 w 152"/>
              <a:gd name="T15" fmla="*/ 129 h 152"/>
              <a:gd name="T16" fmla="*/ 152 w 152"/>
              <a:gd name="T17" fmla="*/ 23 h 152"/>
              <a:gd name="T18" fmla="*/ 51 w 152"/>
              <a:gd name="T19" fmla="*/ 120 h 152"/>
              <a:gd name="T20" fmla="*/ 33 w 152"/>
              <a:gd name="T21" fmla="*/ 128 h 152"/>
              <a:gd name="T22" fmla="*/ 33 w 152"/>
              <a:gd name="T23" fmla="*/ 127 h 152"/>
              <a:gd name="T24" fmla="*/ 36 w 152"/>
              <a:gd name="T25" fmla="*/ 117 h 152"/>
              <a:gd name="T26" fmla="*/ 16 w 152"/>
              <a:gd name="T27" fmla="*/ 88 h 152"/>
              <a:gd name="T28" fmla="*/ 24 w 152"/>
              <a:gd name="T29" fmla="*/ 70 h 152"/>
              <a:gd name="T30" fmla="*/ 24 w 152"/>
              <a:gd name="T31" fmla="*/ 70 h 152"/>
              <a:gd name="T32" fmla="*/ 78 w 152"/>
              <a:gd name="T33" fmla="*/ 114 h 152"/>
              <a:gd name="T34" fmla="*/ 51 w 152"/>
              <a:gd name="T35" fmla="*/ 120 h 152"/>
              <a:gd name="T36" fmla="*/ 107 w 152"/>
              <a:gd name="T37" fmla="*/ 108 h 152"/>
              <a:gd name="T38" fmla="*/ 113 w 152"/>
              <a:gd name="T39" fmla="*/ 124 h 152"/>
              <a:gd name="T40" fmla="*/ 110 w 152"/>
              <a:gd name="T41" fmla="*/ 126 h 152"/>
              <a:gd name="T42" fmla="*/ 81 w 152"/>
              <a:gd name="T43" fmla="*/ 111 h 152"/>
              <a:gd name="T44" fmla="*/ 27 w 152"/>
              <a:gd name="T45" fmla="*/ 68 h 152"/>
              <a:gd name="T46" fmla="*/ 82 w 152"/>
              <a:gd name="T47" fmla="*/ 24 h 152"/>
              <a:gd name="T48" fmla="*/ 137 w 152"/>
              <a:gd name="T49" fmla="*/ 68 h 152"/>
              <a:gd name="T50" fmla="*/ 107 w 152"/>
              <a:gd name="T51" fmla="*/ 108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2" h="152">
                <a:moveTo>
                  <a:pt x="152" y="23"/>
                </a:moveTo>
                <a:cubicBezTo>
                  <a:pt x="152" y="10"/>
                  <a:pt x="142" y="0"/>
                  <a:pt x="129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0"/>
                  <a:pt x="0" y="2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42"/>
                  <a:pt x="11" y="152"/>
                  <a:pt x="24" y="152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142" y="152"/>
                  <a:pt x="152" y="142"/>
                  <a:pt x="152" y="129"/>
                </a:cubicBezTo>
                <a:lnTo>
                  <a:pt x="152" y="23"/>
                </a:lnTo>
                <a:close/>
                <a:moveTo>
                  <a:pt x="51" y="120"/>
                </a:moveTo>
                <a:cubicBezTo>
                  <a:pt x="48" y="123"/>
                  <a:pt x="40" y="128"/>
                  <a:pt x="33" y="128"/>
                </a:cubicBezTo>
                <a:cubicBezTo>
                  <a:pt x="33" y="128"/>
                  <a:pt x="31" y="128"/>
                  <a:pt x="33" y="127"/>
                </a:cubicBezTo>
                <a:cubicBezTo>
                  <a:pt x="33" y="127"/>
                  <a:pt x="37" y="121"/>
                  <a:pt x="36" y="117"/>
                </a:cubicBezTo>
                <a:cubicBezTo>
                  <a:pt x="24" y="110"/>
                  <a:pt x="14" y="99"/>
                  <a:pt x="16" y="88"/>
                </a:cubicBezTo>
                <a:cubicBezTo>
                  <a:pt x="17" y="81"/>
                  <a:pt x="20" y="75"/>
                  <a:pt x="24" y="70"/>
                </a:cubicBezTo>
                <a:cubicBezTo>
                  <a:pt x="24" y="70"/>
                  <a:pt x="24" y="70"/>
                  <a:pt x="24" y="70"/>
                </a:cubicBezTo>
                <a:cubicBezTo>
                  <a:pt x="24" y="93"/>
                  <a:pt x="49" y="112"/>
                  <a:pt x="78" y="114"/>
                </a:cubicBezTo>
                <a:cubicBezTo>
                  <a:pt x="70" y="118"/>
                  <a:pt x="61" y="121"/>
                  <a:pt x="51" y="120"/>
                </a:cubicBezTo>
                <a:close/>
                <a:moveTo>
                  <a:pt x="107" y="108"/>
                </a:moveTo>
                <a:cubicBezTo>
                  <a:pt x="105" y="114"/>
                  <a:pt x="113" y="124"/>
                  <a:pt x="113" y="124"/>
                </a:cubicBezTo>
                <a:cubicBezTo>
                  <a:pt x="115" y="127"/>
                  <a:pt x="110" y="126"/>
                  <a:pt x="110" y="126"/>
                </a:cubicBezTo>
                <a:cubicBezTo>
                  <a:pt x="100" y="126"/>
                  <a:pt x="86" y="116"/>
                  <a:pt x="81" y="111"/>
                </a:cubicBezTo>
                <a:cubicBezTo>
                  <a:pt x="51" y="111"/>
                  <a:pt x="27" y="92"/>
                  <a:pt x="27" y="68"/>
                </a:cubicBezTo>
                <a:cubicBezTo>
                  <a:pt x="27" y="44"/>
                  <a:pt x="51" y="24"/>
                  <a:pt x="82" y="24"/>
                </a:cubicBezTo>
                <a:cubicBezTo>
                  <a:pt x="113" y="24"/>
                  <a:pt x="137" y="44"/>
                  <a:pt x="137" y="68"/>
                </a:cubicBezTo>
                <a:cubicBezTo>
                  <a:pt x="137" y="85"/>
                  <a:pt x="125" y="100"/>
                  <a:pt x="107" y="108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4" name="Freeform 190"/>
          <p:cNvSpPr/>
          <p:nvPr/>
        </p:nvSpPr>
        <p:spPr bwMode="auto">
          <a:xfrm>
            <a:off x="11454838" y="4780554"/>
            <a:ext cx="162738" cy="121340"/>
          </a:xfrm>
          <a:custGeom>
            <a:avLst/>
            <a:gdLst>
              <a:gd name="T0" fmla="*/ 39 w 48"/>
              <a:gd name="T1" fmla="*/ 0 h 36"/>
              <a:gd name="T2" fmla="*/ 26 w 48"/>
              <a:gd name="T3" fmla="*/ 0 h 36"/>
              <a:gd name="T4" fmla="*/ 24 w 48"/>
              <a:gd name="T5" fmla="*/ 0 h 36"/>
              <a:gd name="T6" fmla="*/ 7 w 48"/>
              <a:gd name="T7" fmla="*/ 0 h 36"/>
              <a:gd name="T8" fmla="*/ 0 w 48"/>
              <a:gd name="T9" fmla="*/ 2 h 36"/>
              <a:gd name="T10" fmla="*/ 0 w 48"/>
              <a:gd name="T11" fmla="*/ 30 h 36"/>
              <a:gd name="T12" fmla="*/ 6 w 48"/>
              <a:gd name="T13" fmla="*/ 36 h 36"/>
              <a:gd name="T14" fmla="*/ 8 w 48"/>
              <a:gd name="T15" fmla="*/ 36 h 36"/>
              <a:gd name="T16" fmla="*/ 12 w 48"/>
              <a:gd name="T17" fmla="*/ 30 h 36"/>
              <a:gd name="T18" fmla="*/ 12 w 48"/>
              <a:gd name="T19" fmla="*/ 8 h 36"/>
              <a:gd name="T20" fmla="*/ 17 w 48"/>
              <a:gd name="T21" fmla="*/ 8 h 36"/>
              <a:gd name="T22" fmla="*/ 20 w 48"/>
              <a:gd name="T23" fmla="*/ 12 h 36"/>
              <a:gd name="T24" fmla="*/ 20 w 48"/>
              <a:gd name="T25" fmla="*/ 30 h 36"/>
              <a:gd name="T26" fmla="*/ 24 w 48"/>
              <a:gd name="T27" fmla="*/ 36 h 36"/>
              <a:gd name="T28" fmla="*/ 26 w 48"/>
              <a:gd name="T29" fmla="*/ 36 h 36"/>
              <a:gd name="T30" fmla="*/ 28 w 48"/>
              <a:gd name="T31" fmla="*/ 30 h 36"/>
              <a:gd name="T32" fmla="*/ 28 w 48"/>
              <a:gd name="T33" fmla="*/ 8 h 36"/>
              <a:gd name="T34" fmla="*/ 35 w 48"/>
              <a:gd name="T35" fmla="*/ 8 h 36"/>
              <a:gd name="T36" fmla="*/ 36 w 48"/>
              <a:gd name="T37" fmla="*/ 12 h 36"/>
              <a:gd name="T38" fmla="*/ 36 w 48"/>
              <a:gd name="T39" fmla="*/ 30 h 36"/>
              <a:gd name="T40" fmla="*/ 42 w 48"/>
              <a:gd name="T41" fmla="*/ 36 h 36"/>
              <a:gd name="T42" fmla="*/ 43 w 48"/>
              <a:gd name="T43" fmla="*/ 36 h 36"/>
              <a:gd name="T44" fmla="*/ 48 w 48"/>
              <a:gd name="T45" fmla="*/ 30 h 36"/>
              <a:gd name="T46" fmla="*/ 48 w 48"/>
              <a:gd name="T47" fmla="*/ 7 h 36"/>
              <a:gd name="T48" fmla="*/ 39 w 4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8" h="36">
                <a:moveTo>
                  <a:pt x="39" y="0"/>
                </a:moveTo>
                <a:cubicBezTo>
                  <a:pt x="26" y="0"/>
                  <a:pt x="26" y="0"/>
                  <a:pt x="2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7" y="0"/>
                  <a:pt x="7" y="0"/>
                  <a:pt x="7" y="0"/>
                </a:cubicBezTo>
                <a:cubicBezTo>
                  <a:pt x="4" y="0"/>
                  <a:pt x="0" y="0"/>
                  <a:pt x="0" y="2"/>
                </a:cubicBezTo>
                <a:cubicBezTo>
                  <a:pt x="0" y="12"/>
                  <a:pt x="0" y="21"/>
                  <a:pt x="0" y="30"/>
                </a:cubicBezTo>
                <a:cubicBezTo>
                  <a:pt x="0" y="32"/>
                  <a:pt x="4" y="36"/>
                  <a:pt x="6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10" y="36"/>
                  <a:pt x="12" y="32"/>
                  <a:pt x="12" y="30"/>
                </a:cubicBezTo>
                <a:cubicBezTo>
                  <a:pt x="12" y="8"/>
                  <a:pt x="12" y="8"/>
                  <a:pt x="12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9" y="8"/>
                  <a:pt x="20" y="10"/>
                  <a:pt x="20" y="12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2"/>
                  <a:pt x="22" y="36"/>
                  <a:pt x="24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8" y="36"/>
                  <a:pt x="28" y="32"/>
                  <a:pt x="28" y="30"/>
                </a:cubicBezTo>
                <a:cubicBezTo>
                  <a:pt x="28" y="8"/>
                  <a:pt x="28" y="8"/>
                  <a:pt x="28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6" y="8"/>
                  <a:pt x="36" y="11"/>
                  <a:pt x="36" y="12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2"/>
                  <a:pt x="39" y="36"/>
                  <a:pt x="42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5" y="36"/>
                  <a:pt x="48" y="32"/>
                  <a:pt x="48" y="30"/>
                </a:cubicBezTo>
                <a:cubicBezTo>
                  <a:pt x="48" y="22"/>
                  <a:pt x="48" y="14"/>
                  <a:pt x="48" y="7"/>
                </a:cubicBezTo>
                <a:cubicBezTo>
                  <a:pt x="48" y="4"/>
                  <a:pt x="44" y="0"/>
                  <a:pt x="39" y="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5" name="Freeform 191"/>
          <p:cNvSpPr/>
          <p:nvPr/>
        </p:nvSpPr>
        <p:spPr bwMode="auto">
          <a:xfrm>
            <a:off x="11647554" y="4780554"/>
            <a:ext cx="27123" cy="27123"/>
          </a:xfrm>
          <a:custGeom>
            <a:avLst/>
            <a:gdLst>
              <a:gd name="T0" fmla="*/ 4 w 8"/>
              <a:gd name="T1" fmla="*/ 0 h 8"/>
              <a:gd name="T2" fmla="*/ 4 w 8"/>
              <a:gd name="T3" fmla="*/ 0 h 8"/>
              <a:gd name="T4" fmla="*/ 0 w 8"/>
              <a:gd name="T5" fmla="*/ 4 h 8"/>
              <a:gd name="T6" fmla="*/ 0 w 8"/>
              <a:gd name="T7" fmla="*/ 4 h 8"/>
              <a:gd name="T8" fmla="*/ 4 w 8"/>
              <a:gd name="T9" fmla="*/ 8 h 8"/>
              <a:gd name="T10" fmla="*/ 4 w 8"/>
              <a:gd name="T11" fmla="*/ 8 h 8"/>
              <a:gd name="T12" fmla="*/ 8 w 8"/>
              <a:gd name="T13" fmla="*/ 4 h 8"/>
              <a:gd name="T14" fmla="*/ 8 w 8"/>
              <a:gd name="T15" fmla="*/ 4 h 8"/>
              <a:gd name="T16" fmla="*/ 4 w 8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8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6" y="8"/>
                  <a:pt x="8" y="6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6" y="0"/>
                  <a:pt x="4" y="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6" name="Rectangle 192"/>
          <p:cNvSpPr>
            <a:spLocks noChangeArrowheads="1"/>
          </p:cNvSpPr>
          <p:nvPr/>
        </p:nvSpPr>
        <p:spPr bwMode="auto">
          <a:xfrm>
            <a:off x="7563411" y="4793401"/>
            <a:ext cx="202708" cy="81369"/>
          </a:xfrm>
          <a:prstGeom prst="rect">
            <a:avLst/>
          </a:pr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7" name="Freeform 193"/>
          <p:cNvSpPr>
            <a:spLocks noEditPoints="1"/>
          </p:cNvSpPr>
          <p:nvPr/>
        </p:nvSpPr>
        <p:spPr bwMode="auto">
          <a:xfrm>
            <a:off x="7400673" y="4604968"/>
            <a:ext cx="513908" cy="512481"/>
          </a:xfrm>
          <a:custGeom>
            <a:avLst/>
            <a:gdLst>
              <a:gd name="T0" fmla="*/ 129 w 152"/>
              <a:gd name="T1" fmla="*/ 0 h 152"/>
              <a:gd name="T2" fmla="*/ 24 w 152"/>
              <a:gd name="T3" fmla="*/ 0 h 152"/>
              <a:gd name="T4" fmla="*/ 0 w 152"/>
              <a:gd name="T5" fmla="*/ 23 h 152"/>
              <a:gd name="T6" fmla="*/ 0 w 152"/>
              <a:gd name="T7" fmla="*/ 129 h 152"/>
              <a:gd name="T8" fmla="*/ 24 w 152"/>
              <a:gd name="T9" fmla="*/ 152 h 152"/>
              <a:gd name="T10" fmla="*/ 129 w 152"/>
              <a:gd name="T11" fmla="*/ 152 h 152"/>
              <a:gd name="T12" fmla="*/ 152 w 152"/>
              <a:gd name="T13" fmla="*/ 129 h 152"/>
              <a:gd name="T14" fmla="*/ 152 w 152"/>
              <a:gd name="T15" fmla="*/ 23 h 152"/>
              <a:gd name="T16" fmla="*/ 129 w 152"/>
              <a:gd name="T17" fmla="*/ 0 h 152"/>
              <a:gd name="T18" fmla="*/ 28 w 152"/>
              <a:gd name="T19" fmla="*/ 24 h 152"/>
              <a:gd name="T20" fmla="*/ 128 w 152"/>
              <a:gd name="T21" fmla="*/ 24 h 152"/>
              <a:gd name="T22" fmla="*/ 128 w 152"/>
              <a:gd name="T23" fmla="*/ 36 h 152"/>
              <a:gd name="T24" fmla="*/ 28 w 152"/>
              <a:gd name="T25" fmla="*/ 36 h 152"/>
              <a:gd name="T26" fmla="*/ 28 w 152"/>
              <a:gd name="T27" fmla="*/ 24 h 152"/>
              <a:gd name="T28" fmla="*/ 120 w 152"/>
              <a:gd name="T29" fmla="*/ 44 h 152"/>
              <a:gd name="T30" fmla="*/ 120 w 152"/>
              <a:gd name="T31" fmla="*/ 92 h 152"/>
              <a:gd name="T32" fmla="*/ 36 w 152"/>
              <a:gd name="T33" fmla="*/ 92 h 152"/>
              <a:gd name="T34" fmla="*/ 36 w 152"/>
              <a:gd name="T35" fmla="*/ 44 h 152"/>
              <a:gd name="T36" fmla="*/ 120 w 152"/>
              <a:gd name="T37" fmla="*/ 44 h 152"/>
              <a:gd name="T38" fmla="*/ 132 w 152"/>
              <a:gd name="T39" fmla="*/ 128 h 152"/>
              <a:gd name="T40" fmla="*/ 24 w 152"/>
              <a:gd name="T41" fmla="*/ 128 h 152"/>
              <a:gd name="T42" fmla="*/ 24 w 152"/>
              <a:gd name="T43" fmla="*/ 116 h 152"/>
              <a:gd name="T44" fmla="*/ 56 w 152"/>
              <a:gd name="T45" fmla="*/ 116 h 152"/>
              <a:gd name="T46" fmla="*/ 45 w 152"/>
              <a:gd name="T47" fmla="*/ 97 h 152"/>
              <a:gd name="T48" fmla="*/ 56 w 152"/>
              <a:gd name="T49" fmla="*/ 92 h 152"/>
              <a:gd name="T50" fmla="*/ 68 w 152"/>
              <a:gd name="T51" fmla="*/ 116 h 152"/>
              <a:gd name="T52" fmla="*/ 89 w 152"/>
              <a:gd name="T53" fmla="*/ 116 h 152"/>
              <a:gd name="T54" fmla="*/ 100 w 152"/>
              <a:gd name="T55" fmla="*/ 92 h 152"/>
              <a:gd name="T56" fmla="*/ 112 w 152"/>
              <a:gd name="T57" fmla="*/ 97 h 152"/>
              <a:gd name="T58" fmla="*/ 102 w 152"/>
              <a:gd name="T59" fmla="*/ 116 h 152"/>
              <a:gd name="T60" fmla="*/ 132 w 152"/>
              <a:gd name="T61" fmla="*/ 116 h 152"/>
              <a:gd name="T62" fmla="*/ 132 w 152"/>
              <a:gd name="T63" fmla="*/ 128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2" h="152">
                <a:moveTo>
                  <a:pt x="129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0"/>
                  <a:pt x="0" y="2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42"/>
                  <a:pt x="11" y="152"/>
                  <a:pt x="24" y="152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142" y="152"/>
                  <a:pt x="152" y="142"/>
                  <a:pt x="152" y="129"/>
                </a:cubicBezTo>
                <a:cubicBezTo>
                  <a:pt x="152" y="23"/>
                  <a:pt x="152" y="23"/>
                  <a:pt x="152" y="23"/>
                </a:cubicBezTo>
                <a:cubicBezTo>
                  <a:pt x="152" y="10"/>
                  <a:pt x="142" y="0"/>
                  <a:pt x="129" y="0"/>
                </a:cubicBezTo>
                <a:close/>
                <a:moveTo>
                  <a:pt x="28" y="24"/>
                </a:moveTo>
                <a:cubicBezTo>
                  <a:pt x="128" y="24"/>
                  <a:pt x="128" y="24"/>
                  <a:pt x="128" y="24"/>
                </a:cubicBezTo>
                <a:cubicBezTo>
                  <a:pt x="128" y="36"/>
                  <a:pt x="128" y="36"/>
                  <a:pt x="128" y="36"/>
                </a:cubicBezTo>
                <a:cubicBezTo>
                  <a:pt x="28" y="36"/>
                  <a:pt x="28" y="36"/>
                  <a:pt x="28" y="36"/>
                </a:cubicBezTo>
                <a:lnTo>
                  <a:pt x="28" y="24"/>
                </a:lnTo>
                <a:close/>
                <a:moveTo>
                  <a:pt x="120" y="44"/>
                </a:moveTo>
                <a:cubicBezTo>
                  <a:pt x="120" y="92"/>
                  <a:pt x="120" y="92"/>
                  <a:pt x="120" y="92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44"/>
                  <a:pt x="36" y="44"/>
                  <a:pt x="36" y="44"/>
                </a:cubicBezTo>
                <a:lnTo>
                  <a:pt x="120" y="44"/>
                </a:lnTo>
                <a:close/>
                <a:moveTo>
                  <a:pt x="132" y="128"/>
                </a:moveTo>
                <a:cubicBezTo>
                  <a:pt x="24" y="128"/>
                  <a:pt x="24" y="128"/>
                  <a:pt x="24" y="128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3" y="108"/>
                  <a:pt x="49" y="103"/>
                  <a:pt x="45" y="97"/>
                </a:cubicBezTo>
                <a:cubicBezTo>
                  <a:pt x="56" y="92"/>
                  <a:pt x="56" y="92"/>
                  <a:pt x="56" y="92"/>
                </a:cubicBezTo>
                <a:cubicBezTo>
                  <a:pt x="60" y="99"/>
                  <a:pt x="64" y="108"/>
                  <a:pt x="68" y="116"/>
                </a:cubicBezTo>
                <a:cubicBezTo>
                  <a:pt x="89" y="116"/>
                  <a:pt x="89" y="116"/>
                  <a:pt x="89" y="116"/>
                </a:cubicBezTo>
                <a:cubicBezTo>
                  <a:pt x="93" y="108"/>
                  <a:pt x="97" y="101"/>
                  <a:pt x="100" y="92"/>
                </a:cubicBezTo>
                <a:cubicBezTo>
                  <a:pt x="112" y="97"/>
                  <a:pt x="112" y="97"/>
                  <a:pt x="112" y="97"/>
                </a:cubicBezTo>
                <a:cubicBezTo>
                  <a:pt x="109" y="104"/>
                  <a:pt x="105" y="112"/>
                  <a:pt x="102" y="116"/>
                </a:cubicBezTo>
                <a:cubicBezTo>
                  <a:pt x="132" y="116"/>
                  <a:pt x="132" y="116"/>
                  <a:pt x="132" y="116"/>
                </a:cubicBezTo>
                <a:lnTo>
                  <a:pt x="132" y="128"/>
                </a:ln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8" name="Freeform 194"/>
          <p:cNvSpPr>
            <a:spLocks noEditPoints="1"/>
          </p:cNvSpPr>
          <p:nvPr/>
        </p:nvSpPr>
        <p:spPr bwMode="auto">
          <a:xfrm>
            <a:off x="1599730" y="4843165"/>
            <a:ext cx="264092" cy="178441"/>
          </a:xfrm>
          <a:custGeom>
            <a:avLst/>
            <a:gdLst>
              <a:gd name="T0" fmla="*/ 39 w 78"/>
              <a:gd name="T1" fmla="*/ 1 h 53"/>
              <a:gd name="T2" fmla="*/ 0 w 78"/>
              <a:gd name="T3" fmla="*/ 28 h 53"/>
              <a:gd name="T4" fmla="*/ 39 w 78"/>
              <a:gd name="T5" fmla="*/ 52 h 53"/>
              <a:gd name="T6" fmla="*/ 78 w 78"/>
              <a:gd name="T7" fmla="*/ 23 h 53"/>
              <a:gd name="T8" fmla="*/ 39 w 78"/>
              <a:gd name="T9" fmla="*/ 1 h 53"/>
              <a:gd name="T10" fmla="*/ 54 w 78"/>
              <a:gd name="T11" fmla="*/ 37 h 53"/>
              <a:gd name="T12" fmla="*/ 21 w 78"/>
              <a:gd name="T13" fmla="*/ 43 h 53"/>
              <a:gd name="T14" fmla="*/ 16 w 78"/>
              <a:gd name="T15" fmla="*/ 33 h 53"/>
              <a:gd name="T16" fmla="*/ 35 w 78"/>
              <a:gd name="T17" fmla="*/ 11 h 53"/>
              <a:gd name="T18" fmla="*/ 54 w 78"/>
              <a:gd name="T19" fmla="*/ 37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8" h="53">
                <a:moveTo>
                  <a:pt x="39" y="1"/>
                </a:moveTo>
                <a:cubicBezTo>
                  <a:pt x="18" y="2"/>
                  <a:pt x="0" y="14"/>
                  <a:pt x="0" y="28"/>
                </a:cubicBezTo>
                <a:cubicBezTo>
                  <a:pt x="0" y="42"/>
                  <a:pt x="18" y="53"/>
                  <a:pt x="39" y="52"/>
                </a:cubicBezTo>
                <a:cubicBezTo>
                  <a:pt x="60" y="51"/>
                  <a:pt x="78" y="38"/>
                  <a:pt x="78" y="23"/>
                </a:cubicBezTo>
                <a:cubicBezTo>
                  <a:pt x="78" y="9"/>
                  <a:pt x="60" y="0"/>
                  <a:pt x="39" y="1"/>
                </a:cubicBezTo>
                <a:close/>
                <a:moveTo>
                  <a:pt x="54" y="37"/>
                </a:moveTo>
                <a:cubicBezTo>
                  <a:pt x="47" y="46"/>
                  <a:pt x="34" y="50"/>
                  <a:pt x="21" y="43"/>
                </a:cubicBezTo>
                <a:cubicBezTo>
                  <a:pt x="15" y="40"/>
                  <a:pt x="16" y="33"/>
                  <a:pt x="16" y="33"/>
                </a:cubicBezTo>
                <a:cubicBezTo>
                  <a:pt x="16" y="33"/>
                  <a:pt x="13" y="13"/>
                  <a:pt x="35" y="11"/>
                </a:cubicBezTo>
                <a:cubicBezTo>
                  <a:pt x="56" y="8"/>
                  <a:pt x="60" y="29"/>
                  <a:pt x="54" y="37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9" name="Freeform 195"/>
          <p:cNvSpPr/>
          <p:nvPr/>
        </p:nvSpPr>
        <p:spPr bwMode="auto">
          <a:xfrm>
            <a:off x="1725352" y="4920252"/>
            <a:ext cx="22840" cy="19985"/>
          </a:xfrm>
          <a:custGeom>
            <a:avLst/>
            <a:gdLst>
              <a:gd name="T0" fmla="*/ 2 w 7"/>
              <a:gd name="T1" fmla="*/ 1 h 6"/>
              <a:gd name="T2" fmla="*/ 1 w 7"/>
              <a:gd name="T3" fmla="*/ 5 h 6"/>
              <a:gd name="T4" fmla="*/ 5 w 7"/>
              <a:gd name="T5" fmla="*/ 5 h 6"/>
              <a:gd name="T6" fmla="*/ 6 w 7"/>
              <a:gd name="T7" fmla="*/ 1 h 6"/>
              <a:gd name="T8" fmla="*/ 2 w 7"/>
              <a:gd name="T9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6">
                <a:moveTo>
                  <a:pt x="2" y="1"/>
                </a:moveTo>
                <a:cubicBezTo>
                  <a:pt x="1" y="2"/>
                  <a:pt x="0" y="4"/>
                  <a:pt x="1" y="5"/>
                </a:cubicBezTo>
                <a:cubicBezTo>
                  <a:pt x="2" y="6"/>
                  <a:pt x="4" y="6"/>
                  <a:pt x="5" y="5"/>
                </a:cubicBezTo>
                <a:cubicBezTo>
                  <a:pt x="6" y="4"/>
                  <a:pt x="7" y="2"/>
                  <a:pt x="6" y="1"/>
                </a:cubicBezTo>
                <a:cubicBezTo>
                  <a:pt x="5" y="0"/>
                  <a:pt x="4" y="0"/>
                  <a:pt x="2" y="1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0" name="Freeform 196"/>
          <p:cNvSpPr/>
          <p:nvPr/>
        </p:nvSpPr>
        <p:spPr bwMode="auto">
          <a:xfrm>
            <a:off x="1673962" y="4930244"/>
            <a:ext cx="51391" cy="44254"/>
          </a:xfrm>
          <a:custGeom>
            <a:avLst/>
            <a:gdLst>
              <a:gd name="T0" fmla="*/ 7 w 15"/>
              <a:gd name="T1" fmla="*/ 1 h 13"/>
              <a:gd name="T2" fmla="*/ 0 w 15"/>
              <a:gd name="T3" fmla="*/ 8 h 13"/>
              <a:gd name="T4" fmla="*/ 7 w 15"/>
              <a:gd name="T5" fmla="*/ 13 h 13"/>
              <a:gd name="T6" fmla="*/ 15 w 15"/>
              <a:gd name="T7" fmla="*/ 6 h 13"/>
              <a:gd name="T8" fmla="*/ 7 w 15"/>
              <a:gd name="T9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3">
                <a:moveTo>
                  <a:pt x="7" y="1"/>
                </a:moveTo>
                <a:cubicBezTo>
                  <a:pt x="3" y="1"/>
                  <a:pt x="0" y="4"/>
                  <a:pt x="0" y="8"/>
                </a:cubicBezTo>
                <a:cubicBezTo>
                  <a:pt x="0" y="11"/>
                  <a:pt x="3" y="13"/>
                  <a:pt x="7" y="13"/>
                </a:cubicBezTo>
                <a:cubicBezTo>
                  <a:pt x="11" y="13"/>
                  <a:pt x="15" y="9"/>
                  <a:pt x="15" y="6"/>
                </a:cubicBezTo>
                <a:cubicBezTo>
                  <a:pt x="15" y="3"/>
                  <a:pt x="12" y="0"/>
                  <a:pt x="7" y="1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1" name="Freeform 197"/>
          <p:cNvSpPr>
            <a:spLocks noEditPoints="1"/>
          </p:cNvSpPr>
          <p:nvPr/>
        </p:nvSpPr>
        <p:spPr bwMode="auto">
          <a:xfrm>
            <a:off x="1515506" y="4613334"/>
            <a:ext cx="513908" cy="512481"/>
          </a:xfrm>
          <a:custGeom>
            <a:avLst/>
            <a:gdLst>
              <a:gd name="T0" fmla="*/ 129 w 152"/>
              <a:gd name="T1" fmla="*/ 0 h 152"/>
              <a:gd name="T2" fmla="*/ 24 w 152"/>
              <a:gd name="T3" fmla="*/ 0 h 152"/>
              <a:gd name="T4" fmla="*/ 0 w 152"/>
              <a:gd name="T5" fmla="*/ 23 h 152"/>
              <a:gd name="T6" fmla="*/ 0 w 152"/>
              <a:gd name="T7" fmla="*/ 129 h 152"/>
              <a:gd name="T8" fmla="*/ 24 w 152"/>
              <a:gd name="T9" fmla="*/ 152 h 152"/>
              <a:gd name="T10" fmla="*/ 129 w 152"/>
              <a:gd name="T11" fmla="*/ 152 h 152"/>
              <a:gd name="T12" fmla="*/ 152 w 152"/>
              <a:gd name="T13" fmla="*/ 129 h 152"/>
              <a:gd name="T14" fmla="*/ 152 w 152"/>
              <a:gd name="T15" fmla="*/ 23 h 152"/>
              <a:gd name="T16" fmla="*/ 129 w 152"/>
              <a:gd name="T17" fmla="*/ 0 h 152"/>
              <a:gd name="T18" fmla="*/ 122 w 152"/>
              <a:gd name="T19" fmla="*/ 101 h 152"/>
              <a:gd name="T20" fmla="*/ 62 w 152"/>
              <a:gd name="T21" fmla="*/ 127 h 152"/>
              <a:gd name="T22" fmla="*/ 13 w 152"/>
              <a:gd name="T23" fmla="*/ 94 h 152"/>
              <a:gd name="T24" fmla="*/ 22 w 152"/>
              <a:gd name="T25" fmla="*/ 68 h 152"/>
              <a:gd name="T26" fmla="*/ 56 w 152"/>
              <a:gd name="T27" fmla="*/ 40 h 152"/>
              <a:gd name="T28" fmla="*/ 77 w 152"/>
              <a:gd name="T29" fmla="*/ 50 h 152"/>
              <a:gd name="T30" fmla="*/ 81 w 152"/>
              <a:gd name="T31" fmla="*/ 57 h 152"/>
              <a:gd name="T32" fmla="*/ 106 w 152"/>
              <a:gd name="T33" fmla="*/ 56 h 152"/>
              <a:gd name="T34" fmla="*/ 107 w 152"/>
              <a:gd name="T35" fmla="*/ 70 h 152"/>
              <a:gd name="T36" fmla="*/ 110 w 152"/>
              <a:gd name="T37" fmla="*/ 74 h 152"/>
              <a:gd name="T38" fmla="*/ 122 w 152"/>
              <a:gd name="T39" fmla="*/ 101 h 152"/>
              <a:gd name="T40" fmla="*/ 104 w 152"/>
              <a:gd name="T41" fmla="*/ 49 h 152"/>
              <a:gd name="T42" fmla="*/ 101 w 152"/>
              <a:gd name="T43" fmla="*/ 46 h 152"/>
              <a:gd name="T44" fmla="*/ 104 w 152"/>
              <a:gd name="T45" fmla="*/ 42 h 152"/>
              <a:gd name="T46" fmla="*/ 124 w 152"/>
              <a:gd name="T47" fmla="*/ 62 h 152"/>
              <a:gd name="T48" fmla="*/ 123 w 152"/>
              <a:gd name="T49" fmla="*/ 62 h 152"/>
              <a:gd name="T50" fmla="*/ 120 w 152"/>
              <a:gd name="T51" fmla="*/ 65 h 152"/>
              <a:gd name="T52" fmla="*/ 116 w 152"/>
              <a:gd name="T53" fmla="*/ 61 h 152"/>
              <a:gd name="T54" fmla="*/ 104 w 152"/>
              <a:gd name="T55" fmla="*/ 49 h 152"/>
              <a:gd name="T56" fmla="*/ 141 w 152"/>
              <a:gd name="T57" fmla="*/ 68 h 152"/>
              <a:gd name="T58" fmla="*/ 141 w 152"/>
              <a:gd name="T59" fmla="*/ 68 h 152"/>
              <a:gd name="T60" fmla="*/ 136 w 152"/>
              <a:gd name="T61" fmla="*/ 72 h 152"/>
              <a:gd name="T62" fmla="*/ 131 w 152"/>
              <a:gd name="T63" fmla="*/ 68 h 152"/>
              <a:gd name="T64" fmla="*/ 132 w 152"/>
              <a:gd name="T65" fmla="*/ 63 h 152"/>
              <a:gd name="T66" fmla="*/ 131 w 152"/>
              <a:gd name="T67" fmla="*/ 46 h 152"/>
              <a:gd name="T68" fmla="*/ 105 w 152"/>
              <a:gd name="T69" fmla="*/ 33 h 152"/>
              <a:gd name="T70" fmla="*/ 101 w 152"/>
              <a:gd name="T71" fmla="*/ 34 h 152"/>
              <a:gd name="T72" fmla="*/ 95 w 152"/>
              <a:gd name="T73" fmla="*/ 29 h 152"/>
              <a:gd name="T74" fmla="*/ 99 w 152"/>
              <a:gd name="T75" fmla="*/ 24 h 152"/>
              <a:gd name="T76" fmla="*/ 99 w 152"/>
              <a:gd name="T77" fmla="*/ 24 h 152"/>
              <a:gd name="T78" fmla="*/ 100 w 152"/>
              <a:gd name="T79" fmla="*/ 24 h 152"/>
              <a:gd name="T80" fmla="*/ 117 w 152"/>
              <a:gd name="T81" fmla="*/ 24 h 152"/>
              <a:gd name="T82" fmla="*/ 141 w 152"/>
              <a:gd name="T83" fmla="*/ 68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2" h="152">
                <a:moveTo>
                  <a:pt x="129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0"/>
                  <a:pt x="0" y="2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42"/>
                  <a:pt x="11" y="152"/>
                  <a:pt x="24" y="152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142" y="152"/>
                  <a:pt x="152" y="142"/>
                  <a:pt x="152" y="129"/>
                </a:cubicBezTo>
                <a:cubicBezTo>
                  <a:pt x="152" y="23"/>
                  <a:pt x="152" y="23"/>
                  <a:pt x="152" y="23"/>
                </a:cubicBezTo>
                <a:cubicBezTo>
                  <a:pt x="152" y="10"/>
                  <a:pt x="142" y="0"/>
                  <a:pt x="129" y="0"/>
                </a:cubicBezTo>
                <a:close/>
                <a:moveTo>
                  <a:pt x="122" y="101"/>
                </a:moveTo>
                <a:cubicBezTo>
                  <a:pt x="113" y="120"/>
                  <a:pt x="84" y="129"/>
                  <a:pt x="62" y="127"/>
                </a:cubicBezTo>
                <a:cubicBezTo>
                  <a:pt x="42" y="125"/>
                  <a:pt x="16" y="119"/>
                  <a:pt x="13" y="94"/>
                </a:cubicBezTo>
                <a:cubicBezTo>
                  <a:pt x="13" y="94"/>
                  <a:pt x="11" y="83"/>
                  <a:pt x="22" y="68"/>
                </a:cubicBezTo>
                <a:cubicBezTo>
                  <a:pt x="22" y="68"/>
                  <a:pt x="38" y="46"/>
                  <a:pt x="56" y="40"/>
                </a:cubicBezTo>
                <a:cubicBezTo>
                  <a:pt x="74" y="34"/>
                  <a:pt x="77" y="44"/>
                  <a:pt x="77" y="50"/>
                </a:cubicBezTo>
                <a:cubicBezTo>
                  <a:pt x="76" y="56"/>
                  <a:pt x="74" y="59"/>
                  <a:pt x="81" y="57"/>
                </a:cubicBezTo>
                <a:cubicBezTo>
                  <a:pt x="81" y="57"/>
                  <a:pt x="99" y="48"/>
                  <a:pt x="106" y="56"/>
                </a:cubicBezTo>
                <a:cubicBezTo>
                  <a:pt x="112" y="62"/>
                  <a:pt x="107" y="70"/>
                  <a:pt x="107" y="70"/>
                </a:cubicBezTo>
                <a:cubicBezTo>
                  <a:pt x="107" y="70"/>
                  <a:pt x="104" y="73"/>
                  <a:pt x="110" y="74"/>
                </a:cubicBezTo>
                <a:cubicBezTo>
                  <a:pt x="115" y="75"/>
                  <a:pt x="131" y="82"/>
                  <a:pt x="122" y="101"/>
                </a:cubicBezTo>
                <a:close/>
                <a:moveTo>
                  <a:pt x="104" y="49"/>
                </a:moveTo>
                <a:cubicBezTo>
                  <a:pt x="102" y="49"/>
                  <a:pt x="101" y="48"/>
                  <a:pt x="101" y="46"/>
                </a:cubicBezTo>
                <a:cubicBezTo>
                  <a:pt x="101" y="44"/>
                  <a:pt x="102" y="42"/>
                  <a:pt x="104" y="42"/>
                </a:cubicBezTo>
                <a:cubicBezTo>
                  <a:pt x="104" y="42"/>
                  <a:pt x="126" y="38"/>
                  <a:pt x="124" y="62"/>
                </a:cubicBezTo>
                <a:cubicBezTo>
                  <a:pt x="124" y="62"/>
                  <a:pt x="124" y="62"/>
                  <a:pt x="123" y="62"/>
                </a:cubicBezTo>
                <a:cubicBezTo>
                  <a:pt x="123" y="64"/>
                  <a:pt x="122" y="65"/>
                  <a:pt x="120" y="65"/>
                </a:cubicBezTo>
                <a:cubicBezTo>
                  <a:pt x="118" y="65"/>
                  <a:pt x="116" y="63"/>
                  <a:pt x="116" y="61"/>
                </a:cubicBezTo>
                <a:cubicBezTo>
                  <a:pt x="116" y="61"/>
                  <a:pt x="120" y="46"/>
                  <a:pt x="104" y="49"/>
                </a:cubicBezTo>
                <a:close/>
                <a:moveTo>
                  <a:pt x="141" y="68"/>
                </a:moveTo>
                <a:cubicBezTo>
                  <a:pt x="141" y="68"/>
                  <a:pt x="141" y="68"/>
                  <a:pt x="141" y="68"/>
                </a:cubicBezTo>
                <a:cubicBezTo>
                  <a:pt x="141" y="72"/>
                  <a:pt x="139" y="72"/>
                  <a:pt x="136" y="72"/>
                </a:cubicBezTo>
                <a:cubicBezTo>
                  <a:pt x="134" y="72"/>
                  <a:pt x="131" y="71"/>
                  <a:pt x="131" y="68"/>
                </a:cubicBezTo>
                <a:cubicBezTo>
                  <a:pt x="131" y="65"/>
                  <a:pt x="132" y="63"/>
                  <a:pt x="132" y="63"/>
                </a:cubicBezTo>
                <a:cubicBezTo>
                  <a:pt x="133" y="62"/>
                  <a:pt x="135" y="55"/>
                  <a:pt x="131" y="46"/>
                </a:cubicBezTo>
                <a:cubicBezTo>
                  <a:pt x="123" y="33"/>
                  <a:pt x="107" y="32"/>
                  <a:pt x="105" y="33"/>
                </a:cubicBezTo>
                <a:cubicBezTo>
                  <a:pt x="103" y="34"/>
                  <a:pt x="101" y="34"/>
                  <a:pt x="101" y="34"/>
                </a:cubicBezTo>
                <a:cubicBezTo>
                  <a:pt x="98" y="34"/>
                  <a:pt x="95" y="32"/>
                  <a:pt x="95" y="29"/>
                </a:cubicBezTo>
                <a:cubicBezTo>
                  <a:pt x="95" y="27"/>
                  <a:pt x="97" y="25"/>
                  <a:pt x="99" y="24"/>
                </a:cubicBezTo>
                <a:cubicBezTo>
                  <a:pt x="99" y="24"/>
                  <a:pt x="99" y="24"/>
                  <a:pt x="99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2" y="23"/>
                  <a:pt x="110" y="22"/>
                  <a:pt x="117" y="24"/>
                </a:cubicBezTo>
                <a:cubicBezTo>
                  <a:pt x="131" y="27"/>
                  <a:pt x="150" y="40"/>
                  <a:pt x="141" y="68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2" name="Freeform 198"/>
          <p:cNvSpPr>
            <a:spLocks noEditPoints="1"/>
          </p:cNvSpPr>
          <p:nvPr/>
        </p:nvSpPr>
        <p:spPr bwMode="auto">
          <a:xfrm>
            <a:off x="6427102" y="4604968"/>
            <a:ext cx="513908" cy="512481"/>
          </a:xfrm>
          <a:custGeom>
            <a:avLst/>
            <a:gdLst>
              <a:gd name="T0" fmla="*/ 129 w 152"/>
              <a:gd name="T1" fmla="*/ 0 h 152"/>
              <a:gd name="T2" fmla="*/ 24 w 152"/>
              <a:gd name="T3" fmla="*/ 0 h 152"/>
              <a:gd name="T4" fmla="*/ 0 w 152"/>
              <a:gd name="T5" fmla="*/ 23 h 152"/>
              <a:gd name="T6" fmla="*/ 0 w 152"/>
              <a:gd name="T7" fmla="*/ 129 h 152"/>
              <a:gd name="T8" fmla="*/ 24 w 152"/>
              <a:gd name="T9" fmla="*/ 152 h 152"/>
              <a:gd name="T10" fmla="*/ 129 w 152"/>
              <a:gd name="T11" fmla="*/ 152 h 152"/>
              <a:gd name="T12" fmla="*/ 152 w 152"/>
              <a:gd name="T13" fmla="*/ 129 h 152"/>
              <a:gd name="T14" fmla="*/ 152 w 152"/>
              <a:gd name="T15" fmla="*/ 23 h 152"/>
              <a:gd name="T16" fmla="*/ 129 w 152"/>
              <a:gd name="T17" fmla="*/ 0 h 152"/>
              <a:gd name="T18" fmla="*/ 23 w 152"/>
              <a:gd name="T19" fmla="*/ 68 h 152"/>
              <a:gd name="T20" fmla="*/ 36 w 152"/>
              <a:gd name="T21" fmla="*/ 52 h 152"/>
              <a:gd name="T22" fmla="*/ 38 w 152"/>
              <a:gd name="T23" fmla="*/ 52 h 152"/>
              <a:gd name="T24" fmla="*/ 44 w 152"/>
              <a:gd name="T25" fmla="*/ 34 h 152"/>
              <a:gd name="T26" fmla="*/ 62 w 152"/>
              <a:gd name="T27" fmla="*/ 29 h 152"/>
              <a:gd name="T28" fmla="*/ 70 w 152"/>
              <a:gd name="T29" fmla="*/ 34 h 152"/>
              <a:gd name="T30" fmla="*/ 76 w 152"/>
              <a:gd name="T31" fmla="*/ 48 h 152"/>
              <a:gd name="T32" fmla="*/ 80 w 152"/>
              <a:gd name="T33" fmla="*/ 73 h 152"/>
              <a:gd name="T34" fmla="*/ 80 w 152"/>
              <a:gd name="T35" fmla="*/ 70 h 152"/>
              <a:gd name="T36" fmla="*/ 79 w 152"/>
              <a:gd name="T37" fmla="*/ 41 h 152"/>
              <a:gd name="T38" fmla="*/ 81 w 152"/>
              <a:gd name="T39" fmla="*/ 32 h 152"/>
              <a:gd name="T40" fmla="*/ 90 w 152"/>
              <a:gd name="T41" fmla="*/ 25 h 152"/>
              <a:gd name="T42" fmla="*/ 105 w 152"/>
              <a:gd name="T43" fmla="*/ 32 h 152"/>
              <a:gd name="T44" fmla="*/ 106 w 152"/>
              <a:gd name="T45" fmla="*/ 37 h 152"/>
              <a:gd name="T46" fmla="*/ 108 w 152"/>
              <a:gd name="T47" fmla="*/ 36 h 152"/>
              <a:gd name="T48" fmla="*/ 123 w 152"/>
              <a:gd name="T49" fmla="*/ 41 h 152"/>
              <a:gd name="T50" fmla="*/ 124 w 152"/>
              <a:gd name="T51" fmla="*/ 58 h 152"/>
              <a:gd name="T52" fmla="*/ 119 w 152"/>
              <a:gd name="T53" fmla="*/ 64 h 152"/>
              <a:gd name="T54" fmla="*/ 105 w 152"/>
              <a:gd name="T55" fmla="*/ 68 h 152"/>
              <a:gd name="T56" fmla="*/ 80 w 152"/>
              <a:gd name="T57" fmla="*/ 73 h 152"/>
              <a:gd name="T58" fmla="*/ 76 w 152"/>
              <a:gd name="T59" fmla="*/ 73 h 152"/>
              <a:gd name="T60" fmla="*/ 52 w 152"/>
              <a:gd name="T61" fmla="*/ 75 h 152"/>
              <a:gd name="T62" fmla="*/ 46 w 152"/>
              <a:gd name="T63" fmla="*/ 76 h 152"/>
              <a:gd name="T64" fmla="*/ 33 w 152"/>
              <a:gd name="T65" fmla="*/ 76 h 152"/>
              <a:gd name="T66" fmla="*/ 23 w 152"/>
              <a:gd name="T67" fmla="*/ 68 h 152"/>
              <a:gd name="T68" fmla="*/ 85 w 152"/>
              <a:gd name="T69" fmla="*/ 115 h 152"/>
              <a:gd name="T70" fmla="*/ 81 w 152"/>
              <a:gd name="T71" fmla="*/ 125 h 152"/>
              <a:gd name="T72" fmla="*/ 60 w 152"/>
              <a:gd name="T73" fmla="*/ 131 h 152"/>
              <a:gd name="T74" fmla="*/ 51 w 152"/>
              <a:gd name="T75" fmla="*/ 119 h 152"/>
              <a:gd name="T76" fmla="*/ 51 w 152"/>
              <a:gd name="T77" fmla="*/ 117 h 152"/>
              <a:gd name="T78" fmla="*/ 46 w 152"/>
              <a:gd name="T79" fmla="*/ 117 h 152"/>
              <a:gd name="T80" fmla="*/ 33 w 152"/>
              <a:gd name="T81" fmla="*/ 100 h 152"/>
              <a:gd name="T82" fmla="*/ 37 w 152"/>
              <a:gd name="T83" fmla="*/ 89 h 152"/>
              <a:gd name="T84" fmla="*/ 46 w 152"/>
              <a:gd name="T85" fmla="*/ 82 h 152"/>
              <a:gd name="T86" fmla="*/ 74 w 152"/>
              <a:gd name="T87" fmla="*/ 75 h 152"/>
              <a:gd name="T88" fmla="*/ 79 w 152"/>
              <a:gd name="T89" fmla="*/ 75 h 152"/>
              <a:gd name="T90" fmla="*/ 84 w 152"/>
              <a:gd name="T91" fmla="*/ 100 h 152"/>
              <a:gd name="T92" fmla="*/ 85 w 152"/>
              <a:gd name="T93" fmla="*/ 115 h 152"/>
              <a:gd name="T94" fmla="*/ 134 w 152"/>
              <a:gd name="T95" fmla="*/ 92 h 152"/>
              <a:gd name="T96" fmla="*/ 121 w 152"/>
              <a:gd name="T97" fmla="*/ 101 h 152"/>
              <a:gd name="T98" fmla="*/ 118 w 152"/>
              <a:gd name="T99" fmla="*/ 100 h 152"/>
              <a:gd name="T100" fmla="*/ 118 w 152"/>
              <a:gd name="T101" fmla="*/ 100 h 152"/>
              <a:gd name="T102" fmla="*/ 119 w 152"/>
              <a:gd name="T103" fmla="*/ 106 h 152"/>
              <a:gd name="T104" fmla="*/ 106 w 152"/>
              <a:gd name="T105" fmla="*/ 118 h 152"/>
              <a:gd name="T106" fmla="*/ 95 w 152"/>
              <a:gd name="T107" fmla="*/ 115 h 152"/>
              <a:gd name="T108" fmla="*/ 91 w 152"/>
              <a:gd name="T109" fmla="*/ 106 h 152"/>
              <a:gd name="T110" fmla="*/ 82 w 152"/>
              <a:gd name="T111" fmla="*/ 78 h 152"/>
              <a:gd name="T112" fmla="*/ 81 w 152"/>
              <a:gd name="T113" fmla="*/ 75 h 152"/>
              <a:gd name="T114" fmla="*/ 106 w 152"/>
              <a:gd name="T115" fmla="*/ 72 h 152"/>
              <a:gd name="T116" fmla="*/ 120 w 152"/>
              <a:gd name="T117" fmla="*/ 73 h 152"/>
              <a:gd name="T118" fmla="*/ 127 w 152"/>
              <a:gd name="T119" fmla="*/ 76 h 152"/>
              <a:gd name="T120" fmla="*/ 134 w 152"/>
              <a:gd name="T121" fmla="*/ 9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2" h="152">
                <a:moveTo>
                  <a:pt x="129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0"/>
                  <a:pt x="0" y="2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42"/>
                  <a:pt x="11" y="152"/>
                  <a:pt x="24" y="152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142" y="152"/>
                  <a:pt x="152" y="142"/>
                  <a:pt x="152" y="129"/>
                </a:cubicBezTo>
                <a:cubicBezTo>
                  <a:pt x="152" y="23"/>
                  <a:pt x="152" y="23"/>
                  <a:pt x="152" y="23"/>
                </a:cubicBezTo>
                <a:cubicBezTo>
                  <a:pt x="152" y="10"/>
                  <a:pt x="142" y="0"/>
                  <a:pt x="129" y="0"/>
                </a:cubicBezTo>
                <a:close/>
                <a:moveTo>
                  <a:pt x="23" y="68"/>
                </a:moveTo>
                <a:cubicBezTo>
                  <a:pt x="23" y="68"/>
                  <a:pt x="18" y="52"/>
                  <a:pt x="36" y="52"/>
                </a:cubicBezTo>
                <a:cubicBezTo>
                  <a:pt x="37" y="52"/>
                  <a:pt x="38" y="52"/>
                  <a:pt x="38" y="52"/>
                </a:cubicBezTo>
                <a:cubicBezTo>
                  <a:pt x="38" y="52"/>
                  <a:pt x="34" y="40"/>
                  <a:pt x="44" y="34"/>
                </a:cubicBezTo>
                <a:cubicBezTo>
                  <a:pt x="44" y="34"/>
                  <a:pt x="52" y="27"/>
                  <a:pt x="62" y="29"/>
                </a:cubicBezTo>
                <a:cubicBezTo>
                  <a:pt x="62" y="29"/>
                  <a:pt x="67" y="30"/>
                  <a:pt x="70" y="34"/>
                </a:cubicBezTo>
                <a:cubicBezTo>
                  <a:pt x="71" y="35"/>
                  <a:pt x="74" y="41"/>
                  <a:pt x="76" y="48"/>
                </a:cubicBezTo>
                <a:cubicBezTo>
                  <a:pt x="78" y="56"/>
                  <a:pt x="80" y="66"/>
                  <a:pt x="80" y="73"/>
                </a:cubicBezTo>
                <a:cubicBezTo>
                  <a:pt x="80" y="72"/>
                  <a:pt x="80" y="71"/>
                  <a:pt x="80" y="70"/>
                </a:cubicBezTo>
                <a:cubicBezTo>
                  <a:pt x="79" y="60"/>
                  <a:pt x="79" y="51"/>
                  <a:pt x="79" y="41"/>
                </a:cubicBezTo>
                <a:cubicBezTo>
                  <a:pt x="80" y="38"/>
                  <a:pt x="80" y="35"/>
                  <a:pt x="81" y="32"/>
                </a:cubicBezTo>
                <a:cubicBezTo>
                  <a:pt x="83" y="29"/>
                  <a:pt x="85" y="27"/>
                  <a:pt x="90" y="25"/>
                </a:cubicBezTo>
                <a:cubicBezTo>
                  <a:pt x="93" y="24"/>
                  <a:pt x="103" y="23"/>
                  <a:pt x="105" y="32"/>
                </a:cubicBezTo>
                <a:cubicBezTo>
                  <a:pt x="106" y="33"/>
                  <a:pt x="106" y="36"/>
                  <a:pt x="106" y="37"/>
                </a:cubicBezTo>
                <a:cubicBezTo>
                  <a:pt x="106" y="37"/>
                  <a:pt x="108" y="36"/>
                  <a:pt x="108" y="36"/>
                </a:cubicBezTo>
                <a:cubicBezTo>
                  <a:pt x="109" y="35"/>
                  <a:pt x="117" y="32"/>
                  <a:pt x="123" y="41"/>
                </a:cubicBezTo>
                <a:cubicBezTo>
                  <a:pt x="124" y="41"/>
                  <a:pt x="128" y="49"/>
                  <a:pt x="124" y="58"/>
                </a:cubicBezTo>
                <a:cubicBezTo>
                  <a:pt x="124" y="58"/>
                  <a:pt x="122" y="62"/>
                  <a:pt x="119" y="64"/>
                </a:cubicBezTo>
                <a:cubicBezTo>
                  <a:pt x="117" y="65"/>
                  <a:pt x="113" y="67"/>
                  <a:pt x="105" y="68"/>
                </a:cubicBezTo>
                <a:cubicBezTo>
                  <a:pt x="92" y="70"/>
                  <a:pt x="88" y="71"/>
                  <a:pt x="80" y="73"/>
                </a:cubicBezTo>
                <a:cubicBezTo>
                  <a:pt x="80" y="73"/>
                  <a:pt x="77" y="73"/>
                  <a:pt x="76" y="73"/>
                </a:cubicBezTo>
                <a:cubicBezTo>
                  <a:pt x="72" y="72"/>
                  <a:pt x="63" y="72"/>
                  <a:pt x="52" y="75"/>
                </a:cubicBezTo>
                <a:cubicBezTo>
                  <a:pt x="52" y="75"/>
                  <a:pt x="49" y="75"/>
                  <a:pt x="46" y="76"/>
                </a:cubicBezTo>
                <a:cubicBezTo>
                  <a:pt x="43" y="76"/>
                  <a:pt x="37" y="77"/>
                  <a:pt x="33" y="76"/>
                </a:cubicBezTo>
                <a:cubicBezTo>
                  <a:pt x="30" y="76"/>
                  <a:pt x="25" y="73"/>
                  <a:pt x="23" y="68"/>
                </a:cubicBezTo>
                <a:close/>
                <a:moveTo>
                  <a:pt x="85" y="115"/>
                </a:moveTo>
                <a:cubicBezTo>
                  <a:pt x="85" y="120"/>
                  <a:pt x="82" y="124"/>
                  <a:pt x="81" y="125"/>
                </a:cubicBezTo>
                <a:cubicBezTo>
                  <a:pt x="76" y="134"/>
                  <a:pt x="63" y="133"/>
                  <a:pt x="60" y="131"/>
                </a:cubicBezTo>
                <a:cubicBezTo>
                  <a:pt x="53" y="127"/>
                  <a:pt x="51" y="120"/>
                  <a:pt x="51" y="119"/>
                </a:cubicBezTo>
                <a:cubicBezTo>
                  <a:pt x="51" y="118"/>
                  <a:pt x="51" y="117"/>
                  <a:pt x="51" y="117"/>
                </a:cubicBezTo>
                <a:cubicBezTo>
                  <a:pt x="51" y="117"/>
                  <a:pt x="47" y="117"/>
                  <a:pt x="46" y="117"/>
                </a:cubicBezTo>
                <a:cubicBezTo>
                  <a:pt x="31" y="116"/>
                  <a:pt x="32" y="103"/>
                  <a:pt x="33" y="100"/>
                </a:cubicBezTo>
                <a:cubicBezTo>
                  <a:pt x="33" y="95"/>
                  <a:pt x="36" y="91"/>
                  <a:pt x="37" y="89"/>
                </a:cubicBezTo>
                <a:cubicBezTo>
                  <a:pt x="39" y="87"/>
                  <a:pt x="43" y="84"/>
                  <a:pt x="46" y="82"/>
                </a:cubicBezTo>
                <a:cubicBezTo>
                  <a:pt x="53" y="79"/>
                  <a:pt x="62" y="76"/>
                  <a:pt x="74" y="75"/>
                </a:cubicBezTo>
                <a:cubicBezTo>
                  <a:pt x="75" y="75"/>
                  <a:pt x="78" y="75"/>
                  <a:pt x="79" y="75"/>
                </a:cubicBezTo>
                <a:cubicBezTo>
                  <a:pt x="79" y="83"/>
                  <a:pt x="81" y="89"/>
                  <a:pt x="84" y="100"/>
                </a:cubicBezTo>
                <a:cubicBezTo>
                  <a:pt x="85" y="108"/>
                  <a:pt x="85" y="114"/>
                  <a:pt x="85" y="115"/>
                </a:cubicBezTo>
                <a:close/>
                <a:moveTo>
                  <a:pt x="134" y="92"/>
                </a:moveTo>
                <a:cubicBezTo>
                  <a:pt x="131" y="102"/>
                  <a:pt x="122" y="101"/>
                  <a:pt x="121" y="101"/>
                </a:cubicBezTo>
                <a:cubicBezTo>
                  <a:pt x="121" y="101"/>
                  <a:pt x="118" y="100"/>
                  <a:pt x="118" y="100"/>
                </a:cubicBezTo>
                <a:cubicBezTo>
                  <a:pt x="118" y="100"/>
                  <a:pt x="118" y="100"/>
                  <a:pt x="118" y="100"/>
                </a:cubicBezTo>
                <a:cubicBezTo>
                  <a:pt x="118" y="100"/>
                  <a:pt x="119" y="105"/>
                  <a:pt x="119" y="106"/>
                </a:cubicBezTo>
                <a:cubicBezTo>
                  <a:pt x="120" y="116"/>
                  <a:pt x="108" y="118"/>
                  <a:pt x="106" y="118"/>
                </a:cubicBezTo>
                <a:cubicBezTo>
                  <a:pt x="100" y="119"/>
                  <a:pt x="97" y="116"/>
                  <a:pt x="95" y="115"/>
                </a:cubicBezTo>
                <a:cubicBezTo>
                  <a:pt x="93" y="112"/>
                  <a:pt x="92" y="109"/>
                  <a:pt x="91" y="106"/>
                </a:cubicBezTo>
                <a:cubicBezTo>
                  <a:pt x="87" y="98"/>
                  <a:pt x="84" y="88"/>
                  <a:pt x="82" y="78"/>
                </a:cubicBezTo>
                <a:cubicBezTo>
                  <a:pt x="81" y="77"/>
                  <a:pt x="81" y="76"/>
                  <a:pt x="81" y="75"/>
                </a:cubicBezTo>
                <a:cubicBezTo>
                  <a:pt x="89" y="74"/>
                  <a:pt x="94" y="73"/>
                  <a:pt x="106" y="72"/>
                </a:cubicBezTo>
                <a:cubicBezTo>
                  <a:pt x="114" y="72"/>
                  <a:pt x="119" y="73"/>
                  <a:pt x="120" y="73"/>
                </a:cubicBezTo>
                <a:cubicBezTo>
                  <a:pt x="125" y="74"/>
                  <a:pt x="127" y="76"/>
                  <a:pt x="127" y="76"/>
                </a:cubicBezTo>
                <a:cubicBezTo>
                  <a:pt x="135" y="80"/>
                  <a:pt x="135" y="90"/>
                  <a:pt x="134" y="92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3" name="Freeform 199"/>
          <p:cNvSpPr>
            <a:spLocks noEditPoints="1"/>
          </p:cNvSpPr>
          <p:nvPr/>
        </p:nvSpPr>
        <p:spPr bwMode="auto">
          <a:xfrm>
            <a:off x="541935" y="4613334"/>
            <a:ext cx="513908" cy="512481"/>
          </a:xfrm>
          <a:custGeom>
            <a:avLst/>
            <a:gdLst>
              <a:gd name="T0" fmla="*/ 24 w 152"/>
              <a:gd name="T1" fmla="*/ 0 h 152"/>
              <a:gd name="T2" fmla="*/ 0 w 152"/>
              <a:gd name="T3" fmla="*/ 129 h 152"/>
              <a:gd name="T4" fmla="*/ 129 w 152"/>
              <a:gd name="T5" fmla="*/ 152 h 152"/>
              <a:gd name="T6" fmla="*/ 152 w 152"/>
              <a:gd name="T7" fmla="*/ 23 h 152"/>
              <a:gd name="T8" fmla="*/ 32 w 152"/>
              <a:gd name="T9" fmla="*/ 29 h 152"/>
              <a:gd name="T10" fmla="*/ 32 w 152"/>
              <a:gd name="T11" fmla="*/ 50 h 152"/>
              <a:gd name="T12" fmla="*/ 32 w 152"/>
              <a:gd name="T13" fmla="*/ 29 h 152"/>
              <a:gd name="T14" fmla="*/ 27 w 152"/>
              <a:gd name="T15" fmla="*/ 125 h 152"/>
              <a:gd name="T16" fmla="*/ 33 w 152"/>
              <a:gd name="T17" fmla="*/ 87 h 152"/>
              <a:gd name="T18" fmla="*/ 15 w 152"/>
              <a:gd name="T19" fmla="*/ 66 h 152"/>
              <a:gd name="T20" fmla="*/ 40 w 152"/>
              <a:gd name="T21" fmla="*/ 70 h 152"/>
              <a:gd name="T22" fmla="*/ 138 w 152"/>
              <a:gd name="T23" fmla="*/ 105 h 152"/>
              <a:gd name="T24" fmla="*/ 95 w 152"/>
              <a:gd name="T25" fmla="*/ 116 h 152"/>
              <a:gd name="T26" fmla="*/ 120 w 152"/>
              <a:gd name="T27" fmla="*/ 103 h 152"/>
              <a:gd name="T28" fmla="*/ 74 w 152"/>
              <a:gd name="T29" fmla="*/ 48 h 152"/>
              <a:gd name="T30" fmla="*/ 76 w 152"/>
              <a:gd name="T31" fmla="*/ 60 h 152"/>
              <a:gd name="T32" fmla="*/ 116 w 152"/>
              <a:gd name="T33" fmla="*/ 68 h 152"/>
              <a:gd name="T34" fmla="*/ 92 w 152"/>
              <a:gd name="T35" fmla="*/ 76 h 152"/>
              <a:gd name="T36" fmla="*/ 116 w 152"/>
              <a:gd name="T37" fmla="*/ 84 h 152"/>
              <a:gd name="T38" fmla="*/ 92 w 152"/>
              <a:gd name="T39" fmla="*/ 102 h 152"/>
              <a:gd name="T40" fmla="*/ 100 w 152"/>
              <a:gd name="T41" fmla="*/ 90 h 152"/>
              <a:gd name="T42" fmla="*/ 120 w 152"/>
              <a:gd name="T43" fmla="*/ 108 h 152"/>
              <a:gd name="T44" fmla="*/ 104 w 152"/>
              <a:gd name="T45" fmla="*/ 105 h 152"/>
              <a:gd name="T46" fmla="*/ 49 w 152"/>
              <a:gd name="T47" fmla="*/ 89 h 152"/>
              <a:gd name="T48" fmla="*/ 65 w 152"/>
              <a:gd name="T49" fmla="*/ 88 h 152"/>
              <a:gd name="T50" fmla="*/ 75 w 152"/>
              <a:gd name="T51" fmla="*/ 104 h 152"/>
              <a:gd name="T52" fmla="*/ 76 w 152"/>
              <a:gd name="T53" fmla="*/ 84 h 152"/>
              <a:gd name="T54" fmla="*/ 52 w 152"/>
              <a:gd name="T55" fmla="*/ 76 h 152"/>
              <a:gd name="T56" fmla="*/ 76 w 152"/>
              <a:gd name="T57" fmla="*/ 68 h 152"/>
              <a:gd name="T58" fmla="*/ 59 w 152"/>
              <a:gd name="T59" fmla="*/ 78 h 152"/>
              <a:gd name="T60" fmla="*/ 65 w 152"/>
              <a:gd name="T61" fmla="*/ 52 h 152"/>
              <a:gd name="T62" fmla="*/ 48 w 152"/>
              <a:gd name="T63" fmla="*/ 65 h 152"/>
              <a:gd name="T64" fmla="*/ 55 w 152"/>
              <a:gd name="T65" fmla="*/ 27 h 152"/>
              <a:gd name="T66" fmla="*/ 68 w 152"/>
              <a:gd name="T67" fmla="*/ 40 h 152"/>
              <a:gd name="T68" fmla="*/ 138 w 152"/>
              <a:gd name="T69" fmla="*/ 105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2" h="152">
                <a:moveTo>
                  <a:pt x="129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0"/>
                  <a:pt x="0" y="2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42"/>
                  <a:pt x="11" y="152"/>
                  <a:pt x="24" y="152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142" y="152"/>
                  <a:pt x="152" y="142"/>
                  <a:pt x="152" y="129"/>
                </a:cubicBezTo>
                <a:cubicBezTo>
                  <a:pt x="152" y="23"/>
                  <a:pt x="152" y="23"/>
                  <a:pt x="152" y="23"/>
                </a:cubicBezTo>
                <a:cubicBezTo>
                  <a:pt x="152" y="10"/>
                  <a:pt x="142" y="0"/>
                  <a:pt x="129" y="0"/>
                </a:cubicBezTo>
                <a:close/>
                <a:moveTo>
                  <a:pt x="32" y="29"/>
                </a:moveTo>
                <a:cubicBezTo>
                  <a:pt x="38" y="29"/>
                  <a:pt x="43" y="34"/>
                  <a:pt x="43" y="40"/>
                </a:cubicBezTo>
                <a:cubicBezTo>
                  <a:pt x="43" y="45"/>
                  <a:pt x="38" y="50"/>
                  <a:pt x="32" y="50"/>
                </a:cubicBezTo>
                <a:cubicBezTo>
                  <a:pt x="25" y="50"/>
                  <a:pt x="20" y="45"/>
                  <a:pt x="20" y="40"/>
                </a:cubicBezTo>
                <a:cubicBezTo>
                  <a:pt x="20" y="34"/>
                  <a:pt x="25" y="29"/>
                  <a:pt x="32" y="29"/>
                </a:cubicBezTo>
                <a:close/>
                <a:moveTo>
                  <a:pt x="41" y="92"/>
                </a:moveTo>
                <a:cubicBezTo>
                  <a:pt x="38" y="102"/>
                  <a:pt x="39" y="98"/>
                  <a:pt x="27" y="125"/>
                </a:cubicBezTo>
                <a:cubicBezTo>
                  <a:pt x="9" y="114"/>
                  <a:pt x="9" y="114"/>
                  <a:pt x="9" y="114"/>
                </a:cubicBezTo>
                <a:cubicBezTo>
                  <a:pt x="9" y="114"/>
                  <a:pt x="29" y="96"/>
                  <a:pt x="33" y="87"/>
                </a:cubicBezTo>
                <a:cubicBezTo>
                  <a:pt x="37" y="79"/>
                  <a:pt x="28" y="74"/>
                  <a:pt x="28" y="74"/>
                </a:cubicBezTo>
                <a:cubicBezTo>
                  <a:pt x="15" y="66"/>
                  <a:pt x="15" y="66"/>
                  <a:pt x="15" y="66"/>
                </a:cubicBezTo>
                <a:cubicBezTo>
                  <a:pt x="22" y="54"/>
                  <a:pt x="22" y="54"/>
                  <a:pt x="22" y="54"/>
                </a:cubicBezTo>
                <a:cubicBezTo>
                  <a:pt x="32" y="62"/>
                  <a:pt x="33" y="63"/>
                  <a:pt x="40" y="70"/>
                </a:cubicBezTo>
                <a:cubicBezTo>
                  <a:pt x="45" y="75"/>
                  <a:pt x="45" y="82"/>
                  <a:pt x="41" y="92"/>
                </a:cubicBezTo>
                <a:close/>
                <a:moveTo>
                  <a:pt x="138" y="105"/>
                </a:moveTo>
                <a:cubicBezTo>
                  <a:pt x="135" y="137"/>
                  <a:pt x="92" y="125"/>
                  <a:pt x="92" y="125"/>
                </a:cubicBezTo>
                <a:cubicBezTo>
                  <a:pt x="95" y="116"/>
                  <a:pt x="95" y="116"/>
                  <a:pt x="95" y="116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22" y="119"/>
                  <a:pt x="120" y="103"/>
                  <a:pt x="120" y="103"/>
                </a:cubicBezTo>
                <a:cubicBezTo>
                  <a:pt x="120" y="57"/>
                  <a:pt x="120" y="57"/>
                  <a:pt x="120" y="57"/>
                </a:cubicBezTo>
                <a:cubicBezTo>
                  <a:pt x="120" y="40"/>
                  <a:pt x="104" y="38"/>
                  <a:pt x="74" y="48"/>
                </a:cubicBezTo>
                <a:cubicBezTo>
                  <a:pt x="81" y="51"/>
                  <a:pt x="81" y="51"/>
                  <a:pt x="81" y="51"/>
                </a:cubicBezTo>
                <a:cubicBezTo>
                  <a:pt x="81" y="53"/>
                  <a:pt x="79" y="56"/>
                  <a:pt x="76" y="60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116" y="68"/>
                  <a:pt x="116" y="68"/>
                  <a:pt x="116" y="68"/>
                </a:cubicBezTo>
                <a:cubicBezTo>
                  <a:pt x="92" y="68"/>
                  <a:pt x="92" y="68"/>
                  <a:pt x="92" y="68"/>
                </a:cubicBezTo>
                <a:cubicBezTo>
                  <a:pt x="92" y="76"/>
                  <a:pt x="92" y="76"/>
                  <a:pt x="92" y="7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84"/>
                  <a:pt x="116" y="84"/>
                  <a:pt x="116" y="84"/>
                </a:cubicBezTo>
                <a:cubicBezTo>
                  <a:pt x="92" y="84"/>
                  <a:pt x="92" y="84"/>
                  <a:pt x="92" y="84"/>
                </a:cubicBezTo>
                <a:cubicBezTo>
                  <a:pt x="92" y="102"/>
                  <a:pt x="92" y="102"/>
                  <a:pt x="92" y="102"/>
                </a:cubicBezTo>
                <a:cubicBezTo>
                  <a:pt x="96" y="101"/>
                  <a:pt x="99" y="100"/>
                  <a:pt x="102" y="98"/>
                </a:cubicBezTo>
                <a:cubicBezTo>
                  <a:pt x="100" y="90"/>
                  <a:pt x="100" y="90"/>
                  <a:pt x="100" y="90"/>
                </a:cubicBezTo>
                <a:cubicBezTo>
                  <a:pt x="111" y="87"/>
                  <a:pt x="111" y="87"/>
                  <a:pt x="111" y="87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07" y="114"/>
                  <a:pt x="107" y="114"/>
                  <a:pt x="107" y="114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99" y="110"/>
                  <a:pt x="87" y="116"/>
                  <a:pt x="66" y="115"/>
                </a:cubicBezTo>
                <a:cubicBezTo>
                  <a:pt x="43" y="116"/>
                  <a:pt x="49" y="89"/>
                  <a:pt x="49" y="89"/>
                </a:cubicBezTo>
                <a:cubicBezTo>
                  <a:pt x="49" y="88"/>
                  <a:pt x="49" y="88"/>
                  <a:pt x="49" y="88"/>
                </a:cubicBezTo>
                <a:cubicBezTo>
                  <a:pt x="65" y="88"/>
                  <a:pt x="65" y="88"/>
                  <a:pt x="65" y="88"/>
                </a:cubicBezTo>
                <a:cubicBezTo>
                  <a:pt x="65" y="92"/>
                  <a:pt x="64" y="98"/>
                  <a:pt x="66" y="101"/>
                </a:cubicBezTo>
                <a:cubicBezTo>
                  <a:pt x="67" y="103"/>
                  <a:pt x="72" y="104"/>
                  <a:pt x="75" y="104"/>
                </a:cubicBezTo>
                <a:cubicBezTo>
                  <a:pt x="75" y="104"/>
                  <a:pt x="72" y="105"/>
                  <a:pt x="76" y="105"/>
                </a:cubicBezTo>
                <a:cubicBezTo>
                  <a:pt x="76" y="84"/>
                  <a:pt x="76" y="84"/>
                  <a:pt x="76" y="84"/>
                </a:cubicBezTo>
                <a:cubicBezTo>
                  <a:pt x="52" y="84"/>
                  <a:pt x="52" y="84"/>
                  <a:pt x="52" y="84"/>
                </a:cubicBezTo>
                <a:cubicBezTo>
                  <a:pt x="52" y="76"/>
                  <a:pt x="52" y="76"/>
                  <a:pt x="52" y="76"/>
                </a:cubicBezTo>
                <a:cubicBezTo>
                  <a:pt x="76" y="76"/>
                  <a:pt x="76" y="76"/>
                  <a:pt x="76" y="76"/>
                </a:cubicBezTo>
                <a:cubicBezTo>
                  <a:pt x="76" y="68"/>
                  <a:pt x="76" y="68"/>
                  <a:pt x="76" y="68"/>
                </a:cubicBezTo>
                <a:cubicBezTo>
                  <a:pt x="69" y="68"/>
                  <a:pt x="69" y="68"/>
                  <a:pt x="69" y="68"/>
                </a:cubicBezTo>
                <a:cubicBezTo>
                  <a:pt x="63" y="72"/>
                  <a:pt x="59" y="78"/>
                  <a:pt x="59" y="78"/>
                </a:cubicBezTo>
                <a:cubicBezTo>
                  <a:pt x="52" y="71"/>
                  <a:pt x="52" y="71"/>
                  <a:pt x="52" y="71"/>
                </a:cubicBezTo>
                <a:cubicBezTo>
                  <a:pt x="57" y="66"/>
                  <a:pt x="62" y="58"/>
                  <a:pt x="65" y="52"/>
                </a:cubicBezTo>
                <a:cubicBezTo>
                  <a:pt x="62" y="53"/>
                  <a:pt x="60" y="54"/>
                  <a:pt x="57" y="56"/>
                </a:cubicBezTo>
                <a:cubicBezTo>
                  <a:pt x="55" y="59"/>
                  <a:pt x="52" y="62"/>
                  <a:pt x="48" y="65"/>
                </a:cubicBezTo>
                <a:cubicBezTo>
                  <a:pt x="48" y="65"/>
                  <a:pt x="37" y="59"/>
                  <a:pt x="37" y="59"/>
                </a:cubicBezTo>
                <a:cubicBezTo>
                  <a:pt x="49" y="49"/>
                  <a:pt x="55" y="27"/>
                  <a:pt x="55" y="27"/>
                </a:cubicBezTo>
                <a:cubicBezTo>
                  <a:pt x="72" y="32"/>
                  <a:pt x="72" y="32"/>
                  <a:pt x="72" y="32"/>
                </a:cubicBezTo>
                <a:cubicBezTo>
                  <a:pt x="72" y="32"/>
                  <a:pt x="71" y="35"/>
                  <a:pt x="68" y="40"/>
                </a:cubicBezTo>
                <a:cubicBezTo>
                  <a:pt x="133" y="21"/>
                  <a:pt x="137" y="51"/>
                  <a:pt x="137" y="51"/>
                </a:cubicBezTo>
                <a:cubicBezTo>
                  <a:pt x="137" y="51"/>
                  <a:pt x="142" y="72"/>
                  <a:pt x="138" y="105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4" name="Freeform 200"/>
          <p:cNvSpPr/>
          <p:nvPr/>
        </p:nvSpPr>
        <p:spPr bwMode="auto">
          <a:xfrm>
            <a:off x="8684017" y="4604968"/>
            <a:ext cx="202708" cy="418265"/>
          </a:xfrm>
          <a:custGeom>
            <a:avLst/>
            <a:gdLst>
              <a:gd name="T0" fmla="*/ 0 w 60"/>
              <a:gd name="T1" fmla="*/ 27 h 124"/>
              <a:gd name="T2" fmla="*/ 0 w 60"/>
              <a:gd name="T3" fmla="*/ 32 h 124"/>
              <a:gd name="T4" fmla="*/ 60 w 60"/>
              <a:gd name="T5" fmla="*/ 124 h 124"/>
              <a:gd name="T6" fmla="*/ 60 w 60"/>
              <a:gd name="T7" fmla="*/ 23 h 124"/>
              <a:gd name="T8" fmla="*/ 38 w 60"/>
              <a:gd name="T9" fmla="*/ 0 h 124"/>
              <a:gd name="T10" fmla="*/ 2 w 60"/>
              <a:gd name="T11" fmla="*/ 0 h 124"/>
              <a:gd name="T12" fmla="*/ 0 w 60"/>
              <a:gd name="T13" fmla="*/ 27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0" h="124">
                <a:moveTo>
                  <a:pt x="0" y="27"/>
                </a:moveTo>
                <a:cubicBezTo>
                  <a:pt x="0" y="32"/>
                  <a:pt x="0" y="32"/>
                  <a:pt x="0" y="32"/>
                </a:cubicBezTo>
                <a:cubicBezTo>
                  <a:pt x="4" y="76"/>
                  <a:pt x="24" y="106"/>
                  <a:pt x="60" y="124"/>
                </a:cubicBezTo>
                <a:cubicBezTo>
                  <a:pt x="60" y="23"/>
                  <a:pt x="60" y="23"/>
                  <a:pt x="60" y="23"/>
                </a:cubicBezTo>
                <a:cubicBezTo>
                  <a:pt x="60" y="10"/>
                  <a:pt x="51" y="0"/>
                  <a:pt x="3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7"/>
                  <a:pt x="0" y="16"/>
                  <a:pt x="0" y="27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5" name="Freeform 201"/>
          <p:cNvSpPr/>
          <p:nvPr/>
        </p:nvSpPr>
        <p:spPr bwMode="auto">
          <a:xfrm>
            <a:off x="8427063" y="4874771"/>
            <a:ext cx="416837" cy="242679"/>
          </a:xfrm>
          <a:custGeom>
            <a:avLst/>
            <a:gdLst>
              <a:gd name="T0" fmla="*/ 64 w 123"/>
              <a:gd name="T1" fmla="*/ 0 h 72"/>
              <a:gd name="T2" fmla="*/ 0 w 123"/>
              <a:gd name="T3" fmla="*/ 70 h 72"/>
              <a:gd name="T4" fmla="*/ 8 w 123"/>
              <a:gd name="T5" fmla="*/ 72 h 72"/>
              <a:gd name="T6" fmla="*/ 114 w 123"/>
              <a:gd name="T7" fmla="*/ 72 h 72"/>
              <a:gd name="T8" fmla="*/ 123 w 123"/>
              <a:gd name="T9" fmla="*/ 70 h 72"/>
              <a:gd name="T10" fmla="*/ 64 w 123"/>
              <a:gd name="T11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3" h="72">
                <a:moveTo>
                  <a:pt x="64" y="0"/>
                </a:moveTo>
                <a:cubicBezTo>
                  <a:pt x="51" y="30"/>
                  <a:pt x="30" y="53"/>
                  <a:pt x="0" y="70"/>
                </a:cubicBezTo>
                <a:cubicBezTo>
                  <a:pt x="3" y="71"/>
                  <a:pt x="6" y="72"/>
                  <a:pt x="8" y="72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17" y="72"/>
                  <a:pt x="120" y="71"/>
                  <a:pt x="123" y="70"/>
                </a:cubicBezTo>
                <a:cubicBezTo>
                  <a:pt x="96" y="54"/>
                  <a:pt x="76" y="30"/>
                  <a:pt x="64" y="0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6" name="Freeform 202"/>
          <p:cNvSpPr/>
          <p:nvPr/>
        </p:nvSpPr>
        <p:spPr bwMode="auto">
          <a:xfrm>
            <a:off x="8374244" y="4604968"/>
            <a:ext cx="215556" cy="438250"/>
          </a:xfrm>
          <a:custGeom>
            <a:avLst/>
            <a:gdLst>
              <a:gd name="T0" fmla="*/ 64 w 64"/>
              <a:gd name="T1" fmla="*/ 33 h 130"/>
              <a:gd name="T2" fmla="*/ 64 w 64"/>
              <a:gd name="T3" fmla="*/ 0 h 130"/>
              <a:gd name="T4" fmla="*/ 24 w 64"/>
              <a:gd name="T5" fmla="*/ 0 h 130"/>
              <a:gd name="T6" fmla="*/ 0 w 64"/>
              <a:gd name="T7" fmla="*/ 23 h 130"/>
              <a:gd name="T8" fmla="*/ 0 w 64"/>
              <a:gd name="T9" fmla="*/ 129 h 130"/>
              <a:gd name="T10" fmla="*/ 1 w 64"/>
              <a:gd name="T11" fmla="*/ 130 h 130"/>
              <a:gd name="T12" fmla="*/ 64 w 64"/>
              <a:gd name="T13" fmla="*/ 33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130">
                <a:moveTo>
                  <a:pt x="64" y="33"/>
                </a:moveTo>
                <a:cubicBezTo>
                  <a:pt x="64" y="0"/>
                  <a:pt x="64" y="0"/>
                  <a:pt x="6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2" y="0"/>
                  <a:pt x="0" y="10"/>
                  <a:pt x="0" y="2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29"/>
                  <a:pt x="1" y="129"/>
                  <a:pt x="1" y="130"/>
                </a:cubicBezTo>
                <a:cubicBezTo>
                  <a:pt x="43" y="109"/>
                  <a:pt x="64" y="76"/>
                  <a:pt x="64" y="33"/>
                </a:cubicBezTo>
                <a:close/>
              </a:path>
            </a:pathLst>
          </a:custGeom>
          <a:solidFill>
            <a:srgbClr val="FC621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627" name="组合 626"/>
          <p:cNvGrpSpPr/>
          <p:nvPr/>
        </p:nvGrpSpPr>
        <p:grpSpPr>
          <a:xfrm>
            <a:off x="393473" y="2881948"/>
            <a:ext cx="847950" cy="151317"/>
            <a:chOff x="214993" y="1512887"/>
            <a:chExt cx="942976" cy="168275"/>
          </a:xfrm>
        </p:grpSpPr>
        <p:sp>
          <p:nvSpPr>
            <p:cNvPr id="628" name="Freeform 203"/>
            <p:cNvSpPr>
              <a:spLocks noEditPoints="1"/>
            </p:cNvSpPr>
            <p:nvPr/>
          </p:nvSpPr>
          <p:spPr bwMode="auto">
            <a:xfrm>
              <a:off x="214993" y="1512887"/>
              <a:ext cx="158750" cy="157163"/>
            </a:xfrm>
            <a:custGeom>
              <a:avLst/>
              <a:gdLst>
                <a:gd name="T0" fmla="*/ 3 w 42"/>
                <a:gd name="T1" fmla="*/ 42 h 42"/>
                <a:gd name="T2" fmla="*/ 0 w 42"/>
                <a:gd name="T3" fmla="*/ 42 h 42"/>
                <a:gd name="T4" fmla="*/ 6 w 42"/>
                <a:gd name="T5" fmla="*/ 24 h 42"/>
                <a:gd name="T6" fmla="*/ 8 w 42"/>
                <a:gd name="T7" fmla="*/ 24 h 42"/>
                <a:gd name="T8" fmla="*/ 3 w 42"/>
                <a:gd name="T9" fmla="*/ 42 h 42"/>
                <a:gd name="T10" fmla="*/ 4 w 42"/>
                <a:gd name="T11" fmla="*/ 1 h 42"/>
                <a:gd name="T12" fmla="*/ 8 w 42"/>
                <a:gd name="T13" fmla="*/ 10 h 42"/>
                <a:gd name="T14" fmla="*/ 5 w 42"/>
                <a:gd name="T15" fmla="*/ 10 h 42"/>
                <a:gd name="T16" fmla="*/ 1 w 42"/>
                <a:gd name="T17" fmla="*/ 1 h 42"/>
                <a:gd name="T18" fmla="*/ 4 w 42"/>
                <a:gd name="T19" fmla="*/ 1 h 42"/>
                <a:gd name="T20" fmla="*/ 4 w 42"/>
                <a:gd name="T21" fmla="*/ 12 h 42"/>
                <a:gd name="T22" fmla="*/ 8 w 42"/>
                <a:gd name="T23" fmla="*/ 21 h 42"/>
                <a:gd name="T24" fmla="*/ 5 w 42"/>
                <a:gd name="T25" fmla="*/ 21 h 42"/>
                <a:gd name="T26" fmla="*/ 1 w 42"/>
                <a:gd name="T27" fmla="*/ 12 h 42"/>
                <a:gd name="T28" fmla="*/ 4 w 42"/>
                <a:gd name="T29" fmla="*/ 12 h 42"/>
                <a:gd name="T30" fmla="*/ 11 w 42"/>
                <a:gd name="T31" fmla="*/ 10 h 42"/>
                <a:gd name="T32" fmla="*/ 18 w 42"/>
                <a:gd name="T33" fmla="*/ 0 h 42"/>
                <a:gd name="T34" fmla="*/ 21 w 42"/>
                <a:gd name="T35" fmla="*/ 0 h 42"/>
                <a:gd name="T36" fmla="*/ 19 w 42"/>
                <a:gd name="T37" fmla="*/ 5 h 42"/>
                <a:gd name="T38" fmla="*/ 42 w 42"/>
                <a:gd name="T39" fmla="*/ 5 h 42"/>
                <a:gd name="T40" fmla="*/ 42 w 42"/>
                <a:gd name="T41" fmla="*/ 37 h 42"/>
                <a:gd name="T42" fmla="*/ 36 w 42"/>
                <a:gd name="T43" fmla="*/ 42 h 42"/>
                <a:gd name="T44" fmla="*/ 32 w 42"/>
                <a:gd name="T45" fmla="*/ 42 h 42"/>
                <a:gd name="T46" fmla="*/ 32 w 42"/>
                <a:gd name="T47" fmla="*/ 40 h 42"/>
                <a:gd name="T48" fmla="*/ 36 w 42"/>
                <a:gd name="T49" fmla="*/ 40 h 42"/>
                <a:gd name="T50" fmla="*/ 39 w 42"/>
                <a:gd name="T51" fmla="*/ 37 h 42"/>
                <a:gd name="T52" fmla="*/ 39 w 42"/>
                <a:gd name="T53" fmla="*/ 7 h 42"/>
                <a:gd name="T54" fmla="*/ 18 w 42"/>
                <a:gd name="T55" fmla="*/ 7 h 42"/>
                <a:gd name="T56" fmla="*/ 11 w 42"/>
                <a:gd name="T57" fmla="*/ 12 h 42"/>
                <a:gd name="T58" fmla="*/ 11 w 42"/>
                <a:gd name="T59" fmla="*/ 10 h 42"/>
                <a:gd name="T60" fmla="*/ 11 w 42"/>
                <a:gd name="T61" fmla="*/ 18 h 42"/>
                <a:gd name="T62" fmla="*/ 17 w 42"/>
                <a:gd name="T63" fmla="*/ 10 h 42"/>
                <a:gd name="T64" fmla="*/ 20 w 42"/>
                <a:gd name="T65" fmla="*/ 10 h 42"/>
                <a:gd name="T66" fmla="*/ 19 w 42"/>
                <a:gd name="T67" fmla="*/ 13 h 42"/>
                <a:gd name="T68" fmla="*/ 34 w 42"/>
                <a:gd name="T69" fmla="*/ 13 h 42"/>
                <a:gd name="T70" fmla="*/ 34 w 42"/>
                <a:gd name="T71" fmla="*/ 15 h 42"/>
                <a:gd name="T72" fmla="*/ 25 w 42"/>
                <a:gd name="T73" fmla="*/ 15 h 42"/>
                <a:gd name="T74" fmla="*/ 25 w 42"/>
                <a:gd name="T75" fmla="*/ 22 h 42"/>
                <a:gd name="T76" fmla="*/ 36 w 42"/>
                <a:gd name="T77" fmla="*/ 22 h 42"/>
                <a:gd name="T78" fmla="*/ 36 w 42"/>
                <a:gd name="T79" fmla="*/ 24 h 42"/>
                <a:gd name="T80" fmla="*/ 25 w 42"/>
                <a:gd name="T81" fmla="*/ 24 h 42"/>
                <a:gd name="T82" fmla="*/ 25 w 42"/>
                <a:gd name="T83" fmla="*/ 34 h 42"/>
                <a:gd name="T84" fmla="*/ 28 w 42"/>
                <a:gd name="T85" fmla="*/ 34 h 42"/>
                <a:gd name="T86" fmla="*/ 31 w 42"/>
                <a:gd name="T87" fmla="*/ 32 h 42"/>
                <a:gd name="T88" fmla="*/ 31 w 42"/>
                <a:gd name="T89" fmla="*/ 27 h 42"/>
                <a:gd name="T90" fmla="*/ 34 w 42"/>
                <a:gd name="T91" fmla="*/ 27 h 42"/>
                <a:gd name="T92" fmla="*/ 34 w 42"/>
                <a:gd name="T93" fmla="*/ 32 h 42"/>
                <a:gd name="T94" fmla="*/ 29 w 42"/>
                <a:gd name="T95" fmla="*/ 36 h 42"/>
                <a:gd name="T96" fmla="*/ 13 w 42"/>
                <a:gd name="T97" fmla="*/ 36 h 42"/>
                <a:gd name="T98" fmla="*/ 13 w 42"/>
                <a:gd name="T99" fmla="*/ 27 h 42"/>
                <a:gd name="T100" fmla="*/ 16 w 42"/>
                <a:gd name="T101" fmla="*/ 27 h 42"/>
                <a:gd name="T102" fmla="*/ 16 w 42"/>
                <a:gd name="T103" fmla="*/ 34 h 42"/>
                <a:gd name="T104" fmla="*/ 22 w 42"/>
                <a:gd name="T105" fmla="*/ 34 h 42"/>
                <a:gd name="T106" fmla="*/ 22 w 42"/>
                <a:gd name="T107" fmla="*/ 24 h 42"/>
                <a:gd name="T108" fmla="*/ 11 w 42"/>
                <a:gd name="T109" fmla="*/ 24 h 42"/>
                <a:gd name="T110" fmla="*/ 11 w 42"/>
                <a:gd name="T111" fmla="*/ 22 h 42"/>
                <a:gd name="T112" fmla="*/ 22 w 42"/>
                <a:gd name="T113" fmla="*/ 22 h 42"/>
                <a:gd name="T114" fmla="*/ 22 w 42"/>
                <a:gd name="T115" fmla="*/ 15 h 42"/>
                <a:gd name="T116" fmla="*/ 18 w 42"/>
                <a:gd name="T117" fmla="*/ 15 h 42"/>
                <a:gd name="T118" fmla="*/ 11 w 42"/>
                <a:gd name="T119" fmla="*/ 20 h 42"/>
                <a:gd name="T120" fmla="*/ 11 w 42"/>
                <a:gd name="T121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" h="42">
                  <a:moveTo>
                    <a:pt x="3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3" y="37"/>
                    <a:pt x="5" y="30"/>
                    <a:pt x="6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30"/>
                    <a:pt x="6" y="37"/>
                    <a:pt x="3" y="42"/>
                  </a:cubicBezTo>
                  <a:close/>
                  <a:moveTo>
                    <a:pt x="4" y="1"/>
                  </a:moveTo>
                  <a:cubicBezTo>
                    <a:pt x="5" y="4"/>
                    <a:pt x="7" y="7"/>
                    <a:pt x="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7"/>
                    <a:pt x="3" y="4"/>
                    <a:pt x="1" y="1"/>
                  </a:cubicBezTo>
                  <a:lnTo>
                    <a:pt x="4" y="1"/>
                  </a:lnTo>
                  <a:close/>
                  <a:moveTo>
                    <a:pt x="4" y="12"/>
                  </a:moveTo>
                  <a:cubicBezTo>
                    <a:pt x="6" y="15"/>
                    <a:pt x="7" y="18"/>
                    <a:pt x="8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18"/>
                    <a:pt x="3" y="15"/>
                    <a:pt x="1" y="12"/>
                  </a:cubicBezTo>
                  <a:lnTo>
                    <a:pt x="4" y="12"/>
                  </a:lnTo>
                  <a:close/>
                  <a:moveTo>
                    <a:pt x="11" y="10"/>
                  </a:moveTo>
                  <a:cubicBezTo>
                    <a:pt x="15" y="8"/>
                    <a:pt x="18" y="4"/>
                    <a:pt x="1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2"/>
                    <a:pt x="20" y="4"/>
                    <a:pt x="19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41"/>
                    <a:pt x="40" y="42"/>
                    <a:pt x="36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8" y="40"/>
                    <a:pt x="39" y="39"/>
                    <a:pt x="39" y="3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9"/>
                    <a:pt x="14" y="11"/>
                    <a:pt x="11" y="12"/>
                  </a:cubicBezTo>
                  <a:lnTo>
                    <a:pt x="11" y="10"/>
                  </a:lnTo>
                  <a:close/>
                  <a:moveTo>
                    <a:pt x="11" y="18"/>
                  </a:moveTo>
                  <a:cubicBezTo>
                    <a:pt x="15" y="16"/>
                    <a:pt x="17" y="13"/>
                    <a:pt x="17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19" y="12"/>
                    <a:pt x="19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0" y="35"/>
                    <a:pt x="31" y="34"/>
                    <a:pt x="31" y="32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5"/>
                    <a:pt x="32" y="36"/>
                    <a:pt x="29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6" y="17"/>
                    <a:pt x="14" y="19"/>
                    <a:pt x="11" y="20"/>
                  </a:cubicBezTo>
                  <a:lnTo>
                    <a:pt x="11" y="18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Freeform 204"/>
            <p:cNvSpPr>
              <a:spLocks noEditPoints="1"/>
            </p:cNvSpPr>
            <p:nvPr/>
          </p:nvSpPr>
          <p:spPr bwMode="auto">
            <a:xfrm>
              <a:off x="395968" y="1512887"/>
              <a:ext cx="161925" cy="153988"/>
            </a:xfrm>
            <a:custGeom>
              <a:avLst/>
              <a:gdLst>
                <a:gd name="T0" fmla="*/ 3 w 43"/>
                <a:gd name="T1" fmla="*/ 17 h 41"/>
                <a:gd name="T2" fmla="*/ 3 w 43"/>
                <a:gd name="T3" fmla="*/ 15 h 41"/>
                <a:gd name="T4" fmla="*/ 40 w 43"/>
                <a:gd name="T5" fmla="*/ 15 h 41"/>
                <a:gd name="T6" fmla="*/ 40 w 43"/>
                <a:gd name="T7" fmla="*/ 17 h 41"/>
                <a:gd name="T8" fmla="*/ 23 w 43"/>
                <a:gd name="T9" fmla="*/ 17 h 41"/>
                <a:gd name="T10" fmla="*/ 23 w 43"/>
                <a:gd name="T11" fmla="*/ 25 h 41"/>
                <a:gd name="T12" fmla="*/ 39 w 43"/>
                <a:gd name="T13" fmla="*/ 25 h 41"/>
                <a:gd name="T14" fmla="*/ 39 w 43"/>
                <a:gd name="T15" fmla="*/ 27 h 41"/>
                <a:gd name="T16" fmla="*/ 23 w 43"/>
                <a:gd name="T17" fmla="*/ 27 h 41"/>
                <a:gd name="T18" fmla="*/ 23 w 43"/>
                <a:gd name="T19" fmla="*/ 39 h 41"/>
                <a:gd name="T20" fmla="*/ 43 w 43"/>
                <a:gd name="T21" fmla="*/ 39 h 41"/>
                <a:gd name="T22" fmla="*/ 43 w 43"/>
                <a:gd name="T23" fmla="*/ 41 h 41"/>
                <a:gd name="T24" fmla="*/ 0 w 43"/>
                <a:gd name="T25" fmla="*/ 41 h 41"/>
                <a:gd name="T26" fmla="*/ 0 w 43"/>
                <a:gd name="T27" fmla="*/ 39 h 41"/>
                <a:gd name="T28" fmla="*/ 20 w 43"/>
                <a:gd name="T29" fmla="*/ 39 h 41"/>
                <a:gd name="T30" fmla="*/ 20 w 43"/>
                <a:gd name="T31" fmla="*/ 27 h 41"/>
                <a:gd name="T32" fmla="*/ 5 w 43"/>
                <a:gd name="T33" fmla="*/ 27 h 41"/>
                <a:gd name="T34" fmla="*/ 5 w 43"/>
                <a:gd name="T35" fmla="*/ 25 h 41"/>
                <a:gd name="T36" fmla="*/ 20 w 43"/>
                <a:gd name="T37" fmla="*/ 25 h 41"/>
                <a:gd name="T38" fmla="*/ 20 w 43"/>
                <a:gd name="T39" fmla="*/ 17 h 41"/>
                <a:gd name="T40" fmla="*/ 3 w 43"/>
                <a:gd name="T41" fmla="*/ 17 h 41"/>
                <a:gd name="T42" fmla="*/ 42 w 43"/>
                <a:gd name="T43" fmla="*/ 5 h 41"/>
                <a:gd name="T44" fmla="*/ 42 w 43"/>
                <a:gd name="T45" fmla="*/ 12 h 41"/>
                <a:gd name="T46" fmla="*/ 39 w 43"/>
                <a:gd name="T47" fmla="*/ 12 h 41"/>
                <a:gd name="T48" fmla="*/ 39 w 43"/>
                <a:gd name="T49" fmla="*/ 7 h 41"/>
                <a:gd name="T50" fmla="*/ 4 w 43"/>
                <a:gd name="T51" fmla="*/ 7 h 41"/>
                <a:gd name="T52" fmla="*/ 4 w 43"/>
                <a:gd name="T53" fmla="*/ 12 h 41"/>
                <a:gd name="T54" fmla="*/ 2 w 43"/>
                <a:gd name="T55" fmla="*/ 12 h 41"/>
                <a:gd name="T56" fmla="*/ 2 w 43"/>
                <a:gd name="T57" fmla="*/ 5 h 41"/>
                <a:gd name="T58" fmla="*/ 20 w 43"/>
                <a:gd name="T59" fmla="*/ 5 h 41"/>
                <a:gd name="T60" fmla="*/ 20 w 43"/>
                <a:gd name="T61" fmla="*/ 0 h 41"/>
                <a:gd name="T62" fmla="*/ 23 w 43"/>
                <a:gd name="T63" fmla="*/ 0 h 41"/>
                <a:gd name="T64" fmla="*/ 23 w 43"/>
                <a:gd name="T65" fmla="*/ 5 h 41"/>
                <a:gd name="T66" fmla="*/ 42 w 43"/>
                <a:gd name="T67" fmla="*/ 5 h 41"/>
                <a:gd name="T68" fmla="*/ 34 w 43"/>
                <a:gd name="T69" fmla="*/ 30 h 41"/>
                <a:gd name="T70" fmla="*/ 36 w 43"/>
                <a:gd name="T71" fmla="*/ 37 h 41"/>
                <a:gd name="T72" fmla="*/ 33 w 43"/>
                <a:gd name="T73" fmla="*/ 37 h 41"/>
                <a:gd name="T74" fmla="*/ 31 w 43"/>
                <a:gd name="T75" fmla="*/ 30 h 41"/>
                <a:gd name="T76" fmla="*/ 34 w 43"/>
                <a:gd name="T77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" h="41">
                  <a:moveTo>
                    <a:pt x="3" y="17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17"/>
                    <a:pt x="20" y="17"/>
                    <a:pt x="20" y="17"/>
                  </a:cubicBezTo>
                  <a:lnTo>
                    <a:pt x="3" y="17"/>
                  </a:lnTo>
                  <a:close/>
                  <a:moveTo>
                    <a:pt x="42" y="5"/>
                  </a:moveTo>
                  <a:cubicBezTo>
                    <a:pt x="42" y="12"/>
                    <a:pt x="42" y="12"/>
                    <a:pt x="42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5"/>
                    <a:pt x="23" y="5"/>
                    <a:pt x="23" y="5"/>
                  </a:cubicBezTo>
                  <a:lnTo>
                    <a:pt x="42" y="5"/>
                  </a:lnTo>
                  <a:close/>
                  <a:moveTo>
                    <a:pt x="34" y="30"/>
                  </a:moveTo>
                  <a:cubicBezTo>
                    <a:pt x="35" y="32"/>
                    <a:pt x="35" y="34"/>
                    <a:pt x="36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5"/>
                    <a:pt x="32" y="33"/>
                    <a:pt x="31" y="30"/>
                  </a:cubicBezTo>
                  <a:lnTo>
                    <a:pt x="34" y="30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Freeform 205"/>
            <p:cNvSpPr/>
            <p:nvPr/>
          </p:nvSpPr>
          <p:spPr bwMode="auto">
            <a:xfrm>
              <a:off x="569006" y="1512887"/>
              <a:ext cx="55563" cy="168275"/>
            </a:xfrm>
            <a:custGeom>
              <a:avLst/>
              <a:gdLst>
                <a:gd name="T0" fmla="*/ 7 w 35"/>
                <a:gd name="T1" fmla="*/ 106 h 106"/>
                <a:gd name="T2" fmla="*/ 0 w 35"/>
                <a:gd name="T3" fmla="*/ 106 h 106"/>
                <a:gd name="T4" fmla="*/ 28 w 35"/>
                <a:gd name="T5" fmla="*/ 0 h 106"/>
                <a:gd name="T6" fmla="*/ 35 w 35"/>
                <a:gd name="T7" fmla="*/ 0 h 106"/>
                <a:gd name="T8" fmla="*/ 7 w 35"/>
                <a:gd name="T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06">
                  <a:moveTo>
                    <a:pt x="7" y="106"/>
                  </a:moveTo>
                  <a:lnTo>
                    <a:pt x="0" y="106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7" y="106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Freeform 206"/>
            <p:cNvSpPr>
              <a:spLocks noEditPoints="1"/>
            </p:cNvSpPr>
            <p:nvPr/>
          </p:nvSpPr>
          <p:spPr bwMode="auto">
            <a:xfrm>
              <a:off x="635681" y="1512887"/>
              <a:ext cx="158750" cy="157163"/>
            </a:xfrm>
            <a:custGeom>
              <a:avLst/>
              <a:gdLst>
                <a:gd name="T0" fmla="*/ 3 w 42"/>
                <a:gd name="T1" fmla="*/ 42 h 42"/>
                <a:gd name="T2" fmla="*/ 0 w 42"/>
                <a:gd name="T3" fmla="*/ 42 h 42"/>
                <a:gd name="T4" fmla="*/ 5 w 42"/>
                <a:gd name="T5" fmla="*/ 24 h 42"/>
                <a:gd name="T6" fmla="*/ 8 w 42"/>
                <a:gd name="T7" fmla="*/ 24 h 42"/>
                <a:gd name="T8" fmla="*/ 3 w 42"/>
                <a:gd name="T9" fmla="*/ 42 h 42"/>
                <a:gd name="T10" fmla="*/ 3 w 42"/>
                <a:gd name="T11" fmla="*/ 1 h 42"/>
                <a:gd name="T12" fmla="*/ 8 w 42"/>
                <a:gd name="T13" fmla="*/ 10 h 42"/>
                <a:gd name="T14" fmla="*/ 5 w 42"/>
                <a:gd name="T15" fmla="*/ 10 h 42"/>
                <a:gd name="T16" fmla="*/ 1 w 42"/>
                <a:gd name="T17" fmla="*/ 1 h 42"/>
                <a:gd name="T18" fmla="*/ 3 w 42"/>
                <a:gd name="T19" fmla="*/ 1 h 42"/>
                <a:gd name="T20" fmla="*/ 4 w 42"/>
                <a:gd name="T21" fmla="*/ 12 h 42"/>
                <a:gd name="T22" fmla="*/ 8 w 42"/>
                <a:gd name="T23" fmla="*/ 21 h 42"/>
                <a:gd name="T24" fmla="*/ 5 w 42"/>
                <a:gd name="T25" fmla="*/ 21 h 42"/>
                <a:gd name="T26" fmla="*/ 1 w 42"/>
                <a:gd name="T27" fmla="*/ 12 h 42"/>
                <a:gd name="T28" fmla="*/ 4 w 42"/>
                <a:gd name="T29" fmla="*/ 12 h 42"/>
                <a:gd name="T30" fmla="*/ 10 w 42"/>
                <a:gd name="T31" fmla="*/ 10 h 42"/>
                <a:gd name="T32" fmla="*/ 18 w 42"/>
                <a:gd name="T33" fmla="*/ 0 h 42"/>
                <a:gd name="T34" fmla="*/ 21 w 42"/>
                <a:gd name="T35" fmla="*/ 0 h 42"/>
                <a:gd name="T36" fmla="*/ 19 w 42"/>
                <a:gd name="T37" fmla="*/ 5 h 42"/>
                <a:gd name="T38" fmla="*/ 42 w 42"/>
                <a:gd name="T39" fmla="*/ 5 h 42"/>
                <a:gd name="T40" fmla="*/ 42 w 42"/>
                <a:gd name="T41" fmla="*/ 37 h 42"/>
                <a:gd name="T42" fmla="*/ 36 w 42"/>
                <a:gd name="T43" fmla="*/ 42 h 42"/>
                <a:gd name="T44" fmla="*/ 32 w 42"/>
                <a:gd name="T45" fmla="*/ 42 h 42"/>
                <a:gd name="T46" fmla="*/ 32 w 42"/>
                <a:gd name="T47" fmla="*/ 40 h 42"/>
                <a:gd name="T48" fmla="*/ 35 w 42"/>
                <a:gd name="T49" fmla="*/ 40 h 42"/>
                <a:gd name="T50" fmla="*/ 39 w 42"/>
                <a:gd name="T51" fmla="*/ 37 h 42"/>
                <a:gd name="T52" fmla="*/ 39 w 42"/>
                <a:gd name="T53" fmla="*/ 7 h 42"/>
                <a:gd name="T54" fmla="*/ 17 w 42"/>
                <a:gd name="T55" fmla="*/ 7 h 42"/>
                <a:gd name="T56" fmla="*/ 10 w 42"/>
                <a:gd name="T57" fmla="*/ 12 h 42"/>
                <a:gd name="T58" fmla="*/ 10 w 42"/>
                <a:gd name="T59" fmla="*/ 10 h 42"/>
                <a:gd name="T60" fmla="*/ 11 w 42"/>
                <a:gd name="T61" fmla="*/ 18 h 42"/>
                <a:gd name="T62" fmla="*/ 17 w 42"/>
                <a:gd name="T63" fmla="*/ 10 h 42"/>
                <a:gd name="T64" fmla="*/ 20 w 42"/>
                <a:gd name="T65" fmla="*/ 10 h 42"/>
                <a:gd name="T66" fmla="*/ 18 w 42"/>
                <a:gd name="T67" fmla="*/ 13 h 42"/>
                <a:gd name="T68" fmla="*/ 34 w 42"/>
                <a:gd name="T69" fmla="*/ 13 h 42"/>
                <a:gd name="T70" fmla="*/ 34 w 42"/>
                <a:gd name="T71" fmla="*/ 15 h 42"/>
                <a:gd name="T72" fmla="*/ 24 w 42"/>
                <a:gd name="T73" fmla="*/ 15 h 42"/>
                <a:gd name="T74" fmla="*/ 24 w 42"/>
                <a:gd name="T75" fmla="*/ 22 h 42"/>
                <a:gd name="T76" fmla="*/ 36 w 42"/>
                <a:gd name="T77" fmla="*/ 22 h 42"/>
                <a:gd name="T78" fmla="*/ 36 w 42"/>
                <a:gd name="T79" fmla="*/ 24 h 42"/>
                <a:gd name="T80" fmla="*/ 24 w 42"/>
                <a:gd name="T81" fmla="*/ 24 h 42"/>
                <a:gd name="T82" fmla="*/ 24 w 42"/>
                <a:gd name="T83" fmla="*/ 34 h 42"/>
                <a:gd name="T84" fmla="*/ 28 w 42"/>
                <a:gd name="T85" fmla="*/ 34 h 42"/>
                <a:gd name="T86" fmla="*/ 31 w 42"/>
                <a:gd name="T87" fmla="*/ 32 h 42"/>
                <a:gd name="T88" fmla="*/ 31 w 42"/>
                <a:gd name="T89" fmla="*/ 27 h 42"/>
                <a:gd name="T90" fmla="*/ 33 w 42"/>
                <a:gd name="T91" fmla="*/ 27 h 42"/>
                <a:gd name="T92" fmla="*/ 33 w 42"/>
                <a:gd name="T93" fmla="*/ 32 h 42"/>
                <a:gd name="T94" fmla="*/ 28 w 42"/>
                <a:gd name="T95" fmla="*/ 36 h 42"/>
                <a:gd name="T96" fmla="*/ 13 w 42"/>
                <a:gd name="T97" fmla="*/ 36 h 42"/>
                <a:gd name="T98" fmla="*/ 13 w 42"/>
                <a:gd name="T99" fmla="*/ 27 h 42"/>
                <a:gd name="T100" fmla="*/ 16 w 42"/>
                <a:gd name="T101" fmla="*/ 27 h 42"/>
                <a:gd name="T102" fmla="*/ 16 w 42"/>
                <a:gd name="T103" fmla="*/ 34 h 42"/>
                <a:gd name="T104" fmla="*/ 22 w 42"/>
                <a:gd name="T105" fmla="*/ 34 h 42"/>
                <a:gd name="T106" fmla="*/ 22 w 42"/>
                <a:gd name="T107" fmla="*/ 24 h 42"/>
                <a:gd name="T108" fmla="*/ 11 w 42"/>
                <a:gd name="T109" fmla="*/ 24 h 42"/>
                <a:gd name="T110" fmla="*/ 11 w 42"/>
                <a:gd name="T111" fmla="*/ 22 h 42"/>
                <a:gd name="T112" fmla="*/ 22 w 42"/>
                <a:gd name="T113" fmla="*/ 22 h 42"/>
                <a:gd name="T114" fmla="*/ 22 w 42"/>
                <a:gd name="T115" fmla="*/ 15 h 42"/>
                <a:gd name="T116" fmla="*/ 17 w 42"/>
                <a:gd name="T117" fmla="*/ 15 h 42"/>
                <a:gd name="T118" fmla="*/ 11 w 42"/>
                <a:gd name="T119" fmla="*/ 20 h 42"/>
                <a:gd name="T120" fmla="*/ 11 w 42"/>
                <a:gd name="T121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" h="42">
                  <a:moveTo>
                    <a:pt x="3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3" y="37"/>
                    <a:pt x="4" y="30"/>
                    <a:pt x="5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30"/>
                    <a:pt x="6" y="37"/>
                    <a:pt x="3" y="42"/>
                  </a:cubicBezTo>
                  <a:close/>
                  <a:moveTo>
                    <a:pt x="3" y="1"/>
                  </a:moveTo>
                  <a:cubicBezTo>
                    <a:pt x="5" y="4"/>
                    <a:pt x="6" y="7"/>
                    <a:pt x="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7"/>
                    <a:pt x="2" y="4"/>
                    <a:pt x="1" y="1"/>
                  </a:cubicBezTo>
                  <a:lnTo>
                    <a:pt x="3" y="1"/>
                  </a:lnTo>
                  <a:close/>
                  <a:moveTo>
                    <a:pt x="4" y="12"/>
                  </a:moveTo>
                  <a:cubicBezTo>
                    <a:pt x="5" y="15"/>
                    <a:pt x="7" y="18"/>
                    <a:pt x="8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18"/>
                    <a:pt x="3" y="15"/>
                    <a:pt x="1" y="12"/>
                  </a:cubicBezTo>
                  <a:lnTo>
                    <a:pt x="4" y="12"/>
                  </a:lnTo>
                  <a:close/>
                  <a:moveTo>
                    <a:pt x="10" y="10"/>
                  </a:moveTo>
                  <a:cubicBezTo>
                    <a:pt x="15" y="8"/>
                    <a:pt x="17" y="4"/>
                    <a:pt x="1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2"/>
                    <a:pt x="20" y="4"/>
                    <a:pt x="19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41"/>
                    <a:pt x="40" y="42"/>
                    <a:pt x="36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8" y="40"/>
                    <a:pt x="39" y="39"/>
                    <a:pt x="39" y="3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9"/>
                    <a:pt x="14" y="11"/>
                    <a:pt x="10" y="12"/>
                  </a:cubicBezTo>
                  <a:lnTo>
                    <a:pt x="10" y="10"/>
                  </a:lnTo>
                  <a:close/>
                  <a:moveTo>
                    <a:pt x="11" y="18"/>
                  </a:moveTo>
                  <a:cubicBezTo>
                    <a:pt x="14" y="16"/>
                    <a:pt x="16" y="13"/>
                    <a:pt x="17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1"/>
                    <a:pt x="19" y="12"/>
                    <a:pt x="18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0" y="35"/>
                    <a:pt x="31" y="34"/>
                    <a:pt x="31" y="32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5"/>
                    <a:pt x="32" y="36"/>
                    <a:pt x="28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7"/>
                    <a:pt x="14" y="19"/>
                    <a:pt x="11" y="20"/>
                  </a:cubicBezTo>
                  <a:lnTo>
                    <a:pt x="11" y="18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Freeform 207"/>
            <p:cNvSpPr/>
            <p:nvPr/>
          </p:nvSpPr>
          <p:spPr bwMode="auto">
            <a:xfrm>
              <a:off x="816656" y="1524000"/>
              <a:ext cx="161925" cy="150813"/>
            </a:xfrm>
            <a:custGeom>
              <a:avLst/>
              <a:gdLst>
                <a:gd name="T0" fmla="*/ 3 w 43"/>
                <a:gd name="T1" fmla="*/ 2 h 40"/>
                <a:gd name="T2" fmla="*/ 3 w 43"/>
                <a:gd name="T3" fmla="*/ 0 h 40"/>
                <a:gd name="T4" fmla="*/ 41 w 43"/>
                <a:gd name="T5" fmla="*/ 0 h 40"/>
                <a:gd name="T6" fmla="*/ 41 w 43"/>
                <a:gd name="T7" fmla="*/ 2 h 40"/>
                <a:gd name="T8" fmla="*/ 23 w 43"/>
                <a:gd name="T9" fmla="*/ 2 h 40"/>
                <a:gd name="T10" fmla="*/ 23 w 43"/>
                <a:gd name="T11" fmla="*/ 13 h 40"/>
                <a:gd name="T12" fmla="*/ 23 w 43"/>
                <a:gd name="T13" fmla="*/ 14 h 40"/>
                <a:gd name="T14" fmla="*/ 43 w 43"/>
                <a:gd name="T15" fmla="*/ 14 h 40"/>
                <a:gd name="T16" fmla="*/ 43 w 43"/>
                <a:gd name="T17" fmla="*/ 16 h 40"/>
                <a:gd name="T18" fmla="*/ 23 w 43"/>
                <a:gd name="T19" fmla="*/ 16 h 40"/>
                <a:gd name="T20" fmla="*/ 43 w 43"/>
                <a:gd name="T21" fmla="*/ 38 h 40"/>
                <a:gd name="T22" fmla="*/ 43 w 43"/>
                <a:gd name="T23" fmla="*/ 40 h 40"/>
                <a:gd name="T24" fmla="*/ 22 w 43"/>
                <a:gd name="T25" fmla="*/ 23 h 40"/>
                <a:gd name="T26" fmla="*/ 0 w 43"/>
                <a:gd name="T27" fmla="*/ 40 h 40"/>
                <a:gd name="T28" fmla="*/ 0 w 43"/>
                <a:gd name="T29" fmla="*/ 38 h 40"/>
                <a:gd name="T30" fmla="*/ 20 w 43"/>
                <a:gd name="T31" fmla="*/ 16 h 40"/>
                <a:gd name="T32" fmla="*/ 0 w 43"/>
                <a:gd name="T33" fmla="*/ 16 h 40"/>
                <a:gd name="T34" fmla="*/ 0 w 43"/>
                <a:gd name="T35" fmla="*/ 14 h 40"/>
                <a:gd name="T36" fmla="*/ 20 w 43"/>
                <a:gd name="T37" fmla="*/ 14 h 40"/>
                <a:gd name="T38" fmla="*/ 20 w 43"/>
                <a:gd name="T39" fmla="*/ 13 h 40"/>
                <a:gd name="T40" fmla="*/ 20 w 43"/>
                <a:gd name="T41" fmla="*/ 2 h 40"/>
                <a:gd name="T42" fmla="*/ 3 w 43"/>
                <a:gd name="T4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0">
                  <a:moveTo>
                    <a:pt x="3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26"/>
                    <a:pt x="31" y="33"/>
                    <a:pt x="43" y="38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32" y="36"/>
                    <a:pt x="25" y="30"/>
                    <a:pt x="22" y="23"/>
                  </a:cubicBezTo>
                  <a:cubicBezTo>
                    <a:pt x="19" y="30"/>
                    <a:pt x="12" y="36"/>
                    <a:pt x="0" y="4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3" y="32"/>
                    <a:pt x="20" y="25"/>
                    <a:pt x="2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2"/>
                    <a:pt x="20" y="2"/>
                    <a:pt x="20" y="2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Freeform 208"/>
            <p:cNvSpPr>
              <a:spLocks noEditPoints="1"/>
            </p:cNvSpPr>
            <p:nvPr/>
          </p:nvSpPr>
          <p:spPr bwMode="auto">
            <a:xfrm>
              <a:off x="997631" y="1527175"/>
              <a:ext cx="160338" cy="147638"/>
            </a:xfrm>
            <a:custGeom>
              <a:avLst/>
              <a:gdLst>
                <a:gd name="T0" fmla="*/ 18 w 43"/>
                <a:gd name="T1" fmla="*/ 39 h 39"/>
                <a:gd name="T2" fmla="*/ 18 w 43"/>
                <a:gd name="T3" fmla="*/ 2 h 39"/>
                <a:gd name="T4" fmla="*/ 0 w 43"/>
                <a:gd name="T5" fmla="*/ 2 h 39"/>
                <a:gd name="T6" fmla="*/ 0 w 43"/>
                <a:gd name="T7" fmla="*/ 0 h 39"/>
                <a:gd name="T8" fmla="*/ 43 w 43"/>
                <a:gd name="T9" fmla="*/ 0 h 39"/>
                <a:gd name="T10" fmla="*/ 43 w 43"/>
                <a:gd name="T11" fmla="*/ 2 h 39"/>
                <a:gd name="T12" fmla="*/ 22 w 43"/>
                <a:gd name="T13" fmla="*/ 2 h 39"/>
                <a:gd name="T14" fmla="*/ 22 w 43"/>
                <a:gd name="T15" fmla="*/ 39 h 39"/>
                <a:gd name="T16" fmla="*/ 18 w 43"/>
                <a:gd name="T17" fmla="*/ 39 h 39"/>
                <a:gd name="T18" fmla="*/ 24 w 43"/>
                <a:gd name="T19" fmla="*/ 12 h 39"/>
                <a:gd name="T20" fmla="*/ 40 w 43"/>
                <a:gd name="T21" fmla="*/ 19 h 39"/>
                <a:gd name="T22" fmla="*/ 40 w 43"/>
                <a:gd name="T23" fmla="*/ 23 h 39"/>
                <a:gd name="T24" fmla="*/ 24 w 43"/>
                <a:gd name="T25" fmla="*/ 14 h 39"/>
                <a:gd name="T26" fmla="*/ 24 w 43"/>
                <a:gd name="T27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9">
                  <a:moveTo>
                    <a:pt x="18" y="39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9"/>
                    <a:pt x="22" y="39"/>
                    <a:pt x="22" y="39"/>
                  </a:cubicBezTo>
                  <a:lnTo>
                    <a:pt x="18" y="39"/>
                  </a:lnTo>
                  <a:close/>
                  <a:moveTo>
                    <a:pt x="24" y="12"/>
                  </a:moveTo>
                  <a:cubicBezTo>
                    <a:pt x="30" y="14"/>
                    <a:pt x="35" y="16"/>
                    <a:pt x="40" y="19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5" y="19"/>
                    <a:pt x="30" y="16"/>
                    <a:pt x="24" y="14"/>
                  </a:cubicBezTo>
                  <a:lnTo>
                    <a:pt x="24" y="12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34" name="组合 633"/>
          <p:cNvGrpSpPr/>
          <p:nvPr/>
        </p:nvGrpSpPr>
        <p:grpSpPr>
          <a:xfrm>
            <a:off x="1465543" y="2881948"/>
            <a:ext cx="638102" cy="145607"/>
            <a:chOff x="1407206" y="1512887"/>
            <a:chExt cx="709612" cy="161925"/>
          </a:xfrm>
        </p:grpSpPr>
        <p:sp>
          <p:nvSpPr>
            <p:cNvPr id="635" name="Freeform 209"/>
            <p:cNvSpPr>
              <a:spLocks noEditPoints="1"/>
            </p:cNvSpPr>
            <p:nvPr/>
          </p:nvSpPr>
          <p:spPr bwMode="auto">
            <a:xfrm>
              <a:off x="1407206" y="1512887"/>
              <a:ext cx="168275" cy="161925"/>
            </a:xfrm>
            <a:custGeom>
              <a:avLst/>
              <a:gdLst>
                <a:gd name="T0" fmla="*/ 0 w 45"/>
                <a:gd name="T1" fmla="*/ 39 h 43"/>
                <a:gd name="T2" fmla="*/ 8 w 45"/>
                <a:gd name="T3" fmla="*/ 28 h 43"/>
                <a:gd name="T4" fmla="*/ 20 w 45"/>
                <a:gd name="T5" fmla="*/ 9 h 43"/>
                <a:gd name="T6" fmla="*/ 24 w 45"/>
                <a:gd name="T7" fmla="*/ 16 h 43"/>
                <a:gd name="T8" fmla="*/ 14 w 45"/>
                <a:gd name="T9" fmla="*/ 18 h 43"/>
                <a:gd name="T10" fmla="*/ 23 w 45"/>
                <a:gd name="T11" fmla="*/ 24 h 43"/>
                <a:gd name="T12" fmla="*/ 14 w 45"/>
                <a:gd name="T13" fmla="*/ 26 h 43"/>
                <a:gd name="T14" fmla="*/ 9 w 45"/>
                <a:gd name="T15" fmla="*/ 42 h 43"/>
                <a:gd name="T16" fmla="*/ 6 w 45"/>
                <a:gd name="T17" fmla="*/ 40 h 43"/>
                <a:gd name="T18" fmla="*/ 11 w 45"/>
                <a:gd name="T19" fmla="*/ 38 h 43"/>
                <a:gd name="T20" fmla="*/ 2 w 45"/>
                <a:gd name="T21" fmla="*/ 26 h 43"/>
                <a:gd name="T22" fmla="*/ 11 w 45"/>
                <a:gd name="T23" fmla="*/ 24 h 43"/>
                <a:gd name="T24" fmla="*/ 1 w 45"/>
                <a:gd name="T25" fmla="*/ 18 h 43"/>
                <a:gd name="T26" fmla="*/ 6 w 45"/>
                <a:gd name="T27" fmla="*/ 16 h 43"/>
                <a:gd name="T28" fmla="*/ 7 w 45"/>
                <a:gd name="T29" fmla="*/ 9 h 43"/>
                <a:gd name="T30" fmla="*/ 16 w 45"/>
                <a:gd name="T31" fmla="*/ 16 h 43"/>
                <a:gd name="T32" fmla="*/ 20 w 45"/>
                <a:gd name="T33" fmla="*/ 9 h 43"/>
                <a:gd name="T34" fmla="*/ 2 w 45"/>
                <a:gd name="T35" fmla="*/ 4 h 43"/>
                <a:gd name="T36" fmla="*/ 11 w 45"/>
                <a:gd name="T37" fmla="*/ 0 h 43"/>
                <a:gd name="T38" fmla="*/ 14 w 45"/>
                <a:gd name="T39" fmla="*/ 4 h 43"/>
                <a:gd name="T40" fmla="*/ 23 w 45"/>
                <a:gd name="T41" fmla="*/ 6 h 43"/>
                <a:gd name="T42" fmla="*/ 35 w 45"/>
                <a:gd name="T43" fmla="*/ 3 h 43"/>
                <a:gd name="T44" fmla="*/ 44 w 45"/>
                <a:gd name="T45" fmla="*/ 4 h 43"/>
                <a:gd name="T46" fmla="*/ 29 w 45"/>
                <a:gd name="T47" fmla="*/ 5 h 43"/>
                <a:gd name="T48" fmla="*/ 45 w 45"/>
                <a:gd name="T49" fmla="*/ 14 h 43"/>
                <a:gd name="T50" fmla="*/ 39 w 45"/>
                <a:gd name="T51" fmla="*/ 16 h 43"/>
                <a:gd name="T52" fmla="*/ 36 w 45"/>
                <a:gd name="T53" fmla="*/ 43 h 43"/>
                <a:gd name="T54" fmla="*/ 29 w 45"/>
                <a:gd name="T55" fmla="*/ 16 h 43"/>
                <a:gd name="T56" fmla="*/ 23 w 45"/>
                <a:gd name="T57" fmla="*/ 43 h 43"/>
                <a:gd name="T58" fmla="*/ 24 w 45"/>
                <a:gd name="T59" fmla="*/ 40 h 43"/>
                <a:gd name="T60" fmla="*/ 20 w 45"/>
                <a:gd name="T61" fmla="*/ 28 h 43"/>
                <a:gd name="T62" fmla="*/ 24 w 45"/>
                <a:gd name="T63" fmla="*/ 40 h 43"/>
                <a:gd name="T64" fmla="*/ 26 w 45"/>
                <a:gd name="T65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43">
                  <a:moveTo>
                    <a:pt x="0" y="40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3" y="36"/>
                    <a:pt x="5" y="33"/>
                    <a:pt x="5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7" y="34"/>
                    <a:pt x="5" y="38"/>
                    <a:pt x="0" y="40"/>
                  </a:cubicBezTo>
                  <a:close/>
                  <a:moveTo>
                    <a:pt x="20" y="9"/>
                  </a:moveTo>
                  <a:cubicBezTo>
                    <a:pt x="20" y="11"/>
                    <a:pt x="19" y="13"/>
                    <a:pt x="18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41"/>
                    <a:pt x="12" y="43"/>
                    <a:pt x="9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0" y="40"/>
                    <a:pt x="11" y="39"/>
                    <a:pt x="11" y="38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3"/>
                    <a:pt x="5" y="11"/>
                    <a:pt x="5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1"/>
                    <a:pt x="8" y="13"/>
                    <a:pt x="9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3"/>
                    <a:pt x="17" y="11"/>
                    <a:pt x="18" y="9"/>
                  </a:cubicBezTo>
                  <a:lnTo>
                    <a:pt x="20" y="9"/>
                  </a:lnTo>
                  <a:close/>
                  <a:moveTo>
                    <a:pt x="2" y="6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6"/>
                    <a:pt x="23" y="6"/>
                    <a:pt x="23" y="6"/>
                  </a:cubicBezTo>
                  <a:lnTo>
                    <a:pt x="2" y="6"/>
                  </a:lnTo>
                  <a:close/>
                  <a:moveTo>
                    <a:pt x="35" y="3"/>
                  </a:moveTo>
                  <a:cubicBezTo>
                    <a:pt x="38" y="3"/>
                    <a:pt x="41" y="3"/>
                    <a:pt x="44" y="1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2" y="5"/>
                    <a:pt x="39" y="5"/>
                    <a:pt x="36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35"/>
                    <a:pt x="27" y="40"/>
                    <a:pt x="23" y="43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19" y="38"/>
                    <a:pt x="17" y="34"/>
                    <a:pt x="17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33"/>
                    <a:pt x="21" y="36"/>
                    <a:pt x="24" y="3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38"/>
                    <a:pt x="26" y="34"/>
                    <a:pt x="26" y="28"/>
                  </a:cubicBezTo>
                  <a:cubicBezTo>
                    <a:pt x="26" y="3"/>
                    <a:pt x="26" y="3"/>
                    <a:pt x="26" y="3"/>
                  </a:cubicBezTo>
                  <a:lnTo>
                    <a:pt x="35" y="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Freeform 210"/>
            <p:cNvSpPr>
              <a:spLocks noEditPoints="1"/>
            </p:cNvSpPr>
            <p:nvPr/>
          </p:nvSpPr>
          <p:spPr bwMode="auto">
            <a:xfrm>
              <a:off x="1594531" y="1512887"/>
              <a:ext cx="157163" cy="161925"/>
            </a:xfrm>
            <a:custGeom>
              <a:avLst/>
              <a:gdLst>
                <a:gd name="T0" fmla="*/ 3 w 42"/>
                <a:gd name="T1" fmla="*/ 42 h 43"/>
                <a:gd name="T2" fmla="*/ 0 w 42"/>
                <a:gd name="T3" fmla="*/ 42 h 43"/>
                <a:gd name="T4" fmla="*/ 5 w 42"/>
                <a:gd name="T5" fmla="*/ 24 h 43"/>
                <a:gd name="T6" fmla="*/ 7 w 42"/>
                <a:gd name="T7" fmla="*/ 24 h 43"/>
                <a:gd name="T8" fmla="*/ 3 w 42"/>
                <a:gd name="T9" fmla="*/ 42 h 43"/>
                <a:gd name="T10" fmla="*/ 3 w 42"/>
                <a:gd name="T11" fmla="*/ 1 h 43"/>
                <a:gd name="T12" fmla="*/ 7 w 42"/>
                <a:gd name="T13" fmla="*/ 10 h 43"/>
                <a:gd name="T14" fmla="*/ 4 w 42"/>
                <a:gd name="T15" fmla="*/ 10 h 43"/>
                <a:gd name="T16" fmla="*/ 1 w 42"/>
                <a:gd name="T17" fmla="*/ 1 h 43"/>
                <a:gd name="T18" fmla="*/ 3 w 42"/>
                <a:gd name="T19" fmla="*/ 1 h 43"/>
                <a:gd name="T20" fmla="*/ 3 w 42"/>
                <a:gd name="T21" fmla="*/ 12 h 43"/>
                <a:gd name="T22" fmla="*/ 7 w 42"/>
                <a:gd name="T23" fmla="*/ 21 h 43"/>
                <a:gd name="T24" fmla="*/ 4 w 42"/>
                <a:gd name="T25" fmla="*/ 21 h 43"/>
                <a:gd name="T26" fmla="*/ 1 w 42"/>
                <a:gd name="T27" fmla="*/ 12 h 43"/>
                <a:gd name="T28" fmla="*/ 3 w 42"/>
                <a:gd name="T29" fmla="*/ 12 h 43"/>
                <a:gd name="T30" fmla="*/ 27 w 42"/>
                <a:gd name="T31" fmla="*/ 0 h 43"/>
                <a:gd name="T32" fmla="*/ 27 w 42"/>
                <a:gd name="T33" fmla="*/ 4 h 43"/>
                <a:gd name="T34" fmla="*/ 38 w 42"/>
                <a:gd name="T35" fmla="*/ 4 h 43"/>
                <a:gd name="T36" fmla="*/ 38 w 42"/>
                <a:gd name="T37" fmla="*/ 18 h 43"/>
                <a:gd name="T38" fmla="*/ 32 w 42"/>
                <a:gd name="T39" fmla="*/ 23 h 43"/>
                <a:gd name="T40" fmla="*/ 15 w 42"/>
                <a:gd name="T41" fmla="*/ 23 h 43"/>
                <a:gd name="T42" fmla="*/ 15 w 42"/>
                <a:gd name="T43" fmla="*/ 39 h 43"/>
                <a:gd name="T44" fmla="*/ 25 w 42"/>
                <a:gd name="T45" fmla="*/ 36 h 43"/>
                <a:gd name="T46" fmla="*/ 25 w 42"/>
                <a:gd name="T47" fmla="*/ 38 h 43"/>
                <a:gd name="T48" fmla="*/ 13 w 42"/>
                <a:gd name="T49" fmla="*/ 43 h 43"/>
                <a:gd name="T50" fmla="*/ 13 w 42"/>
                <a:gd name="T51" fmla="*/ 4 h 43"/>
                <a:gd name="T52" fmla="*/ 24 w 42"/>
                <a:gd name="T53" fmla="*/ 4 h 43"/>
                <a:gd name="T54" fmla="*/ 24 w 42"/>
                <a:gd name="T55" fmla="*/ 0 h 43"/>
                <a:gd name="T56" fmla="*/ 27 w 42"/>
                <a:gd name="T57" fmla="*/ 0 h 43"/>
                <a:gd name="T58" fmla="*/ 15 w 42"/>
                <a:gd name="T59" fmla="*/ 6 h 43"/>
                <a:gd name="T60" fmla="*/ 15 w 42"/>
                <a:gd name="T61" fmla="*/ 13 h 43"/>
                <a:gd name="T62" fmla="*/ 36 w 42"/>
                <a:gd name="T63" fmla="*/ 13 h 43"/>
                <a:gd name="T64" fmla="*/ 36 w 42"/>
                <a:gd name="T65" fmla="*/ 6 h 43"/>
                <a:gd name="T66" fmla="*/ 15 w 42"/>
                <a:gd name="T67" fmla="*/ 6 h 43"/>
                <a:gd name="T68" fmla="*/ 32 w 42"/>
                <a:gd name="T69" fmla="*/ 21 h 43"/>
                <a:gd name="T70" fmla="*/ 36 w 42"/>
                <a:gd name="T71" fmla="*/ 18 h 43"/>
                <a:gd name="T72" fmla="*/ 36 w 42"/>
                <a:gd name="T73" fmla="*/ 15 h 43"/>
                <a:gd name="T74" fmla="*/ 15 w 42"/>
                <a:gd name="T75" fmla="*/ 15 h 43"/>
                <a:gd name="T76" fmla="*/ 15 w 42"/>
                <a:gd name="T77" fmla="*/ 21 h 43"/>
                <a:gd name="T78" fmla="*/ 32 w 42"/>
                <a:gd name="T79" fmla="*/ 21 h 43"/>
                <a:gd name="T80" fmla="*/ 42 w 42"/>
                <a:gd name="T81" fmla="*/ 41 h 43"/>
                <a:gd name="T82" fmla="*/ 42 w 42"/>
                <a:gd name="T83" fmla="*/ 43 h 43"/>
                <a:gd name="T84" fmla="*/ 22 w 42"/>
                <a:gd name="T85" fmla="*/ 25 h 43"/>
                <a:gd name="T86" fmla="*/ 25 w 42"/>
                <a:gd name="T87" fmla="*/ 25 h 43"/>
                <a:gd name="T88" fmla="*/ 29 w 42"/>
                <a:gd name="T89" fmla="*/ 33 h 43"/>
                <a:gd name="T90" fmla="*/ 38 w 42"/>
                <a:gd name="T91" fmla="*/ 25 h 43"/>
                <a:gd name="T92" fmla="*/ 40 w 42"/>
                <a:gd name="T93" fmla="*/ 25 h 43"/>
                <a:gd name="T94" fmla="*/ 31 w 42"/>
                <a:gd name="T95" fmla="*/ 35 h 43"/>
                <a:gd name="T96" fmla="*/ 42 w 42"/>
                <a:gd name="T9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" h="43">
                  <a:moveTo>
                    <a:pt x="3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2" y="37"/>
                    <a:pt x="4" y="31"/>
                    <a:pt x="5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30"/>
                    <a:pt x="5" y="36"/>
                    <a:pt x="3" y="42"/>
                  </a:cubicBezTo>
                  <a:close/>
                  <a:moveTo>
                    <a:pt x="3" y="1"/>
                  </a:moveTo>
                  <a:cubicBezTo>
                    <a:pt x="5" y="4"/>
                    <a:pt x="6" y="7"/>
                    <a:pt x="7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7"/>
                    <a:pt x="2" y="4"/>
                    <a:pt x="1" y="1"/>
                  </a:cubicBezTo>
                  <a:lnTo>
                    <a:pt x="3" y="1"/>
                  </a:lnTo>
                  <a:close/>
                  <a:moveTo>
                    <a:pt x="3" y="12"/>
                  </a:moveTo>
                  <a:cubicBezTo>
                    <a:pt x="5" y="15"/>
                    <a:pt x="6" y="18"/>
                    <a:pt x="7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18"/>
                    <a:pt x="3" y="15"/>
                    <a:pt x="1" y="12"/>
                  </a:cubicBezTo>
                  <a:lnTo>
                    <a:pt x="3" y="12"/>
                  </a:lnTo>
                  <a:close/>
                  <a:moveTo>
                    <a:pt x="27" y="0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22"/>
                    <a:pt x="37" y="23"/>
                    <a:pt x="32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9" y="38"/>
                    <a:pt x="22" y="37"/>
                    <a:pt x="25" y="36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1" y="40"/>
                    <a:pt x="17" y="42"/>
                    <a:pt x="13" y="4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0"/>
                    <a:pt x="24" y="0"/>
                    <a:pt x="24" y="0"/>
                  </a:cubicBezTo>
                  <a:lnTo>
                    <a:pt x="27" y="0"/>
                  </a:lnTo>
                  <a:close/>
                  <a:moveTo>
                    <a:pt x="15" y="6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6"/>
                    <a:pt x="36" y="6"/>
                    <a:pt x="36" y="6"/>
                  </a:cubicBezTo>
                  <a:lnTo>
                    <a:pt x="15" y="6"/>
                  </a:lnTo>
                  <a:close/>
                  <a:moveTo>
                    <a:pt x="32" y="21"/>
                  </a:moveTo>
                  <a:cubicBezTo>
                    <a:pt x="34" y="21"/>
                    <a:pt x="36" y="20"/>
                    <a:pt x="36" y="18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21"/>
                    <a:pt x="15" y="21"/>
                    <a:pt x="15" y="21"/>
                  </a:cubicBezTo>
                  <a:lnTo>
                    <a:pt x="32" y="21"/>
                  </a:lnTo>
                  <a:close/>
                  <a:moveTo>
                    <a:pt x="42" y="41"/>
                  </a:moveTo>
                  <a:cubicBezTo>
                    <a:pt x="42" y="43"/>
                    <a:pt x="42" y="43"/>
                    <a:pt x="42" y="43"/>
                  </a:cubicBezTo>
                  <a:cubicBezTo>
                    <a:pt x="32" y="40"/>
                    <a:pt x="25" y="34"/>
                    <a:pt x="22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9"/>
                    <a:pt x="27" y="31"/>
                    <a:pt x="29" y="33"/>
                  </a:cubicBezTo>
                  <a:cubicBezTo>
                    <a:pt x="33" y="31"/>
                    <a:pt x="36" y="29"/>
                    <a:pt x="38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30"/>
                    <a:pt x="35" y="33"/>
                    <a:pt x="31" y="35"/>
                  </a:cubicBezTo>
                  <a:cubicBezTo>
                    <a:pt x="33" y="37"/>
                    <a:pt x="37" y="39"/>
                    <a:pt x="42" y="41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" name="Freeform 211"/>
            <p:cNvSpPr>
              <a:spLocks noEditPoints="1"/>
            </p:cNvSpPr>
            <p:nvPr/>
          </p:nvSpPr>
          <p:spPr bwMode="auto">
            <a:xfrm>
              <a:off x="1767568" y="1512887"/>
              <a:ext cx="168275" cy="161925"/>
            </a:xfrm>
            <a:custGeom>
              <a:avLst/>
              <a:gdLst>
                <a:gd name="T0" fmla="*/ 9 w 45"/>
                <a:gd name="T1" fmla="*/ 12 h 43"/>
                <a:gd name="T2" fmla="*/ 8 w 45"/>
                <a:gd name="T3" fmla="*/ 19 h 43"/>
                <a:gd name="T4" fmla="*/ 6 w 45"/>
                <a:gd name="T5" fmla="*/ 43 h 43"/>
                <a:gd name="T6" fmla="*/ 0 w 45"/>
                <a:gd name="T7" fmla="*/ 25 h 43"/>
                <a:gd name="T8" fmla="*/ 0 w 45"/>
                <a:gd name="T9" fmla="*/ 11 h 43"/>
                <a:gd name="T10" fmla="*/ 11 w 45"/>
                <a:gd name="T11" fmla="*/ 0 h 43"/>
                <a:gd name="T12" fmla="*/ 0 w 45"/>
                <a:gd name="T13" fmla="*/ 11 h 43"/>
                <a:gd name="T14" fmla="*/ 30 w 45"/>
                <a:gd name="T15" fmla="*/ 34 h 43"/>
                <a:gd name="T16" fmla="*/ 24 w 45"/>
                <a:gd name="T17" fmla="*/ 42 h 43"/>
                <a:gd name="T18" fmla="*/ 17 w 45"/>
                <a:gd name="T19" fmla="*/ 27 h 43"/>
                <a:gd name="T20" fmla="*/ 10 w 45"/>
                <a:gd name="T21" fmla="*/ 43 h 43"/>
                <a:gd name="T22" fmla="*/ 14 w 45"/>
                <a:gd name="T23" fmla="*/ 33 h 43"/>
                <a:gd name="T24" fmla="*/ 26 w 45"/>
                <a:gd name="T25" fmla="*/ 25 h 43"/>
                <a:gd name="T26" fmla="*/ 28 w 45"/>
                <a:gd name="T27" fmla="*/ 18 h 43"/>
                <a:gd name="T28" fmla="*/ 12 w 45"/>
                <a:gd name="T29" fmla="*/ 20 h 43"/>
                <a:gd name="T30" fmla="*/ 28 w 45"/>
                <a:gd name="T31" fmla="*/ 18 h 43"/>
                <a:gd name="T32" fmla="*/ 12 w 45"/>
                <a:gd name="T33" fmla="*/ 3 h 43"/>
                <a:gd name="T34" fmla="*/ 15 w 45"/>
                <a:gd name="T35" fmla="*/ 12 h 43"/>
                <a:gd name="T36" fmla="*/ 19 w 45"/>
                <a:gd name="T37" fmla="*/ 1 h 43"/>
                <a:gd name="T38" fmla="*/ 22 w 45"/>
                <a:gd name="T39" fmla="*/ 12 h 43"/>
                <a:gd name="T40" fmla="*/ 26 w 45"/>
                <a:gd name="T41" fmla="*/ 10 h 43"/>
                <a:gd name="T42" fmla="*/ 28 w 45"/>
                <a:gd name="T43" fmla="*/ 3 h 43"/>
                <a:gd name="T44" fmla="*/ 24 w 45"/>
                <a:gd name="T45" fmla="*/ 14 h 43"/>
                <a:gd name="T46" fmla="*/ 44 w 45"/>
                <a:gd name="T47" fmla="*/ 43 h 43"/>
                <a:gd name="T48" fmla="*/ 28 w 45"/>
                <a:gd name="T49" fmla="*/ 43 h 43"/>
                <a:gd name="T50" fmla="*/ 35 w 45"/>
                <a:gd name="T51" fmla="*/ 32 h 43"/>
                <a:gd name="T52" fmla="*/ 29 w 45"/>
                <a:gd name="T53" fmla="*/ 16 h 43"/>
                <a:gd name="T54" fmla="*/ 34 w 45"/>
                <a:gd name="T55" fmla="*/ 0 h 43"/>
                <a:gd name="T56" fmla="*/ 36 w 45"/>
                <a:gd name="T57" fmla="*/ 5 h 43"/>
                <a:gd name="T58" fmla="*/ 45 w 45"/>
                <a:gd name="T59" fmla="*/ 6 h 43"/>
                <a:gd name="T60" fmla="*/ 42 w 45"/>
                <a:gd name="T61" fmla="*/ 8 h 43"/>
                <a:gd name="T62" fmla="*/ 44 w 45"/>
                <a:gd name="T63" fmla="*/ 41 h 43"/>
                <a:gd name="T64" fmla="*/ 36 w 45"/>
                <a:gd name="T65" fmla="*/ 29 h 43"/>
                <a:gd name="T66" fmla="*/ 35 w 45"/>
                <a:gd name="T67" fmla="*/ 8 h 43"/>
                <a:gd name="T68" fmla="*/ 33 w 45"/>
                <a:gd name="T69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" h="43">
                  <a:moveTo>
                    <a:pt x="0" y="23"/>
                  </a:moveTo>
                  <a:cubicBezTo>
                    <a:pt x="4" y="21"/>
                    <a:pt x="7" y="17"/>
                    <a:pt x="9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5"/>
                    <a:pt x="9" y="17"/>
                    <a:pt x="8" y="19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2" y="24"/>
                    <a:pt x="0" y="25"/>
                  </a:cubicBezTo>
                  <a:lnTo>
                    <a:pt x="0" y="23"/>
                  </a:lnTo>
                  <a:close/>
                  <a:moveTo>
                    <a:pt x="0" y="11"/>
                  </a:moveTo>
                  <a:cubicBezTo>
                    <a:pt x="5" y="9"/>
                    <a:pt x="7" y="5"/>
                    <a:pt x="9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6"/>
                    <a:pt x="6" y="11"/>
                    <a:pt x="0" y="13"/>
                  </a:cubicBezTo>
                  <a:lnTo>
                    <a:pt x="0" y="11"/>
                  </a:lnTo>
                  <a:close/>
                  <a:moveTo>
                    <a:pt x="26" y="38"/>
                  </a:moveTo>
                  <a:cubicBezTo>
                    <a:pt x="28" y="37"/>
                    <a:pt x="29" y="36"/>
                    <a:pt x="30" y="34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8"/>
                    <a:pt x="26" y="40"/>
                    <a:pt x="24" y="42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7"/>
                    <a:pt x="15" y="41"/>
                    <a:pt x="10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3" y="40"/>
                    <a:pt x="14" y="37"/>
                    <a:pt x="14" y="33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26" y="25"/>
                    <a:pt x="26" y="25"/>
                    <a:pt x="26" y="25"/>
                  </a:cubicBezTo>
                  <a:lnTo>
                    <a:pt x="26" y="38"/>
                  </a:lnTo>
                  <a:close/>
                  <a:moveTo>
                    <a:pt x="28" y="18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8"/>
                    <a:pt x="12" y="18"/>
                    <a:pt x="12" y="18"/>
                  </a:cubicBezTo>
                  <a:lnTo>
                    <a:pt x="28" y="18"/>
                  </a:lnTo>
                  <a:close/>
                  <a:moveTo>
                    <a:pt x="12" y="14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3"/>
                    <a:pt x="26" y="12"/>
                    <a:pt x="26" y="10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13"/>
                    <a:pt x="27" y="14"/>
                    <a:pt x="24" y="14"/>
                  </a:cubicBezTo>
                  <a:lnTo>
                    <a:pt x="12" y="14"/>
                  </a:lnTo>
                  <a:close/>
                  <a:moveTo>
                    <a:pt x="44" y="43"/>
                  </a:moveTo>
                  <a:cubicBezTo>
                    <a:pt x="41" y="40"/>
                    <a:pt x="38" y="37"/>
                    <a:pt x="36" y="34"/>
                  </a:cubicBezTo>
                  <a:cubicBezTo>
                    <a:pt x="35" y="37"/>
                    <a:pt x="32" y="40"/>
                    <a:pt x="28" y="43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1" y="38"/>
                    <a:pt x="34" y="35"/>
                    <a:pt x="35" y="32"/>
                  </a:cubicBezTo>
                  <a:cubicBezTo>
                    <a:pt x="33" y="27"/>
                    <a:pt x="31" y="21"/>
                    <a:pt x="30" y="14"/>
                  </a:cubicBezTo>
                  <a:cubicBezTo>
                    <a:pt x="30" y="15"/>
                    <a:pt x="29" y="16"/>
                    <a:pt x="29" y="16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2" y="10"/>
                    <a:pt x="33" y="6"/>
                    <a:pt x="34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1"/>
                    <a:pt x="36" y="3"/>
                    <a:pt x="36" y="5"/>
                  </a:cubicBezTo>
                  <a:cubicBezTo>
                    <a:pt x="36" y="5"/>
                    <a:pt x="35" y="6"/>
                    <a:pt x="3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19"/>
                    <a:pt x="41" y="27"/>
                    <a:pt x="38" y="32"/>
                  </a:cubicBezTo>
                  <a:cubicBezTo>
                    <a:pt x="39" y="35"/>
                    <a:pt x="41" y="38"/>
                    <a:pt x="44" y="41"/>
                  </a:cubicBezTo>
                  <a:lnTo>
                    <a:pt x="44" y="43"/>
                  </a:lnTo>
                  <a:close/>
                  <a:moveTo>
                    <a:pt x="36" y="29"/>
                  </a:moveTo>
                  <a:cubicBezTo>
                    <a:pt x="39" y="24"/>
                    <a:pt x="40" y="17"/>
                    <a:pt x="40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4" y="10"/>
                    <a:pt x="33" y="12"/>
                    <a:pt x="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9"/>
                    <a:pt x="35" y="25"/>
                    <a:pt x="36" y="29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" name="Freeform 212"/>
            <p:cNvSpPr>
              <a:spLocks noEditPoints="1"/>
            </p:cNvSpPr>
            <p:nvPr/>
          </p:nvSpPr>
          <p:spPr bwMode="auto">
            <a:xfrm>
              <a:off x="1951718" y="1512887"/>
              <a:ext cx="165100" cy="161925"/>
            </a:xfrm>
            <a:custGeom>
              <a:avLst/>
              <a:gdLst>
                <a:gd name="T0" fmla="*/ 4 w 44"/>
                <a:gd name="T1" fmla="*/ 13 h 43"/>
                <a:gd name="T2" fmla="*/ 0 w 44"/>
                <a:gd name="T3" fmla="*/ 11 h 43"/>
                <a:gd name="T4" fmla="*/ 4 w 44"/>
                <a:gd name="T5" fmla="*/ 0 h 43"/>
                <a:gd name="T6" fmla="*/ 7 w 44"/>
                <a:gd name="T7" fmla="*/ 11 h 43"/>
                <a:gd name="T8" fmla="*/ 11 w 44"/>
                <a:gd name="T9" fmla="*/ 13 h 43"/>
                <a:gd name="T10" fmla="*/ 7 w 44"/>
                <a:gd name="T11" fmla="*/ 43 h 43"/>
                <a:gd name="T12" fmla="*/ 36 w 44"/>
                <a:gd name="T13" fmla="*/ 27 h 43"/>
                <a:gd name="T14" fmla="*/ 44 w 44"/>
                <a:gd name="T15" fmla="*/ 30 h 43"/>
                <a:gd name="T16" fmla="*/ 36 w 44"/>
                <a:gd name="T17" fmla="*/ 32 h 43"/>
                <a:gd name="T18" fmla="*/ 31 w 44"/>
                <a:gd name="T19" fmla="*/ 43 h 43"/>
                <a:gd name="T20" fmla="*/ 27 w 44"/>
                <a:gd name="T21" fmla="*/ 41 h 43"/>
                <a:gd name="T22" fmla="*/ 33 w 44"/>
                <a:gd name="T23" fmla="*/ 38 h 43"/>
                <a:gd name="T24" fmla="*/ 11 w 44"/>
                <a:gd name="T25" fmla="*/ 32 h 43"/>
                <a:gd name="T26" fmla="*/ 33 w 44"/>
                <a:gd name="T27" fmla="*/ 30 h 43"/>
                <a:gd name="T28" fmla="*/ 36 w 44"/>
                <a:gd name="T29" fmla="*/ 27 h 43"/>
                <a:gd name="T30" fmla="*/ 14 w 44"/>
                <a:gd name="T31" fmla="*/ 27 h 43"/>
                <a:gd name="T32" fmla="*/ 25 w 44"/>
                <a:gd name="T33" fmla="*/ 10 h 43"/>
                <a:gd name="T34" fmla="*/ 11 w 44"/>
                <a:gd name="T35" fmla="*/ 6 h 43"/>
                <a:gd name="T36" fmla="*/ 25 w 44"/>
                <a:gd name="T37" fmla="*/ 5 h 43"/>
                <a:gd name="T38" fmla="*/ 28 w 44"/>
                <a:gd name="T39" fmla="*/ 0 h 43"/>
                <a:gd name="T40" fmla="*/ 35 w 44"/>
                <a:gd name="T41" fmla="*/ 5 h 43"/>
                <a:gd name="T42" fmla="*/ 38 w 44"/>
                <a:gd name="T43" fmla="*/ 0 h 43"/>
                <a:gd name="T44" fmla="*/ 42 w 44"/>
                <a:gd name="T45" fmla="*/ 5 h 43"/>
                <a:gd name="T46" fmla="*/ 28 w 44"/>
                <a:gd name="T47" fmla="*/ 6 h 43"/>
                <a:gd name="T48" fmla="*/ 40 w 44"/>
                <a:gd name="T49" fmla="*/ 10 h 43"/>
                <a:gd name="T50" fmla="*/ 37 w 44"/>
                <a:gd name="T51" fmla="*/ 27 h 43"/>
                <a:gd name="T52" fmla="*/ 28 w 44"/>
                <a:gd name="T53" fmla="*/ 24 h 43"/>
                <a:gd name="T54" fmla="*/ 25 w 44"/>
                <a:gd name="T55" fmla="*/ 27 h 43"/>
                <a:gd name="T56" fmla="*/ 16 w 44"/>
                <a:gd name="T57" fmla="*/ 24 h 43"/>
                <a:gd name="T58" fmla="*/ 16 w 44"/>
                <a:gd name="T59" fmla="*/ 12 h 43"/>
                <a:gd name="T60" fmla="*/ 25 w 44"/>
                <a:gd name="T61" fmla="*/ 16 h 43"/>
                <a:gd name="T62" fmla="*/ 16 w 44"/>
                <a:gd name="T63" fmla="*/ 12 h 43"/>
                <a:gd name="T64" fmla="*/ 16 w 44"/>
                <a:gd name="T65" fmla="*/ 22 h 43"/>
                <a:gd name="T66" fmla="*/ 25 w 44"/>
                <a:gd name="T67" fmla="*/ 18 h 43"/>
                <a:gd name="T68" fmla="*/ 19 w 44"/>
                <a:gd name="T69" fmla="*/ 34 h 43"/>
                <a:gd name="T70" fmla="*/ 19 w 44"/>
                <a:gd name="T71" fmla="*/ 40 h 43"/>
                <a:gd name="T72" fmla="*/ 19 w 44"/>
                <a:gd name="T73" fmla="*/ 34 h 43"/>
                <a:gd name="T74" fmla="*/ 28 w 44"/>
                <a:gd name="T75" fmla="*/ 12 h 43"/>
                <a:gd name="T76" fmla="*/ 37 w 44"/>
                <a:gd name="T77" fmla="*/ 16 h 43"/>
                <a:gd name="T78" fmla="*/ 28 w 44"/>
                <a:gd name="T79" fmla="*/ 18 h 43"/>
                <a:gd name="T80" fmla="*/ 37 w 44"/>
                <a:gd name="T81" fmla="*/ 22 h 43"/>
                <a:gd name="T82" fmla="*/ 28 w 44"/>
                <a:gd name="T83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" h="43">
                  <a:moveTo>
                    <a:pt x="4" y="4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43"/>
                    <a:pt x="7" y="43"/>
                    <a:pt x="7" y="43"/>
                  </a:cubicBezTo>
                  <a:lnTo>
                    <a:pt x="4" y="43"/>
                  </a:lnTo>
                  <a:close/>
                  <a:moveTo>
                    <a:pt x="36" y="27"/>
                  </a:moveTo>
                  <a:cubicBezTo>
                    <a:pt x="36" y="30"/>
                    <a:pt x="36" y="30"/>
                    <a:pt x="36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41"/>
                    <a:pt x="35" y="43"/>
                    <a:pt x="31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2" y="41"/>
                    <a:pt x="34" y="40"/>
                    <a:pt x="33" y="38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27"/>
                    <a:pt x="33" y="27"/>
                    <a:pt x="33" y="27"/>
                  </a:cubicBezTo>
                  <a:lnTo>
                    <a:pt x="36" y="27"/>
                  </a:lnTo>
                  <a:close/>
                  <a:moveTo>
                    <a:pt x="16" y="27"/>
                  </a:moveTo>
                  <a:cubicBezTo>
                    <a:pt x="14" y="27"/>
                    <a:pt x="14" y="27"/>
                    <a:pt x="14" y="27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16" y="24"/>
                    <a:pt x="16" y="24"/>
                    <a:pt x="16" y="24"/>
                  </a:cubicBezTo>
                  <a:lnTo>
                    <a:pt x="16" y="27"/>
                  </a:lnTo>
                  <a:close/>
                  <a:moveTo>
                    <a:pt x="16" y="12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2"/>
                    <a:pt x="25" y="12"/>
                    <a:pt x="25" y="12"/>
                  </a:cubicBezTo>
                  <a:lnTo>
                    <a:pt x="16" y="12"/>
                  </a:lnTo>
                  <a:close/>
                  <a:moveTo>
                    <a:pt x="16" y="18"/>
                  </a:moveTo>
                  <a:cubicBezTo>
                    <a:pt x="16" y="22"/>
                    <a:pt x="16" y="22"/>
                    <a:pt x="16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18"/>
                    <a:pt x="25" y="18"/>
                    <a:pt x="25" y="18"/>
                  </a:cubicBezTo>
                  <a:lnTo>
                    <a:pt x="16" y="18"/>
                  </a:lnTo>
                  <a:close/>
                  <a:moveTo>
                    <a:pt x="19" y="34"/>
                  </a:moveTo>
                  <a:cubicBezTo>
                    <a:pt x="20" y="36"/>
                    <a:pt x="21" y="38"/>
                    <a:pt x="22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39"/>
                    <a:pt x="18" y="37"/>
                    <a:pt x="17" y="34"/>
                  </a:cubicBezTo>
                  <a:lnTo>
                    <a:pt x="19" y="34"/>
                  </a:lnTo>
                  <a:close/>
                  <a:moveTo>
                    <a:pt x="37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37" y="16"/>
                    <a:pt x="37" y="16"/>
                    <a:pt x="37" y="16"/>
                  </a:cubicBezTo>
                  <a:lnTo>
                    <a:pt x="37" y="12"/>
                  </a:lnTo>
                  <a:close/>
                  <a:moveTo>
                    <a:pt x="28" y="18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18"/>
                    <a:pt x="37" y="18"/>
                    <a:pt x="37" y="18"/>
                  </a:cubicBezTo>
                  <a:lnTo>
                    <a:pt x="28" y="18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39" name="组合 638"/>
          <p:cNvGrpSpPr/>
          <p:nvPr/>
        </p:nvGrpSpPr>
        <p:grpSpPr>
          <a:xfrm>
            <a:off x="2447679" y="2881948"/>
            <a:ext cx="635247" cy="148462"/>
            <a:chOff x="2499406" y="1512887"/>
            <a:chExt cx="706437" cy="165100"/>
          </a:xfrm>
        </p:grpSpPr>
        <p:sp>
          <p:nvSpPr>
            <p:cNvPr id="640" name="Freeform 213"/>
            <p:cNvSpPr>
              <a:spLocks noEditPoints="1"/>
            </p:cNvSpPr>
            <p:nvPr/>
          </p:nvSpPr>
          <p:spPr bwMode="auto">
            <a:xfrm>
              <a:off x="2499406" y="1512887"/>
              <a:ext cx="169863" cy="165100"/>
            </a:xfrm>
            <a:custGeom>
              <a:avLst/>
              <a:gdLst>
                <a:gd name="T0" fmla="*/ 12 w 45"/>
                <a:gd name="T1" fmla="*/ 39 h 44"/>
                <a:gd name="T2" fmla="*/ 6 w 45"/>
                <a:gd name="T3" fmla="*/ 28 h 44"/>
                <a:gd name="T4" fmla="*/ 0 w 45"/>
                <a:gd name="T5" fmla="*/ 41 h 44"/>
                <a:gd name="T6" fmla="*/ 3 w 45"/>
                <a:gd name="T7" fmla="*/ 3 h 44"/>
                <a:gd name="T8" fmla="*/ 14 w 45"/>
                <a:gd name="T9" fmla="*/ 39 h 44"/>
                <a:gd name="T10" fmla="*/ 8 w 45"/>
                <a:gd name="T11" fmla="*/ 43 h 44"/>
                <a:gd name="T12" fmla="*/ 10 w 45"/>
                <a:gd name="T13" fmla="*/ 41 h 44"/>
                <a:gd name="T14" fmla="*/ 6 w 45"/>
                <a:gd name="T15" fmla="*/ 5 h 44"/>
                <a:gd name="T16" fmla="*/ 12 w 45"/>
                <a:gd name="T17" fmla="*/ 14 h 44"/>
                <a:gd name="T18" fmla="*/ 6 w 45"/>
                <a:gd name="T19" fmla="*/ 16 h 44"/>
                <a:gd name="T20" fmla="*/ 12 w 45"/>
                <a:gd name="T21" fmla="*/ 26 h 44"/>
                <a:gd name="T22" fmla="*/ 6 w 45"/>
                <a:gd name="T23" fmla="*/ 16 h 44"/>
                <a:gd name="T24" fmla="*/ 41 w 45"/>
                <a:gd name="T25" fmla="*/ 38 h 44"/>
                <a:gd name="T26" fmla="*/ 33 w 45"/>
                <a:gd name="T27" fmla="*/ 43 h 44"/>
                <a:gd name="T28" fmla="*/ 36 w 45"/>
                <a:gd name="T29" fmla="*/ 41 h 44"/>
                <a:gd name="T30" fmla="*/ 38 w 45"/>
                <a:gd name="T31" fmla="*/ 31 h 44"/>
                <a:gd name="T32" fmla="*/ 21 w 45"/>
                <a:gd name="T33" fmla="*/ 28 h 44"/>
                <a:gd name="T34" fmla="*/ 24 w 45"/>
                <a:gd name="T35" fmla="*/ 25 h 44"/>
                <a:gd name="T36" fmla="*/ 26 w 45"/>
                <a:gd name="T37" fmla="*/ 30 h 44"/>
                <a:gd name="T38" fmla="*/ 34 w 45"/>
                <a:gd name="T39" fmla="*/ 23 h 44"/>
                <a:gd name="T40" fmla="*/ 16 w 45"/>
                <a:gd name="T41" fmla="*/ 27 h 44"/>
                <a:gd name="T42" fmla="*/ 25 w 45"/>
                <a:gd name="T43" fmla="*/ 16 h 44"/>
                <a:gd name="T44" fmla="*/ 17 w 45"/>
                <a:gd name="T45" fmla="*/ 14 h 44"/>
                <a:gd name="T46" fmla="*/ 28 w 45"/>
                <a:gd name="T47" fmla="*/ 9 h 44"/>
                <a:gd name="T48" fmla="*/ 18 w 45"/>
                <a:gd name="T49" fmla="*/ 8 h 44"/>
                <a:gd name="T50" fmla="*/ 20 w 45"/>
                <a:gd name="T51" fmla="*/ 1 h 44"/>
                <a:gd name="T52" fmla="*/ 24 w 45"/>
                <a:gd name="T53" fmla="*/ 8 h 44"/>
                <a:gd name="T54" fmla="*/ 28 w 45"/>
                <a:gd name="T55" fmla="*/ 2 h 44"/>
                <a:gd name="T56" fmla="*/ 31 w 45"/>
                <a:gd name="T57" fmla="*/ 0 h 44"/>
                <a:gd name="T58" fmla="*/ 31 w 45"/>
                <a:gd name="T59" fmla="*/ 8 h 44"/>
                <a:gd name="T60" fmla="*/ 38 w 45"/>
                <a:gd name="T61" fmla="*/ 1 h 44"/>
                <a:gd name="T62" fmla="*/ 38 w 45"/>
                <a:gd name="T63" fmla="*/ 8 h 44"/>
                <a:gd name="T64" fmla="*/ 42 w 45"/>
                <a:gd name="T65" fmla="*/ 9 h 44"/>
                <a:gd name="T66" fmla="*/ 29 w 45"/>
                <a:gd name="T67" fmla="*/ 14 h 44"/>
                <a:gd name="T68" fmla="*/ 44 w 45"/>
                <a:gd name="T69" fmla="*/ 16 h 44"/>
                <a:gd name="T70" fmla="*/ 45 w 45"/>
                <a:gd name="T71" fmla="*/ 25 h 44"/>
                <a:gd name="T72" fmla="*/ 37 w 45"/>
                <a:gd name="T73" fmla="*/ 22 h 44"/>
                <a:gd name="T74" fmla="*/ 41 w 45"/>
                <a:gd name="T75" fmla="*/ 30 h 44"/>
                <a:gd name="T76" fmla="*/ 35 w 45"/>
                <a:gd name="T77" fmla="*/ 36 h 44"/>
                <a:gd name="T78" fmla="*/ 17 w 45"/>
                <a:gd name="T79" fmla="*/ 35 h 44"/>
                <a:gd name="T80" fmla="*/ 28 w 45"/>
                <a:gd name="T81" fmla="*/ 16 h 44"/>
                <a:gd name="T82" fmla="*/ 37 w 45"/>
                <a:gd name="T83" fmla="*/ 22 h 44"/>
                <a:gd name="T84" fmla="*/ 28 w 45"/>
                <a:gd name="T85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" h="44">
                  <a:moveTo>
                    <a:pt x="10" y="41"/>
                  </a:moveTo>
                  <a:cubicBezTo>
                    <a:pt x="11" y="41"/>
                    <a:pt x="12" y="40"/>
                    <a:pt x="12" y="3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35"/>
                    <a:pt x="4" y="40"/>
                    <a:pt x="0" y="44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3" y="39"/>
                    <a:pt x="4" y="34"/>
                    <a:pt x="3" y="28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1"/>
                    <a:pt x="13" y="43"/>
                    <a:pt x="10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1"/>
                    <a:pt x="8" y="41"/>
                    <a:pt x="8" y="41"/>
                  </a:cubicBezTo>
                  <a:lnTo>
                    <a:pt x="10" y="41"/>
                  </a:lnTo>
                  <a:close/>
                  <a:moveTo>
                    <a:pt x="12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2" y="14"/>
                    <a:pt x="12" y="14"/>
                    <a:pt x="12" y="14"/>
                  </a:cubicBezTo>
                  <a:lnTo>
                    <a:pt x="12" y="5"/>
                  </a:lnTo>
                  <a:close/>
                  <a:moveTo>
                    <a:pt x="6" y="16"/>
                  </a:moveTo>
                  <a:cubicBezTo>
                    <a:pt x="6" y="26"/>
                    <a:pt x="6" y="26"/>
                    <a:pt x="6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16"/>
                    <a:pt x="12" y="16"/>
                    <a:pt x="12" y="16"/>
                  </a:cubicBezTo>
                  <a:lnTo>
                    <a:pt x="6" y="16"/>
                  </a:lnTo>
                  <a:close/>
                  <a:moveTo>
                    <a:pt x="41" y="30"/>
                  </a:moveTo>
                  <a:cubicBezTo>
                    <a:pt x="41" y="38"/>
                    <a:pt x="41" y="38"/>
                    <a:pt x="41" y="38"/>
                  </a:cubicBezTo>
                  <a:cubicBezTo>
                    <a:pt x="41" y="41"/>
                    <a:pt x="40" y="43"/>
                    <a:pt x="37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8" y="41"/>
                    <a:pt x="38" y="40"/>
                    <a:pt x="38" y="38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2" y="31"/>
                    <a:pt x="21" y="30"/>
                    <a:pt x="21" y="28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9"/>
                    <a:pt x="24" y="30"/>
                    <a:pt x="26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4"/>
                    <a:pt x="18" y="26"/>
                    <a:pt x="16" y="27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20" y="22"/>
                    <a:pt x="23" y="19"/>
                    <a:pt x="25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3"/>
                    <a:pt x="27" y="11"/>
                    <a:pt x="2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6"/>
                    <a:pt x="20" y="4"/>
                    <a:pt x="20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4"/>
                    <a:pt x="23" y="6"/>
                    <a:pt x="24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6"/>
                    <a:pt x="28" y="4"/>
                    <a:pt x="28" y="2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4"/>
                    <a:pt x="31" y="6"/>
                    <a:pt x="31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7" y="6"/>
                    <a:pt x="37" y="4"/>
                    <a:pt x="38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4"/>
                    <a:pt x="39" y="6"/>
                    <a:pt x="38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11"/>
                    <a:pt x="30" y="13"/>
                    <a:pt x="29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7" y="20"/>
                    <a:pt x="40" y="23"/>
                    <a:pt x="45" y="25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1" y="25"/>
                    <a:pt x="39" y="23"/>
                    <a:pt x="37" y="22"/>
                  </a:cubicBezTo>
                  <a:cubicBezTo>
                    <a:pt x="37" y="30"/>
                    <a:pt x="37" y="30"/>
                    <a:pt x="37" y="30"/>
                  </a:cubicBezTo>
                  <a:lnTo>
                    <a:pt x="41" y="30"/>
                  </a:lnTo>
                  <a:close/>
                  <a:moveTo>
                    <a:pt x="35" y="35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35" y="35"/>
                  </a:lnTo>
                  <a:close/>
                  <a:moveTo>
                    <a:pt x="28" y="16"/>
                  </a:moveTo>
                  <a:cubicBezTo>
                    <a:pt x="27" y="18"/>
                    <a:pt x="25" y="20"/>
                    <a:pt x="23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5" y="20"/>
                    <a:pt x="34" y="18"/>
                    <a:pt x="32" y="16"/>
                  </a:cubicBezTo>
                  <a:lnTo>
                    <a:pt x="28" y="16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" name="Freeform 214"/>
            <p:cNvSpPr>
              <a:spLocks noEditPoints="1"/>
            </p:cNvSpPr>
            <p:nvPr/>
          </p:nvSpPr>
          <p:spPr bwMode="auto">
            <a:xfrm>
              <a:off x="2680381" y="1512887"/>
              <a:ext cx="168275" cy="161925"/>
            </a:xfrm>
            <a:custGeom>
              <a:avLst/>
              <a:gdLst>
                <a:gd name="T0" fmla="*/ 8 w 45"/>
                <a:gd name="T1" fmla="*/ 38 h 43"/>
                <a:gd name="T2" fmla="*/ 15 w 45"/>
                <a:gd name="T3" fmla="*/ 34 h 43"/>
                <a:gd name="T4" fmla="*/ 15 w 45"/>
                <a:gd name="T5" fmla="*/ 36 h 43"/>
                <a:gd name="T6" fmla="*/ 5 w 45"/>
                <a:gd name="T7" fmla="*/ 42 h 43"/>
                <a:gd name="T8" fmla="*/ 5 w 45"/>
                <a:gd name="T9" fmla="*/ 16 h 43"/>
                <a:gd name="T10" fmla="*/ 0 w 45"/>
                <a:gd name="T11" fmla="*/ 16 h 43"/>
                <a:gd name="T12" fmla="*/ 0 w 45"/>
                <a:gd name="T13" fmla="*/ 14 h 43"/>
                <a:gd name="T14" fmla="*/ 8 w 45"/>
                <a:gd name="T15" fmla="*/ 14 h 43"/>
                <a:gd name="T16" fmla="*/ 8 w 45"/>
                <a:gd name="T17" fmla="*/ 38 h 43"/>
                <a:gd name="T18" fmla="*/ 7 w 45"/>
                <a:gd name="T19" fmla="*/ 0 h 43"/>
                <a:gd name="T20" fmla="*/ 11 w 45"/>
                <a:gd name="T21" fmla="*/ 10 h 43"/>
                <a:gd name="T22" fmla="*/ 8 w 45"/>
                <a:gd name="T23" fmla="*/ 10 h 43"/>
                <a:gd name="T24" fmla="*/ 4 w 45"/>
                <a:gd name="T25" fmla="*/ 0 h 43"/>
                <a:gd name="T26" fmla="*/ 7 w 45"/>
                <a:gd name="T27" fmla="*/ 0 h 43"/>
                <a:gd name="T28" fmla="*/ 12 w 45"/>
                <a:gd name="T29" fmla="*/ 4 h 43"/>
                <a:gd name="T30" fmla="*/ 12 w 45"/>
                <a:gd name="T31" fmla="*/ 2 h 43"/>
                <a:gd name="T32" fmla="*/ 36 w 45"/>
                <a:gd name="T33" fmla="*/ 2 h 43"/>
                <a:gd name="T34" fmla="*/ 36 w 45"/>
                <a:gd name="T35" fmla="*/ 18 h 43"/>
                <a:gd name="T36" fmla="*/ 36 w 45"/>
                <a:gd name="T37" fmla="*/ 28 h 43"/>
                <a:gd name="T38" fmla="*/ 41 w 45"/>
                <a:gd name="T39" fmla="*/ 41 h 43"/>
                <a:gd name="T40" fmla="*/ 43 w 45"/>
                <a:gd name="T41" fmla="*/ 36 h 43"/>
                <a:gd name="T42" fmla="*/ 45 w 45"/>
                <a:gd name="T43" fmla="*/ 36 h 43"/>
                <a:gd name="T44" fmla="*/ 41 w 45"/>
                <a:gd name="T45" fmla="*/ 43 h 43"/>
                <a:gd name="T46" fmla="*/ 34 w 45"/>
                <a:gd name="T47" fmla="*/ 27 h 43"/>
                <a:gd name="T48" fmla="*/ 33 w 45"/>
                <a:gd name="T49" fmla="*/ 4 h 43"/>
                <a:gd name="T50" fmla="*/ 23 w 45"/>
                <a:gd name="T51" fmla="*/ 4 h 43"/>
                <a:gd name="T52" fmla="*/ 23 w 45"/>
                <a:gd name="T53" fmla="*/ 19 h 43"/>
                <a:gd name="T54" fmla="*/ 31 w 45"/>
                <a:gd name="T55" fmla="*/ 19 h 43"/>
                <a:gd name="T56" fmla="*/ 31 w 45"/>
                <a:gd name="T57" fmla="*/ 21 h 43"/>
                <a:gd name="T58" fmla="*/ 23 w 45"/>
                <a:gd name="T59" fmla="*/ 21 h 43"/>
                <a:gd name="T60" fmla="*/ 23 w 45"/>
                <a:gd name="T61" fmla="*/ 43 h 43"/>
                <a:gd name="T62" fmla="*/ 20 w 45"/>
                <a:gd name="T63" fmla="*/ 43 h 43"/>
                <a:gd name="T64" fmla="*/ 20 w 45"/>
                <a:gd name="T65" fmla="*/ 21 h 43"/>
                <a:gd name="T66" fmla="*/ 12 w 45"/>
                <a:gd name="T67" fmla="*/ 21 h 43"/>
                <a:gd name="T68" fmla="*/ 12 w 45"/>
                <a:gd name="T69" fmla="*/ 19 h 43"/>
                <a:gd name="T70" fmla="*/ 20 w 45"/>
                <a:gd name="T71" fmla="*/ 19 h 43"/>
                <a:gd name="T72" fmla="*/ 20 w 45"/>
                <a:gd name="T73" fmla="*/ 4 h 43"/>
                <a:gd name="T74" fmla="*/ 12 w 45"/>
                <a:gd name="T75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3">
                  <a:moveTo>
                    <a:pt x="8" y="38"/>
                  </a:moveTo>
                  <a:cubicBezTo>
                    <a:pt x="10" y="37"/>
                    <a:pt x="12" y="36"/>
                    <a:pt x="15" y="34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3" y="38"/>
                    <a:pt x="10" y="40"/>
                    <a:pt x="5" y="4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8" y="14"/>
                    <a:pt x="8" y="14"/>
                    <a:pt x="8" y="14"/>
                  </a:cubicBezTo>
                  <a:lnTo>
                    <a:pt x="8" y="38"/>
                  </a:lnTo>
                  <a:close/>
                  <a:moveTo>
                    <a:pt x="7" y="0"/>
                  </a:moveTo>
                  <a:cubicBezTo>
                    <a:pt x="8" y="4"/>
                    <a:pt x="10" y="7"/>
                    <a:pt x="11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7"/>
                    <a:pt x="6" y="4"/>
                    <a:pt x="4" y="0"/>
                  </a:cubicBezTo>
                  <a:lnTo>
                    <a:pt x="7" y="0"/>
                  </a:lnTo>
                  <a:close/>
                  <a:moveTo>
                    <a:pt x="12" y="4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0"/>
                    <a:pt x="36" y="15"/>
                    <a:pt x="36" y="18"/>
                  </a:cubicBezTo>
                  <a:cubicBezTo>
                    <a:pt x="36" y="21"/>
                    <a:pt x="36" y="25"/>
                    <a:pt x="36" y="28"/>
                  </a:cubicBezTo>
                  <a:cubicBezTo>
                    <a:pt x="37" y="36"/>
                    <a:pt x="38" y="40"/>
                    <a:pt x="41" y="41"/>
                  </a:cubicBezTo>
                  <a:cubicBezTo>
                    <a:pt x="42" y="41"/>
                    <a:pt x="43" y="39"/>
                    <a:pt x="43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41"/>
                    <a:pt x="44" y="43"/>
                    <a:pt x="41" y="43"/>
                  </a:cubicBezTo>
                  <a:cubicBezTo>
                    <a:pt x="36" y="43"/>
                    <a:pt x="34" y="38"/>
                    <a:pt x="34" y="27"/>
                  </a:cubicBezTo>
                  <a:cubicBezTo>
                    <a:pt x="33" y="24"/>
                    <a:pt x="33" y="16"/>
                    <a:pt x="3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4"/>
                    <a:pt x="20" y="4"/>
                    <a:pt x="20" y="4"/>
                  </a:cubicBezTo>
                  <a:lnTo>
                    <a:pt x="12" y="4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" name="Freeform 215"/>
            <p:cNvSpPr>
              <a:spLocks noEditPoints="1"/>
            </p:cNvSpPr>
            <p:nvPr/>
          </p:nvSpPr>
          <p:spPr bwMode="auto">
            <a:xfrm>
              <a:off x="2861356" y="1512887"/>
              <a:ext cx="168275" cy="161925"/>
            </a:xfrm>
            <a:custGeom>
              <a:avLst/>
              <a:gdLst>
                <a:gd name="T0" fmla="*/ 8 w 45"/>
                <a:gd name="T1" fmla="*/ 12 h 43"/>
                <a:gd name="T2" fmla="*/ 8 w 45"/>
                <a:gd name="T3" fmla="*/ 19 h 43"/>
                <a:gd name="T4" fmla="*/ 5 w 45"/>
                <a:gd name="T5" fmla="*/ 43 h 43"/>
                <a:gd name="T6" fmla="*/ 0 w 45"/>
                <a:gd name="T7" fmla="*/ 25 h 43"/>
                <a:gd name="T8" fmla="*/ 0 w 45"/>
                <a:gd name="T9" fmla="*/ 11 h 43"/>
                <a:gd name="T10" fmla="*/ 11 w 45"/>
                <a:gd name="T11" fmla="*/ 0 h 43"/>
                <a:gd name="T12" fmla="*/ 0 w 45"/>
                <a:gd name="T13" fmla="*/ 11 h 43"/>
                <a:gd name="T14" fmla="*/ 30 w 45"/>
                <a:gd name="T15" fmla="*/ 34 h 43"/>
                <a:gd name="T16" fmla="*/ 23 w 45"/>
                <a:gd name="T17" fmla="*/ 42 h 43"/>
                <a:gd name="T18" fmla="*/ 17 w 45"/>
                <a:gd name="T19" fmla="*/ 27 h 43"/>
                <a:gd name="T20" fmla="*/ 10 w 45"/>
                <a:gd name="T21" fmla="*/ 43 h 43"/>
                <a:gd name="T22" fmla="*/ 14 w 45"/>
                <a:gd name="T23" fmla="*/ 33 h 43"/>
                <a:gd name="T24" fmla="*/ 26 w 45"/>
                <a:gd name="T25" fmla="*/ 25 h 43"/>
                <a:gd name="T26" fmla="*/ 28 w 45"/>
                <a:gd name="T27" fmla="*/ 18 h 43"/>
                <a:gd name="T28" fmla="*/ 12 w 45"/>
                <a:gd name="T29" fmla="*/ 20 h 43"/>
                <a:gd name="T30" fmla="*/ 28 w 45"/>
                <a:gd name="T31" fmla="*/ 18 h 43"/>
                <a:gd name="T32" fmla="*/ 12 w 45"/>
                <a:gd name="T33" fmla="*/ 3 h 43"/>
                <a:gd name="T34" fmla="*/ 15 w 45"/>
                <a:gd name="T35" fmla="*/ 12 h 43"/>
                <a:gd name="T36" fmla="*/ 19 w 45"/>
                <a:gd name="T37" fmla="*/ 1 h 43"/>
                <a:gd name="T38" fmla="*/ 21 w 45"/>
                <a:gd name="T39" fmla="*/ 12 h 43"/>
                <a:gd name="T40" fmla="*/ 26 w 45"/>
                <a:gd name="T41" fmla="*/ 10 h 43"/>
                <a:gd name="T42" fmla="*/ 28 w 45"/>
                <a:gd name="T43" fmla="*/ 3 h 43"/>
                <a:gd name="T44" fmla="*/ 24 w 45"/>
                <a:gd name="T45" fmla="*/ 14 h 43"/>
                <a:gd name="T46" fmla="*/ 44 w 45"/>
                <a:gd name="T47" fmla="*/ 43 h 43"/>
                <a:gd name="T48" fmla="*/ 28 w 45"/>
                <a:gd name="T49" fmla="*/ 43 h 43"/>
                <a:gd name="T50" fmla="*/ 35 w 45"/>
                <a:gd name="T51" fmla="*/ 32 h 43"/>
                <a:gd name="T52" fmla="*/ 29 w 45"/>
                <a:gd name="T53" fmla="*/ 16 h 43"/>
                <a:gd name="T54" fmla="*/ 34 w 45"/>
                <a:gd name="T55" fmla="*/ 0 h 43"/>
                <a:gd name="T56" fmla="*/ 35 w 45"/>
                <a:gd name="T57" fmla="*/ 5 h 43"/>
                <a:gd name="T58" fmla="*/ 45 w 45"/>
                <a:gd name="T59" fmla="*/ 6 h 43"/>
                <a:gd name="T60" fmla="*/ 42 w 45"/>
                <a:gd name="T61" fmla="*/ 8 h 43"/>
                <a:gd name="T62" fmla="*/ 44 w 45"/>
                <a:gd name="T63" fmla="*/ 41 h 43"/>
                <a:gd name="T64" fmla="*/ 36 w 45"/>
                <a:gd name="T65" fmla="*/ 29 h 43"/>
                <a:gd name="T66" fmla="*/ 34 w 45"/>
                <a:gd name="T67" fmla="*/ 8 h 43"/>
                <a:gd name="T68" fmla="*/ 33 w 45"/>
                <a:gd name="T69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" h="43">
                  <a:moveTo>
                    <a:pt x="0" y="23"/>
                  </a:moveTo>
                  <a:cubicBezTo>
                    <a:pt x="4" y="21"/>
                    <a:pt x="7" y="17"/>
                    <a:pt x="8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5"/>
                    <a:pt x="9" y="17"/>
                    <a:pt x="8" y="19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3"/>
                    <a:pt x="2" y="24"/>
                    <a:pt x="0" y="25"/>
                  </a:cubicBezTo>
                  <a:lnTo>
                    <a:pt x="0" y="23"/>
                  </a:lnTo>
                  <a:close/>
                  <a:moveTo>
                    <a:pt x="0" y="11"/>
                  </a:moveTo>
                  <a:cubicBezTo>
                    <a:pt x="4" y="9"/>
                    <a:pt x="7" y="5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6"/>
                    <a:pt x="6" y="11"/>
                    <a:pt x="0" y="13"/>
                  </a:cubicBezTo>
                  <a:lnTo>
                    <a:pt x="0" y="11"/>
                  </a:lnTo>
                  <a:close/>
                  <a:moveTo>
                    <a:pt x="26" y="38"/>
                  </a:moveTo>
                  <a:cubicBezTo>
                    <a:pt x="27" y="37"/>
                    <a:pt x="29" y="36"/>
                    <a:pt x="30" y="34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8" y="38"/>
                    <a:pt x="26" y="40"/>
                    <a:pt x="23" y="42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7"/>
                    <a:pt x="15" y="41"/>
                    <a:pt x="10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3" y="40"/>
                    <a:pt x="14" y="37"/>
                    <a:pt x="14" y="33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26" y="25"/>
                    <a:pt x="26" y="25"/>
                    <a:pt x="26" y="25"/>
                  </a:cubicBezTo>
                  <a:lnTo>
                    <a:pt x="26" y="38"/>
                  </a:lnTo>
                  <a:close/>
                  <a:moveTo>
                    <a:pt x="28" y="18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8"/>
                    <a:pt x="12" y="18"/>
                    <a:pt x="12" y="18"/>
                  </a:cubicBezTo>
                  <a:lnTo>
                    <a:pt x="28" y="18"/>
                  </a:lnTo>
                  <a:close/>
                  <a:moveTo>
                    <a:pt x="12" y="14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5" y="13"/>
                    <a:pt x="26" y="12"/>
                    <a:pt x="26" y="10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3"/>
                    <a:pt x="27" y="14"/>
                    <a:pt x="24" y="14"/>
                  </a:cubicBezTo>
                  <a:lnTo>
                    <a:pt x="12" y="14"/>
                  </a:lnTo>
                  <a:close/>
                  <a:moveTo>
                    <a:pt x="44" y="43"/>
                  </a:moveTo>
                  <a:cubicBezTo>
                    <a:pt x="40" y="40"/>
                    <a:pt x="38" y="37"/>
                    <a:pt x="36" y="34"/>
                  </a:cubicBezTo>
                  <a:cubicBezTo>
                    <a:pt x="34" y="37"/>
                    <a:pt x="32" y="40"/>
                    <a:pt x="28" y="43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1" y="38"/>
                    <a:pt x="33" y="35"/>
                    <a:pt x="35" y="32"/>
                  </a:cubicBezTo>
                  <a:cubicBezTo>
                    <a:pt x="33" y="27"/>
                    <a:pt x="31" y="21"/>
                    <a:pt x="30" y="14"/>
                  </a:cubicBezTo>
                  <a:cubicBezTo>
                    <a:pt x="30" y="15"/>
                    <a:pt x="29" y="16"/>
                    <a:pt x="29" y="16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1" y="10"/>
                    <a:pt x="33" y="6"/>
                    <a:pt x="34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1"/>
                    <a:pt x="36" y="3"/>
                    <a:pt x="35" y="5"/>
                  </a:cubicBezTo>
                  <a:cubicBezTo>
                    <a:pt x="35" y="5"/>
                    <a:pt x="35" y="6"/>
                    <a:pt x="3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19"/>
                    <a:pt x="41" y="27"/>
                    <a:pt x="38" y="32"/>
                  </a:cubicBezTo>
                  <a:cubicBezTo>
                    <a:pt x="39" y="35"/>
                    <a:pt x="41" y="38"/>
                    <a:pt x="44" y="41"/>
                  </a:cubicBezTo>
                  <a:lnTo>
                    <a:pt x="44" y="43"/>
                  </a:lnTo>
                  <a:close/>
                  <a:moveTo>
                    <a:pt x="36" y="29"/>
                  </a:moveTo>
                  <a:cubicBezTo>
                    <a:pt x="38" y="24"/>
                    <a:pt x="39" y="17"/>
                    <a:pt x="40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10"/>
                    <a:pt x="33" y="12"/>
                    <a:pt x="31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9"/>
                    <a:pt x="34" y="25"/>
                    <a:pt x="36" y="29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" name="Freeform 216"/>
            <p:cNvSpPr>
              <a:spLocks noEditPoints="1"/>
            </p:cNvSpPr>
            <p:nvPr/>
          </p:nvSpPr>
          <p:spPr bwMode="auto">
            <a:xfrm>
              <a:off x="3040743" y="1512887"/>
              <a:ext cx="165100" cy="161925"/>
            </a:xfrm>
            <a:custGeom>
              <a:avLst/>
              <a:gdLst>
                <a:gd name="T0" fmla="*/ 5 w 44"/>
                <a:gd name="T1" fmla="*/ 13 h 43"/>
                <a:gd name="T2" fmla="*/ 0 w 44"/>
                <a:gd name="T3" fmla="*/ 11 h 43"/>
                <a:gd name="T4" fmla="*/ 5 w 44"/>
                <a:gd name="T5" fmla="*/ 0 h 43"/>
                <a:gd name="T6" fmla="*/ 8 w 44"/>
                <a:gd name="T7" fmla="*/ 11 h 43"/>
                <a:gd name="T8" fmla="*/ 12 w 44"/>
                <a:gd name="T9" fmla="*/ 13 h 43"/>
                <a:gd name="T10" fmla="*/ 8 w 44"/>
                <a:gd name="T11" fmla="*/ 43 h 43"/>
                <a:gd name="T12" fmla="*/ 37 w 44"/>
                <a:gd name="T13" fmla="*/ 27 h 43"/>
                <a:gd name="T14" fmla="*/ 44 w 44"/>
                <a:gd name="T15" fmla="*/ 30 h 43"/>
                <a:gd name="T16" fmla="*/ 37 w 44"/>
                <a:gd name="T17" fmla="*/ 32 h 43"/>
                <a:gd name="T18" fmla="*/ 32 w 44"/>
                <a:gd name="T19" fmla="*/ 43 h 43"/>
                <a:gd name="T20" fmla="*/ 28 w 44"/>
                <a:gd name="T21" fmla="*/ 41 h 43"/>
                <a:gd name="T22" fmla="*/ 34 w 44"/>
                <a:gd name="T23" fmla="*/ 38 h 43"/>
                <a:gd name="T24" fmla="*/ 12 w 44"/>
                <a:gd name="T25" fmla="*/ 32 h 43"/>
                <a:gd name="T26" fmla="*/ 34 w 44"/>
                <a:gd name="T27" fmla="*/ 30 h 43"/>
                <a:gd name="T28" fmla="*/ 37 w 44"/>
                <a:gd name="T29" fmla="*/ 27 h 43"/>
                <a:gd name="T30" fmla="*/ 14 w 44"/>
                <a:gd name="T31" fmla="*/ 27 h 43"/>
                <a:gd name="T32" fmla="*/ 26 w 44"/>
                <a:gd name="T33" fmla="*/ 10 h 43"/>
                <a:gd name="T34" fmla="*/ 12 w 44"/>
                <a:gd name="T35" fmla="*/ 6 h 43"/>
                <a:gd name="T36" fmla="*/ 26 w 44"/>
                <a:gd name="T37" fmla="*/ 5 h 43"/>
                <a:gd name="T38" fmla="*/ 29 w 44"/>
                <a:gd name="T39" fmla="*/ 0 h 43"/>
                <a:gd name="T40" fmla="*/ 35 w 44"/>
                <a:gd name="T41" fmla="*/ 5 h 43"/>
                <a:gd name="T42" fmla="*/ 38 w 44"/>
                <a:gd name="T43" fmla="*/ 0 h 43"/>
                <a:gd name="T44" fmla="*/ 43 w 44"/>
                <a:gd name="T45" fmla="*/ 5 h 43"/>
                <a:gd name="T46" fmla="*/ 29 w 44"/>
                <a:gd name="T47" fmla="*/ 6 h 43"/>
                <a:gd name="T48" fmla="*/ 41 w 44"/>
                <a:gd name="T49" fmla="*/ 10 h 43"/>
                <a:gd name="T50" fmla="*/ 38 w 44"/>
                <a:gd name="T51" fmla="*/ 27 h 43"/>
                <a:gd name="T52" fmla="*/ 29 w 44"/>
                <a:gd name="T53" fmla="*/ 24 h 43"/>
                <a:gd name="T54" fmla="*/ 26 w 44"/>
                <a:gd name="T55" fmla="*/ 27 h 43"/>
                <a:gd name="T56" fmla="*/ 17 w 44"/>
                <a:gd name="T57" fmla="*/ 24 h 43"/>
                <a:gd name="T58" fmla="*/ 17 w 44"/>
                <a:gd name="T59" fmla="*/ 12 h 43"/>
                <a:gd name="T60" fmla="*/ 26 w 44"/>
                <a:gd name="T61" fmla="*/ 16 h 43"/>
                <a:gd name="T62" fmla="*/ 17 w 44"/>
                <a:gd name="T63" fmla="*/ 12 h 43"/>
                <a:gd name="T64" fmla="*/ 17 w 44"/>
                <a:gd name="T65" fmla="*/ 22 h 43"/>
                <a:gd name="T66" fmla="*/ 26 w 44"/>
                <a:gd name="T67" fmla="*/ 18 h 43"/>
                <a:gd name="T68" fmla="*/ 20 w 44"/>
                <a:gd name="T69" fmla="*/ 34 h 43"/>
                <a:gd name="T70" fmla="*/ 20 w 44"/>
                <a:gd name="T71" fmla="*/ 40 h 43"/>
                <a:gd name="T72" fmla="*/ 20 w 44"/>
                <a:gd name="T73" fmla="*/ 34 h 43"/>
                <a:gd name="T74" fmla="*/ 29 w 44"/>
                <a:gd name="T75" fmla="*/ 12 h 43"/>
                <a:gd name="T76" fmla="*/ 38 w 44"/>
                <a:gd name="T77" fmla="*/ 16 h 43"/>
                <a:gd name="T78" fmla="*/ 29 w 44"/>
                <a:gd name="T79" fmla="*/ 18 h 43"/>
                <a:gd name="T80" fmla="*/ 38 w 44"/>
                <a:gd name="T81" fmla="*/ 22 h 43"/>
                <a:gd name="T82" fmla="*/ 29 w 44"/>
                <a:gd name="T83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" h="43">
                  <a:moveTo>
                    <a:pt x="5" y="43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43"/>
                    <a:pt x="8" y="43"/>
                    <a:pt x="8" y="43"/>
                  </a:cubicBezTo>
                  <a:lnTo>
                    <a:pt x="5" y="43"/>
                  </a:lnTo>
                  <a:close/>
                  <a:moveTo>
                    <a:pt x="37" y="27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41"/>
                    <a:pt x="35" y="43"/>
                    <a:pt x="32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3" y="41"/>
                    <a:pt x="34" y="40"/>
                    <a:pt x="34" y="38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27"/>
                    <a:pt x="34" y="27"/>
                    <a:pt x="34" y="27"/>
                  </a:cubicBezTo>
                  <a:lnTo>
                    <a:pt x="37" y="27"/>
                  </a:lnTo>
                  <a:close/>
                  <a:moveTo>
                    <a:pt x="17" y="27"/>
                  </a:moveTo>
                  <a:cubicBezTo>
                    <a:pt x="14" y="27"/>
                    <a:pt x="14" y="27"/>
                    <a:pt x="14" y="27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4"/>
                    <a:pt x="17" y="24"/>
                    <a:pt x="17" y="24"/>
                  </a:cubicBezTo>
                  <a:lnTo>
                    <a:pt x="17" y="27"/>
                  </a:lnTo>
                  <a:close/>
                  <a:moveTo>
                    <a:pt x="17" y="12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2"/>
                    <a:pt x="26" y="12"/>
                    <a:pt x="26" y="12"/>
                  </a:cubicBezTo>
                  <a:lnTo>
                    <a:pt x="17" y="12"/>
                  </a:lnTo>
                  <a:close/>
                  <a:moveTo>
                    <a:pt x="17" y="18"/>
                  </a:moveTo>
                  <a:cubicBezTo>
                    <a:pt x="17" y="22"/>
                    <a:pt x="17" y="22"/>
                    <a:pt x="17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18"/>
                    <a:pt x="26" y="18"/>
                    <a:pt x="26" y="18"/>
                  </a:cubicBezTo>
                  <a:lnTo>
                    <a:pt x="17" y="18"/>
                  </a:lnTo>
                  <a:close/>
                  <a:moveTo>
                    <a:pt x="20" y="34"/>
                  </a:moveTo>
                  <a:cubicBezTo>
                    <a:pt x="21" y="36"/>
                    <a:pt x="22" y="38"/>
                    <a:pt x="23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39"/>
                    <a:pt x="19" y="37"/>
                    <a:pt x="17" y="34"/>
                  </a:cubicBezTo>
                  <a:lnTo>
                    <a:pt x="20" y="34"/>
                  </a:lnTo>
                  <a:close/>
                  <a:moveTo>
                    <a:pt x="38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8" y="16"/>
                    <a:pt x="38" y="16"/>
                    <a:pt x="38" y="16"/>
                  </a:cubicBezTo>
                  <a:lnTo>
                    <a:pt x="38" y="12"/>
                  </a:lnTo>
                  <a:close/>
                  <a:moveTo>
                    <a:pt x="29" y="18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18"/>
                    <a:pt x="38" y="18"/>
                    <a:pt x="38" y="18"/>
                  </a:cubicBezTo>
                  <a:lnTo>
                    <a:pt x="29" y="18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44" name="组合 643"/>
          <p:cNvGrpSpPr/>
          <p:nvPr/>
        </p:nvGrpSpPr>
        <p:grpSpPr>
          <a:xfrm>
            <a:off x="3599690" y="2884803"/>
            <a:ext cx="274084" cy="169876"/>
            <a:chOff x="3780518" y="1516062"/>
            <a:chExt cx="304800" cy="188913"/>
          </a:xfrm>
        </p:grpSpPr>
        <p:sp>
          <p:nvSpPr>
            <p:cNvPr id="645" name="Freeform 217"/>
            <p:cNvSpPr>
              <a:spLocks noEditPoints="1"/>
            </p:cNvSpPr>
            <p:nvPr/>
          </p:nvSpPr>
          <p:spPr bwMode="auto">
            <a:xfrm>
              <a:off x="3780518" y="1516062"/>
              <a:ext cx="147638" cy="188913"/>
            </a:xfrm>
            <a:custGeom>
              <a:avLst/>
              <a:gdLst>
                <a:gd name="T0" fmla="*/ 30 w 39"/>
                <a:gd name="T1" fmla="*/ 50 h 50"/>
                <a:gd name="T2" fmla="*/ 20 w 39"/>
                <a:gd name="T3" fmla="*/ 41 h 50"/>
                <a:gd name="T4" fmla="*/ 0 w 39"/>
                <a:gd name="T5" fmla="*/ 21 h 50"/>
                <a:gd name="T6" fmla="*/ 20 w 39"/>
                <a:gd name="T7" fmla="*/ 0 h 50"/>
                <a:gd name="T8" fmla="*/ 39 w 39"/>
                <a:gd name="T9" fmla="*/ 21 h 50"/>
                <a:gd name="T10" fmla="*/ 24 w 39"/>
                <a:gd name="T11" fmla="*/ 40 h 50"/>
                <a:gd name="T12" fmla="*/ 35 w 39"/>
                <a:gd name="T13" fmla="*/ 50 h 50"/>
                <a:gd name="T14" fmla="*/ 30 w 39"/>
                <a:gd name="T15" fmla="*/ 50 h 50"/>
                <a:gd name="T16" fmla="*/ 20 w 39"/>
                <a:gd name="T17" fmla="*/ 2 h 50"/>
                <a:gd name="T18" fmla="*/ 3 w 39"/>
                <a:gd name="T19" fmla="*/ 21 h 50"/>
                <a:gd name="T20" fmla="*/ 19 w 39"/>
                <a:gd name="T21" fmla="*/ 38 h 50"/>
                <a:gd name="T22" fmla="*/ 35 w 39"/>
                <a:gd name="T23" fmla="*/ 21 h 50"/>
                <a:gd name="T24" fmla="*/ 20 w 39"/>
                <a:gd name="T2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50">
                  <a:moveTo>
                    <a:pt x="30" y="5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7" y="40"/>
                    <a:pt x="0" y="34"/>
                    <a:pt x="0" y="21"/>
                  </a:cubicBezTo>
                  <a:cubicBezTo>
                    <a:pt x="0" y="8"/>
                    <a:pt x="7" y="1"/>
                    <a:pt x="20" y="0"/>
                  </a:cubicBezTo>
                  <a:cubicBezTo>
                    <a:pt x="32" y="1"/>
                    <a:pt x="38" y="8"/>
                    <a:pt x="39" y="21"/>
                  </a:cubicBezTo>
                  <a:cubicBezTo>
                    <a:pt x="39" y="32"/>
                    <a:pt x="34" y="38"/>
                    <a:pt x="24" y="40"/>
                  </a:cubicBezTo>
                  <a:cubicBezTo>
                    <a:pt x="35" y="50"/>
                    <a:pt x="35" y="50"/>
                    <a:pt x="35" y="50"/>
                  </a:cubicBezTo>
                  <a:lnTo>
                    <a:pt x="30" y="50"/>
                  </a:lnTo>
                  <a:close/>
                  <a:moveTo>
                    <a:pt x="20" y="2"/>
                  </a:moveTo>
                  <a:cubicBezTo>
                    <a:pt x="9" y="3"/>
                    <a:pt x="4" y="9"/>
                    <a:pt x="3" y="21"/>
                  </a:cubicBezTo>
                  <a:cubicBezTo>
                    <a:pt x="4" y="32"/>
                    <a:pt x="9" y="38"/>
                    <a:pt x="19" y="38"/>
                  </a:cubicBezTo>
                  <a:cubicBezTo>
                    <a:pt x="30" y="38"/>
                    <a:pt x="35" y="32"/>
                    <a:pt x="35" y="21"/>
                  </a:cubicBezTo>
                  <a:cubicBezTo>
                    <a:pt x="35" y="9"/>
                    <a:pt x="30" y="3"/>
                    <a:pt x="20" y="2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" name="Freeform 218"/>
            <p:cNvSpPr>
              <a:spLocks noEditPoints="1"/>
            </p:cNvSpPr>
            <p:nvPr/>
          </p:nvSpPr>
          <p:spPr bwMode="auto">
            <a:xfrm>
              <a:off x="3939268" y="1516062"/>
              <a:ext cx="146050" cy="188913"/>
            </a:xfrm>
            <a:custGeom>
              <a:avLst/>
              <a:gdLst>
                <a:gd name="T0" fmla="*/ 31 w 39"/>
                <a:gd name="T1" fmla="*/ 50 h 50"/>
                <a:gd name="T2" fmla="*/ 21 w 39"/>
                <a:gd name="T3" fmla="*/ 41 h 50"/>
                <a:gd name="T4" fmla="*/ 0 w 39"/>
                <a:gd name="T5" fmla="*/ 21 h 50"/>
                <a:gd name="T6" fmla="*/ 20 w 39"/>
                <a:gd name="T7" fmla="*/ 0 h 50"/>
                <a:gd name="T8" fmla="*/ 39 w 39"/>
                <a:gd name="T9" fmla="*/ 21 h 50"/>
                <a:gd name="T10" fmla="*/ 24 w 39"/>
                <a:gd name="T11" fmla="*/ 40 h 50"/>
                <a:gd name="T12" fmla="*/ 35 w 39"/>
                <a:gd name="T13" fmla="*/ 50 h 50"/>
                <a:gd name="T14" fmla="*/ 31 w 39"/>
                <a:gd name="T15" fmla="*/ 50 h 50"/>
                <a:gd name="T16" fmla="*/ 20 w 39"/>
                <a:gd name="T17" fmla="*/ 2 h 50"/>
                <a:gd name="T18" fmla="*/ 4 w 39"/>
                <a:gd name="T19" fmla="*/ 21 h 50"/>
                <a:gd name="T20" fmla="*/ 20 w 39"/>
                <a:gd name="T21" fmla="*/ 38 h 50"/>
                <a:gd name="T22" fmla="*/ 36 w 39"/>
                <a:gd name="T23" fmla="*/ 21 h 50"/>
                <a:gd name="T24" fmla="*/ 20 w 39"/>
                <a:gd name="T2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50">
                  <a:moveTo>
                    <a:pt x="31" y="50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8" y="40"/>
                    <a:pt x="1" y="34"/>
                    <a:pt x="0" y="21"/>
                  </a:cubicBezTo>
                  <a:cubicBezTo>
                    <a:pt x="1" y="8"/>
                    <a:pt x="7" y="1"/>
                    <a:pt x="20" y="0"/>
                  </a:cubicBezTo>
                  <a:cubicBezTo>
                    <a:pt x="32" y="1"/>
                    <a:pt x="39" y="8"/>
                    <a:pt x="39" y="21"/>
                  </a:cubicBezTo>
                  <a:cubicBezTo>
                    <a:pt x="39" y="32"/>
                    <a:pt x="34" y="38"/>
                    <a:pt x="24" y="40"/>
                  </a:cubicBezTo>
                  <a:cubicBezTo>
                    <a:pt x="35" y="50"/>
                    <a:pt x="35" y="50"/>
                    <a:pt x="35" y="50"/>
                  </a:cubicBezTo>
                  <a:lnTo>
                    <a:pt x="31" y="50"/>
                  </a:lnTo>
                  <a:close/>
                  <a:moveTo>
                    <a:pt x="20" y="2"/>
                  </a:moveTo>
                  <a:cubicBezTo>
                    <a:pt x="10" y="3"/>
                    <a:pt x="4" y="9"/>
                    <a:pt x="4" y="21"/>
                  </a:cubicBezTo>
                  <a:cubicBezTo>
                    <a:pt x="4" y="32"/>
                    <a:pt x="9" y="38"/>
                    <a:pt x="20" y="38"/>
                  </a:cubicBezTo>
                  <a:cubicBezTo>
                    <a:pt x="30" y="38"/>
                    <a:pt x="36" y="32"/>
                    <a:pt x="36" y="21"/>
                  </a:cubicBezTo>
                  <a:cubicBezTo>
                    <a:pt x="35" y="9"/>
                    <a:pt x="30" y="3"/>
                    <a:pt x="20" y="2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47" name="组合 646"/>
          <p:cNvGrpSpPr/>
          <p:nvPr/>
        </p:nvGrpSpPr>
        <p:grpSpPr>
          <a:xfrm>
            <a:off x="4543283" y="2881948"/>
            <a:ext cx="311200" cy="145607"/>
            <a:chOff x="4829856" y="1512887"/>
            <a:chExt cx="346075" cy="161925"/>
          </a:xfrm>
        </p:grpSpPr>
        <p:sp>
          <p:nvSpPr>
            <p:cNvPr id="648" name="Freeform 219"/>
            <p:cNvSpPr>
              <a:spLocks noEditPoints="1"/>
            </p:cNvSpPr>
            <p:nvPr/>
          </p:nvSpPr>
          <p:spPr bwMode="auto">
            <a:xfrm>
              <a:off x="4829856" y="1512887"/>
              <a:ext cx="168275" cy="161925"/>
            </a:xfrm>
            <a:custGeom>
              <a:avLst/>
              <a:gdLst>
                <a:gd name="T0" fmla="*/ 8 w 45"/>
                <a:gd name="T1" fmla="*/ 12 h 43"/>
                <a:gd name="T2" fmla="*/ 8 w 45"/>
                <a:gd name="T3" fmla="*/ 19 h 43"/>
                <a:gd name="T4" fmla="*/ 5 w 45"/>
                <a:gd name="T5" fmla="*/ 43 h 43"/>
                <a:gd name="T6" fmla="*/ 0 w 45"/>
                <a:gd name="T7" fmla="*/ 25 h 43"/>
                <a:gd name="T8" fmla="*/ 0 w 45"/>
                <a:gd name="T9" fmla="*/ 11 h 43"/>
                <a:gd name="T10" fmla="*/ 11 w 45"/>
                <a:gd name="T11" fmla="*/ 0 h 43"/>
                <a:gd name="T12" fmla="*/ 0 w 45"/>
                <a:gd name="T13" fmla="*/ 11 h 43"/>
                <a:gd name="T14" fmla="*/ 30 w 45"/>
                <a:gd name="T15" fmla="*/ 34 h 43"/>
                <a:gd name="T16" fmla="*/ 23 w 45"/>
                <a:gd name="T17" fmla="*/ 42 h 43"/>
                <a:gd name="T18" fmla="*/ 17 w 45"/>
                <a:gd name="T19" fmla="*/ 27 h 43"/>
                <a:gd name="T20" fmla="*/ 10 w 45"/>
                <a:gd name="T21" fmla="*/ 43 h 43"/>
                <a:gd name="T22" fmla="*/ 14 w 45"/>
                <a:gd name="T23" fmla="*/ 33 h 43"/>
                <a:gd name="T24" fmla="*/ 26 w 45"/>
                <a:gd name="T25" fmla="*/ 25 h 43"/>
                <a:gd name="T26" fmla="*/ 28 w 45"/>
                <a:gd name="T27" fmla="*/ 18 h 43"/>
                <a:gd name="T28" fmla="*/ 12 w 45"/>
                <a:gd name="T29" fmla="*/ 20 h 43"/>
                <a:gd name="T30" fmla="*/ 28 w 45"/>
                <a:gd name="T31" fmla="*/ 18 h 43"/>
                <a:gd name="T32" fmla="*/ 12 w 45"/>
                <a:gd name="T33" fmla="*/ 3 h 43"/>
                <a:gd name="T34" fmla="*/ 15 w 45"/>
                <a:gd name="T35" fmla="*/ 12 h 43"/>
                <a:gd name="T36" fmla="*/ 19 w 45"/>
                <a:gd name="T37" fmla="*/ 1 h 43"/>
                <a:gd name="T38" fmla="*/ 21 w 45"/>
                <a:gd name="T39" fmla="*/ 12 h 43"/>
                <a:gd name="T40" fmla="*/ 26 w 45"/>
                <a:gd name="T41" fmla="*/ 10 h 43"/>
                <a:gd name="T42" fmla="*/ 28 w 45"/>
                <a:gd name="T43" fmla="*/ 3 h 43"/>
                <a:gd name="T44" fmla="*/ 24 w 45"/>
                <a:gd name="T45" fmla="*/ 14 h 43"/>
                <a:gd name="T46" fmla="*/ 44 w 45"/>
                <a:gd name="T47" fmla="*/ 43 h 43"/>
                <a:gd name="T48" fmla="*/ 28 w 45"/>
                <a:gd name="T49" fmla="*/ 43 h 43"/>
                <a:gd name="T50" fmla="*/ 35 w 45"/>
                <a:gd name="T51" fmla="*/ 32 h 43"/>
                <a:gd name="T52" fmla="*/ 29 w 45"/>
                <a:gd name="T53" fmla="*/ 16 h 43"/>
                <a:gd name="T54" fmla="*/ 34 w 45"/>
                <a:gd name="T55" fmla="*/ 0 h 43"/>
                <a:gd name="T56" fmla="*/ 36 w 45"/>
                <a:gd name="T57" fmla="*/ 5 h 43"/>
                <a:gd name="T58" fmla="*/ 45 w 45"/>
                <a:gd name="T59" fmla="*/ 6 h 43"/>
                <a:gd name="T60" fmla="*/ 42 w 45"/>
                <a:gd name="T61" fmla="*/ 8 h 43"/>
                <a:gd name="T62" fmla="*/ 44 w 45"/>
                <a:gd name="T63" fmla="*/ 41 h 43"/>
                <a:gd name="T64" fmla="*/ 36 w 45"/>
                <a:gd name="T65" fmla="*/ 29 h 43"/>
                <a:gd name="T66" fmla="*/ 34 w 45"/>
                <a:gd name="T67" fmla="*/ 8 h 43"/>
                <a:gd name="T68" fmla="*/ 33 w 45"/>
                <a:gd name="T69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" h="43">
                  <a:moveTo>
                    <a:pt x="0" y="23"/>
                  </a:moveTo>
                  <a:cubicBezTo>
                    <a:pt x="4" y="21"/>
                    <a:pt x="7" y="17"/>
                    <a:pt x="8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5"/>
                    <a:pt x="9" y="17"/>
                    <a:pt x="8" y="19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3"/>
                    <a:pt x="2" y="24"/>
                    <a:pt x="0" y="25"/>
                  </a:cubicBezTo>
                  <a:lnTo>
                    <a:pt x="0" y="23"/>
                  </a:lnTo>
                  <a:close/>
                  <a:moveTo>
                    <a:pt x="0" y="11"/>
                  </a:moveTo>
                  <a:cubicBezTo>
                    <a:pt x="4" y="9"/>
                    <a:pt x="7" y="5"/>
                    <a:pt x="9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6"/>
                    <a:pt x="6" y="11"/>
                    <a:pt x="0" y="13"/>
                  </a:cubicBezTo>
                  <a:lnTo>
                    <a:pt x="0" y="11"/>
                  </a:lnTo>
                  <a:close/>
                  <a:moveTo>
                    <a:pt x="26" y="38"/>
                  </a:moveTo>
                  <a:cubicBezTo>
                    <a:pt x="27" y="37"/>
                    <a:pt x="29" y="36"/>
                    <a:pt x="30" y="34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8" y="38"/>
                    <a:pt x="26" y="40"/>
                    <a:pt x="23" y="42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7"/>
                    <a:pt x="15" y="41"/>
                    <a:pt x="10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3" y="40"/>
                    <a:pt x="14" y="37"/>
                    <a:pt x="14" y="33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26" y="25"/>
                    <a:pt x="26" y="25"/>
                    <a:pt x="26" y="25"/>
                  </a:cubicBezTo>
                  <a:lnTo>
                    <a:pt x="26" y="38"/>
                  </a:lnTo>
                  <a:close/>
                  <a:moveTo>
                    <a:pt x="28" y="18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8"/>
                    <a:pt x="12" y="18"/>
                    <a:pt x="12" y="18"/>
                  </a:cubicBezTo>
                  <a:lnTo>
                    <a:pt x="28" y="18"/>
                  </a:lnTo>
                  <a:close/>
                  <a:moveTo>
                    <a:pt x="12" y="14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3"/>
                    <a:pt x="26" y="12"/>
                    <a:pt x="26" y="10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3"/>
                    <a:pt x="27" y="14"/>
                    <a:pt x="24" y="14"/>
                  </a:cubicBezTo>
                  <a:lnTo>
                    <a:pt x="12" y="14"/>
                  </a:lnTo>
                  <a:close/>
                  <a:moveTo>
                    <a:pt x="44" y="43"/>
                  </a:moveTo>
                  <a:cubicBezTo>
                    <a:pt x="41" y="40"/>
                    <a:pt x="38" y="37"/>
                    <a:pt x="36" y="34"/>
                  </a:cubicBezTo>
                  <a:cubicBezTo>
                    <a:pt x="35" y="37"/>
                    <a:pt x="32" y="40"/>
                    <a:pt x="28" y="43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1" y="38"/>
                    <a:pt x="34" y="35"/>
                    <a:pt x="35" y="32"/>
                  </a:cubicBezTo>
                  <a:cubicBezTo>
                    <a:pt x="33" y="27"/>
                    <a:pt x="31" y="21"/>
                    <a:pt x="30" y="14"/>
                  </a:cubicBezTo>
                  <a:cubicBezTo>
                    <a:pt x="30" y="15"/>
                    <a:pt x="29" y="16"/>
                    <a:pt x="29" y="16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1" y="10"/>
                    <a:pt x="33" y="6"/>
                    <a:pt x="34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1"/>
                    <a:pt x="36" y="3"/>
                    <a:pt x="36" y="5"/>
                  </a:cubicBezTo>
                  <a:cubicBezTo>
                    <a:pt x="35" y="5"/>
                    <a:pt x="35" y="6"/>
                    <a:pt x="3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19"/>
                    <a:pt x="41" y="27"/>
                    <a:pt x="38" y="32"/>
                  </a:cubicBezTo>
                  <a:cubicBezTo>
                    <a:pt x="39" y="35"/>
                    <a:pt x="41" y="38"/>
                    <a:pt x="44" y="41"/>
                  </a:cubicBezTo>
                  <a:lnTo>
                    <a:pt x="44" y="43"/>
                  </a:lnTo>
                  <a:close/>
                  <a:moveTo>
                    <a:pt x="36" y="29"/>
                  </a:moveTo>
                  <a:cubicBezTo>
                    <a:pt x="38" y="24"/>
                    <a:pt x="40" y="17"/>
                    <a:pt x="40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10"/>
                    <a:pt x="33" y="12"/>
                    <a:pt x="31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9"/>
                    <a:pt x="35" y="25"/>
                    <a:pt x="36" y="29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" name="Freeform 220"/>
            <p:cNvSpPr>
              <a:spLocks noEditPoints="1"/>
            </p:cNvSpPr>
            <p:nvPr/>
          </p:nvSpPr>
          <p:spPr bwMode="auto">
            <a:xfrm>
              <a:off x="5009243" y="1512887"/>
              <a:ext cx="166688" cy="161925"/>
            </a:xfrm>
            <a:custGeom>
              <a:avLst/>
              <a:gdLst>
                <a:gd name="T0" fmla="*/ 6 w 44"/>
                <a:gd name="T1" fmla="*/ 43 h 43"/>
                <a:gd name="T2" fmla="*/ 6 w 44"/>
                <a:gd name="T3" fmla="*/ 14 h 43"/>
                <a:gd name="T4" fmla="*/ 0 w 44"/>
                <a:gd name="T5" fmla="*/ 18 h 43"/>
                <a:gd name="T6" fmla="*/ 0 w 44"/>
                <a:gd name="T7" fmla="*/ 16 h 43"/>
                <a:gd name="T8" fmla="*/ 10 w 44"/>
                <a:gd name="T9" fmla="*/ 0 h 43"/>
                <a:gd name="T10" fmla="*/ 13 w 44"/>
                <a:gd name="T11" fmla="*/ 0 h 43"/>
                <a:gd name="T12" fmla="*/ 9 w 44"/>
                <a:gd name="T13" fmla="*/ 10 h 43"/>
                <a:gd name="T14" fmla="*/ 9 w 44"/>
                <a:gd name="T15" fmla="*/ 43 h 43"/>
                <a:gd name="T16" fmla="*/ 6 w 44"/>
                <a:gd name="T17" fmla="*/ 43 h 43"/>
                <a:gd name="T18" fmla="*/ 13 w 44"/>
                <a:gd name="T19" fmla="*/ 6 h 43"/>
                <a:gd name="T20" fmla="*/ 13 w 44"/>
                <a:gd name="T21" fmla="*/ 5 h 43"/>
                <a:gd name="T22" fmla="*/ 27 w 44"/>
                <a:gd name="T23" fmla="*/ 5 h 43"/>
                <a:gd name="T24" fmla="*/ 27 w 44"/>
                <a:gd name="T25" fmla="*/ 0 h 43"/>
                <a:gd name="T26" fmla="*/ 30 w 44"/>
                <a:gd name="T27" fmla="*/ 0 h 43"/>
                <a:gd name="T28" fmla="*/ 30 w 44"/>
                <a:gd name="T29" fmla="*/ 5 h 43"/>
                <a:gd name="T30" fmla="*/ 44 w 44"/>
                <a:gd name="T31" fmla="*/ 5 h 43"/>
                <a:gd name="T32" fmla="*/ 44 w 44"/>
                <a:gd name="T33" fmla="*/ 6 h 43"/>
                <a:gd name="T34" fmla="*/ 13 w 44"/>
                <a:gd name="T35" fmla="*/ 6 h 43"/>
                <a:gd name="T36" fmla="*/ 16 w 44"/>
                <a:gd name="T37" fmla="*/ 14 h 43"/>
                <a:gd name="T38" fmla="*/ 16 w 44"/>
                <a:gd name="T39" fmla="*/ 12 h 43"/>
                <a:gd name="T40" fmla="*/ 42 w 44"/>
                <a:gd name="T41" fmla="*/ 12 h 43"/>
                <a:gd name="T42" fmla="*/ 42 w 44"/>
                <a:gd name="T43" fmla="*/ 14 h 43"/>
                <a:gd name="T44" fmla="*/ 16 w 44"/>
                <a:gd name="T45" fmla="*/ 14 h 43"/>
                <a:gd name="T46" fmla="*/ 16 w 44"/>
                <a:gd name="T47" fmla="*/ 22 h 43"/>
                <a:gd name="T48" fmla="*/ 16 w 44"/>
                <a:gd name="T49" fmla="*/ 20 h 43"/>
                <a:gd name="T50" fmla="*/ 42 w 44"/>
                <a:gd name="T51" fmla="*/ 20 h 43"/>
                <a:gd name="T52" fmla="*/ 42 w 44"/>
                <a:gd name="T53" fmla="*/ 22 h 43"/>
                <a:gd name="T54" fmla="*/ 16 w 44"/>
                <a:gd name="T55" fmla="*/ 22 h 43"/>
                <a:gd name="T56" fmla="*/ 16 w 44"/>
                <a:gd name="T57" fmla="*/ 42 h 43"/>
                <a:gd name="T58" fmla="*/ 16 w 44"/>
                <a:gd name="T59" fmla="*/ 27 h 43"/>
                <a:gd name="T60" fmla="*/ 41 w 44"/>
                <a:gd name="T61" fmla="*/ 27 h 43"/>
                <a:gd name="T62" fmla="*/ 41 w 44"/>
                <a:gd name="T63" fmla="*/ 37 h 43"/>
                <a:gd name="T64" fmla="*/ 36 w 44"/>
                <a:gd name="T65" fmla="*/ 42 h 43"/>
                <a:gd name="T66" fmla="*/ 16 w 44"/>
                <a:gd name="T67" fmla="*/ 42 h 43"/>
                <a:gd name="T68" fmla="*/ 38 w 44"/>
                <a:gd name="T69" fmla="*/ 38 h 43"/>
                <a:gd name="T70" fmla="*/ 38 w 44"/>
                <a:gd name="T71" fmla="*/ 29 h 43"/>
                <a:gd name="T72" fmla="*/ 19 w 44"/>
                <a:gd name="T73" fmla="*/ 29 h 43"/>
                <a:gd name="T74" fmla="*/ 19 w 44"/>
                <a:gd name="T75" fmla="*/ 40 h 43"/>
                <a:gd name="T76" fmla="*/ 36 w 44"/>
                <a:gd name="T77" fmla="*/ 40 h 43"/>
                <a:gd name="T78" fmla="*/ 38 w 44"/>
                <a:gd name="T79" fmla="*/ 3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" h="43">
                  <a:moveTo>
                    <a:pt x="6" y="43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5" y="15"/>
                    <a:pt x="3" y="16"/>
                    <a:pt x="0" y="1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6" y="12"/>
                    <a:pt x="9" y="7"/>
                    <a:pt x="1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1" y="8"/>
                    <a:pt x="9" y="10"/>
                  </a:cubicBezTo>
                  <a:cubicBezTo>
                    <a:pt x="9" y="43"/>
                    <a:pt x="9" y="43"/>
                    <a:pt x="9" y="43"/>
                  </a:cubicBezTo>
                  <a:lnTo>
                    <a:pt x="6" y="43"/>
                  </a:lnTo>
                  <a:close/>
                  <a:moveTo>
                    <a:pt x="13" y="6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6"/>
                    <a:pt x="44" y="6"/>
                    <a:pt x="44" y="6"/>
                  </a:cubicBezTo>
                  <a:lnTo>
                    <a:pt x="13" y="6"/>
                  </a:lnTo>
                  <a:close/>
                  <a:moveTo>
                    <a:pt x="16" y="14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4"/>
                    <a:pt x="42" y="14"/>
                    <a:pt x="42" y="14"/>
                  </a:cubicBezTo>
                  <a:lnTo>
                    <a:pt x="16" y="14"/>
                  </a:lnTo>
                  <a:close/>
                  <a:moveTo>
                    <a:pt x="16" y="22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22"/>
                    <a:pt x="42" y="22"/>
                    <a:pt x="42" y="22"/>
                  </a:cubicBezTo>
                  <a:lnTo>
                    <a:pt x="16" y="22"/>
                  </a:lnTo>
                  <a:close/>
                  <a:moveTo>
                    <a:pt x="16" y="42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40"/>
                    <a:pt x="40" y="42"/>
                    <a:pt x="36" y="42"/>
                  </a:cubicBezTo>
                  <a:lnTo>
                    <a:pt x="16" y="42"/>
                  </a:lnTo>
                  <a:close/>
                  <a:moveTo>
                    <a:pt x="38" y="38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7" y="40"/>
                    <a:pt x="38" y="39"/>
                    <a:pt x="38" y="38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50" name="组合 649"/>
          <p:cNvGrpSpPr/>
          <p:nvPr/>
        </p:nvGrpSpPr>
        <p:grpSpPr>
          <a:xfrm>
            <a:off x="5529701" y="2881948"/>
            <a:ext cx="306918" cy="145607"/>
            <a:chOff x="5926818" y="1512887"/>
            <a:chExt cx="341313" cy="161925"/>
          </a:xfrm>
        </p:grpSpPr>
        <p:sp>
          <p:nvSpPr>
            <p:cNvPr id="651" name="Freeform 221"/>
            <p:cNvSpPr>
              <a:spLocks noEditPoints="1"/>
            </p:cNvSpPr>
            <p:nvPr/>
          </p:nvSpPr>
          <p:spPr bwMode="auto">
            <a:xfrm>
              <a:off x="5926818" y="1524000"/>
              <a:ext cx="161925" cy="142875"/>
            </a:xfrm>
            <a:custGeom>
              <a:avLst/>
              <a:gdLst>
                <a:gd name="T0" fmla="*/ 0 w 43"/>
                <a:gd name="T1" fmla="*/ 2 h 38"/>
                <a:gd name="T2" fmla="*/ 0 w 43"/>
                <a:gd name="T3" fmla="*/ 0 h 38"/>
                <a:gd name="T4" fmla="*/ 43 w 43"/>
                <a:gd name="T5" fmla="*/ 0 h 38"/>
                <a:gd name="T6" fmla="*/ 43 w 43"/>
                <a:gd name="T7" fmla="*/ 2 h 38"/>
                <a:gd name="T8" fmla="*/ 23 w 43"/>
                <a:gd name="T9" fmla="*/ 2 h 38"/>
                <a:gd name="T10" fmla="*/ 21 w 43"/>
                <a:gd name="T11" fmla="*/ 9 h 38"/>
                <a:gd name="T12" fmla="*/ 39 w 43"/>
                <a:gd name="T13" fmla="*/ 9 h 38"/>
                <a:gd name="T14" fmla="*/ 39 w 43"/>
                <a:gd name="T15" fmla="*/ 33 h 38"/>
                <a:gd name="T16" fmla="*/ 32 w 43"/>
                <a:gd name="T17" fmla="*/ 38 h 38"/>
                <a:gd name="T18" fmla="*/ 5 w 43"/>
                <a:gd name="T19" fmla="*/ 38 h 38"/>
                <a:gd name="T20" fmla="*/ 5 w 43"/>
                <a:gd name="T21" fmla="*/ 9 h 38"/>
                <a:gd name="T22" fmla="*/ 18 w 43"/>
                <a:gd name="T23" fmla="*/ 9 h 38"/>
                <a:gd name="T24" fmla="*/ 19 w 43"/>
                <a:gd name="T25" fmla="*/ 4 h 38"/>
                <a:gd name="T26" fmla="*/ 20 w 43"/>
                <a:gd name="T27" fmla="*/ 2 h 38"/>
                <a:gd name="T28" fmla="*/ 0 w 43"/>
                <a:gd name="T29" fmla="*/ 2 h 38"/>
                <a:gd name="T30" fmla="*/ 8 w 43"/>
                <a:gd name="T31" fmla="*/ 11 h 38"/>
                <a:gd name="T32" fmla="*/ 8 w 43"/>
                <a:gd name="T33" fmla="*/ 22 h 38"/>
                <a:gd name="T34" fmla="*/ 36 w 43"/>
                <a:gd name="T35" fmla="*/ 22 h 38"/>
                <a:gd name="T36" fmla="*/ 36 w 43"/>
                <a:gd name="T37" fmla="*/ 11 h 38"/>
                <a:gd name="T38" fmla="*/ 8 w 43"/>
                <a:gd name="T39" fmla="*/ 11 h 38"/>
                <a:gd name="T40" fmla="*/ 36 w 43"/>
                <a:gd name="T41" fmla="*/ 32 h 38"/>
                <a:gd name="T42" fmla="*/ 36 w 43"/>
                <a:gd name="T43" fmla="*/ 24 h 38"/>
                <a:gd name="T44" fmla="*/ 8 w 43"/>
                <a:gd name="T45" fmla="*/ 24 h 38"/>
                <a:gd name="T46" fmla="*/ 8 w 43"/>
                <a:gd name="T47" fmla="*/ 36 h 38"/>
                <a:gd name="T48" fmla="*/ 32 w 43"/>
                <a:gd name="T49" fmla="*/ 36 h 38"/>
                <a:gd name="T50" fmla="*/ 36 w 43"/>
                <a:gd name="T5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3" h="38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5"/>
                    <a:pt x="22" y="7"/>
                    <a:pt x="21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7"/>
                    <a:pt x="37" y="38"/>
                    <a:pt x="32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8"/>
                    <a:pt x="19" y="6"/>
                    <a:pt x="19" y="4"/>
                  </a:cubicBezTo>
                  <a:cubicBezTo>
                    <a:pt x="20" y="3"/>
                    <a:pt x="20" y="2"/>
                    <a:pt x="20" y="2"/>
                  </a:cubicBezTo>
                  <a:lnTo>
                    <a:pt x="0" y="2"/>
                  </a:lnTo>
                  <a:close/>
                  <a:moveTo>
                    <a:pt x="8" y="11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11"/>
                    <a:pt x="36" y="11"/>
                    <a:pt x="36" y="11"/>
                  </a:cubicBezTo>
                  <a:lnTo>
                    <a:pt x="8" y="11"/>
                  </a:lnTo>
                  <a:close/>
                  <a:moveTo>
                    <a:pt x="36" y="32"/>
                  </a:moveTo>
                  <a:cubicBezTo>
                    <a:pt x="36" y="24"/>
                    <a:pt x="36" y="24"/>
                    <a:pt x="36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5" y="36"/>
                    <a:pt x="36" y="35"/>
                    <a:pt x="36" y="32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" name="Freeform 222"/>
            <p:cNvSpPr>
              <a:spLocks noEditPoints="1"/>
            </p:cNvSpPr>
            <p:nvPr/>
          </p:nvSpPr>
          <p:spPr bwMode="auto">
            <a:xfrm>
              <a:off x="6106206" y="1512887"/>
              <a:ext cx="161925" cy="161925"/>
            </a:xfrm>
            <a:custGeom>
              <a:avLst/>
              <a:gdLst>
                <a:gd name="T0" fmla="*/ 7 w 43"/>
                <a:gd name="T1" fmla="*/ 18 h 43"/>
                <a:gd name="T2" fmla="*/ 6 w 43"/>
                <a:gd name="T3" fmla="*/ 34 h 43"/>
                <a:gd name="T4" fmla="*/ 0 w 43"/>
                <a:gd name="T5" fmla="*/ 43 h 43"/>
                <a:gd name="T6" fmla="*/ 0 w 43"/>
                <a:gd name="T7" fmla="*/ 41 h 43"/>
                <a:gd name="T8" fmla="*/ 4 w 43"/>
                <a:gd name="T9" fmla="*/ 32 h 43"/>
                <a:gd name="T10" fmla="*/ 5 w 43"/>
                <a:gd name="T11" fmla="*/ 19 h 43"/>
                <a:gd name="T12" fmla="*/ 5 w 43"/>
                <a:gd name="T13" fmla="*/ 4 h 43"/>
                <a:gd name="T14" fmla="*/ 22 w 43"/>
                <a:gd name="T15" fmla="*/ 4 h 43"/>
                <a:gd name="T16" fmla="*/ 22 w 43"/>
                <a:gd name="T17" fmla="*/ 0 h 43"/>
                <a:gd name="T18" fmla="*/ 25 w 43"/>
                <a:gd name="T19" fmla="*/ 0 h 43"/>
                <a:gd name="T20" fmla="*/ 25 w 43"/>
                <a:gd name="T21" fmla="*/ 4 h 43"/>
                <a:gd name="T22" fmla="*/ 43 w 43"/>
                <a:gd name="T23" fmla="*/ 4 h 43"/>
                <a:gd name="T24" fmla="*/ 43 w 43"/>
                <a:gd name="T25" fmla="*/ 6 h 43"/>
                <a:gd name="T26" fmla="*/ 7 w 43"/>
                <a:gd name="T27" fmla="*/ 6 h 43"/>
                <a:gd name="T28" fmla="*/ 7 w 43"/>
                <a:gd name="T29" fmla="*/ 18 h 43"/>
                <a:gd name="T30" fmla="*/ 43 w 43"/>
                <a:gd name="T31" fmla="*/ 43 h 43"/>
                <a:gd name="T32" fmla="*/ 25 w 43"/>
                <a:gd name="T33" fmla="*/ 39 h 43"/>
                <a:gd name="T34" fmla="*/ 7 w 43"/>
                <a:gd name="T35" fmla="*/ 43 h 43"/>
                <a:gd name="T36" fmla="*/ 7 w 43"/>
                <a:gd name="T37" fmla="*/ 41 h 43"/>
                <a:gd name="T38" fmla="*/ 22 w 43"/>
                <a:gd name="T39" fmla="*/ 37 h 43"/>
                <a:gd name="T40" fmla="*/ 13 w 43"/>
                <a:gd name="T41" fmla="*/ 29 h 43"/>
                <a:gd name="T42" fmla="*/ 16 w 43"/>
                <a:gd name="T43" fmla="*/ 29 h 43"/>
                <a:gd name="T44" fmla="*/ 25 w 43"/>
                <a:gd name="T45" fmla="*/ 36 h 43"/>
                <a:gd name="T46" fmla="*/ 35 w 43"/>
                <a:gd name="T47" fmla="*/ 27 h 43"/>
                <a:gd name="T48" fmla="*/ 10 w 43"/>
                <a:gd name="T49" fmla="*/ 27 h 43"/>
                <a:gd name="T50" fmla="*/ 10 w 43"/>
                <a:gd name="T51" fmla="*/ 26 h 43"/>
                <a:gd name="T52" fmla="*/ 38 w 43"/>
                <a:gd name="T53" fmla="*/ 26 h 43"/>
                <a:gd name="T54" fmla="*/ 38 w 43"/>
                <a:gd name="T55" fmla="*/ 27 h 43"/>
                <a:gd name="T56" fmla="*/ 27 w 43"/>
                <a:gd name="T57" fmla="*/ 37 h 43"/>
                <a:gd name="T58" fmla="*/ 43 w 43"/>
                <a:gd name="T59" fmla="*/ 41 h 43"/>
                <a:gd name="T60" fmla="*/ 43 w 43"/>
                <a:gd name="T61" fmla="*/ 43 h 43"/>
                <a:gd name="T62" fmla="*/ 9 w 43"/>
                <a:gd name="T63" fmla="*/ 14 h 43"/>
                <a:gd name="T64" fmla="*/ 9 w 43"/>
                <a:gd name="T65" fmla="*/ 12 h 43"/>
                <a:gd name="T66" fmla="*/ 16 w 43"/>
                <a:gd name="T67" fmla="*/ 12 h 43"/>
                <a:gd name="T68" fmla="*/ 16 w 43"/>
                <a:gd name="T69" fmla="*/ 8 h 43"/>
                <a:gd name="T70" fmla="*/ 19 w 43"/>
                <a:gd name="T71" fmla="*/ 8 h 43"/>
                <a:gd name="T72" fmla="*/ 19 w 43"/>
                <a:gd name="T73" fmla="*/ 12 h 43"/>
                <a:gd name="T74" fmla="*/ 32 w 43"/>
                <a:gd name="T75" fmla="*/ 12 h 43"/>
                <a:gd name="T76" fmla="*/ 32 w 43"/>
                <a:gd name="T77" fmla="*/ 8 h 43"/>
                <a:gd name="T78" fmla="*/ 35 w 43"/>
                <a:gd name="T79" fmla="*/ 8 h 43"/>
                <a:gd name="T80" fmla="*/ 35 w 43"/>
                <a:gd name="T81" fmla="*/ 12 h 43"/>
                <a:gd name="T82" fmla="*/ 43 w 43"/>
                <a:gd name="T83" fmla="*/ 12 h 43"/>
                <a:gd name="T84" fmla="*/ 43 w 43"/>
                <a:gd name="T85" fmla="*/ 14 h 43"/>
                <a:gd name="T86" fmla="*/ 35 w 43"/>
                <a:gd name="T87" fmla="*/ 14 h 43"/>
                <a:gd name="T88" fmla="*/ 35 w 43"/>
                <a:gd name="T89" fmla="*/ 17 h 43"/>
                <a:gd name="T90" fmla="*/ 30 w 43"/>
                <a:gd name="T91" fmla="*/ 21 h 43"/>
                <a:gd name="T92" fmla="*/ 16 w 43"/>
                <a:gd name="T93" fmla="*/ 21 h 43"/>
                <a:gd name="T94" fmla="*/ 16 w 43"/>
                <a:gd name="T95" fmla="*/ 14 h 43"/>
                <a:gd name="T96" fmla="*/ 9 w 43"/>
                <a:gd name="T97" fmla="*/ 14 h 43"/>
                <a:gd name="T98" fmla="*/ 29 w 43"/>
                <a:gd name="T99" fmla="*/ 20 h 43"/>
                <a:gd name="T100" fmla="*/ 32 w 43"/>
                <a:gd name="T101" fmla="*/ 17 h 43"/>
                <a:gd name="T102" fmla="*/ 32 w 43"/>
                <a:gd name="T103" fmla="*/ 14 h 43"/>
                <a:gd name="T104" fmla="*/ 19 w 43"/>
                <a:gd name="T105" fmla="*/ 14 h 43"/>
                <a:gd name="T106" fmla="*/ 19 w 43"/>
                <a:gd name="T107" fmla="*/ 20 h 43"/>
                <a:gd name="T108" fmla="*/ 29 w 43"/>
                <a:gd name="T109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3" h="43">
                  <a:moveTo>
                    <a:pt x="7" y="18"/>
                  </a:moveTo>
                  <a:cubicBezTo>
                    <a:pt x="7" y="25"/>
                    <a:pt x="7" y="30"/>
                    <a:pt x="6" y="34"/>
                  </a:cubicBezTo>
                  <a:cubicBezTo>
                    <a:pt x="5" y="37"/>
                    <a:pt x="3" y="40"/>
                    <a:pt x="0" y="4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" y="38"/>
                    <a:pt x="3" y="35"/>
                    <a:pt x="4" y="32"/>
                  </a:cubicBezTo>
                  <a:cubicBezTo>
                    <a:pt x="4" y="29"/>
                    <a:pt x="5" y="25"/>
                    <a:pt x="5" y="19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7" y="18"/>
                  </a:lnTo>
                  <a:close/>
                  <a:moveTo>
                    <a:pt x="43" y="43"/>
                  </a:moveTo>
                  <a:cubicBezTo>
                    <a:pt x="36" y="42"/>
                    <a:pt x="29" y="40"/>
                    <a:pt x="25" y="39"/>
                  </a:cubicBezTo>
                  <a:cubicBezTo>
                    <a:pt x="20" y="40"/>
                    <a:pt x="14" y="42"/>
                    <a:pt x="7" y="43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13" y="40"/>
                    <a:pt x="18" y="39"/>
                    <a:pt x="22" y="37"/>
                  </a:cubicBezTo>
                  <a:cubicBezTo>
                    <a:pt x="19" y="35"/>
                    <a:pt x="16" y="33"/>
                    <a:pt x="13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9" y="32"/>
                    <a:pt x="21" y="34"/>
                    <a:pt x="25" y="36"/>
                  </a:cubicBezTo>
                  <a:cubicBezTo>
                    <a:pt x="29" y="34"/>
                    <a:pt x="32" y="31"/>
                    <a:pt x="35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5" y="32"/>
                    <a:pt x="32" y="35"/>
                    <a:pt x="27" y="37"/>
                  </a:cubicBezTo>
                  <a:cubicBezTo>
                    <a:pt x="30" y="38"/>
                    <a:pt x="36" y="40"/>
                    <a:pt x="43" y="41"/>
                  </a:cubicBezTo>
                  <a:lnTo>
                    <a:pt x="43" y="43"/>
                  </a:lnTo>
                  <a:close/>
                  <a:moveTo>
                    <a:pt x="9" y="14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20"/>
                    <a:pt x="33" y="22"/>
                    <a:pt x="30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14"/>
                    <a:pt x="16" y="14"/>
                    <a:pt x="16" y="14"/>
                  </a:cubicBezTo>
                  <a:lnTo>
                    <a:pt x="9" y="14"/>
                  </a:lnTo>
                  <a:close/>
                  <a:moveTo>
                    <a:pt x="29" y="20"/>
                  </a:moveTo>
                  <a:cubicBezTo>
                    <a:pt x="31" y="20"/>
                    <a:pt x="32" y="19"/>
                    <a:pt x="32" y="17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20"/>
                    <a:pt x="19" y="20"/>
                    <a:pt x="19" y="20"/>
                  </a:cubicBezTo>
                  <a:lnTo>
                    <a:pt x="29" y="20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53" name="组合 652"/>
          <p:cNvGrpSpPr/>
          <p:nvPr/>
        </p:nvGrpSpPr>
        <p:grpSpPr>
          <a:xfrm>
            <a:off x="6460651" y="2851970"/>
            <a:ext cx="459662" cy="145608"/>
            <a:chOff x="429306" y="2582862"/>
            <a:chExt cx="511175" cy="161926"/>
          </a:xfrm>
        </p:grpSpPr>
        <p:sp>
          <p:nvSpPr>
            <p:cNvPr id="654" name="Freeform 223"/>
            <p:cNvSpPr>
              <a:spLocks noEditPoints="1"/>
            </p:cNvSpPr>
            <p:nvPr/>
          </p:nvSpPr>
          <p:spPr bwMode="auto">
            <a:xfrm>
              <a:off x="429306" y="2590800"/>
              <a:ext cx="150813" cy="153988"/>
            </a:xfrm>
            <a:custGeom>
              <a:avLst/>
              <a:gdLst>
                <a:gd name="T0" fmla="*/ 12 w 40"/>
                <a:gd name="T1" fmla="*/ 38 h 41"/>
                <a:gd name="T2" fmla="*/ 15 w 40"/>
                <a:gd name="T3" fmla="*/ 35 h 41"/>
                <a:gd name="T4" fmla="*/ 15 w 40"/>
                <a:gd name="T5" fmla="*/ 24 h 41"/>
                <a:gd name="T6" fmla="*/ 6 w 40"/>
                <a:gd name="T7" fmla="*/ 24 h 41"/>
                <a:gd name="T8" fmla="*/ 6 w 40"/>
                <a:gd name="T9" fmla="*/ 25 h 41"/>
                <a:gd name="T10" fmla="*/ 0 w 40"/>
                <a:gd name="T11" fmla="*/ 41 h 41"/>
                <a:gd name="T12" fmla="*/ 0 w 40"/>
                <a:gd name="T13" fmla="*/ 38 h 41"/>
                <a:gd name="T14" fmla="*/ 3 w 40"/>
                <a:gd name="T15" fmla="*/ 26 h 41"/>
                <a:gd name="T16" fmla="*/ 3 w 40"/>
                <a:gd name="T17" fmla="*/ 0 h 41"/>
                <a:gd name="T18" fmla="*/ 18 w 40"/>
                <a:gd name="T19" fmla="*/ 0 h 41"/>
                <a:gd name="T20" fmla="*/ 18 w 40"/>
                <a:gd name="T21" fmla="*/ 35 h 41"/>
                <a:gd name="T22" fmla="*/ 12 w 40"/>
                <a:gd name="T23" fmla="*/ 40 h 41"/>
                <a:gd name="T24" fmla="*/ 10 w 40"/>
                <a:gd name="T25" fmla="*/ 40 h 41"/>
                <a:gd name="T26" fmla="*/ 10 w 40"/>
                <a:gd name="T27" fmla="*/ 38 h 41"/>
                <a:gd name="T28" fmla="*/ 12 w 40"/>
                <a:gd name="T29" fmla="*/ 38 h 41"/>
                <a:gd name="T30" fmla="*/ 15 w 40"/>
                <a:gd name="T31" fmla="*/ 2 h 41"/>
                <a:gd name="T32" fmla="*/ 6 w 40"/>
                <a:gd name="T33" fmla="*/ 2 h 41"/>
                <a:gd name="T34" fmla="*/ 6 w 40"/>
                <a:gd name="T35" fmla="*/ 11 h 41"/>
                <a:gd name="T36" fmla="*/ 15 w 40"/>
                <a:gd name="T37" fmla="*/ 11 h 41"/>
                <a:gd name="T38" fmla="*/ 15 w 40"/>
                <a:gd name="T39" fmla="*/ 2 h 41"/>
                <a:gd name="T40" fmla="*/ 6 w 40"/>
                <a:gd name="T41" fmla="*/ 13 h 41"/>
                <a:gd name="T42" fmla="*/ 6 w 40"/>
                <a:gd name="T43" fmla="*/ 23 h 41"/>
                <a:gd name="T44" fmla="*/ 15 w 40"/>
                <a:gd name="T45" fmla="*/ 23 h 41"/>
                <a:gd name="T46" fmla="*/ 15 w 40"/>
                <a:gd name="T47" fmla="*/ 13 h 41"/>
                <a:gd name="T48" fmla="*/ 6 w 40"/>
                <a:gd name="T49" fmla="*/ 13 h 41"/>
                <a:gd name="T50" fmla="*/ 34 w 40"/>
                <a:gd name="T51" fmla="*/ 38 h 41"/>
                <a:gd name="T52" fmla="*/ 37 w 40"/>
                <a:gd name="T53" fmla="*/ 36 h 41"/>
                <a:gd name="T54" fmla="*/ 37 w 40"/>
                <a:gd name="T55" fmla="*/ 24 h 41"/>
                <a:gd name="T56" fmla="*/ 26 w 40"/>
                <a:gd name="T57" fmla="*/ 24 h 41"/>
                <a:gd name="T58" fmla="*/ 20 w 40"/>
                <a:gd name="T59" fmla="*/ 41 h 41"/>
                <a:gd name="T60" fmla="*/ 20 w 40"/>
                <a:gd name="T61" fmla="*/ 38 h 41"/>
                <a:gd name="T62" fmla="*/ 23 w 40"/>
                <a:gd name="T63" fmla="*/ 25 h 41"/>
                <a:gd name="T64" fmla="*/ 23 w 40"/>
                <a:gd name="T65" fmla="*/ 0 h 41"/>
                <a:gd name="T66" fmla="*/ 40 w 40"/>
                <a:gd name="T67" fmla="*/ 0 h 41"/>
                <a:gd name="T68" fmla="*/ 40 w 40"/>
                <a:gd name="T69" fmla="*/ 35 h 41"/>
                <a:gd name="T70" fmla="*/ 34 w 40"/>
                <a:gd name="T71" fmla="*/ 40 h 41"/>
                <a:gd name="T72" fmla="*/ 32 w 40"/>
                <a:gd name="T73" fmla="*/ 40 h 41"/>
                <a:gd name="T74" fmla="*/ 32 w 40"/>
                <a:gd name="T75" fmla="*/ 38 h 41"/>
                <a:gd name="T76" fmla="*/ 34 w 40"/>
                <a:gd name="T77" fmla="*/ 38 h 41"/>
                <a:gd name="T78" fmla="*/ 37 w 40"/>
                <a:gd name="T79" fmla="*/ 2 h 41"/>
                <a:gd name="T80" fmla="*/ 26 w 40"/>
                <a:gd name="T81" fmla="*/ 2 h 41"/>
                <a:gd name="T82" fmla="*/ 26 w 40"/>
                <a:gd name="T83" fmla="*/ 11 h 41"/>
                <a:gd name="T84" fmla="*/ 37 w 40"/>
                <a:gd name="T85" fmla="*/ 11 h 41"/>
                <a:gd name="T86" fmla="*/ 37 w 40"/>
                <a:gd name="T87" fmla="*/ 2 h 41"/>
                <a:gd name="T88" fmla="*/ 26 w 40"/>
                <a:gd name="T89" fmla="*/ 13 h 41"/>
                <a:gd name="T90" fmla="*/ 26 w 40"/>
                <a:gd name="T91" fmla="*/ 22 h 41"/>
                <a:gd name="T92" fmla="*/ 37 w 40"/>
                <a:gd name="T93" fmla="*/ 22 h 41"/>
                <a:gd name="T94" fmla="*/ 37 w 40"/>
                <a:gd name="T95" fmla="*/ 13 h 41"/>
                <a:gd name="T96" fmla="*/ 26 w 40"/>
                <a:gd name="T97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" h="41">
                  <a:moveTo>
                    <a:pt x="12" y="38"/>
                  </a:moveTo>
                  <a:cubicBezTo>
                    <a:pt x="14" y="38"/>
                    <a:pt x="15" y="37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32"/>
                    <a:pt x="4" y="37"/>
                    <a:pt x="0" y="41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" y="36"/>
                    <a:pt x="3" y="32"/>
                    <a:pt x="3" y="2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8"/>
                    <a:pt x="16" y="40"/>
                    <a:pt x="12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8"/>
                    <a:pt x="10" y="38"/>
                    <a:pt x="10" y="38"/>
                  </a:cubicBezTo>
                  <a:lnTo>
                    <a:pt x="12" y="38"/>
                  </a:lnTo>
                  <a:close/>
                  <a:moveTo>
                    <a:pt x="15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15" y="11"/>
                    <a:pt x="15" y="11"/>
                    <a:pt x="15" y="11"/>
                  </a:cubicBezTo>
                  <a:lnTo>
                    <a:pt x="15" y="2"/>
                  </a:lnTo>
                  <a:close/>
                  <a:moveTo>
                    <a:pt x="6" y="13"/>
                  </a:moveTo>
                  <a:cubicBezTo>
                    <a:pt x="6" y="23"/>
                    <a:pt x="6" y="23"/>
                    <a:pt x="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13"/>
                    <a:pt x="15" y="13"/>
                    <a:pt x="15" y="13"/>
                  </a:cubicBezTo>
                  <a:lnTo>
                    <a:pt x="6" y="13"/>
                  </a:lnTo>
                  <a:close/>
                  <a:moveTo>
                    <a:pt x="34" y="38"/>
                  </a:moveTo>
                  <a:cubicBezTo>
                    <a:pt x="36" y="38"/>
                    <a:pt x="37" y="37"/>
                    <a:pt x="37" y="36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32"/>
                    <a:pt x="25" y="37"/>
                    <a:pt x="20" y="41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3" y="36"/>
                    <a:pt x="24" y="31"/>
                    <a:pt x="23" y="25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9"/>
                    <a:pt x="38" y="40"/>
                    <a:pt x="34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38"/>
                    <a:pt x="32" y="38"/>
                    <a:pt x="32" y="38"/>
                  </a:cubicBezTo>
                  <a:lnTo>
                    <a:pt x="34" y="38"/>
                  </a:lnTo>
                  <a:close/>
                  <a:moveTo>
                    <a:pt x="37" y="2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37" y="11"/>
                    <a:pt x="37" y="11"/>
                    <a:pt x="37" y="11"/>
                  </a:cubicBezTo>
                  <a:lnTo>
                    <a:pt x="37" y="2"/>
                  </a:lnTo>
                  <a:close/>
                  <a:moveTo>
                    <a:pt x="26" y="13"/>
                  </a:moveTo>
                  <a:cubicBezTo>
                    <a:pt x="26" y="22"/>
                    <a:pt x="26" y="22"/>
                    <a:pt x="26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13"/>
                    <a:pt x="37" y="13"/>
                    <a:pt x="37" y="13"/>
                  </a:cubicBezTo>
                  <a:lnTo>
                    <a:pt x="26" y="1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" name="Freeform 224"/>
            <p:cNvSpPr/>
            <p:nvPr/>
          </p:nvSpPr>
          <p:spPr bwMode="auto">
            <a:xfrm>
              <a:off x="610281" y="2582862"/>
              <a:ext cx="157163" cy="161925"/>
            </a:xfrm>
            <a:custGeom>
              <a:avLst/>
              <a:gdLst>
                <a:gd name="T0" fmla="*/ 14 w 42"/>
                <a:gd name="T1" fmla="*/ 0 h 43"/>
                <a:gd name="T2" fmla="*/ 17 w 42"/>
                <a:gd name="T3" fmla="*/ 0 h 43"/>
                <a:gd name="T4" fmla="*/ 16 w 42"/>
                <a:gd name="T5" fmla="*/ 3 h 43"/>
                <a:gd name="T6" fmla="*/ 16 w 42"/>
                <a:gd name="T7" fmla="*/ 5 h 43"/>
                <a:gd name="T8" fmla="*/ 42 w 42"/>
                <a:gd name="T9" fmla="*/ 5 h 43"/>
                <a:gd name="T10" fmla="*/ 42 w 42"/>
                <a:gd name="T11" fmla="*/ 7 h 43"/>
                <a:gd name="T12" fmla="*/ 15 w 42"/>
                <a:gd name="T13" fmla="*/ 7 h 43"/>
                <a:gd name="T14" fmla="*/ 14 w 42"/>
                <a:gd name="T15" fmla="*/ 16 h 43"/>
                <a:gd name="T16" fmla="*/ 37 w 42"/>
                <a:gd name="T17" fmla="*/ 16 h 43"/>
                <a:gd name="T18" fmla="*/ 37 w 42"/>
                <a:gd name="T19" fmla="*/ 18 h 43"/>
                <a:gd name="T20" fmla="*/ 26 w 42"/>
                <a:gd name="T21" fmla="*/ 34 h 43"/>
                <a:gd name="T22" fmla="*/ 42 w 42"/>
                <a:gd name="T23" fmla="*/ 41 h 43"/>
                <a:gd name="T24" fmla="*/ 42 w 42"/>
                <a:gd name="T25" fmla="*/ 43 h 43"/>
                <a:gd name="T26" fmla="*/ 24 w 42"/>
                <a:gd name="T27" fmla="*/ 35 h 43"/>
                <a:gd name="T28" fmla="*/ 7 w 42"/>
                <a:gd name="T29" fmla="*/ 43 h 43"/>
                <a:gd name="T30" fmla="*/ 7 w 42"/>
                <a:gd name="T31" fmla="*/ 41 h 43"/>
                <a:gd name="T32" fmla="*/ 22 w 42"/>
                <a:gd name="T33" fmla="*/ 33 h 43"/>
                <a:gd name="T34" fmla="*/ 13 w 42"/>
                <a:gd name="T35" fmla="*/ 21 h 43"/>
                <a:gd name="T36" fmla="*/ 16 w 42"/>
                <a:gd name="T37" fmla="*/ 21 h 43"/>
                <a:gd name="T38" fmla="*/ 24 w 42"/>
                <a:gd name="T39" fmla="*/ 32 h 43"/>
                <a:gd name="T40" fmla="*/ 34 w 42"/>
                <a:gd name="T41" fmla="*/ 18 h 43"/>
                <a:gd name="T42" fmla="*/ 13 w 42"/>
                <a:gd name="T43" fmla="*/ 18 h 43"/>
                <a:gd name="T44" fmla="*/ 0 w 42"/>
                <a:gd name="T45" fmla="*/ 40 h 43"/>
                <a:gd name="T46" fmla="*/ 0 w 42"/>
                <a:gd name="T47" fmla="*/ 38 h 43"/>
                <a:gd name="T48" fmla="*/ 12 w 42"/>
                <a:gd name="T49" fmla="*/ 7 h 43"/>
                <a:gd name="T50" fmla="*/ 0 w 42"/>
                <a:gd name="T51" fmla="*/ 7 h 43"/>
                <a:gd name="T52" fmla="*/ 0 w 42"/>
                <a:gd name="T53" fmla="*/ 5 h 43"/>
                <a:gd name="T54" fmla="*/ 13 w 42"/>
                <a:gd name="T55" fmla="*/ 5 h 43"/>
                <a:gd name="T56" fmla="*/ 14 w 42"/>
                <a:gd name="T5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" h="43">
                  <a:moveTo>
                    <a:pt x="14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1"/>
                    <a:pt x="16" y="3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4" y="13"/>
                    <a:pt x="14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4" y="25"/>
                    <a:pt x="30" y="30"/>
                    <a:pt x="26" y="34"/>
                  </a:cubicBezTo>
                  <a:cubicBezTo>
                    <a:pt x="29" y="36"/>
                    <a:pt x="34" y="38"/>
                    <a:pt x="42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34" y="41"/>
                    <a:pt x="28" y="38"/>
                    <a:pt x="24" y="35"/>
                  </a:cubicBezTo>
                  <a:cubicBezTo>
                    <a:pt x="20" y="38"/>
                    <a:pt x="14" y="40"/>
                    <a:pt x="7" y="43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14" y="38"/>
                    <a:pt x="19" y="36"/>
                    <a:pt x="22" y="33"/>
                  </a:cubicBezTo>
                  <a:cubicBezTo>
                    <a:pt x="19" y="30"/>
                    <a:pt x="16" y="26"/>
                    <a:pt x="13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8" y="25"/>
                    <a:pt x="21" y="29"/>
                    <a:pt x="24" y="32"/>
                  </a:cubicBezTo>
                  <a:cubicBezTo>
                    <a:pt x="28" y="29"/>
                    <a:pt x="31" y="24"/>
                    <a:pt x="3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1" y="25"/>
                    <a:pt x="6" y="33"/>
                    <a:pt x="0" y="4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7" y="29"/>
                    <a:pt x="11" y="18"/>
                    <a:pt x="1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2"/>
                    <a:pt x="14" y="0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" name="Freeform 225"/>
            <p:cNvSpPr>
              <a:spLocks noEditPoints="1"/>
            </p:cNvSpPr>
            <p:nvPr/>
          </p:nvSpPr>
          <p:spPr bwMode="auto">
            <a:xfrm>
              <a:off x="794431" y="2587625"/>
              <a:ext cx="146050" cy="153988"/>
            </a:xfrm>
            <a:custGeom>
              <a:avLst/>
              <a:gdLst>
                <a:gd name="T0" fmla="*/ 0 w 39"/>
                <a:gd name="T1" fmla="*/ 0 h 41"/>
                <a:gd name="T2" fmla="*/ 39 w 39"/>
                <a:gd name="T3" fmla="*/ 35 h 41"/>
                <a:gd name="T4" fmla="*/ 0 w 39"/>
                <a:gd name="T5" fmla="*/ 41 h 41"/>
                <a:gd name="T6" fmla="*/ 3 w 39"/>
                <a:gd name="T7" fmla="*/ 2 h 41"/>
                <a:gd name="T8" fmla="*/ 32 w 39"/>
                <a:gd name="T9" fmla="*/ 39 h 41"/>
                <a:gd name="T10" fmla="*/ 36 w 39"/>
                <a:gd name="T11" fmla="*/ 2 h 41"/>
                <a:gd name="T12" fmla="*/ 28 w 39"/>
                <a:gd name="T13" fmla="*/ 10 h 41"/>
                <a:gd name="T14" fmla="*/ 33 w 39"/>
                <a:gd name="T15" fmla="*/ 11 h 41"/>
                <a:gd name="T16" fmla="*/ 19 w 39"/>
                <a:gd name="T17" fmla="*/ 15 h 41"/>
                <a:gd name="T18" fmla="*/ 34 w 39"/>
                <a:gd name="T19" fmla="*/ 17 h 41"/>
                <a:gd name="T20" fmla="*/ 34 w 39"/>
                <a:gd name="T21" fmla="*/ 24 h 41"/>
                <a:gd name="T22" fmla="*/ 27 w 39"/>
                <a:gd name="T23" fmla="*/ 22 h 41"/>
                <a:gd name="T24" fmla="*/ 22 w 39"/>
                <a:gd name="T25" fmla="*/ 30 h 41"/>
                <a:gd name="T26" fmla="*/ 20 w 39"/>
                <a:gd name="T27" fmla="*/ 28 h 41"/>
                <a:gd name="T28" fmla="*/ 25 w 39"/>
                <a:gd name="T29" fmla="*/ 25 h 41"/>
                <a:gd name="T30" fmla="*/ 14 w 39"/>
                <a:gd name="T31" fmla="*/ 24 h 41"/>
                <a:gd name="T32" fmla="*/ 17 w 39"/>
                <a:gd name="T33" fmla="*/ 33 h 41"/>
                <a:gd name="T34" fmla="*/ 30 w 39"/>
                <a:gd name="T35" fmla="*/ 30 h 41"/>
                <a:gd name="T36" fmla="*/ 32 w 39"/>
                <a:gd name="T37" fmla="*/ 29 h 41"/>
                <a:gd name="T38" fmla="*/ 27 w 39"/>
                <a:gd name="T39" fmla="*/ 35 h 41"/>
                <a:gd name="T40" fmla="*/ 11 w 39"/>
                <a:gd name="T41" fmla="*/ 30 h 41"/>
                <a:gd name="T42" fmla="*/ 6 w 39"/>
                <a:gd name="T43" fmla="*/ 25 h 41"/>
                <a:gd name="T44" fmla="*/ 16 w 39"/>
                <a:gd name="T45" fmla="*/ 17 h 41"/>
                <a:gd name="T46" fmla="*/ 5 w 39"/>
                <a:gd name="T47" fmla="*/ 15 h 41"/>
                <a:gd name="T48" fmla="*/ 18 w 39"/>
                <a:gd name="T49" fmla="*/ 11 h 41"/>
                <a:gd name="T50" fmla="*/ 6 w 39"/>
                <a:gd name="T51" fmla="*/ 10 h 41"/>
                <a:gd name="T52" fmla="*/ 10 w 39"/>
                <a:gd name="T53" fmla="*/ 6 h 41"/>
                <a:gd name="T54" fmla="*/ 12 w 39"/>
                <a:gd name="T55" fmla="*/ 6 h 41"/>
                <a:gd name="T56" fmla="*/ 18 w 39"/>
                <a:gd name="T57" fmla="*/ 10 h 41"/>
                <a:gd name="T58" fmla="*/ 18 w 39"/>
                <a:gd name="T59" fmla="*/ 4 h 41"/>
                <a:gd name="T60" fmla="*/ 21 w 39"/>
                <a:gd name="T61" fmla="*/ 8 h 41"/>
                <a:gd name="T62" fmla="*/ 26 w 39"/>
                <a:gd name="T63" fmla="*/ 10 h 41"/>
                <a:gd name="T64" fmla="*/ 30 w 39"/>
                <a:gd name="T65" fmla="*/ 6 h 41"/>
                <a:gd name="T66" fmla="*/ 13 w 39"/>
                <a:gd name="T67" fmla="*/ 22 h 41"/>
                <a:gd name="T68" fmla="*/ 22 w 39"/>
                <a:gd name="T69" fmla="*/ 1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41">
                  <a:moveTo>
                    <a:pt x="0" y="4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9"/>
                    <a:pt x="37" y="41"/>
                    <a:pt x="33" y="41"/>
                  </a:cubicBezTo>
                  <a:lnTo>
                    <a:pt x="0" y="41"/>
                  </a:lnTo>
                  <a:close/>
                  <a:moveTo>
                    <a:pt x="36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5" y="39"/>
                    <a:pt x="36" y="38"/>
                    <a:pt x="36" y="36"/>
                  </a:cubicBezTo>
                  <a:lnTo>
                    <a:pt x="36" y="2"/>
                  </a:lnTo>
                  <a:close/>
                  <a:moveTo>
                    <a:pt x="30" y="6"/>
                  </a:moveTo>
                  <a:cubicBezTo>
                    <a:pt x="29" y="7"/>
                    <a:pt x="29" y="8"/>
                    <a:pt x="28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3"/>
                    <a:pt x="20" y="14"/>
                    <a:pt x="19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6" y="19"/>
                    <a:pt x="29" y="22"/>
                    <a:pt x="34" y="24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1" y="24"/>
                    <a:pt x="28" y="23"/>
                    <a:pt x="27" y="2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8"/>
                    <a:pt x="26" y="30"/>
                    <a:pt x="22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5" y="27"/>
                    <a:pt x="25" y="25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2"/>
                    <a:pt x="15" y="33"/>
                    <a:pt x="1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9" y="33"/>
                    <a:pt x="30" y="32"/>
                    <a:pt x="30" y="30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4"/>
                    <a:pt x="30" y="35"/>
                    <a:pt x="2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3" y="35"/>
                    <a:pt x="11" y="33"/>
                    <a:pt x="11" y="30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4"/>
                    <a:pt x="8" y="24"/>
                    <a:pt x="6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0" y="22"/>
                    <a:pt x="14" y="19"/>
                    <a:pt x="1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8" y="13"/>
                    <a:pt x="18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3" y="8"/>
                    <a:pt x="13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9"/>
                    <a:pt x="21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7" y="7"/>
                    <a:pt x="27" y="6"/>
                  </a:cubicBezTo>
                  <a:lnTo>
                    <a:pt x="30" y="6"/>
                  </a:lnTo>
                  <a:close/>
                  <a:moveTo>
                    <a:pt x="19" y="17"/>
                  </a:moveTo>
                  <a:cubicBezTo>
                    <a:pt x="17" y="19"/>
                    <a:pt x="16" y="20"/>
                    <a:pt x="13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4" y="20"/>
                    <a:pt x="23" y="19"/>
                    <a:pt x="22" y="17"/>
                  </a:cubicBezTo>
                  <a:lnTo>
                    <a:pt x="19" y="17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57" name="组合 656"/>
          <p:cNvGrpSpPr/>
          <p:nvPr/>
        </p:nvGrpSpPr>
        <p:grpSpPr>
          <a:xfrm>
            <a:off x="7505598" y="2851970"/>
            <a:ext cx="309772" cy="145607"/>
            <a:chOff x="1591356" y="2582862"/>
            <a:chExt cx="344487" cy="161925"/>
          </a:xfrm>
        </p:grpSpPr>
        <p:sp>
          <p:nvSpPr>
            <p:cNvPr id="658" name="Freeform 226"/>
            <p:cNvSpPr>
              <a:spLocks noEditPoints="1"/>
            </p:cNvSpPr>
            <p:nvPr/>
          </p:nvSpPr>
          <p:spPr bwMode="auto">
            <a:xfrm>
              <a:off x="1591356" y="2593975"/>
              <a:ext cx="160338" cy="139700"/>
            </a:xfrm>
            <a:custGeom>
              <a:avLst/>
              <a:gdLst>
                <a:gd name="T0" fmla="*/ 34 w 43"/>
                <a:gd name="T1" fmla="*/ 26 h 37"/>
                <a:gd name="T2" fmla="*/ 30 w 43"/>
                <a:gd name="T3" fmla="*/ 35 h 37"/>
                <a:gd name="T4" fmla="*/ 43 w 43"/>
                <a:gd name="T5" fmla="*/ 35 h 37"/>
                <a:gd name="T6" fmla="*/ 43 w 43"/>
                <a:gd name="T7" fmla="*/ 37 h 37"/>
                <a:gd name="T8" fmla="*/ 0 w 43"/>
                <a:gd name="T9" fmla="*/ 37 h 37"/>
                <a:gd name="T10" fmla="*/ 0 w 43"/>
                <a:gd name="T11" fmla="*/ 35 h 37"/>
                <a:gd name="T12" fmla="*/ 13 w 43"/>
                <a:gd name="T13" fmla="*/ 35 h 37"/>
                <a:gd name="T14" fmla="*/ 9 w 43"/>
                <a:gd name="T15" fmla="*/ 26 h 37"/>
                <a:gd name="T16" fmla="*/ 12 w 43"/>
                <a:gd name="T17" fmla="*/ 26 h 37"/>
                <a:gd name="T18" fmla="*/ 15 w 43"/>
                <a:gd name="T19" fmla="*/ 35 h 37"/>
                <a:gd name="T20" fmla="*/ 28 w 43"/>
                <a:gd name="T21" fmla="*/ 35 h 37"/>
                <a:gd name="T22" fmla="*/ 31 w 43"/>
                <a:gd name="T23" fmla="*/ 26 h 37"/>
                <a:gd name="T24" fmla="*/ 34 w 43"/>
                <a:gd name="T25" fmla="*/ 26 h 37"/>
                <a:gd name="T26" fmla="*/ 1 w 43"/>
                <a:gd name="T27" fmla="*/ 2 h 37"/>
                <a:gd name="T28" fmla="*/ 1 w 43"/>
                <a:gd name="T29" fmla="*/ 0 h 37"/>
                <a:gd name="T30" fmla="*/ 42 w 43"/>
                <a:gd name="T31" fmla="*/ 0 h 37"/>
                <a:gd name="T32" fmla="*/ 42 w 43"/>
                <a:gd name="T33" fmla="*/ 2 h 37"/>
                <a:gd name="T34" fmla="*/ 1 w 43"/>
                <a:gd name="T35" fmla="*/ 2 h 37"/>
                <a:gd name="T36" fmla="*/ 6 w 43"/>
                <a:gd name="T37" fmla="*/ 22 h 37"/>
                <a:gd name="T38" fmla="*/ 6 w 43"/>
                <a:gd name="T39" fmla="*/ 8 h 37"/>
                <a:gd name="T40" fmla="*/ 38 w 43"/>
                <a:gd name="T41" fmla="*/ 8 h 37"/>
                <a:gd name="T42" fmla="*/ 38 w 43"/>
                <a:gd name="T43" fmla="*/ 17 h 37"/>
                <a:gd name="T44" fmla="*/ 32 w 43"/>
                <a:gd name="T45" fmla="*/ 22 h 37"/>
                <a:gd name="T46" fmla="*/ 6 w 43"/>
                <a:gd name="T47" fmla="*/ 22 h 37"/>
                <a:gd name="T48" fmla="*/ 35 w 43"/>
                <a:gd name="T49" fmla="*/ 17 h 37"/>
                <a:gd name="T50" fmla="*/ 35 w 43"/>
                <a:gd name="T51" fmla="*/ 10 h 37"/>
                <a:gd name="T52" fmla="*/ 8 w 43"/>
                <a:gd name="T53" fmla="*/ 10 h 37"/>
                <a:gd name="T54" fmla="*/ 8 w 43"/>
                <a:gd name="T55" fmla="*/ 20 h 37"/>
                <a:gd name="T56" fmla="*/ 31 w 43"/>
                <a:gd name="T57" fmla="*/ 20 h 37"/>
                <a:gd name="T58" fmla="*/ 35 w 43"/>
                <a:gd name="T59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3" h="37">
                  <a:moveTo>
                    <a:pt x="34" y="26"/>
                  </a:moveTo>
                  <a:cubicBezTo>
                    <a:pt x="33" y="29"/>
                    <a:pt x="32" y="33"/>
                    <a:pt x="30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1" y="32"/>
                    <a:pt x="10" y="29"/>
                    <a:pt x="9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9"/>
                    <a:pt x="14" y="33"/>
                    <a:pt x="15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9" y="33"/>
                    <a:pt x="31" y="29"/>
                    <a:pt x="31" y="26"/>
                  </a:cubicBezTo>
                  <a:lnTo>
                    <a:pt x="34" y="26"/>
                  </a:lnTo>
                  <a:close/>
                  <a:moveTo>
                    <a:pt x="1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2"/>
                    <a:pt x="42" y="2"/>
                    <a:pt x="42" y="2"/>
                  </a:cubicBezTo>
                  <a:lnTo>
                    <a:pt x="1" y="2"/>
                  </a:lnTo>
                  <a:close/>
                  <a:moveTo>
                    <a:pt x="6" y="22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21"/>
                    <a:pt x="36" y="23"/>
                    <a:pt x="32" y="22"/>
                  </a:cubicBezTo>
                  <a:lnTo>
                    <a:pt x="6" y="22"/>
                  </a:lnTo>
                  <a:close/>
                  <a:moveTo>
                    <a:pt x="35" y="17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4" y="20"/>
                    <a:pt x="35" y="19"/>
                    <a:pt x="35" y="17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Freeform 227"/>
            <p:cNvSpPr>
              <a:spLocks noEditPoints="1"/>
            </p:cNvSpPr>
            <p:nvPr/>
          </p:nvSpPr>
          <p:spPr bwMode="auto">
            <a:xfrm>
              <a:off x="1770743" y="2582862"/>
              <a:ext cx="165100" cy="161925"/>
            </a:xfrm>
            <a:custGeom>
              <a:avLst/>
              <a:gdLst>
                <a:gd name="T0" fmla="*/ 11 w 44"/>
                <a:gd name="T1" fmla="*/ 16 h 43"/>
                <a:gd name="T2" fmla="*/ 13 w 44"/>
                <a:gd name="T3" fmla="*/ 18 h 43"/>
                <a:gd name="T4" fmla="*/ 8 w 44"/>
                <a:gd name="T5" fmla="*/ 24 h 43"/>
                <a:gd name="T6" fmla="*/ 13 w 44"/>
                <a:gd name="T7" fmla="*/ 26 h 43"/>
                <a:gd name="T8" fmla="*/ 8 w 44"/>
                <a:gd name="T9" fmla="*/ 28 h 43"/>
                <a:gd name="T10" fmla="*/ 1 w 44"/>
                <a:gd name="T11" fmla="*/ 40 h 43"/>
                <a:gd name="T12" fmla="*/ 1 w 44"/>
                <a:gd name="T13" fmla="*/ 28 h 43"/>
                <a:gd name="T14" fmla="*/ 6 w 44"/>
                <a:gd name="T15" fmla="*/ 26 h 43"/>
                <a:gd name="T16" fmla="*/ 6 w 44"/>
                <a:gd name="T17" fmla="*/ 18 h 43"/>
                <a:gd name="T18" fmla="*/ 0 w 44"/>
                <a:gd name="T19" fmla="*/ 16 h 43"/>
                <a:gd name="T20" fmla="*/ 2 w 44"/>
                <a:gd name="T21" fmla="*/ 8 h 43"/>
                <a:gd name="T22" fmla="*/ 5 w 44"/>
                <a:gd name="T23" fmla="*/ 16 h 43"/>
                <a:gd name="T24" fmla="*/ 10 w 44"/>
                <a:gd name="T25" fmla="*/ 8 h 43"/>
                <a:gd name="T26" fmla="*/ 1 w 44"/>
                <a:gd name="T27" fmla="*/ 6 h 43"/>
                <a:gd name="T28" fmla="*/ 6 w 44"/>
                <a:gd name="T29" fmla="*/ 4 h 43"/>
                <a:gd name="T30" fmla="*/ 8 w 44"/>
                <a:gd name="T31" fmla="*/ 0 h 43"/>
                <a:gd name="T32" fmla="*/ 13 w 44"/>
                <a:gd name="T33" fmla="*/ 4 h 43"/>
                <a:gd name="T34" fmla="*/ 1 w 44"/>
                <a:gd name="T35" fmla="*/ 6 h 43"/>
                <a:gd name="T36" fmla="*/ 28 w 44"/>
                <a:gd name="T37" fmla="*/ 40 h 43"/>
                <a:gd name="T38" fmla="*/ 25 w 44"/>
                <a:gd name="T39" fmla="*/ 41 h 43"/>
                <a:gd name="T40" fmla="*/ 25 w 44"/>
                <a:gd name="T41" fmla="*/ 38 h 43"/>
                <a:gd name="T42" fmla="*/ 20 w 44"/>
                <a:gd name="T43" fmla="*/ 4 h 43"/>
                <a:gd name="T44" fmla="*/ 17 w 44"/>
                <a:gd name="T45" fmla="*/ 19 h 43"/>
                <a:gd name="T46" fmla="*/ 11 w 44"/>
                <a:gd name="T47" fmla="*/ 40 h 43"/>
                <a:gd name="T48" fmla="*/ 15 w 44"/>
                <a:gd name="T49" fmla="*/ 19 h 43"/>
                <a:gd name="T50" fmla="*/ 24 w 44"/>
                <a:gd name="T51" fmla="*/ 2 h 43"/>
                <a:gd name="T52" fmla="*/ 31 w 44"/>
                <a:gd name="T53" fmla="*/ 3 h 43"/>
                <a:gd name="T54" fmla="*/ 28 w 44"/>
                <a:gd name="T55" fmla="*/ 4 h 43"/>
                <a:gd name="T56" fmla="*/ 33 w 44"/>
                <a:gd name="T57" fmla="*/ 39 h 43"/>
                <a:gd name="T58" fmla="*/ 26 w 44"/>
                <a:gd name="T59" fmla="*/ 9 h 43"/>
                <a:gd name="T60" fmla="*/ 25 w 44"/>
                <a:gd name="T61" fmla="*/ 4 h 43"/>
                <a:gd name="T62" fmla="*/ 22 w 44"/>
                <a:gd name="T63" fmla="*/ 37 h 43"/>
                <a:gd name="T64" fmla="*/ 24 w 44"/>
                <a:gd name="T65" fmla="*/ 29 h 43"/>
                <a:gd name="T66" fmla="*/ 25 w 44"/>
                <a:gd name="T67" fmla="*/ 28 h 43"/>
                <a:gd name="T68" fmla="*/ 41 w 44"/>
                <a:gd name="T69" fmla="*/ 16 h 43"/>
                <a:gd name="T70" fmla="*/ 44 w 44"/>
                <a:gd name="T71" fmla="*/ 18 h 43"/>
                <a:gd name="T72" fmla="*/ 38 w 44"/>
                <a:gd name="T73" fmla="*/ 26 h 43"/>
                <a:gd name="T74" fmla="*/ 43 w 44"/>
                <a:gd name="T75" fmla="*/ 28 h 43"/>
                <a:gd name="T76" fmla="*/ 38 w 44"/>
                <a:gd name="T77" fmla="*/ 43 h 43"/>
                <a:gd name="T78" fmla="*/ 35 w 44"/>
                <a:gd name="T79" fmla="*/ 28 h 43"/>
                <a:gd name="T80" fmla="*/ 31 w 44"/>
                <a:gd name="T81" fmla="*/ 26 h 43"/>
                <a:gd name="T82" fmla="*/ 35 w 44"/>
                <a:gd name="T83" fmla="*/ 18 h 43"/>
                <a:gd name="T84" fmla="*/ 30 w 44"/>
                <a:gd name="T85" fmla="*/ 16 h 43"/>
                <a:gd name="T86" fmla="*/ 32 w 44"/>
                <a:gd name="T87" fmla="*/ 8 h 43"/>
                <a:gd name="T88" fmla="*/ 35 w 44"/>
                <a:gd name="T89" fmla="*/ 16 h 43"/>
                <a:gd name="T90" fmla="*/ 40 w 44"/>
                <a:gd name="T91" fmla="*/ 8 h 43"/>
                <a:gd name="T92" fmla="*/ 31 w 44"/>
                <a:gd name="T93" fmla="*/ 6 h 43"/>
                <a:gd name="T94" fmla="*/ 35 w 44"/>
                <a:gd name="T95" fmla="*/ 4 h 43"/>
                <a:gd name="T96" fmla="*/ 38 w 44"/>
                <a:gd name="T97" fmla="*/ 0 h 43"/>
                <a:gd name="T98" fmla="*/ 43 w 44"/>
                <a:gd name="T99" fmla="*/ 4 h 43"/>
                <a:gd name="T100" fmla="*/ 31 w 44"/>
                <a:gd name="T101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" h="43">
                  <a:moveTo>
                    <a:pt x="12" y="8"/>
                  </a:moveTo>
                  <a:cubicBezTo>
                    <a:pt x="12" y="11"/>
                    <a:pt x="11" y="14"/>
                    <a:pt x="11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6"/>
                    <a:pt x="8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34"/>
                    <a:pt x="6" y="39"/>
                    <a:pt x="1" y="43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4" y="37"/>
                    <a:pt x="5" y="33"/>
                    <a:pt x="6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2" y="12"/>
                    <a:pt x="2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1"/>
                    <a:pt x="5" y="14"/>
                    <a:pt x="5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4"/>
                    <a:pt x="9" y="11"/>
                    <a:pt x="10" y="8"/>
                  </a:cubicBezTo>
                  <a:lnTo>
                    <a:pt x="12" y="8"/>
                  </a:lnTo>
                  <a:close/>
                  <a:moveTo>
                    <a:pt x="1" y="6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" y="6"/>
                  </a:lnTo>
                  <a:close/>
                  <a:moveTo>
                    <a:pt x="25" y="28"/>
                  </a:moveTo>
                  <a:cubicBezTo>
                    <a:pt x="26" y="31"/>
                    <a:pt x="27" y="35"/>
                    <a:pt x="28" y="40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0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4" y="38"/>
                    <a:pt x="22" y="39"/>
                    <a:pt x="20" y="40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30"/>
                    <a:pt x="15" y="38"/>
                    <a:pt x="11" y="43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37"/>
                    <a:pt x="13" y="34"/>
                    <a:pt x="14" y="31"/>
                  </a:cubicBezTo>
                  <a:cubicBezTo>
                    <a:pt x="15" y="28"/>
                    <a:pt x="15" y="24"/>
                    <a:pt x="15" y="19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6" y="2"/>
                    <a:pt x="28" y="2"/>
                    <a:pt x="31" y="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8" y="4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21"/>
                    <a:pt x="29" y="32"/>
                    <a:pt x="33" y="39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28" y="35"/>
                    <a:pt x="25" y="23"/>
                    <a:pt x="26" y="9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3" y="37"/>
                    <a:pt x="24" y="36"/>
                    <a:pt x="25" y="36"/>
                  </a:cubicBezTo>
                  <a:cubicBezTo>
                    <a:pt x="25" y="34"/>
                    <a:pt x="24" y="32"/>
                    <a:pt x="24" y="29"/>
                  </a:cubicBezTo>
                  <a:cubicBezTo>
                    <a:pt x="24" y="28"/>
                    <a:pt x="23" y="28"/>
                    <a:pt x="23" y="28"/>
                  </a:cubicBezTo>
                  <a:lnTo>
                    <a:pt x="25" y="28"/>
                  </a:lnTo>
                  <a:close/>
                  <a:moveTo>
                    <a:pt x="42" y="8"/>
                  </a:moveTo>
                  <a:cubicBezTo>
                    <a:pt x="42" y="12"/>
                    <a:pt x="41" y="14"/>
                    <a:pt x="41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2" y="14"/>
                    <a:pt x="32" y="12"/>
                    <a:pt x="32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11"/>
                    <a:pt x="34" y="14"/>
                    <a:pt x="35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4"/>
                    <a:pt x="40" y="11"/>
                    <a:pt x="40" y="8"/>
                  </a:cubicBezTo>
                  <a:lnTo>
                    <a:pt x="42" y="8"/>
                  </a:lnTo>
                  <a:close/>
                  <a:moveTo>
                    <a:pt x="31" y="6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6"/>
                    <a:pt x="43" y="6"/>
                    <a:pt x="43" y="6"/>
                  </a:cubicBezTo>
                  <a:lnTo>
                    <a:pt x="31" y="6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60" name="组合 659"/>
          <p:cNvGrpSpPr/>
          <p:nvPr/>
        </p:nvGrpSpPr>
        <p:grpSpPr>
          <a:xfrm>
            <a:off x="8407792" y="2851970"/>
            <a:ext cx="458235" cy="145607"/>
            <a:chOff x="2594656" y="2582862"/>
            <a:chExt cx="509588" cy="161925"/>
          </a:xfrm>
        </p:grpSpPr>
        <p:sp>
          <p:nvSpPr>
            <p:cNvPr id="661" name="Freeform 228"/>
            <p:cNvSpPr/>
            <p:nvPr/>
          </p:nvSpPr>
          <p:spPr bwMode="auto">
            <a:xfrm>
              <a:off x="2594656" y="2582862"/>
              <a:ext cx="160338" cy="161925"/>
            </a:xfrm>
            <a:custGeom>
              <a:avLst/>
              <a:gdLst>
                <a:gd name="T0" fmla="*/ 43 w 43"/>
                <a:gd name="T1" fmla="*/ 43 h 43"/>
                <a:gd name="T2" fmla="*/ 21 w 43"/>
                <a:gd name="T3" fmla="*/ 13 h 43"/>
                <a:gd name="T4" fmla="*/ 0 w 43"/>
                <a:gd name="T5" fmla="*/ 43 h 43"/>
                <a:gd name="T6" fmla="*/ 0 w 43"/>
                <a:gd name="T7" fmla="*/ 40 h 43"/>
                <a:gd name="T8" fmla="*/ 20 w 43"/>
                <a:gd name="T9" fmla="*/ 3 h 43"/>
                <a:gd name="T10" fmla="*/ 20 w 43"/>
                <a:gd name="T11" fmla="*/ 0 h 43"/>
                <a:gd name="T12" fmla="*/ 21 w 43"/>
                <a:gd name="T13" fmla="*/ 0 h 43"/>
                <a:gd name="T14" fmla="*/ 23 w 43"/>
                <a:gd name="T15" fmla="*/ 0 h 43"/>
                <a:gd name="T16" fmla="*/ 23 w 43"/>
                <a:gd name="T17" fmla="*/ 3 h 43"/>
                <a:gd name="T18" fmla="*/ 43 w 43"/>
                <a:gd name="T19" fmla="*/ 40 h 43"/>
                <a:gd name="T20" fmla="*/ 43 w 43"/>
                <a:gd name="T2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43">
                  <a:moveTo>
                    <a:pt x="43" y="43"/>
                  </a:moveTo>
                  <a:cubicBezTo>
                    <a:pt x="31" y="34"/>
                    <a:pt x="24" y="24"/>
                    <a:pt x="21" y="13"/>
                  </a:cubicBezTo>
                  <a:cubicBezTo>
                    <a:pt x="19" y="24"/>
                    <a:pt x="12" y="34"/>
                    <a:pt x="0" y="43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3" y="30"/>
                    <a:pt x="20" y="17"/>
                    <a:pt x="20" y="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17"/>
                    <a:pt x="30" y="30"/>
                    <a:pt x="43" y="40"/>
                  </a:cubicBezTo>
                  <a:lnTo>
                    <a:pt x="43" y="4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" name="Freeform 229"/>
            <p:cNvSpPr/>
            <p:nvPr/>
          </p:nvSpPr>
          <p:spPr bwMode="auto">
            <a:xfrm>
              <a:off x="2774043" y="2582862"/>
              <a:ext cx="161925" cy="161925"/>
            </a:xfrm>
            <a:custGeom>
              <a:avLst/>
              <a:gdLst>
                <a:gd name="T0" fmla="*/ 43 w 43"/>
                <a:gd name="T1" fmla="*/ 43 h 43"/>
                <a:gd name="T2" fmla="*/ 21 w 43"/>
                <a:gd name="T3" fmla="*/ 13 h 43"/>
                <a:gd name="T4" fmla="*/ 0 w 43"/>
                <a:gd name="T5" fmla="*/ 43 h 43"/>
                <a:gd name="T6" fmla="*/ 0 w 43"/>
                <a:gd name="T7" fmla="*/ 40 h 43"/>
                <a:gd name="T8" fmla="*/ 20 w 43"/>
                <a:gd name="T9" fmla="*/ 3 h 43"/>
                <a:gd name="T10" fmla="*/ 20 w 43"/>
                <a:gd name="T11" fmla="*/ 0 h 43"/>
                <a:gd name="T12" fmla="*/ 21 w 43"/>
                <a:gd name="T13" fmla="*/ 0 h 43"/>
                <a:gd name="T14" fmla="*/ 23 w 43"/>
                <a:gd name="T15" fmla="*/ 0 h 43"/>
                <a:gd name="T16" fmla="*/ 23 w 43"/>
                <a:gd name="T17" fmla="*/ 3 h 43"/>
                <a:gd name="T18" fmla="*/ 43 w 43"/>
                <a:gd name="T19" fmla="*/ 40 h 43"/>
                <a:gd name="T20" fmla="*/ 43 w 43"/>
                <a:gd name="T2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43">
                  <a:moveTo>
                    <a:pt x="43" y="43"/>
                  </a:moveTo>
                  <a:cubicBezTo>
                    <a:pt x="31" y="34"/>
                    <a:pt x="24" y="24"/>
                    <a:pt x="21" y="13"/>
                  </a:cubicBezTo>
                  <a:cubicBezTo>
                    <a:pt x="19" y="24"/>
                    <a:pt x="12" y="34"/>
                    <a:pt x="0" y="43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3" y="30"/>
                    <a:pt x="20" y="17"/>
                    <a:pt x="20" y="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17"/>
                    <a:pt x="30" y="30"/>
                    <a:pt x="43" y="40"/>
                  </a:cubicBezTo>
                  <a:lnTo>
                    <a:pt x="43" y="4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" name="Freeform 230"/>
            <p:cNvSpPr>
              <a:spLocks noEditPoints="1"/>
            </p:cNvSpPr>
            <p:nvPr/>
          </p:nvSpPr>
          <p:spPr bwMode="auto">
            <a:xfrm>
              <a:off x="2966131" y="2590800"/>
              <a:ext cx="138113" cy="150813"/>
            </a:xfrm>
            <a:custGeom>
              <a:avLst/>
              <a:gdLst>
                <a:gd name="T0" fmla="*/ 0 w 37"/>
                <a:gd name="T1" fmla="*/ 40 h 40"/>
                <a:gd name="T2" fmla="*/ 0 w 37"/>
                <a:gd name="T3" fmla="*/ 0 h 40"/>
                <a:gd name="T4" fmla="*/ 37 w 37"/>
                <a:gd name="T5" fmla="*/ 0 h 40"/>
                <a:gd name="T6" fmla="*/ 37 w 37"/>
                <a:gd name="T7" fmla="*/ 34 h 40"/>
                <a:gd name="T8" fmla="*/ 31 w 37"/>
                <a:gd name="T9" fmla="*/ 40 h 40"/>
                <a:gd name="T10" fmla="*/ 28 w 37"/>
                <a:gd name="T11" fmla="*/ 40 h 40"/>
                <a:gd name="T12" fmla="*/ 28 w 37"/>
                <a:gd name="T13" fmla="*/ 38 h 40"/>
                <a:gd name="T14" fmla="*/ 30 w 37"/>
                <a:gd name="T15" fmla="*/ 38 h 40"/>
                <a:gd name="T16" fmla="*/ 34 w 37"/>
                <a:gd name="T17" fmla="*/ 35 h 40"/>
                <a:gd name="T18" fmla="*/ 34 w 37"/>
                <a:gd name="T19" fmla="*/ 2 h 40"/>
                <a:gd name="T20" fmla="*/ 2 w 37"/>
                <a:gd name="T21" fmla="*/ 2 h 40"/>
                <a:gd name="T22" fmla="*/ 2 w 37"/>
                <a:gd name="T23" fmla="*/ 40 h 40"/>
                <a:gd name="T24" fmla="*/ 0 w 37"/>
                <a:gd name="T25" fmla="*/ 40 h 40"/>
                <a:gd name="T26" fmla="*/ 5 w 37"/>
                <a:gd name="T27" fmla="*/ 5 h 40"/>
                <a:gd name="T28" fmla="*/ 8 w 37"/>
                <a:gd name="T29" fmla="*/ 5 h 40"/>
                <a:gd name="T30" fmla="*/ 12 w 37"/>
                <a:gd name="T31" fmla="*/ 20 h 40"/>
                <a:gd name="T32" fmla="*/ 16 w 37"/>
                <a:gd name="T33" fmla="*/ 5 h 40"/>
                <a:gd name="T34" fmla="*/ 18 w 37"/>
                <a:gd name="T35" fmla="*/ 5 h 40"/>
                <a:gd name="T36" fmla="*/ 13 w 37"/>
                <a:gd name="T37" fmla="*/ 23 h 40"/>
                <a:gd name="T38" fmla="*/ 18 w 37"/>
                <a:gd name="T39" fmla="*/ 33 h 40"/>
                <a:gd name="T40" fmla="*/ 18 w 37"/>
                <a:gd name="T41" fmla="*/ 35 h 40"/>
                <a:gd name="T42" fmla="*/ 12 w 37"/>
                <a:gd name="T43" fmla="*/ 26 h 40"/>
                <a:gd name="T44" fmla="*/ 5 w 37"/>
                <a:gd name="T45" fmla="*/ 35 h 40"/>
                <a:gd name="T46" fmla="*/ 5 w 37"/>
                <a:gd name="T47" fmla="*/ 33 h 40"/>
                <a:gd name="T48" fmla="*/ 10 w 37"/>
                <a:gd name="T49" fmla="*/ 23 h 40"/>
                <a:gd name="T50" fmla="*/ 5 w 37"/>
                <a:gd name="T51" fmla="*/ 5 h 40"/>
                <a:gd name="T52" fmla="*/ 32 w 37"/>
                <a:gd name="T53" fmla="*/ 5 h 40"/>
                <a:gd name="T54" fmla="*/ 26 w 37"/>
                <a:gd name="T55" fmla="*/ 23 h 40"/>
                <a:gd name="T56" fmla="*/ 31 w 37"/>
                <a:gd name="T57" fmla="*/ 33 h 40"/>
                <a:gd name="T58" fmla="*/ 31 w 37"/>
                <a:gd name="T59" fmla="*/ 35 h 40"/>
                <a:gd name="T60" fmla="*/ 25 w 37"/>
                <a:gd name="T61" fmla="*/ 26 h 40"/>
                <a:gd name="T62" fmla="*/ 19 w 37"/>
                <a:gd name="T63" fmla="*/ 35 h 40"/>
                <a:gd name="T64" fmla="*/ 19 w 37"/>
                <a:gd name="T65" fmla="*/ 33 h 40"/>
                <a:gd name="T66" fmla="*/ 24 w 37"/>
                <a:gd name="T67" fmla="*/ 23 h 40"/>
                <a:gd name="T68" fmla="*/ 19 w 37"/>
                <a:gd name="T69" fmla="*/ 5 h 40"/>
                <a:gd name="T70" fmla="*/ 21 w 37"/>
                <a:gd name="T71" fmla="*/ 5 h 40"/>
                <a:gd name="T72" fmla="*/ 25 w 37"/>
                <a:gd name="T73" fmla="*/ 20 h 40"/>
                <a:gd name="T74" fmla="*/ 29 w 37"/>
                <a:gd name="T75" fmla="*/ 5 h 40"/>
                <a:gd name="T76" fmla="*/ 32 w 37"/>
                <a:gd name="T77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40">
                  <a:moveTo>
                    <a:pt x="0" y="4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8"/>
                    <a:pt x="35" y="40"/>
                    <a:pt x="31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3" y="38"/>
                    <a:pt x="34" y="37"/>
                    <a:pt x="34" y="35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0"/>
                    <a:pt x="2" y="40"/>
                    <a:pt x="2" y="40"/>
                  </a:cubicBezTo>
                  <a:lnTo>
                    <a:pt x="0" y="40"/>
                  </a:lnTo>
                  <a:close/>
                  <a:moveTo>
                    <a:pt x="5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9" y="11"/>
                    <a:pt x="10" y="16"/>
                    <a:pt x="12" y="20"/>
                  </a:cubicBezTo>
                  <a:cubicBezTo>
                    <a:pt x="13" y="15"/>
                    <a:pt x="15" y="10"/>
                    <a:pt x="16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12"/>
                    <a:pt x="15" y="18"/>
                    <a:pt x="13" y="23"/>
                  </a:cubicBezTo>
                  <a:cubicBezTo>
                    <a:pt x="14" y="26"/>
                    <a:pt x="16" y="29"/>
                    <a:pt x="18" y="33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5" y="31"/>
                    <a:pt x="13" y="28"/>
                    <a:pt x="12" y="26"/>
                  </a:cubicBezTo>
                  <a:cubicBezTo>
                    <a:pt x="10" y="28"/>
                    <a:pt x="8" y="31"/>
                    <a:pt x="5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7" y="29"/>
                    <a:pt x="9" y="26"/>
                    <a:pt x="10" y="23"/>
                  </a:cubicBezTo>
                  <a:cubicBezTo>
                    <a:pt x="8" y="19"/>
                    <a:pt x="6" y="13"/>
                    <a:pt x="5" y="5"/>
                  </a:cubicBezTo>
                  <a:close/>
                  <a:moveTo>
                    <a:pt x="32" y="5"/>
                  </a:moveTo>
                  <a:cubicBezTo>
                    <a:pt x="30" y="13"/>
                    <a:pt x="28" y="19"/>
                    <a:pt x="26" y="23"/>
                  </a:cubicBezTo>
                  <a:cubicBezTo>
                    <a:pt x="28" y="26"/>
                    <a:pt x="29" y="29"/>
                    <a:pt x="31" y="33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28" y="31"/>
                    <a:pt x="26" y="28"/>
                    <a:pt x="25" y="26"/>
                  </a:cubicBezTo>
                  <a:cubicBezTo>
                    <a:pt x="24" y="28"/>
                    <a:pt x="22" y="31"/>
                    <a:pt x="19" y="35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1" y="29"/>
                    <a:pt x="23" y="26"/>
                    <a:pt x="24" y="23"/>
                  </a:cubicBezTo>
                  <a:cubicBezTo>
                    <a:pt x="22" y="18"/>
                    <a:pt x="20" y="12"/>
                    <a:pt x="19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10"/>
                    <a:pt x="23" y="15"/>
                    <a:pt x="25" y="20"/>
                  </a:cubicBezTo>
                  <a:cubicBezTo>
                    <a:pt x="27" y="16"/>
                    <a:pt x="28" y="11"/>
                    <a:pt x="29" y="5"/>
                  </a:cubicBezTo>
                  <a:lnTo>
                    <a:pt x="32" y="5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64" name="组合 663"/>
          <p:cNvGrpSpPr/>
          <p:nvPr/>
        </p:nvGrpSpPr>
        <p:grpSpPr>
          <a:xfrm>
            <a:off x="9312842" y="2851970"/>
            <a:ext cx="590995" cy="172731"/>
            <a:chOff x="3601131" y="2582862"/>
            <a:chExt cx="657225" cy="192088"/>
          </a:xfrm>
        </p:grpSpPr>
        <p:sp>
          <p:nvSpPr>
            <p:cNvPr id="665" name="Freeform 231"/>
            <p:cNvSpPr>
              <a:spLocks noEditPoints="1"/>
            </p:cNvSpPr>
            <p:nvPr/>
          </p:nvSpPr>
          <p:spPr bwMode="auto">
            <a:xfrm>
              <a:off x="3601131" y="2587625"/>
              <a:ext cx="146050" cy="187325"/>
            </a:xfrm>
            <a:custGeom>
              <a:avLst/>
              <a:gdLst>
                <a:gd name="T0" fmla="*/ 30 w 39"/>
                <a:gd name="T1" fmla="*/ 50 h 50"/>
                <a:gd name="T2" fmla="*/ 20 w 39"/>
                <a:gd name="T3" fmla="*/ 40 h 50"/>
                <a:gd name="T4" fmla="*/ 0 w 39"/>
                <a:gd name="T5" fmla="*/ 20 h 50"/>
                <a:gd name="T6" fmla="*/ 20 w 39"/>
                <a:gd name="T7" fmla="*/ 0 h 50"/>
                <a:gd name="T8" fmla="*/ 39 w 39"/>
                <a:gd name="T9" fmla="*/ 20 h 50"/>
                <a:gd name="T10" fmla="*/ 24 w 39"/>
                <a:gd name="T11" fmla="*/ 40 h 50"/>
                <a:gd name="T12" fmla="*/ 35 w 39"/>
                <a:gd name="T13" fmla="*/ 50 h 50"/>
                <a:gd name="T14" fmla="*/ 30 w 39"/>
                <a:gd name="T15" fmla="*/ 50 h 50"/>
                <a:gd name="T16" fmla="*/ 20 w 39"/>
                <a:gd name="T17" fmla="*/ 2 h 50"/>
                <a:gd name="T18" fmla="*/ 3 w 39"/>
                <a:gd name="T19" fmla="*/ 20 h 50"/>
                <a:gd name="T20" fmla="*/ 19 w 39"/>
                <a:gd name="T21" fmla="*/ 38 h 50"/>
                <a:gd name="T22" fmla="*/ 35 w 39"/>
                <a:gd name="T23" fmla="*/ 20 h 50"/>
                <a:gd name="T24" fmla="*/ 20 w 39"/>
                <a:gd name="T2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50">
                  <a:moveTo>
                    <a:pt x="30" y="50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7" y="40"/>
                    <a:pt x="0" y="33"/>
                    <a:pt x="0" y="20"/>
                  </a:cubicBezTo>
                  <a:cubicBezTo>
                    <a:pt x="0" y="7"/>
                    <a:pt x="7" y="0"/>
                    <a:pt x="20" y="0"/>
                  </a:cubicBezTo>
                  <a:cubicBezTo>
                    <a:pt x="32" y="0"/>
                    <a:pt x="38" y="7"/>
                    <a:pt x="39" y="20"/>
                  </a:cubicBezTo>
                  <a:cubicBezTo>
                    <a:pt x="39" y="31"/>
                    <a:pt x="34" y="37"/>
                    <a:pt x="24" y="40"/>
                  </a:cubicBezTo>
                  <a:cubicBezTo>
                    <a:pt x="35" y="50"/>
                    <a:pt x="35" y="50"/>
                    <a:pt x="35" y="50"/>
                  </a:cubicBezTo>
                  <a:lnTo>
                    <a:pt x="30" y="50"/>
                  </a:lnTo>
                  <a:close/>
                  <a:moveTo>
                    <a:pt x="20" y="2"/>
                  </a:moveTo>
                  <a:cubicBezTo>
                    <a:pt x="9" y="3"/>
                    <a:pt x="4" y="9"/>
                    <a:pt x="3" y="20"/>
                  </a:cubicBezTo>
                  <a:cubicBezTo>
                    <a:pt x="4" y="31"/>
                    <a:pt x="9" y="37"/>
                    <a:pt x="19" y="38"/>
                  </a:cubicBezTo>
                  <a:cubicBezTo>
                    <a:pt x="30" y="38"/>
                    <a:pt x="35" y="32"/>
                    <a:pt x="35" y="20"/>
                  </a:cubicBezTo>
                  <a:cubicBezTo>
                    <a:pt x="35" y="9"/>
                    <a:pt x="30" y="3"/>
                    <a:pt x="20" y="2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" name="Freeform 232"/>
            <p:cNvSpPr>
              <a:spLocks noEditPoints="1"/>
            </p:cNvSpPr>
            <p:nvPr/>
          </p:nvSpPr>
          <p:spPr bwMode="auto">
            <a:xfrm>
              <a:off x="3758293" y="2587625"/>
              <a:ext cx="147638" cy="187325"/>
            </a:xfrm>
            <a:custGeom>
              <a:avLst/>
              <a:gdLst>
                <a:gd name="T0" fmla="*/ 31 w 39"/>
                <a:gd name="T1" fmla="*/ 50 h 50"/>
                <a:gd name="T2" fmla="*/ 21 w 39"/>
                <a:gd name="T3" fmla="*/ 40 h 50"/>
                <a:gd name="T4" fmla="*/ 0 w 39"/>
                <a:gd name="T5" fmla="*/ 20 h 50"/>
                <a:gd name="T6" fmla="*/ 20 w 39"/>
                <a:gd name="T7" fmla="*/ 0 h 50"/>
                <a:gd name="T8" fmla="*/ 39 w 39"/>
                <a:gd name="T9" fmla="*/ 20 h 50"/>
                <a:gd name="T10" fmla="*/ 24 w 39"/>
                <a:gd name="T11" fmla="*/ 40 h 50"/>
                <a:gd name="T12" fmla="*/ 35 w 39"/>
                <a:gd name="T13" fmla="*/ 50 h 50"/>
                <a:gd name="T14" fmla="*/ 31 w 39"/>
                <a:gd name="T15" fmla="*/ 50 h 50"/>
                <a:gd name="T16" fmla="*/ 20 w 39"/>
                <a:gd name="T17" fmla="*/ 2 h 50"/>
                <a:gd name="T18" fmla="*/ 4 w 39"/>
                <a:gd name="T19" fmla="*/ 20 h 50"/>
                <a:gd name="T20" fmla="*/ 20 w 39"/>
                <a:gd name="T21" fmla="*/ 38 h 50"/>
                <a:gd name="T22" fmla="*/ 36 w 39"/>
                <a:gd name="T23" fmla="*/ 20 h 50"/>
                <a:gd name="T24" fmla="*/ 20 w 39"/>
                <a:gd name="T2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50">
                  <a:moveTo>
                    <a:pt x="31" y="50"/>
                  </a:moveTo>
                  <a:cubicBezTo>
                    <a:pt x="21" y="40"/>
                    <a:pt x="21" y="40"/>
                    <a:pt x="21" y="40"/>
                  </a:cubicBezTo>
                  <a:cubicBezTo>
                    <a:pt x="8" y="40"/>
                    <a:pt x="1" y="33"/>
                    <a:pt x="0" y="20"/>
                  </a:cubicBezTo>
                  <a:cubicBezTo>
                    <a:pt x="1" y="7"/>
                    <a:pt x="7" y="0"/>
                    <a:pt x="20" y="0"/>
                  </a:cubicBezTo>
                  <a:cubicBezTo>
                    <a:pt x="32" y="0"/>
                    <a:pt x="39" y="7"/>
                    <a:pt x="39" y="20"/>
                  </a:cubicBezTo>
                  <a:cubicBezTo>
                    <a:pt x="39" y="31"/>
                    <a:pt x="34" y="37"/>
                    <a:pt x="24" y="40"/>
                  </a:cubicBezTo>
                  <a:cubicBezTo>
                    <a:pt x="35" y="50"/>
                    <a:pt x="35" y="50"/>
                    <a:pt x="35" y="50"/>
                  </a:cubicBezTo>
                  <a:lnTo>
                    <a:pt x="31" y="50"/>
                  </a:lnTo>
                  <a:close/>
                  <a:moveTo>
                    <a:pt x="20" y="2"/>
                  </a:moveTo>
                  <a:cubicBezTo>
                    <a:pt x="10" y="3"/>
                    <a:pt x="4" y="9"/>
                    <a:pt x="4" y="20"/>
                  </a:cubicBezTo>
                  <a:cubicBezTo>
                    <a:pt x="4" y="31"/>
                    <a:pt x="9" y="37"/>
                    <a:pt x="20" y="38"/>
                  </a:cubicBezTo>
                  <a:cubicBezTo>
                    <a:pt x="30" y="38"/>
                    <a:pt x="36" y="32"/>
                    <a:pt x="36" y="20"/>
                  </a:cubicBezTo>
                  <a:cubicBezTo>
                    <a:pt x="35" y="9"/>
                    <a:pt x="30" y="3"/>
                    <a:pt x="20" y="2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" name="Freeform 233"/>
            <p:cNvSpPr>
              <a:spLocks noEditPoints="1"/>
            </p:cNvSpPr>
            <p:nvPr/>
          </p:nvSpPr>
          <p:spPr bwMode="auto">
            <a:xfrm>
              <a:off x="3923393" y="2582862"/>
              <a:ext cx="158750" cy="150813"/>
            </a:xfrm>
            <a:custGeom>
              <a:avLst/>
              <a:gdLst>
                <a:gd name="T0" fmla="*/ 14 w 42"/>
                <a:gd name="T1" fmla="*/ 10 h 40"/>
                <a:gd name="T2" fmla="*/ 18 w 42"/>
                <a:gd name="T3" fmla="*/ 10 h 40"/>
                <a:gd name="T4" fmla="*/ 0 w 42"/>
                <a:gd name="T5" fmla="*/ 21 h 40"/>
                <a:gd name="T6" fmla="*/ 0 w 42"/>
                <a:gd name="T7" fmla="*/ 19 h 40"/>
                <a:gd name="T8" fmla="*/ 14 w 42"/>
                <a:gd name="T9" fmla="*/ 10 h 40"/>
                <a:gd name="T10" fmla="*/ 6 w 42"/>
                <a:gd name="T11" fmla="*/ 23 h 40"/>
                <a:gd name="T12" fmla="*/ 37 w 42"/>
                <a:gd name="T13" fmla="*/ 23 h 40"/>
                <a:gd name="T14" fmla="*/ 37 w 42"/>
                <a:gd name="T15" fmla="*/ 25 h 40"/>
                <a:gd name="T16" fmla="*/ 23 w 42"/>
                <a:gd name="T17" fmla="*/ 25 h 40"/>
                <a:gd name="T18" fmla="*/ 23 w 42"/>
                <a:gd name="T19" fmla="*/ 38 h 40"/>
                <a:gd name="T20" fmla="*/ 41 w 42"/>
                <a:gd name="T21" fmla="*/ 38 h 40"/>
                <a:gd name="T22" fmla="*/ 41 w 42"/>
                <a:gd name="T23" fmla="*/ 40 h 40"/>
                <a:gd name="T24" fmla="*/ 1 w 42"/>
                <a:gd name="T25" fmla="*/ 40 h 40"/>
                <a:gd name="T26" fmla="*/ 1 w 42"/>
                <a:gd name="T27" fmla="*/ 38 h 40"/>
                <a:gd name="T28" fmla="*/ 20 w 42"/>
                <a:gd name="T29" fmla="*/ 38 h 40"/>
                <a:gd name="T30" fmla="*/ 20 w 42"/>
                <a:gd name="T31" fmla="*/ 25 h 40"/>
                <a:gd name="T32" fmla="*/ 6 w 42"/>
                <a:gd name="T33" fmla="*/ 25 h 40"/>
                <a:gd name="T34" fmla="*/ 6 w 42"/>
                <a:gd name="T35" fmla="*/ 23 h 40"/>
                <a:gd name="T36" fmla="*/ 41 w 42"/>
                <a:gd name="T37" fmla="*/ 4 h 40"/>
                <a:gd name="T38" fmla="*/ 41 w 42"/>
                <a:gd name="T39" fmla="*/ 11 h 40"/>
                <a:gd name="T40" fmla="*/ 38 w 42"/>
                <a:gd name="T41" fmla="*/ 11 h 40"/>
                <a:gd name="T42" fmla="*/ 38 w 42"/>
                <a:gd name="T43" fmla="*/ 6 h 40"/>
                <a:gd name="T44" fmla="*/ 4 w 42"/>
                <a:gd name="T45" fmla="*/ 6 h 40"/>
                <a:gd name="T46" fmla="*/ 4 w 42"/>
                <a:gd name="T47" fmla="*/ 11 h 40"/>
                <a:gd name="T48" fmla="*/ 1 w 42"/>
                <a:gd name="T49" fmla="*/ 11 h 40"/>
                <a:gd name="T50" fmla="*/ 1 w 42"/>
                <a:gd name="T51" fmla="*/ 4 h 40"/>
                <a:gd name="T52" fmla="*/ 20 w 42"/>
                <a:gd name="T53" fmla="*/ 4 h 40"/>
                <a:gd name="T54" fmla="*/ 20 w 42"/>
                <a:gd name="T55" fmla="*/ 0 h 40"/>
                <a:gd name="T56" fmla="*/ 23 w 42"/>
                <a:gd name="T57" fmla="*/ 0 h 40"/>
                <a:gd name="T58" fmla="*/ 23 w 42"/>
                <a:gd name="T59" fmla="*/ 4 h 40"/>
                <a:gd name="T60" fmla="*/ 41 w 42"/>
                <a:gd name="T61" fmla="*/ 4 h 40"/>
                <a:gd name="T62" fmla="*/ 28 w 42"/>
                <a:gd name="T63" fmla="*/ 10 h 40"/>
                <a:gd name="T64" fmla="*/ 42 w 42"/>
                <a:gd name="T65" fmla="*/ 19 h 40"/>
                <a:gd name="T66" fmla="*/ 42 w 42"/>
                <a:gd name="T67" fmla="*/ 21 h 40"/>
                <a:gd name="T68" fmla="*/ 24 w 42"/>
                <a:gd name="T69" fmla="*/ 10 h 40"/>
                <a:gd name="T70" fmla="*/ 28 w 42"/>
                <a:gd name="T71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2" h="40">
                  <a:moveTo>
                    <a:pt x="14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5" y="15"/>
                    <a:pt x="9" y="19"/>
                    <a:pt x="0" y="2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17"/>
                    <a:pt x="12" y="14"/>
                    <a:pt x="14" y="10"/>
                  </a:cubicBezTo>
                  <a:close/>
                  <a:moveTo>
                    <a:pt x="6" y="23"/>
                  </a:moveTo>
                  <a:cubicBezTo>
                    <a:pt x="37" y="23"/>
                    <a:pt x="37" y="23"/>
                    <a:pt x="37" y="23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6" y="25"/>
                    <a:pt x="6" y="25"/>
                    <a:pt x="6" y="25"/>
                  </a:cubicBezTo>
                  <a:lnTo>
                    <a:pt x="6" y="23"/>
                  </a:lnTo>
                  <a:close/>
                  <a:moveTo>
                    <a:pt x="41" y="4"/>
                  </a:moveTo>
                  <a:cubicBezTo>
                    <a:pt x="41" y="11"/>
                    <a:pt x="41" y="11"/>
                    <a:pt x="41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4"/>
                    <a:pt x="23" y="4"/>
                    <a:pt x="23" y="4"/>
                  </a:cubicBezTo>
                  <a:lnTo>
                    <a:pt x="41" y="4"/>
                  </a:lnTo>
                  <a:close/>
                  <a:moveTo>
                    <a:pt x="28" y="10"/>
                  </a:moveTo>
                  <a:cubicBezTo>
                    <a:pt x="30" y="14"/>
                    <a:pt x="35" y="17"/>
                    <a:pt x="42" y="19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33" y="19"/>
                    <a:pt x="27" y="15"/>
                    <a:pt x="24" y="10"/>
                  </a:cubicBezTo>
                  <a:lnTo>
                    <a:pt x="28" y="10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" name="Freeform 234"/>
            <p:cNvSpPr>
              <a:spLocks noEditPoints="1"/>
            </p:cNvSpPr>
            <p:nvPr/>
          </p:nvSpPr>
          <p:spPr bwMode="auto">
            <a:xfrm>
              <a:off x="4107543" y="2582862"/>
              <a:ext cx="150813" cy="161925"/>
            </a:xfrm>
            <a:custGeom>
              <a:avLst/>
              <a:gdLst>
                <a:gd name="T0" fmla="*/ 0 w 40"/>
                <a:gd name="T1" fmla="*/ 43 h 43"/>
                <a:gd name="T2" fmla="*/ 0 w 40"/>
                <a:gd name="T3" fmla="*/ 10 h 43"/>
                <a:gd name="T4" fmla="*/ 3 w 40"/>
                <a:gd name="T5" fmla="*/ 10 h 43"/>
                <a:gd name="T6" fmla="*/ 3 w 40"/>
                <a:gd name="T7" fmla="*/ 43 h 43"/>
                <a:gd name="T8" fmla="*/ 0 w 40"/>
                <a:gd name="T9" fmla="*/ 43 h 43"/>
                <a:gd name="T10" fmla="*/ 5 w 40"/>
                <a:gd name="T11" fmla="*/ 0 h 43"/>
                <a:gd name="T12" fmla="*/ 9 w 40"/>
                <a:gd name="T13" fmla="*/ 8 h 43"/>
                <a:gd name="T14" fmla="*/ 6 w 40"/>
                <a:gd name="T15" fmla="*/ 8 h 43"/>
                <a:gd name="T16" fmla="*/ 3 w 40"/>
                <a:gd name="T17" fmla="*/ 0 h 43"/>
                <a:gd name="T18" fmla="*/ 5 w 40"/>
                <a:gd name="T19" fmla="*/ 0 h 43"/>
                <a:gd name="T20" fmla="*/ 11 w 40"/>
                <a:gd name="T21" fmla="*/ 34 h 43"/>
                <a:gd name="T22" fmla="*/ 11 w 40"/>
                <a:gd name="T23" fmla="*/ 11 h 43"/>
                <a:gd name="T24" fmla="*/ 29 w 40"/>
                <a:gd name="T25" fmla="*/ 11 h 43"/>
                <a:gd name="T26" fmla="*/ 29 w 40"/>
                <a:gd name="T27" fmla="*/ 28 h 43"/>
                <a:gd name="T28" fmla="*/ 23 w 40"/>
                <a:gd name="T29" fmla="*/ 34 h 43"/>
                <a:gd name="T30" fmla="*/ 11 w 40"/>
                <a:gd name="T31" fmla="*/ 34 h 43"/>
                <a:gd name="T32" fmla="*/ 12 w 40"/>
                <a:gd name="T33" fmla="*/ 2 h 43"/>
                <a:gd name="T34" fmla="*/ 40 w 40"/>
                <a:gd name="T35" fmla="*/ 2 h 43"/>
                <a:gd name="T36" fmla="*/ 40 w 40"/>
                <a:gd name="T37" fmla="*/ 37 h 43"/>
                <a:gd name="T38" fmla="*/ 34 w 40"/>
                <a:gd name="T39" fmla="*/ 42 h 43"/>
                <a:gd name="T40" fmla="*/ 29 w 40"/>
                <a:gd name="T41" fmla="*/ 42 h 43"/>
                <a:gd name="T42" fmla="*/ 29 w 40"/>
                <a:gd name="T43" fmla="*/ 40 h 43"/>
                <a:gd name="T44" fmla="*/ 34 w 40"/>
                <a:gd name="T45" fmla="*/ 40 h 43"/>
                <a:gd name="T46" fmla="*/ 37 w 40"/>
                <a:gd name="T47" fmla="*/ 37 h 43"/>
                <a:gd name="T48" fmla="*/ 37 w 40"/>
                <a:gd name="T49" fmla="*/ 4 h 43"/>
                <a:gd name="T50" fmla="*/ 12 w 40"/>
                <a:gd name="T51" fmla="*/ 4 h 43"/>
                <a:gd name="T52" fmla="*/ 12 w 40"/>
                <a:gd name="T53" fmla="*/ 2 h 43"/>
                <a:gd name="T54" fmla="*/ 14 w 40"/>
                <a:gd name="T55" fmla="*/ 13 h 43"/>
                <a:gd name="T56" fmla="*/ 14 w 40"/>
                <a:gd name="T57" fmla="*/ 21 h 43"/>
                <a:gd name="T58" fmla="*/ 26 w 40"/>
                <a:gd name="T59" fmla="*/ 21 h 43"/>
                <a:gd name="T60" fmla="*/ 26 w 40"/>
                <a:gd name="T61" fmla="*/ 13 h 43"/>
                <a:gd name="T62" fmla="*/ 14 w 40"/>
                <a:gd name="T63" fmla="*/ 13 h 43"/>
                <a:gd name="T64" fmla="*/ 26 w 40"/>
                <a:gd name="T65" fmla="*/ 28 h 43"/>
                <a:gd name="T66" fmla="*/ 26 w 40"/>
                <a:gd name="T67" fmla="*/ 23 h 43"/>
                <a:gd name="T68" fmla="*/ 14 w 40"/>
                <a:gd name="T69" fmla="*/ 23 h 43"/>
                <a:gd name="T70" fmla="*/ 14 w 40"/>
                <a:gd name="T71" fmla="*/ 32 h 43"/>
                <a:gd name="T72" fmla="*/ 23 w 40"/>
                <a:gd name="T73" fmla="*/ 32 h 43"/>
                <a:gd name="T74" fmla="*/ 26 w 40"/>
                <a:gd name="T7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3">
                  <a:moveTo>
                    <a:pt x="0" y="43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43"/>
                    <a:pt x="3" y="43"/>
                    <a:pt x="3" y="43"/>
                  </a:cubicBezTo>
                  <a:lnTo>
                    <a:pt x="0" y="43"/>
                  </a:lnTo>
                  <a:close/>
                  <a:moveTo>
                    <a:pt x="5" y="0"/>
                  </a:moveTo>
                  <a:cubicBezTo>
                    <a:pt x="7" y="2"/>
                    <a:pt x="8" y="5"/>
                    <a:pt x="9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6"/>
                    <a:pt x="4" y="3"/>
                    <a:pt x="3" y="0"/>
                  </a:cubicBezTo>
                  <a:lnTo>
                    <a:pt x="5" y="0"/>
                  </a:lnTo>
                  <a:close/>
                  <a:moveTo>
                    <a:pt x="11" y="34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32"/>
                    <a:pt x="27" y="34"/>
                    <a:pt x="23" y="34"/>
                  </a:cubicBezTo>
                  <a:lnTo>
                    <a:pt x="11" y="34"/>
                  </a:lnTo>
                  <a:close/>
                  <a:moveTo>
                    <a:pt x="12" y="2"/>
                  </a:moveTo>
                  <a:cubicBezTo>
                    <a:pt x="40" y="2"/>
                    <a:pt x="40" y="2"/>
                    <a:pt x="40" y="2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41"/>
                    <a:pt x="38" y="42"/>
                    <a:pt x="34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6" y="40"/>
                    <a:pt x="37" y="39"/>
                    <a:pt x="37" y="37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12" y="2"/>
                  </a:lnTo>
                  <a:close/>
                  <a:moveTo>
                    <a:pt x="14" y="13"/>
                  </a:moveTo>
                  <a:cubicBezTo>
                    <a:pt x="14" y="21"/>
                    <a:pt x="14" y="21"/>
                    <a:pt x="14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13"/>
                    <a:pt x="26" y="13"/>
                    <a:pt x="26" y="13"/>
                  </a:cubicBezTo>
                  <a:lnTo>
                    <a:pt x="14" y="13"/>
                  </a:lnTo>
                  <a:close/>
                  <a:moveTo>
                    <a:pt x="26" y="28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5" y="32"/>
                    <a:pt x="26" y="31"/>
                    <a:pt x="26" y="28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69" name="组合 668"/>
          <p:cNvGrpSpPr/>
          <p:nvPr/>
        </p:nvGrpSpPr>
        <p:grpSpPr>
          <a:xfrm>
            <a:off x="10339230" y="2851970"/>
            <a:ext cx="459663" cy="145608"/>
            <a:chOff x="4742543" y="2582862"/>
            <a:chExt cx="511176" cy="161926"/>
          </a:xfrm>
        </p:grpSpPr>
        <p:sp>
          <p:nvSpPr>
            <p:cNvPr id="670" name="Freeform 235"/>
            <p:cNvSpPr>
              <a:spLocks noEditPoints="1"/>
            </p:cNvSpPr>
            <p:nvPr/>
          </p:nvSpPr>
          <p:spPr bwMode="auto">
            <a:xfrm>
              <a:off x="4742543" y="2593975"/>
              <a:ext cx="161925" cy="150813"/>
            </a:xfrm>
            <a:custGeom>
              <a:avLst/>
              <a:gdLst>
                <a:gd name="T0" fmla="*/ 2 w 43"/>
                <a:gd name="T1" fmla="*/ 0 h 40"/>
                <a:gd name="T2" fmla="*/ 42 w 43"/>
                <a:gd name="T3" fmla="*/ 0 h 40"/>
                <a:gd name="T4" fmla="*/ 42 w 43"/>
                <a:gd name="T5" fmla="*/ 2 h 40"/>
                <a:gd name="T6" fmla="*/ 33 w 43"/>
                <a:gd name="T7" fmla="*/ 2 h 40"/>
                <a:gd name="T8" fmla="*/ 33 w 43"/>
                <a:gd name="T9" fmla="*/ 16 h 40"/>
                <a:gd name="T10" fmla="*/ 43 w 43"/>
                <a:gd name="T11" fmla="*/ 16 h 40"/>
                <a:gd name="T12" fmla="*/ 43 w 43"/>
                <a:gd name="T13" fmla="*/ 19 h 40"/>
                <a:gd name="T14" fmla="*/ 33 w 43"/>
                <a:gd name="T15" fmla="*/ 19 h 40"/>
                <a:gd name="T16" fmla="*/ 33 w 43"/>
                <a:gd name="T17" fmla="*/ 40 h 40"/>
                <a:gd name="T18" fmla="*/ 29 w 43"/>
                <a:gd name="T19" fmla="*/ 40 h 40"/>
                <a:gd name="T20" fmla="*/ 29 w 43"/>
                <a:gd name="T21" fmla="*/ 19 h 40"/>
                <a:gd name="T22" fmla="*/ 15 w 43"/>
                <a:gd name="T23" fmla="*/ 19 h 40"/>
                <a:gd name="T24" fmla="*/ 15 w 43"/>
                <a:gd name="T25" fmla="*/ 19 h 40"/>
                <a:gd name="T26" fmla="*/ 1 w 43"/>
                <a:gd name="T27" fmla="*/ 40 h 40"/>
                <a:gd name="T28" fmla="*/ 1 w 43"/>
                <a:gd name="T29" fmla="*/ 38 h 40"/>
                <a:gd name="T30" fmla="*/ 12 w 43"/>
                <a:gd name="T31" fmla="*/ 19 h 40"/>
                <a:gd name="T32" fmla="*/ 12 w 43"/>
                <a:gd name="T33" fmla="*/ 19 h 40"/>
                <a:gd name="T34" fmla="*/ 0 w 43"/>
                <a:gd name="T35" fmla="*/ 19 h 40"/>
                <a:gd name="T36" fmla="*/ 0 w 43"/>
                <a:gd name="T37" fmla="*/ 16 h 40"/>
                <a:gd name="T38" fmla="*/ 12 w 43"/>
                <a:gd name="T39" fmla="*/ 16 h 40"/>
                <a:gd name="T40" fmla="*/ 12 w 43"/>
                <a:gd name="T41" fmla="*/ 2 h 40"/>
                <a:gd name="T42" fmla="*/ 2 w 43"/>
                <a:gd name="T43" fmla="*/ 2 h 40"/>
                <a:gd name="T44" fmla="*/ 2 w 43"/>
                <a:gd name="T45" fmla="*/ 0 h 40"/>
                <a:gd name="T46" fmla="*/ 15 w 43"/>
                <a:gd name="T47" fmla="*/ 2 h 40"/>
                <a:gd name="T48" fmla="*/ 15 w 43"/>
                <a:gd name="T49" fmla="*/ 16 h 40"/>
                <a:gd name="T50" fmla="*/ 29 w 43"/>
                <a:gd name="T51" fmla="*/ 16 h 40"/>
                <a:gd name="T52" fmla="*/ 29 w 43"/>
                <a:gd name="T53" fmla="*/ 2 h 40"/>
                <a:gd name="T54" fmla="*/ 15 w 43"/>
                <a:gd name="T55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0">
                  <a:moveTo>
                    <a:pt x="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8"/>
                    <a:pt x="11" y="35"/>
                    <a:pt x="1" y="40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9" y="34"/>
                    <a:pt x="12" y="27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0"/>
                  </a:lnTo>
                  <a:close/>
                  <a:moveTo>
                    <a:pt x="15" y="2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2"/>
                    <a:pt x="29" y="2"/>
                    <a:pt x="29" y="2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" name="Freeform 236"/>
            <p:cNvSpPr>
              <a:spLocks noEditPoints="1"/>
            </p:cNvSpPr>
            <p:nvPr/>
          </p:nvSpPr>
          <p:spPr bwMode="auto">
            <a:xfrm>
              <a:off x="4926693" y="2582862"/>
              <a:ext cx="158750" cy="153988"/>
            </a:xfrm>
            <a:custGeom>
              <a:avLst/>
              <a:gdLst>
                <a:gd name="T0" fmla="*/ 3 w 42"/>
                <a:gd name="T1" fmla="*/ 9 h 41"/>
                <a:gd name="T2" fmla="*/ 5 w 42"/>
                <a:gd name="T3" fmla="*/ 9 h 41"/>
                <a:gd name="T4" fmla="*/ 3 w 42"/>
                <a:gd name="T5" fmla="*/ 34 h 41"/>
                <a:gd name="T6" fmla="*/ 0 w 42"/>
                <a:gd name="T7" fmla="*/ 34 h 41"/>
                <a:gd name="T8" fmla="*/ 3 w 42"/>
                <a:gd name="T9" fmla="*/ 9 h 41"/>
                <a:gd name="T10" fmla="*/ 10 w 42"/>
                <a:gd name="T11" fmla="*/ 3 h 41"/>
                <a:gd name="T12" fmla="*/ 13 w 42"/>
                <a:gd name="T13" fmla="*/ 3 h 41"/>
                <a:gd name="T14" fmla="*/ 13 w 42"/>
                <a:gd name="T15" fmla="*/ 35 h 41"/>
                <a:gd name="T16" fmla="*/ 18 w 42"/>
                <a:gd name="T17" fmla="*/ 39 h 41"/>
                <a:gd name="T18" fmla="*/ 28 w 42"/>
                <a:gd name="T19" fmla="*/ 39 h 41"/>
                <a:gd name="T20" fmla="*/ 32 w 42"/>
                <a:gd name="T21" fmla="*/ 35 h 41"/>
                <a:gd name="T22" fmla="*/ 32 w 42"/>
                <a:gd name="T23" fmla="*/ 33 h 41"/>
                <a:gd name="T24" fmla="*/ 35 w 42"/>
                <a:gd name="T25" fmla="*/ 33 h 41"/>
                <a:gd name="T26" fmla="*/ 35 w 42"/>
                <a:gd name="T27" fmla="*/ 35 h 41"/>
                <a:gd name="T28" fmla="*/ 29 w 42"/>
                <a:gd name="T29" fmla="*/ 41 h 41"/>
                <a:gd name="T30" fmla="*/ 17 w 42"/>
                <a:gd name="T31" fmla="*/ 41 h 41"/>
                <a:gd name="T32" fmla="*/ 10 w 42"/>
                <a:gd name="T33" fmla="*/ 34 h 41"/>
                <a:gd name="T34" fmla="*/ 10 w 42"/>
                <a:gd name="T35" fmla="*/ 3 h 41"/>
                <a:gd name="T36" fmla="*/ 24 w 42"/>
                <a:gd name="T37" fmla="*/ 0 h 41"/>
                <a:gd name="T38" fmla="*/ 28 w 42"/>
                <a:gd name="T39" fmla="*/ 20 h 41"/>
                <a:gd name="T40" fmla="*/ 25 w 42"/>
                <a:gd name="T41" fmla="*/ 20 h 41"/>
                <a:gd name="T42" fmla="*/ 22 w 42"/>
                <a:gd name="T43" fmla="*/ 0 h 41"/>
                <a:gd name="T44" fmla="*/ 24 w 42"/>
                <a:gd name="T45" fmla="*/ 0 h 41"/>
                <a:gd name="T46" fmla="*/ 38 w 42"/>
                <a:gd name="T47" fmla="*/ 9 h 41"/>
                <a:gd name="T48" fmla="*/ 42 w 42"/>
                <a:gd name="T49" fmla="*/ 34 h 41"/>
                <a:gd name="T50" fmla="*/ 39 w 42"/>
                <a:gd name="T51" fmla="*/ 34 h 41"/>
                <a:gd name="T52" fmla="*/ 36 w 42"/>
                <a:gd name="T53" fmla="*/ 9 h 41"/>
                <a:gd name="T54" fmla="*/ 38 w 42"/>
                <a:gd name="T55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2" h="41">
                  <a:moveTo>
                    <a:pt x="3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18"/>
                    <a:pt x="4" y="27"/>
                    <a:pt x="3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26"/>
                    <a:pt x="2" y="18"/>
                    <a:pt x="3" y="9"/>
                  </a:cubicBezTo>
                  <a:close/>
                  <a:moveTo>
                    <a:pt x="10" y="3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8"/>
                    <a:pt x="15" y="39"/>
                    <a:pt x="1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1" y="39"/>
                    <a:pt x="33" y="38"/>
                    <a:pt x="32" y="35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9"/>
                    <a:pt x="33" y="41"/>
                    <a:pt x="29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2" y="41"/>
                    <a:pt x="10" y="39"/>
                    <a:pt x="10" y="34"/>
                  </a:cubicBezTo>
                  <a:lnTo>
                    <a:pt x="10" y="3"/>
                  </a:lnTo>
                  <a:close/>
                  <a:moveTo>
                    <a:pt x="24" y="0"/>
                  </a:moveTo>
                  <a:cubicBezTo>
                    <a:pt x="26" y="5"/>
                    <a:pt x="27" y="12"/>
                    <a:pt x="28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13"/>
                    <a:pt x="23" y="6"/>
                    <a:pt x="22" y="0"/>
                  </a:cubicBezTo>
                  <a:lnTo>
                    <a:pt x="24" y="0"/>
                  </a:lnTo>
                  <a:close/>
                  <a:moveTo>
                    <a:pt x="38" y="9"/>
                  </a:moveTo>
                  <a:cubicBezTo>
                    <a:pt x="40" y="18"/>
                    <a:pt x="41" y="26"/>
                    <a:pt x="42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8" y="25"/>
                    <a:pt x="37" y="16"/>
                    <a:pt x="36" y="9"/>
                  </a:cubicBezTo>
                  <a:lnTo>
                    <a:pt x="38" y="9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" name="Freeform 237"/>
            <p:cNvSpPr>
              <a:spLocks noEditPoints="1"/>
            </p:cNvSpPr>
            <p:nvPr/>
          </p:nvSpPr>
          <p:spPr bwMode="auto">
            <a:xfrm>
              <a:off x="5115606" y="2590800"/>
              <a:ext cx="138113" cy="150813"/>
            </a:xfrm>
            <a:custGeom>
              <a:avLst/>
              <a:gdLst>
                <a:gd name="T0" fmla="*/ 0 w 37"/>
                <a:gd name="T1" fmla="*/ 40 h 40"/>
                <a:gd name="T2" fmla="*/ 0 w 37"/>
                <a:gd name="T3" fmla="*/ 0 h 40"/>
                <a:gd name="T4" fmla="*/ 37 w 37"/>
                <a:gd name="T5" fmla="*/ 0 h 40"/>
                <a:gd name="T6" fmla="*/ 37 w 37"/>
                <a:gd name="T7" fmla="*/ 34 h 40"/>
                <a:gd name="T8" fmla="*/ 31 w 37"/>
                <a:gd name="T9" fmla="*/ 40 h 40"/>
                <a:gd name="T10" fmla="*/ 28 w 37"/>
                <a:gd name="T11" fmla="*/ 40 h 40"/>
                <a:gd name="T12" fmla="*/ 28 w 37"/>
                <a:gd name="T13" fmla="*/ 38 h 40"/>
                <a:gd name="T14" fmla="*/ 30 w 37"/>
                <a:gd name="T15" fmla="*/ 38 h 40"/>
                <a:gd name="T16" fmla="*/ 34 w 37"/>
                <a:gd name="T17" fmla="*/ 35 h 40"/>
                <a:gd name="T18" fmla="*/ 34 w 37"/>
                <a:gd name="T19" fmla="*/ 2 h 40"/>
                <a:gd name="T20" fmla="*/ 2 w 37"/>
                <a:gd name="T21" fmla="*/ 2 h 40"/>
                <a:gd name="T22" fmla="*/ 2 w 37"/>
                <a:gd name="T23" fmla="*/ 40 h 40"/>
                <a:gd name="T24" fmla="*/ 0 w 37"/>
                <a:gd name="T25" fmla="*/ 40 h 40"/>
                <a:gd name="T26" fmla="*/ 5 w 37"/>
                <a:gd name="T27" fmla="*/ 5 h 40"/>
                <a:gd name="T28" fmla="*/ 8 w 37"/>
                <a:gd name="T29" fmla="*/ 5 h 40"/>
                <a:gd name="T30" fmla="*/ 12 w 37"/>
                <a:gd name="T31" fmla="*/ 20 h 40"/>
                <a:gd name="T32" fmla="*/ 16 w 37"/>
                <a:gd name="T33" fmla="*/ 5 h 40"/>
                <a:gd name="T34" fmla="*/ 18 w 37"/>
                <a:gd name="T35" fmla="*/ 5 h 40"/>
                <a:gd name="T36" fmla="*/ 13 w 37"/>
                <a:gd name="T37" fmla="*/ 23 h 40"/>
                <a:gd name="T38" fmla="*/ 18 w 37"/>
                <a:gd name="T39" fmla="*/ 33 h 40"/>
                <a:gd name="T40" fmla="*/ 18 w 37"/>
                <a:gd name="T41" fmla="*/ 35 h 40"/>
                <a:gd name="T42" fmla="*/ 12 w 37"/>
                <a:gd name="T43" fmla="*/ 26 h 40"/>
                <a:gd name="T44" fmla="*/ 5 w 37"/>
                <a:gd name="T45" fmla="*/ 35 h 40"/>
                <a:gd name="T46" fmla="*/ 5 w 37"/>
                <a:gd name="T47" fmla="*/ 33 h 40"/>
                <a:gd name="T48" fmla="*/ 11 w 37"/>
                <a:gd name="T49" fmla="*/ 23 h 40"/>
                <a:gd name="T50" fmla="*/ 5 w 37"/>
                <a:gd name="T51" fmla="*/ 5 h 40"/>
                <a:gd name="T52" fmla="*/ 32 w 37"/>
                <a:gd name="T53" fmla="*/ 5 h 40"/>
                <a:gd name="T54" fmla="*/ 26 w 37"/>
                <a:gd name="T55" fmla="*/ 23 h 40"/>
                <a:gd name="T56" fmla="*/ 32 w 37"/>
                <a:gd name="T57" fmla="*/ 33 h 40"/>
                <a:gd name="T58" fmla="*/ 32 w 37"/>
                <a:gd name="T59" fmla="*/ 35 h 40"/>
                <a:gd name="T60" fmla="*/ 25 w 37"/>
                <a:gd name="T61" fmla="*/ 26 h 40"/>
                <a:gd name="T62" fmla="*/ 19 w 37"/>
                <a:gd name="T63" fmla="*/ 35 h 40"/>
                <a:gd name="T64" fmla="*/ 19 w 37"/>
                <a:gd name="T65" fmla="*/ 33 h 40"/>
                <a:gd name="T66" fmla="*/ 24 w 37"/>
                <a:gd name="T67" fmla="*/ 23 h 40"/>
                <a:gd name="T68" fmla="*/ 19 w 37"/>
                <a:gd name="T69" fmla="*/ 5 h 40"/>
                <a:gd name="T70" fmla="*/ 21 w 37"/>
                <a:gd name="T71" fmla="*/ 5 h 40"/>
                <a:gd name="T72" fmla="*/ 25 w 37"/>
                <a:gd name="T73" fmla="*/ 20 h 40"/>
                <a:gd name="T74" fmla="*/ 29 w 37"/>
                <a:gd name="T75" fmla="*/ 5 h 40"/>
                <a:gd name="T76" fmla="*/ 32 w 37"/>
                <a:gd name="T77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40">
                  <a:moveTo>
                    <a:pt x="0" y="4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8"/>
                    <a:pt x="35" y="40"/>
                    <a:pt x="31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3" y="38"/>
                    <a:pt x="34" y="37"/>
                    <a:pt x="34" y="35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0"/>
                    <a:pt x="2" y="40"/>
                    <a:pt x="2" y="40"/>
                  </a:cubicBezTo>
                  <a:lnTo>
                    <a:pt x="0" y="40"/>
                  </a:lnTo>
                  <a:close/>
                  <a:moveTo>
                    <a:pt x="5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9" y="11"/>
                    <a:pt x="10" y="16"/>
                    <a:pt x="12" y="20"/>
                  </a:cubicBezTo>
                  <a:cubicBezTo>
                    <a:pt x="14" y="15"/>
                    <a:pt x="15" y="10"/>
                    <a:pt x="16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12"/>
                    <a:pt x="15" y="18"/>
                    <a:pt x="13" y="23"/>
                  </a:cubicBezTo>
                  <a:cubicBezTo>
                    <a:pt x="14" y="26"/>
                    <a:pt x="16" y="29"/>
                    <a:pt x="18" y="33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5" y="31"/>
                    <a:pt x="13" y="28"/>
                    <a:pt x="12" y="26"/>
                  </a:cubicBezTo>
                  <a:cubicBezTo>
                    <a:pt x="11" y="28"/>
                    <a:pt x="8" y="31"/>
                    <a:pt x="5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7" y="29"/>
                    <a:pt x="9" y="26"/>
                    <a:pt x="11" y="23"/>
                  </a:cubicBezTo>
                  <a:cubicBezTo>
                    <a:pt x="8" y="19"/>
                    <a:pt x="6" y="13"/>
                    <a:pt x="5" y="5"/>
                  </a:cubicBezTo>
                  <a:close/>
                  <a:moveTo>
                    <a:pt x="32" y="5"/>
                  </a:moveTo>
                  <a:cubicBezTo>
                    <a:pt x="30" y="13"/>
                    <a:pt x="28" y="19"/>
                    <a:pt x="26" y="23"/>
                  </a:cubicBezTo>
                  <a:cubicBezTo>
                    <a:pt x="28" y="26"/>
                    <a:pt x="30" y="29"/>
                    <a:pt x="32" y="33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28" y="31"/>
                    <a:pt x="26" y="28"/>
                    <a:pt x="25" y="26"/>
                  </a:cubicBezTo>
                  <a:cubicBezTo>
                    <a:pt x="24" y="28"/>
                    <a:pt x="22" y="31"/>
                    <a:pt x="19" y="35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1" y="29"/>
                    <a:pt x="23" y="26"/>
                    <a:pt x="24" y="23"/>
                  </a:cubicBezTo>
                  <a:cubicBezTo>
                    <a:pt x="22" y="18"/>
                    <a:pt x="20" y="12"/>
                    <a:pt x="19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10"/>
                    <a:pt x="23" y="15"/>
                    <a:pt x="25" y="20"/>
                  </a:cubicBezTo>
                  <a:cubicBezTo>
                    <a:pt x="27" y="16"/>
                    <a:pt x="28" y="11"/>
                    <a:pt x="29" y="5"/>
                  </a:cubicBezTo>
                  <a:lnTo>
                    <a:pt x="32" y="5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73" name="组合 672"/>
          <p:cNvGrpSpPr/>
          <p:nvPr/>
        </p:nvGrpSpPr>
        <p:grpSpPr>
          <a:xfrm>
            <a:off x="11407018" y="2851970"/>
            <a:ext cx="301208" cy="145608"/>
            <a:chOff x="5929993" y="2582862"/>
            <a:chExt cx="334963" cy="161926"/>
          </a:xfrm>
        </p:grpSpPr>
        <p:sp>
          <p:nvSpPr>
            <p:cNvPr id="674" name="Freeform 238"/>
            <p:cNvSpPr>
              <a:spLocks noEditPoints="1"/>
            </p:cNvSpPr>
            <p:nvPr/>
          </p:nvSpPr>
          <p:spPr bwMode="auto">
            <a:xfrm>
              <a:off x="5929993" y="2582862"/>
              <a:ext cx="158750" cy="161925"/>
            </a:xfrm>
            <a:custGeom>
              <a:avLst/>
              <a:gdLst>
                <a:gd name="T0" fmla="*/ 42 w 42"/>
                <a:gd name="T1" fmla="*/ 40 h 43"/>
                <a:gd name="T2" fmla="*/ 26 w 42"/>
                <a:gd name="T3" fmla="*/ 19 h 43"/>
                <a:gd name="T4" fmla="*/ 22 w 42"/>
                <a:gd name="T5" fmla="*/ 19 h 43"/>
                <a:gd name="T6" fmla="*/ 22 w 42"/>
                <a:gd name="T7" fmla="*/ 43 h 43"/>
                <a:gd name="T8" fmla="*/ 19 w 42"/>
                <a:gd name="T9" fmla="*/ 43 h 43"/>
                <a:gd name="T10" fmla="*/ 19 w 42"/>
                <a:gd name="T11" fmla="*/ 19 h 43"/>
                <a:gd name="T12" fmla="*/ 16 w 42"/>
                <a:gd name="T13" fmla="*/ 19 h 43"/>
                <a:gd name="T14" fmla="*/ 0 w 42"/>
                <a:gd name="T15" fmla="*/ 40 h 43"/>
                <a:gd name="T16" fmla="*/ 0 w 42"/>
                <a:gd name="T17" fmla="*/ 38 h 43"/>
                <a:gd name="T18" fmla="*/ 13 w 42"/>
                <a:gd name="T19" fmla="*/ 19 h 43"/>
                <a:gd name="T20" fmla="*/ 0 w 42"/>
                <a:gd name="T21" fmla="*/ 19 h 43"/>
                <a:gd name="T22" fmla="*/ 0 w 42"/>
                <a:gd name="T23" fmla="*/ 17 h 43"/>
                <a:gd name="T24" fmla="*/ 19 w 42"/>
                <a:gd name="T25" fmla="*/ 17 h 43"/>
                <a:gd name="T26" fmla="*/ 19 w 42"/>
                <a:gd name="T27" fmla="*/ 0 h 43"/>
                <a:gd name="T28" fmla="*/ 22 w 42"/>
                <a:gd name="T29" fmla="*/ 0 h 43"/>
                <a:gd name="T30" fmla="*/ 22 w 42"/>
                <a:gd name="T31" fmla="*/ 17 h 43"/>
                <a:gd name="T32" fmla="*/ 42 w 42"/>
                <a:gd name="T33" fmla="*/ 17 h 43"/>
                <a:gd name="T34" fmla="*/ 42 w 42"/>
                <a:gd name="T35" fmla="*/ 19 h 43"/>
                <a:gd name="T36" fmla="*/ 29 w 42"/>
                <a:gd name="T37" fmla="*/ 19 h 43"/>
                <a:gd name="T38" fmla="*/ 42 w 42"/>
                <a:gd name="T39" fmla="*/ 38 h 43"/>
                <a:gd name="T40" fmla="*/ 42 w 42"/>
                <a:gd name="T41" fmla="*/ 40 h 43"/>
                <a:gd name="T42" fmla="*/ 5 w 42"/>
                <a:gd name="T43" fmla="*/ 3 h 43"/>
                <a:gd name="T44" fmla="*/ 8 w 42"/>
                <a:gd name="T45" fmla="*/ 3 h 43"/>
                <a:gd name="T46" fmla="*/ 11 w 42"/>
                <a:gd name="T47" fmla="*/ 14 h 43"/>
                <a:gd name="T48" fmla="*/ 9 w 42"/>
                <a:gd name="T49" fmla="*/ 14 h 43"/>
                <a:gd name="T50" fmla="*/ 5 w 42"/>
                <a:gd name="T51" fmla="*/ 3 h 43"/>
                <a:gd name="T52" fmla="*/ 37 w 42"/>
                <a:gd name="T53" fmla="*/ 3 h 43"/>
                <a:gd name="T54" fmla="*/ 33 w 42"/>
                <a:gd name="T55" fmla="*/ 14 h 43"/>
                <a:gd name="T56" fmla="*/ 31 w 42"/>
                <a:gd name="T57" fmla="*/ 14 h 43"/>
                <a:gd name="T58" fmla="*/ 34 w 42"/>
                <a:gd name="T59" fmla="*/ 3 h 43"/>
                <a:gd name="T60" fmla="*/ 37 w 42"/>
                <a:gd name="T61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43">
                  <a:moveTo>
                    <a:pt x="42" y="40"/>
                  </a:moveTo>
                  <a:cubicBezTo>
                    <a:pt x="34" y="35"/>
                    <a:pt x="28" y="28"/>
                    <a:pt x="26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4" y="28"/>
                    <a:pt x="8" y="35"/>
                    <a:pt x="0" y="4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7" y="33"/>
                    <a:pt x="11" y="26"/>
                    <a:pt x="13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26"/>
                    <a:pt x="35" y="33"/>
                    <a:pt x="42" y="38"/>
                  </a:cubicBezTo>
                  <a:lnTo>
                    <a:pt x="42" y="40"/>
                  </a:lnTo>
                  <a:close/>
                  <a:moveTo>
                    <a:pt x="5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8" y="7"/>
                    <a:pt x="9" y="10"/>
                    <a:pt x="1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1"/>
                    <a:pt x="5" y="7"/>
                    <a:pt x="5" y="3"/>
                  </a:cubicBezTo>
                  <a:close/>
                  <a:moveTo>
                    <a:pt x="37" y="3"/>
                  </a:moveTo>
                  <a:cubicBezTo>
                    <a:pt x="36" y="8"/>
                    <a:pt x="35" y="11"/>
                    <a:pt x="33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3" y="10"/>
                    <a:pt x="34" y="7"/>
                    <a:pt x="34" y="3"/>
                  </a:cubicBezTo>
                  <a:lnTo>
                    <a:pt x="37" y="3"/>
                  </a:ln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" name="Freeform 239"/>
            <p:cNvSpPr>
              <a:spLocks noEditPoints="1"/>
            </p:cNvSpPr>
            <p:nvPr/>
          </p:nvSpPr>
          <p:spPr bwMode="auto">
            <a:xfrm>
              <a:off x="6106206" y="2587625"/>
              <a:ext cx="158750" cy="157163"/>
            </a:xfrm>
            <a:custGeom>
              <a:avLst/>
              <a:gdLst>
                <a:gd name="T0" fmla="*/ 11 w 42"/>
                <a:gd name="T1" fmla="*/ 42 h 42"/>
                <a:gd name="T2" fmla="*/ 11 w 42"/>
                <a:gd name="T3" fmla="*/ 33 h 42"/>
                <a:gd name="T4" fmla="*/ 0 w 42"/>
                <a:gd name="T5" fmla="*/ 35 h 42"/>
                <a:gd name="T6" fmla="*/ 0 w 42"/>
                <a:gd name="T7" fmla="*/ 33 h 42"/>
                <a:gd name="T8" fmla="*/ 3 w 42"/>
                <a:gd name="T9" fmla="*/ 32 h 42"/>
                <a:gd name="T10" fmla="*/ 3 w 42"/>
                <a:gd name="T11" fmla="*/ 3 h 42"/>
                <a:gd name="T12" fmla="*/ 0 w 42"/>
                <a:gd name="T13" fmla="*/ 3 h 42"/>
                <a:gd name="T14" fmla="*/ 0 w 42"/>
                <a:gd name="T15" fmla="*/ 1 h 42"/>
                <a:gd name="T16" fmla="*/ 16 w 42"/>
                <a:gd name="T17" fmla="*/ 1 h 42"/>
                <a:gd name="T18" fmla="*/ 16 w 42"/>
                <a:gd name="T19" fmla="*/ 3 h 42"/>
                <a:gd name="T20" fmla="*/ 13 w 42"/>
                <a:gd name="T21" fmla="*/ 3 h 42"/>
                <a:gd name="T22" fmla="*/ 13 w 42"/>
                <a:gd name="T23" fmla="*/ 31 h 42"/>
                <a:gd name="T24" fmla="*/ 16 w 42"/>
                <a:gd name="T25" fmla="*/ 30 h 42"/>
                <a:gd name="T26" fmla="*/ 16 w 42"/>
                <a:gd name="T27" fmla="*/ 32 h 42"/>
                <a:gd name="T28" fmla="*/ 15 w 42"/>
                <a:gd name="T29" fmla="*/ 32 h 42"/>
                <a:gd name="T30" fmla="*/ 13 w 42"/>
                <a:gd name="T31" fmla="*/ 33 h 42"/>
                <a:gd name="T32" fmla="*/ 13 w 42"/>
                <a:gd name="T33" fmla="*/ 42 h 42"/>
                <a:gd name="T34" fmla="*/ 11 w 42"/>
                <a:gd name="T35" fmla="*/ 42 h 42"/>
                <a:gd name="T36" fmla="*/ 5 w 42"/>
                <a:gd name="T37" fmla="*/ 3 h 42"/>
                <a:gd name="T38" fmla="*/ 5 w 42"/>
                <a:gd name="T39" fmla="*/ 11 h 42"/>
                <a:gd name="T40" fmla="*/ 11 w 42"/>
                <a:gd name="T41" fmla="*/ 11 h 42"/>
                <a:gd name="T42" fmla="*/ 11 w 42"/>
                <a:gd name="T43" fmla="*/ 3 h 42"/>
                <a:gd name="T44" fmla="*/ 5 w 42"/>
                <a:gd name="T45" fmla="*/ 3 h 42"/>
                <a:gd name="T46" fmla="*/ 5 w 42"/>
                <a:gd name="T47" fmla="*/ 13 h 42"/>
                <a:gd name="T48" fmla="*/ 5 w 42"/>
                <a:gd name="T49" fmla="*/ 21 h 42"/>
                <a:gd name="T50" fmla="*/ 11 w 42"/>
                <a:gd name="T51" fmla="*/ 21 h 42"/>
                <a:gd name="T52" fmla="*/ 11 w 42"/>
                <a:gd name="T53" fmla="*/ 13 h 42"/>
                <a:gd name="T54" fmla="*/ 5 w 42"/>
                <a:gd name="T55" fmla="*/ 13 h 42"/>
                <a:gd name="T56" fmla="*/ 5 w 42"/>
                <a:gd name="T57" fmla="*/ 32 h 42"/>
                <a:gd name="T58" fmla="*/ 8 w 42"/>
                <a:gd name="T59" fmla="*/ 32 h 42"/>
                <a:gd name="T60" fmla="*/ 11 w 42"/>
                <a:gd name="T61" fmla="*/ 31 h 42"/>
                <a:gd name="T62" fmla="*/ 11 w 42"/>
                <a:gd name="T63" fmla="*/ 23 h 42"/>
                <a:gd name="T64" fmla="*/ 5 w 42"/>
                <a:gd name="T65" fmla="*/ 23 h 42"/>
                <a:gd name="T66" fmla="*/ 5 w 42"/>
                <a:gd name="T67" fmla="*/ 32 h 42"/>
                <a:gd name="T68" fmla="*/ 28 w 42"/>
                <a:gd name="T69" fmla="*/ 6 h 42"/>
                <a:gd name="T70" fmla="*/ 28 w 42"/>
                <a:gd name="T71" fmla="*/ 24 h 42"/>
                <a:gd name="T72" fmla="*/ 18 w 42"/>
                <a:gd name="T73" fmla="*/ 42 h 42"/>
                <a:gd name="T74" fmla="*/ 18 w 42"/>
                <a:gd name="T75" fmla="*/ 40 h 42"/>
                <a:gd name="T76" fmla="*/ 25 w 42"/>
                <a:gd name="T77" fmla="*/ 26 h 42"/>
                <a:gd name="T78" fmla="*/ 18 w 42"/>
                <a:gd name="T79" fmla="*/ 30 h 42"/>
                <a:gd name="T80" fmla="*/ 18 w 42"/>
                <a:gd name="T81" fmla="*/ 1 h 42"/>
                <a:gd name="T82" fmla="*/ 23 w 42"/>
                <a:gd name="T83" fmla="*/ 1 h 42"/>
                <a:gd name="T84" fmla="*/ 30 w 42"/>
                <a:gd name="T85" fmla="*/ 0 h 42"/>
                <a:gd name="T86" fmla="*/ 30 w 42"/>
                <a:gd name="T87" fmla="*/ 2 h 42"/>
                <a:gd name="T88" fmla="*/ 24 w 42"/>
                <a:gd name="T89" fmla="*/ 3 h 42"/>
                <a:gd name="T90" fmla="*/ 21 w 42"/>
                <a:gd name="T91" fmla="*/ 3 h 42"/>
                <a:gd name="T92" fmla="*/ 21 w 42"/>
                <a:gd name="T93" fmla="*/ 26 h 42"/>
                <a:gd name="T94" fmla="*/ 25 w 42"/>
                <a:gd name="T95" fmla="*/ 24 h 42"/>
                <a:gd name="T96" fmla="*/ 25 w 42"/>
                <a:gd name="T97" fmla="*/ 6 h 42"/>
                <a:gd name="T98" fmla="*/ 28 w 42"/>
                <a:gd name="T99" fmla="*/ 6 h 42"/>
                <a:gd name="T100" fmla="*/ 40 w 42"/>
                <a:gd name="T101" fmla="*/ 29 h 42"/>
                <a:gd name="T102" fmla="*/ 40 w 42"/>
                <a:gd name="T103" fmla="*/ 3 h 42"/>
                <a:gd name="T104" fmla="*/ 34 w 42"/>
                <a:gd name="T105" fmla="*/ 3 h 42"/>
                <a:gd name="T106" fmla="*/ 34 w 42"/>
                <a:gd name="T107" fmla="*/ 42 h 42"/>
                <a:gd name="T108" fmla="*/ 32 w 42"/>
                <a:gd name="T109" fmla="*/ 42 h 42"/>
                <a:gd name="T110" fmla="*/ 32 w 42"/>
                <a:gd name="T111" fmla="*/ 1 h 42"/>
                <a:gd name="T112" fmla="*/ 42 w 42"/>
                <a:gd name="T113" fmla="*/ 1 h 42"/>
                <a:gd name="T114" fmla="*/ 42 w 42"/>
                <a:gd name="T115" fmla="*/ 29 h 42"/>
                <a:gd name="T116" fmla="*/ 38 w 42"/>
                <a:gd name="T117" fmla="*/ 33 h 42"/>
                <a:gd name="T118" fmla="*/ 36 w 42"/>
                <a:gd name="T119" fmla="*/ 33 h 42"/>
                <a:gd name="T120" fmla="*/ 36 w 42"/>
                <a:gd name="T121" fmla="*/ 32 h 42"/>
                <a:gd name="T122" fmla="*/ 37 w 42"/>
                <a:gd name="T123" fmla="*/ 32 h 42"/>
                <a:gd name="T124" fmla="*/ 40 w 42"/>
                <a:gd name="T125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" h="42">
                  <a:moveTo>
                    <a:pt x="11" y="42"/>
                  </a:moveTo>
                  <a:cubicBezTo>
                    <a:pt x="11" y="33"/>
                    <a:pt x="11" y="33"/>
                    <a:pt x="11" y="33"/>
                  </a:cubicBezTo>
                  <a:cubicBezTo>
                    <a:pt x="9" y="34"/>
                    <a:pt x="5" y="34"/>
                    <a:pt x="0" y="35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1"/>
                    <a:pt x="15" y="30"/>
                    <a:pt x="16" y="30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4" y="32"/>
                    <a:pt x="14" y="32"/>
                    <a:pt x="13" y="33"/>
                  </a:cubicBezTo>
                  <a:cubicBezTo>
                    <a:pt x="13" y="42"/>
                    <a:pt x="13" y="42"/>
                    <a:pt x="13" y="42"/>
                  </a:cubicBezTo>
                  <a:lnTo>
                    <a:pt x="11" y="42"/>
                  </a:lnTo>
                  <a:close/>
                  <a:moveTo>
                    <a:pt x="5" y="3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3"/>
                    <a:pt x="11" y="3"/>
                    <a:pt x="11" y="3"/>
                  </a:cubicBezTo>
                  <a:lnTo>
                    <a:pt x="5" y="3"/>
                  </a:lnTo>
                  <a:close/>
                  <a:moveTo>
                    <a:pt x="5" y="13"/>
                  </a:moveTo>
                  <a:cubicBezTo>
                    <a:pt x="5" y="21"/>
                    <a:pt x="5" y="21"/>
                    <a:pt x="5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13"/>
                    <a:pt x="11" y="13"/>
                    <a:pt x="11" y="13"/>
                  </a:cubicBezTo>
                  <a:lnTo>
                    <a:pt x="5" y="13"/>
                  </a:lnTo>
                  <a:close/>
                  <a:moveTo>
                    <a:pt x="5" y="32"/>
                  </a:moveTo>
                  <a:cubicBezTo>
                    <a:pt x="6" y="32"/>
                    <a:pt x="7" y="32"/>
                    <a:pt x="8" y="32"/>
                  </a:cubicBezTo>
                  <a:cubicBezTo>
                    <a:pt x="9" y="31"/>
                    <a:pt x="10" y="31"/>
                    <a:pt x="11" y="3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5" y="23"/>
                    <a:pt x="5" y="23"/>
                    <a:pt x="5" y="23"/>
                  </a:cubicBezTo>
                  <a:lnTo>
                    <a:pt x="5" y="32"/>
                  </a:lnTo>
                  <a:close/>
                  <a:moveTo>
                    <a:pt x="28" y="6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9" y="32"/>
                    <a:pt x="25" y="38"/>
                    <a:pt x="18" y="42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23" y="37"/>
                    <a:pt x="26" y="32"/>
                    <a:pt x="25" y="26"/>
                  </a:cubicBezTo>
                  <a:cubicBezTo>
                    <a:pt x="23" y="28"/>
                    <a:pt x="21" y="29"/>
                    <a:pt x="18" y="3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6" y="1"/>
                    <a:pt x="28" y="0"/>
                    <a:pt x="30" y="0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8" y="2"/>
                    <a:pt x="26" y="3"/>
                    <a:pt x="24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3" y="25"/>
                    <a:pt x="25" y="24"/>
                  </a:cubicBezTo>
                  <a:cubicBezTo>
                    <a:pt x="25" y="6"/>
                    <a:pt x="25" y="6"/>
                    <a:pt x="25" y="6"/>
                  </a:cubicBezTo>
                  <a:lnTo>
                    <a:pt x="28" y="6"/>
                  </a:lnTo>
                  <a:close/>
                  <a:moveTo>
                    <a:pt x="40" y="29"/>
                  </a:moveTo>
                  <a:cubicBezTo>
                    <a:pt x="40" y="3"/>
                    <a:pt x="40" y="3"/>
                    <a:pt x="40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2"/>
                    <a:pt x="41" y="34"/>
                    <a:pt x="38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9" y="32"/>
                    <a:pt x="40" y="31"/>
                    <a:pt x="40" y="29"/>
                  </a:cubicBezTo>
                  <a:close/>
                </a:path>
              </a:pathLst>
            </a:custGeom>
            <a:solidFill>
              <a:srgbClr val="FC62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76" name="组合 675"/>
          <p:cNvGrpSpPr/>
          <p:nvPr/>
        </p:nvGrpSpPr>
        <p:grpSpPr>
          <a:xfrm>
            <a:off x="4610583" y="990677"/>
            <a:ext cx="2993127" cy="928282"/>
            <a:chOff x="4610583" y="990677"/>
            <a:chExt cx="2993127" cy="928282"/>
          </a:xfrm>
        </p:grpSpPr>
        <p:sp>
          <p:nvSpPr>
            <p:cNvPr id="677" name="矩形 676"/>
            <p:cNvSpPr/>
            <p:nvPr/>
          </p:nvSpPr>
          <p:spPr>
            <a:xfrm>
              <a:off x="5739173" y="1848621"/>
              <a:ext cx="689317" cy="70338"/>
            </a:xfrm>
            <a:prstGeom prst="rect">
              <a:avLst/>
            </a:prstGeom>
            <a:solidFill>
              <a:srgbClr val="FC621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8" name="Text Box 3"/>
            <p:cNvSpPr txBox="1">
              <a:spLocks noChangeArrowheads="1"/>
            </p:cNvSpPr>
            <p:nvPr/>
          </p:nvSpPr>
          <p:spPr bwMode="auto">
            <a:xfrm>
              <a:off x="5315187" y="990677"/>
              <a:ext cx="1622665" cy="4247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0000"/>
                </a:lnSpc>
                <a:buFont typeface="Arial" panose="020B0604020202020204" pitchFamily="34" charset="0"/>
                <a:buNone/>
              </a:pPr>
              <a:r>
                <a:rPr lang="zh-CN" altLang="en-US" sz="2400" dirty="0" smtClean="0">
                  <a:solidFill>
                    <a:srgbClr val="FC621E"/>
                  </a:solidFill>
                  <a:latin typeface="方正兰亭粗黑简体" panose="02000000000000000000" pitchFamily="2" charset="-122"/>
                  <a:ea typeface="方正兰亭粗黑简体" panose="02000000000000000000" pitchFamily="2" charset="-122"/>
                </a:rPr>
                <a:t>赠送图标</a:t>
              </a:r>
              <a:r>
                <a:rPr lang="en-US" altLang="zh-CN" sz="2400" dirty="0" smtClean="0">
                  <a:solidFill>
                    <a:srgbClr val="FC621E"/>
                  </a:solidFill>
                  <a:latin typeface="方正兰亭粗黑简体" panose="02000000000000000000" pitchFamily="2" charset="-122"/>
                  <a:ea typeface="方正兰亭粗黑简体" panose="02000000000000000000" pitchFamily="2" charset="-122"/>
                </a:rPr>
                <a:t>6</a:t>
              </a:r>
              <a:endParaRPr lang="zh-CN" altLang="en-US" sz="2400" dirty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endParaRPr>
            </a:p>
          </p:txBody>
        </p:sp>
        <p:sp>
          <p:nvSpPr>
            <p:cNvPr id="679" name="矩形 678"/>
            <p:cNvSpPr/>
            <p:nvPr/>
          </p:nvSpPr>
          <p:spPr>
            <a:xfrm>
              <a:off x="4610583" y="1359825"/>
              <a:ext cx="2993127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fontAlgn="base"/>
              <a:r>
                <a:rPr lang="en-US" altLang="zh-CN" i="0" dirty="0" smtClean="0">
                  <a:solidFill>
                    <a:srgbClr val="888888"/>
                  </a:solidFill>
                  <a:effectLst/>
                  <a:latin typeface="微软雅黑" panose="020B0503020204020204" charset="-122"/>
                  <a:ea typeface="微软雅黑" panose="020B0503020204020204" charset="-122"/>
                </a:rPr>
                <a:t>12</a:t>
              </a:r>
              <a:r>
                <a:rPr lang="zh-CN" altLang="en-US" i="0" dirty="0" smtClean="0">
                  <a:solidFill>
                    <a:srgbClr val="888888"/>
                  </a:solidFill>
                  <a:effectLst/>
                  <a:latin typeface="微软雅黑" panose="020B0503020204020204" charset="-122"/>
                  <a:ea typeface="微软雅黑" panose="020B0503020204020204" charset="-122"/>
                </a:rPr>
                <a:t>款国内常见</a:t>
              </a:r>
              <a:r>
                <a:rPr lang="zh-CN" altLang="en-US" b="1" i="0" dirty="0" smtClean="0">
                  <a:solidFill>
                    <a:srgbClr val="888888"/>
                  </a:solidFill>
                  <a:effectLst/>
                  <a:latin typeface="微软雅黑" panose="020B0503020204020204" charset="-122"/>
                  <a:ea typeface="微软雅黑" panose="020B0503020204020204" charset="-122"/>
                </a:rPr>
                <a:t>社交网站</a:t>
              </a:r>
              <a:r>
                <a:rPr lang="zh-CN" altLang="en-US" i="0" dirty="0" smtClean="0">
                  <a:solidFill>
                    <a:srgbClr val="888888"/>
                  </a:solidFill>
                  <a:effectLst/>
                  <a:latin typeface="微软雅黑" panose="020B0503020204020204" charset="-122"/>
                  <a:ea typeface="微软雅黑" panose="020B0503020204020204" charset="-122"/>
                </a:rPr>
                <a:t>图标</a:t>
              </a:r>
              <a:endParaRPr lang="zh-CN" altLang="en-US" i="0" dirty="0">
                <a:solidFill>
                  <a:srgbClr val="888888"/>
                </a:solidFill>
                <a:effectLst/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椭圆 31"/>
          <p:cNvSpPr/>
          <p:nvPr/>
        </p:nvSpPr>
        <p:spPr>
          <a:xfrm rot="16954181">
            <a:off x="3207758" y="3853377"/>
            <a:ext cx="5757111" cy="569971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38" name="Group 4"/>
          <p:cNvGrpSpPr>
            <a:grpSpLocks noChangeAspect="1"/>
          </p:cNvGrpSpPr>
          <p:nvPr/>
        </p:nvGrpSpPr>
        <p:grpSpPr bwMode="auto">
          <a:xfrm>
            <a:off x="3708387" y="4308231"/>
            <a:ext cx="4765053" cy="4849363"/>
            <a:chOff x="2211" y="2560"/>
            <a:chExt cx="3278" cy="3336"/>
          </a:xfrm>
          <a:solidFill>
            <a:schemeClr val="tx1"/>
          </a:solidFill>
        </p:grpSpPr>
        <p:sp>
          <p:nvSpPr>
            <p:cNvPr id="39" name="Freeform 5"/>
            <p:cNvSpPr>
              <a:spLocks noEditPoints="1"/>
            </p:cNvSpPr>
            <p:nvPr/>
          </p:nvSpPr>
          <p:spPr bwMode="auto">
            <a:xfrm>
              <a:off x="3019" y="3404"/>
              <a:ext cx="232" cy="183"/>
            </a:xfrm>
            <a:custGeom>
              <a:avLst/>
              <a:gdLst>
                <a:gd name="T0" fmla="*/ 154 w 158"/>
                <a:gd name="T1" fmla="*/ 47 h 124"/>
                <a:gd name="T2" fmla="*/ 95 w 158"/>
                <a:gd name="T3" fmla="*/ 25 h 124"/>
                <a:gd name="T4" fmla="*/ 90 w 158"/>
                <a:gd name="T5" fmla="*/ 34 h 124"/>
                <a:gd name="T6" fmla="*/ 80 w 158"/>
                <a:gd name="T7" fmla="*/ 30 h 124"/>
                <a:gd name="T8" fmla="*/ 64 w 158"/>
                <a:gd name="T9" fmla="*/ 29 h 124"/>
                <a:gd name="T10" fmla="*/ 51 w 158"/>
                <a:gd name="T11" fmla="*/ 37 h 124"/>
                <a:gd name="T12" fmla="*/ 43 w 158"/>
                <a:gd name="T13" fmla="*/ 46 h 124"/>
                <a:gd name="T14" fmla="*/ 27 w 158"/>
                <a:gd name="T15" fmla="*/ 45 h 124"/>
                <a:gd name="T16" fmla="*/ 0 w 158"/>
                <a:gd name="T17" fmla="*/ 63 h 124"/>
                <a:gd name="T18" fmla="*/ 7 w 158"/>
                <a:gd name="T19" fmla="*/ 76 h 124"/>
                <a:gd name="T20" fmla="*/ 17 w 158"/>
                <a:gd name="T21" fmla="*/ 78 h 124"/>
                <a:gd name="T22" fmla="*/ 27 w 158"/>
                <a:gd name="T23" fmla="*/ 79 h 124"/>
                <a:gd name="T24" fmla="*/ 15 w 158"/>
                <a:gd name="T25" fmla="*/ 89 h 124"/>
                <a:gd name="T26" fmla="*/ 21 w 158"/>
                <a:gd name="T27" fmla="*/ 98 h 124"/>
                <a:gd name="T28" fmla="*/ 40 w 158"/>
                <a:gd name="T29" fmla="*/ 110 h 124"/>
                <a:gd name="T30" fmla="*/ 57 w 158"/>
                <a:gd name="T31" fmla="*/ 119 h 124"/>
                <a:gd name="T32" fmla="*/ 97 w 158"/>
                <a:gd name="T33" fmla="*/ 117 h 124"/>
                <a:gd name="T34" fmla="*/ 139 w 158"/>
                <a:gd name="T35" fmla="*/ 86 h 124"/>
                <a:gd name="T36" fmla="*/ 154 w 158"/>
                <a:gd name="T37" fmla="*/ 47 h 124"/>
                <a:gd name="T38" fmla="*/ 131 w 158"/>
                <a:gd name="T39" fmla="*/ 78 h 124"/>
                <a:gd name="T40" fmla="*/ 89 w 158"/>
                <a:gd name="T41" fmla="*/ 108 h 124"/>
                <a:gd name="T42" fmla="*/ 44 w 158"/>
                <a:gd name="T43" fmla="*/ 98 h 124"/>
                <a:gd name="T44" fmla="*/ 35 w 158"/>
                <a:gd name="T45" fmla="*/ 87 h 124"/>
                <a:gd name="T46" fmla="*/ 39 w 158"/>
                <a:gd name="T47" fmla="*/ 84 h 124"/>
                <a:gd name="T48" fmla="*/ 41 w 158"/>
                <a:gd name="T49" fmla="*/ 82 h 124"/>
                <a:gd name="T50" fmla="*/ 42 w 158"/>
                <a:gd name="T51" fmla="*/ 77 h 124"/>
                <a:gd name="T52" fmla="*/ 26 w 158"/>
                <a:gd name="T53" fmla="*/ 69 h 124"/>
                <a:gd name="T54" fmla="*/ 17 w 158"/>
                <a:gd name="T55" fmla="*/ 69 h 124"/>
                <a:gd name="T56" fmla="*/ 20 w 158"/>
                <a:gd name="T57" fmla="*/ 56 h 124"/>
                <a:gd name="T58" fmla="*/ 28 w 158"/>
                <a:gd name="T59" fmla="*/ 57 h 124"/>
                <a:gd name="T60" fmla="*/ 56 w 158"/>
                <a:gd name="T61" fmla="*/ 51 h 124"/>
                <a:gd name="T62" fmla="*/ 80 w 158"/>
                <a:gd name="T63" fmla="*/ 44 h 124"/>
                <a:gd name="T64" fmla="*/ 91 w 158"/>
                <a:gd name="T65" fmla="*/ 48 h 124"/>
                <a:gd name="T66" fmla="*/ 100 w 158"/>
                <a:gd name="T67" fmla="*/ 40 h 124"/>
                <a:gd name="T68" fmla="*/ 122 w 158"/>
                <a:gd name="T69" fmla="*/ 27 h 124"/>
                <a:gd name="T70" fmla="*/ 143 w 158"/>
                <a:gd name="T71" fmla="*/ 50 h 124"/>
                <a:gd name="T72" fmla="*/ 131 w 158"/>
                <a:gd name="T73" fmla="*/ 7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8" h="124">
                  <a:moveTo>
                    <a:pt x="154" y="47"/>
                  </a:moveTo>
                  <a:cubicBezTo>
                    <a:pt x="148" y="23"/>
                    <a:pt x="114" y="0"/>
                    <a:pt x="95" y="25"/>
                  </a:cubicBezTo>
                  <a:cubicBezTo>
                    <a:pt x="93" y="27"/>
                    <a:pt x="91" y="34"/>
                    <a:pt x="90" y="34"/>
                  </a:cubicBezTo>
                  <a:cubicBezTo>
                    <a:pt x="87" y="36"/>
                    <a:pt x="83" y="31"/>
                    <a:pt x="80" y="30"/>
                  </a:cubicBezTo>
                  <a:cubicBezTo>
                    <a:pt x="75" y="28"/>
                    <a:pt x="70" y="27"/>
                    <a:pt x="64" y="29"/>
                  </a:cubicBezTo>
                  <a:cubicBezTo>
                    <a:pt x="59" y="30"/>
                    <a:pt x="54" y="33"/>
                    <a:pt x="51" y="37"/>
                  </a:cubicBezTo>
                  <a:cubicBezTo>
                    <a:pt x="48" y="42"/>
                    <a:pt x="49" y="44"/>
                    <a:pt x="43" y="46"/>
                  </a:cubicBezTo>
                  <a:cubicBezTo>
                    <a:pt x="37" y="49"/>
                    <a:pt x="33" y="46"/>
                    <a:pt x="27" y="45"/>
                  </a:cubicBezTo>
                  <a:cubicBezTo>
                    <a:pt x="15" y="43"/>
                    <a:pt x="0" y="49"/>
                    <a:pt x="0" y="63"/>
                  </a:cubicBezTo>
                  <a:cubicBezTo>
                    <a:pt x="0" y="68"/>
                    <a:pt x="2" y="73"/>
                    <a:pt x="7" y="76"/>
                  </a:cubicBezTo>
                  <a:cubicBezTo>
                    <a:pt x="10" y="78"/>
                    <a:pt x="14" y="77"/>
                    <a:pt x="17" y="78"/>
                  </a:cubicBezTo>
                  <a:cubicBezTo>
                    <a:pt x="21" y="78"/>
                    <a:pt x="24" y="78"/>
                    <a:pt x="27" y="79"/>
                  </a:cubicBezTo>
                  <a:cubicBezTo>
                    <a:pt x="23" y="81"/>
                    <a:pt x="19" y="85"/>
                    <a:pt x="15" y="89"/>
                  </a:cubicBezTo>
                  <a:cubicBezTo>
                    <a:pt x="12" y="93"/>
                    <a:pt x="15" y="100"/>
                    <a:pt x="21" y="98"/>
                  </a:cubicBezTo>
                  <a:cubicBezTo>
                    <a:pt x="30" y="95"/>
                    <a:pt x="34" y="105"/>
                    <a:pt x="40" y="110"/>
                  </a:cubicBezTo>
                  <a:cubicBezTo>
                    <a:pt x="45" y="114"/>
                    <a:pt x="50" y="117"/>
                    <a:pt x="57" y="119"/>
                  </a:cubicBezTo>
                  <a:cubicBezTo>
                    <a:pt x="70" y="124"/>
                    <a:pt x="84" y="122"/>
                    <a:pt x="97" y="117"/>
                  </a:cubicBezTo>
                  <a:cubicBezTo>
                    <a:pt x="113" y="110"/>
                    <a:pt x="127" y="99"/>
                    <a:pt x="139" y="86"/>
                  </a:cubicBezTo>
                  <a:cubicBezTo>
                    <a:pt x="150" y="76"/>
                    <a:pt x="158" y="63"/>
                    <a:pt x="154" y="47"/>
                  </a:cubicBezTo>
                  <a:close/>
                  <a:moveTo>
                    <a:pt x="131" y="78"/>
                  </a:moveTo>
                  <a:cubicBezTo>
                    <a:pt x="119" y="90"/>
                    <a:pt x="105" y="103"/>
                    <a:pt x="89" y="108"/>
                  </a:cubicBezTo>
                  <a:cubicBezTo>
                    <a:pt x="74" y="113"/>
                    <a:pt x="55" y="111"/>
                    <a:pt x="44" y="98"/>
                  </a:cubicBezTo>
                  <a:cubicBezTo>
                    <a:pt x="41" y="94"/>
                    <a:pt x="40" y="90"/>
                    <a:pt x="35" y="87"/>
                  </a:cubicBezTo>
                  <a:cubicBezTo>
                    <a:pt x="37" y="86"/>
                    <a:pt x="38" y="85"/>
                    <a:pt x="39" y="84"/>
                  </a:cubicBezTo>
                  <a:cubicBezTo>
                    <a:pt x="40" y="84"/>
                    <a:pt x="41" y="83"/>
                    <a:pt x="41" y="82"/>
                  </a:cubicBezTo>
                  <a:cubicBezTo>
                    <a:pt x="43" y="81"/>
                    <a:pt x="43" y="79"/>
                    <a:pt x="42" y="77"/>
                  </a:cubicBezTo>
                  <a:cubicBezTo>
                    <a:pt x="37" y="73"/>
                    <a:pt x="32" y="70"/>
                    <a:pt x="26" y="69"/>
                  </a:cubicBezTo>
                  <a:cubicBezTo>
                    <a:pt x="24" y="69"/>
                    <a:pt x="19" y="69"/>
                    <a:pt x="17" y="69"/>
                  </a:cubicBezTo>
                  <a:cubicBezTo>
                    <a:pt x="13" y="60"/>
                    <a:pt x="14" y="55"/>
                    <a:pt x="20" y="56"/>
                  </a:cubicBezTo>
                  <a:cubicBezTo>
                    <a:pt x="23" y="55"/>
                    <a:pt x="25" y="56"/>
                    <a:pt x="28" y="57"/>
                  </a:cubicBezTo>
                  <a:cubicBezTo>
                    <a:pt x="39" y="59"/>
                    <a:pt x="49" y="62"/>
                    <a:pt x="56" y="51"/>
                  </a:cubicBezTo>
                  <a:cubicBezTo>
                    <a:pt x="63" y="41"/>
                    <a:pt x="67" y="35"/>
                    <a:pt x="80" y="44"/>
                  </a:cubicBezTo>
                  <a:cubicBezTo>
                    <a:pt x="83" y="46"/>
                    <a:pt x="86" y="49"/>
                    <a:pt x="91" y="48"/>
                  </a:cubicBezTo>
                  <a:cubicBezTo>
                    <a:pt x="95" y="47"/>
                    <a:pt x="98" y="44"/>
                    <a:pt x="100" y="40"/>
                  </a:cubicBezTo>
                  <a:cubicBezTo>
                    <a:pt x="105" y="31"/>
                    <a:pt x="110" y="24"/>
                    <a:pt x="122" y="27"/>
                  </a:cubicBezTo>
                  <a:cubicBezTo>
                    <a:pt x="132" y="29"/>
                    <a:pt x="141" y="40"/>
                    <a:pt x="143" y="50"/>
                  </a:cubicBezTo>
                  <a:cubicBezTo>
                    <a:pt x="146" y="62"/>
                    <a:pt x="139" y="71"/>
                    <a:pt x="131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6"/>
            <p:cNvSpPr>
              <a:spLocks noEditPoints="1"/>
            </p:cNvSpPr>
            <p:nvPr/>
          </p:nvSpPr>
          <p:spPr bwMode="auto">
            <a:xfrm>
              <a:off x="3536" y="2754"/>
              <a:ext cx="239" cy="205"/>
            </a:xfrm>
            <a:custGeom>
              <a:avLst/>
              <a:gdLst>
                <a:gd name="T0" fmla="*/ 161 w 163"/>
                <a:gd name="T1" fmla="*/ 13 h 140"/>
                <a:gd name="T2" fmla="*/ 122 w 163"/>
                <a:gd name="T3" fmla="*/ 9 h 140"/>
                <a:gd name="T4" fmla="*/ 114 w 163"/>
                <a:gd name="T5" fmla="*/ 15 h 140"/>
                <a:gd name="T6" fmla="*/ 106 w 163"/>
                <a:gd name="T7" fmla="*/ 10 h 140"/>
                <a:gd name="T8" fmla="*/ 92 w 163"/>
                <a:gd name="T9" fmla="*/ 7 h 140"/>
                <a:gd name="T10" fmla="*/ 90 w 163"/>
                <a:gd name="T11" fmla="*/ 9 h 140"/>
                <a:gd name="T12" fmla="*/ 81 w 163"/>
                <a:gd name="T13" fmla="*/ 11 h 140"/>
                <a:gd name="T14" fmla="*/ 75 w 163"/>
                <a:gd name="T15" fmla="*/ 24 h 140"/>
                <a:gd name="T16" fmla="*/ 82 w 163"/>
                <a:gd name="T17" fmla="*/ 41 h 140"/>
                <a:gd name="T18" fmla="*/ 71 w 163"/>
                <a:gd name="T19" fmla="*/ 41 h 140"/>
                <a:gd name="T20" fmla="*/ 64 w 163"/>
                <a:gd name="T21" fmla="*/ 33 h 140"/>
                <a:gd name="T22" fmla="*/ 55 w 163"/>
                <a:gd name="T23" fmla="*/ 30 h 140"/>
                <a:gd name="T24" fmla="*/ 39 w 163"/>
                <a:gd name="T25" fmla="*/ 40 h 140"/>
                <a:gd name="T26" fmla="*/ 29 w 163"/>
                <a:gd name="T27" fmla="*/ 48 h 140"/>
                <a:gd name="T28" fmla="*/ 17 w 163"/>
                <a:gd name="T29" fmla="*/ 48 h 140"/>
                <a:gd name="T30" fmla="*/ 3 w 163"/>
                <a:gd name="T31" fmla="*/ 60 h 140"/>
                <a:gd name="T32" fmla="*/ 35 w 163"/>
                <a:gd name="T33" fmla="*/ 91 h 140"/>
                <a:gd name="T34" fmla="*/ 43 w 163"/>
                <a:gd name="T35" fmla="*/ 123 h 140"/>
                <a:gd name="T36" fmla="*/ 58 w 163"/>
                <a:gd name="T37" fmla="*/ 119 h 140"/>
                <a:gd name="T38" fmla="*/ 70 w 163"/>
                <a:gd name="T39" fmla="*/ 115 h 140"/>
                <a:gd name="T40" fmla="*/ 76 w 163"/>
                <a:gd name="T41" fmla="*/ 123 h 140"/>
                <a:gd name="T42" fmla="*/ 84 w 163"/>
                <a:gd name="T43" fmla="*/ 132 h 140"/>
                <a:gd name="T44" fmla="*/ 111 w 163"/>
                <a:gd name="T45" fmla="*/ 127 h 140"/>
                <a:gd name="T46" fmla="*/ 108 w 163"/>
                <a:gd name="T47" fmla="*/ 104 h 140"/>
                <a:gd name="T48" fmla="*/ 109 w 163"/>
                <a:gd name="T49" fmla="*/ 60 h 140"/>
                <a:gd name="T50" fmla="*/ 109 w 163"/>
                <a:gd name="T51" fmla="*/ 60 h 140"/>
                <a:gd name="T52" fmla="*/ 110 w 163"/>
                <a:gd name="T53" fmla="*/ 57 h 140"/>
                <a:gd name="T54" fmla="*/ 107 w 163"/>
                <a:gd name="T55" fmla="*/ 47 h 140"/>
                <a:gd name="T56" fmla="*/ 120 w 163"/>
                <a:gd name="T57" fmla="*/ 54 h 140"/>
                <a:gd name="T58" fmla="*/ 134 w 163"/>
                <a:gd name="T59" fmla="*/ 56 h 140"/>
                <a:gd name="T60" fmla="*/ 162 w 163"/>
                <a:gd name="T61" fmla="*/ 19 h 140"/>
                <a:gd name="T62" fmla="*/ 161 w 163"/>
                <a:gd name="T63" fmla="*/ 13 h 140"/>
                <a:gd name="T64" fmla="*/ 98 w 163"/>
                <a:gd name="T65" fmla="*/ 96 h 140"/>
                <a:gd name="T66" fmla="*/ 101 w 163"/>
                <a:gd name="T67" fmla="*/ 115 h 140"/>
                <a:gd name="T68" fmla="*/ 95 w 163"/>
                <a:gd name="T69" fmla="*/ 126 h 140"/>
                <a:gd name="T70" fmla="*/ 85 w 163"/>
                <a:gd name="T71" fmla="*/ 116 h 140"/>
                <a:gd name="T72" fmla="*/ 66 w 163"/>
                <a:gd name="T73" fmla="*/ 102 h 140"/>
                <a:gd name="T74" fmla="*/ 56 w 163"/>
                <a:gd name="T75" fmla="*/ 105 h 140"/>
                <a:gd name="T76" fmla="*/ 52 w 163"/>
                <a:gd name="T77" fmla="*/ 108 h 140"/>
                <a:gd name="T78" fmla="*/ 49 w 163"/>
                <a:gd name="T79" fmla="*/ 90 h 140"/>
                <a:gd name="T80" fmla="*/ 45 w 163"/>
                <a:gd name="T81" fmla="*/ 82 h 140"/>
                <a:gd name="T82" fmla="*/ 26 w 163"/>
                <a:gd name="T83" fmla="*/ 75 h 140"/>
                <a:gd name="T84" fmla="*/ 20 w 163"/>
                <a:gd name="T85" fmla="*/ 72 h 140"/>
                <a:gd name="T86" fmla="*/ 23 w 163"/>
                <a:gd name="T87" fmla="*/ 59 h 140"/>
                <a:gd name="T88" fmla="*/ 30 w 163"/>
                <a:gd name="T89" fmla="*/ 60 h 140"/>
                <a:gd name="T90" fmla="*/ 47 w 163"/>
                <a:gd name="T91" fmla="*/ 53 h 140"/>
                <a:gd name="T92" fmla="*/ 55 w 163"/>
                <a:gd name="T93" fmla="*/ 42 h 140"/>
                <a:gd name="T94" fmla="*/ 61 w 163"/>
                <a:gd name="T95" fmla="*/ 47 h 140"/>
                <a:gd name="T96" fmla="*/ 68 w 163"/>
                <a:gd name="T97" fmla="*/ 53 h 140"/>
                <a:gd name="T98" fmla="*/ 101 w 163"/>
                <a:gd name="T99" fmla="*/ 59 h 140"/>
                <a:gd name="T100" fmla="*/ 102 w 163"/>
                <a:gd name="T101" fmla="*/ 61 h 140"/>
                <a:gd name="T102" fmla="*/ 98 w 163"/>
                <a:gd name="T103" fmla="*/ 96 h 140"/>
                <a:gd name="T104" fmla="*/ 136 w 163"/>
                <a:gd name="T105" fmla="*/ 41 h 140"/>
                <a:gd name="T106" fmla="*/ 116 w 163"/>
                <a:gd name="T107" fmla="*/ 39 h 140"/>
                <a:gd name="T108" fmla="*/ 97 w 163"/>
                <a:gd name="T109" fmla="*/ 36 h 140"/>
                <a:gd name="T110" fmla="*/ 84 w 163"/>
                <a:gd name="T111" fmla="*/ 27 h 140"/>
                <a:gd name="T112" fmla="*/ 92 w 163"/>
                <a:gd name="T113" fmla="*/ 15 h 140"/>
                <a:gd name="T114" fmla="*/ 93 w 163"/>
                <a:gd name="T115" fmla="*/ 15 h 140"/>
                <a:gd name="T116" fmla="*/ 115 w 163"/>
                <a:gd name="T117" fmla="*/ 27 h 140"/>
                <a:gd name="T118" fmla="*/ 127 w 163"/>
                <a:gd name="T119" fmla="*/ 18 h 140"/>
                <a:gd name="T120" fmla="*/ 151 w 163"/>
                <a:gd name="T121" fmla="*/ 19 h 140"/>
                <a:gd name="T122" fmla="*/ 136 w 163"/>
                <a:gd name="T123" fmla="*/ 4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3" h="140">
                  <a:moveTo>
                    <a:pt x="161" y="13"/>
                  </a:moveTo>
                  <a:cubicBezTo>
                    <a:pt x="151" y="2"/>
                    <a:pt x="134" y="0"/>
                    <a:pt x="122" y="9"/>
                  </a:cubicBezTo>
                  <a:cubicBezTo>
                    <a:pt x="120" y="10"/>
                    <a:pt x="117" y="15"/>
                    <a:pt x="114" y="15"/>
                  </a:cubicBezTo>
                  <a:cubicBezTo>
                    <a:pt x="111" y="16"/>
                    <a:pt x="108" y="11"/>
                    <a:pt x="106" y="10"/>
                  </a:cubicBezTo>
                  <a:cubicBezTo>
                    <a:pt x="102" y="6"/>
                    <a:pt x="97" y="4"/>
                    <a:pt x="92" y="7"/>
                  </a:cubicBezTo>
                  <a:cubicBezTo>
                    <a:pt x="91" y="8"/>
                    <a:pt x="91" y="9"/>
                    <a:pt x="90" y="9"/>
                  </a:cubicBezTo>
                  <a:cubicBezTo>
                    <a:pt x="86" y="8"/>
                    <a:pt x="84" y="8"/>
                    <a:pt x="81" y="11"/>
                  </a:cubicBezTo>
                  <a:cubicBezTo>
                    <a:pt x="77" y="14"/>
                    <a:pt x="75" y="19"/>
                    <a:pt x="75" y="24"/>
                  </a:cubicBezTo>
                  <a:cubicBezTo>
                    <a:pt x="74" y="31"/>
                    <a:pt x="77" y="37"/>
                    <a:pt x="82" y="41"/>
                  </a:cubicBezTo>
                  <a:cubicBezTo>
                    <a:pt x="78" y="42"/>
                    <a:pt x="74" y="43"/>
                    <a:pt x="71" y="41"/>
                  </a:cubicBezTo>
                  <a:cubicBezTo>
                    <a:pt x="68" y="39"/>
                    <a:pt x="67" y="35"/>
                    <a:pt x="64" y="33"/>
                  </a:cubicBezTo>
                  <a:cubicBezTo>
                    <a:pt x="61" y="31"/>
                    <a:pt x="58" y="30"/>
                    <a:pt x="55" y="30"/>
                  </a:cubicBezTo>
                  <a:cubicBezTo>
                    <a:pt x="48" y="30"/>
                    <a:pt x="42" y="34"/>
                    <a:pt x="39" y="40"/>
                  </a:cubicBezTo>
                  <a:cubicBezTo>
                    <a:pt x="36" y="46"/>
                    <a:pt x="36" y="48"/>
                    <a:pt x="29" y="48"/>
                  </a:cubicBezTo>
                  <a:cubicBezTo>
                    <a:pt x="25" y="48"/>
                    <a:pt x="21" y="47"/>
                    <a:pt x="17" y="48"/>
                  </a:cubicBezTo>
                  <a:cubicBezTo>
                    <a:pt x="10" y="49"/>
                    <a:pt x="5" y="53"/>
                    <a:pt x="3" y="60"/>
                  </a:cubicBezTo>
                  <a:cubicBezTo>
                    <a:pt x="0" y="79"/>
                    <a:pt x="20" y="86"/>
                    <a:pt x="35" y="91"/>
                  </a:cubicBezTo>
                  <a:cubicBezTo>
                    <a:pt x="30" y="102"/>
                    <a:pt x="28" y="118"/>
                    <a:pt x="43" y="123"/>
                  </a:cubicBezTo>
                  <a:cubicBezTo>
                    <a:pt x="50" y="125"/>
                    <a:pt x="53" y="122"/>
                    <a:pt x="58" y="119"/>
                  </a:cubicBezTo>
                  <a:cubicBezTo>
                    <a:pt x="61" y="115"/>
                    <a:pt x="65" y="114"/>
                    <a:pt x="70" y="115"/>
                  </a:cubicBezTo>
                  <a:cubicBezTo>
                    <a:pt x="72" y="118"/>
                    <a:pt x="74" y="120"/>
                    <a:pt x="76" y="123"/>
                  </a:cubicBezTo>
                  <a:cubicBezTo>
                    <a:pt x="78" y="126"/>
                    <a:pt x="80" y="129"/>
                    <a:pt x="84" y="132"/>
                  </a:cubicBezTo>
                  <a:cubicBezTo>
                    <a:pt x="93" y="139"/>
                    <a:pt x="107" y="140"/>
                    <a:pt x="111" y="127"/>
                  </a:cubicBezTo>
                  <a:cubicBezTo>
                    <a:pt x="114" y="120"/>
                    <a:pt x="110" y="112"/>
                    <a:pt x="108" y="104"/>
                  </a:cubicBezTo>
                  <a:cubicBezTo>
                    <a:pt x="105" y="90"/>
                    <a:pt x="106" y="75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10" y="58"/>
                    <a:pt x="110" y="57"/>
                  </a:cubicBezTo>
                  <a:cubicBezTo>
                    <a:pt x="110" y="53"/>
                    <a:pt x="109" y="50"/>
                    <a:pt x="107" y="47"/>
                  </a:cubicBezTo>
                  <a:cubicBezTo>
                    <a:pt x="112" y="48"/>
                    <a:pt x="115" y="51"/>
                    <a:pt x="120" y="54"/>
                  </a:cubicBezTo>
                  <a:cubicBezTo>
                    <a:pt x="125" y="57"/>
                    <a:pt x="128" y="58"/>
                    <a:pt x="134" y="56"/>
                  </a:cubicBezTo>
                  <a:cubicBezTo>
                    <a:pt x="148" y="51"/>
                    <a:pt x="157" y="31"/>
                    <a:pt x="162" y="19"/>
                  </a:cubicBezTo>
                  <a:cubicBezTo>
                    <a:pt x="163" y="17"/>
                    <a:pt x="162" y="15"/>
                    <a:pt x="161" y="13"/>
                  </a:cubicBezTo>
                  <a:close/>
                  <a:moveTo>
                    <a:pt x="98" y="96"/>
                  </a:moveTo>
                  <a:cubicBezTo>
                    <a:pt x="99" y="103"/>
                    <a:pt x="100" y="108"/>
                    <a:pt x="101" y="115"/>
                  </a:cubicBezTo>
                  <a:cubicBezTo>
                    <a:pt x="102" y="118"/>
                    <a:pt x="101" y="125"/>
                    <a:pt x="95" y="126"/>
                  </a:cubicBezTo>
                  <a:cubicBezTo>
                    <a:pt x="91" y="126"/>
                    <a:pt x="87" y="118"/>
                    <a:pt x="85" y="116"/>
                  </a:cubicBezTo>
                  <a:cubicBezTo>
                    <a:pt x="80" y="109"/>
                    <a:pt x="75" y="102"/>
                    <a:pt x="66" y="102"/>
                  </a:cubicBezTo>
                  <a:cubicBezTo>
                    <a:pt x="62" y="101"/>
                    <a:pt x="59" y="103"/>
                    <a:pt x="56" y="105"/>
                  </a:cubicBezTo>
                  <a:cubicBezTo>
                    <a:pt x="54" y="105"/>
                    <a:pt x="53" y="108"/>
                    <a:pt x="52" y="108"/>
                  </a:cubicBezTo>
                  <a:cubicBezTo>
                    <a:pt x="35" y="112"/>
                    <a:pt x="47" y="93"/>
                    <a:pt x="49" y="90"/>
                  </a:cubicBezTo>
                  <a:cubicBezTo>
                    <a:pt x="51" y="87"/>
                    <a:pt x="49" y="83"/>
                    <a:pt x="45" y="82"/>
                  </a:cubicBezTo>
                  <a:cubicBezTo>
                    <a:pt x="39" y="80"/>
                    <a:pt x="32" y="78"/>
                    <a:pt x="26" y="75"/>
                  </a:cubicBezTo>
                  <a:cubicBezTo>
                    <a:pt x="24" y="74"/>
                    <a:pt x="22" y="73"/>
                    <a:pt x="20" y="72"/>
                  </a:cubicBezTo>
                  <a:cubicBezTo>
                    <a:pt x="16" y="62"/>
                    <a:pt x="17" y="58"/>
                    <a:pt x="23" y="59"/>
                  </a:cubicBezTo>
                  <a:cubicBezTo>
                    <a:pt x="25" y="59"/>
                    <a:pt x="28" y="60"/>
                    <a:pt x="30" y="60"/>
                  </a:cubicBezTo>
                  <a:cubicBezTo>
                    <a:pt x="38" y="61"/>
                    <a:pt x="43" y="59"/>
                    <a:pt x="47" y="53"/>
                  </a:cubicBezTo>
                  <a:cubicBezTo>
                    <a:pt x="50" y="49"/>
                    <a:pt x="47" y="41"/>
                    <a:pt x="55" y="42"/>
                  </a:cubicBezTo>
                  <a:cubicBezTo>
                    <a:pt x="58" y="42"/>
                    <a:pt x="59" y="45"/>
                    <a:pt x="61" y="47"/>
                  </a:cubicBezTo>
                  <a:cubicBezTo>
                    <a:pt x="63" y="49"/>
                    <a:pt x="65" y="52"/>
                    <a:pt x="68" y="53"/>
                  </a:cubicBezTo>
                  <a:cubicBezTo>
                    <a:pt x="81" y="59"/>
                    <a:pt x="92" y="42"/>
                    <a:pt x="101" y="59"/>
                  </a:cubicBezTo>
                  <a:cubicBezTo>
                    <a:pt x="102" y="60"/>
                    <a:pt x="102" y="60"/>
                    <a:pt x="102" y="61"/>
                  </a:cubicBezTo>
                  <a:cubicBezTo>
                    <a:pt x="99" y="72"/>
                    <a:pt x="97" y="84"/>
                    <a:pt x="98" y="96"/>
                  </a:cubicBezTo>
                  <a:close/>
                  <a:moveTo>
                    <a:pt x="136" y="41"/>
                  </a:moveTo>
                  <a:cubicBezTo>
                    <a:pt x="128" y="47"/>
                    <a:pt x="124" y="42"/>
                    <a:pt x="116" y="39"/>
                  </a:cubicBezTo>
                  <a:cubicBezTo>
                    <a:pt x="110" y="36"/>
                    <a:pt x="103" y="37"/>
                    <a:pt x="97" y="36"/>
                  </a:cubicBezTo>
                  <a:cubicBezTo>
                    <a:pt x="91" y="36"/>
                    <a:pt x="86" y="33"/>
                    <a:pt x="84" y="27"/>
                  </a:cubicBezTo>
                  <a:cubicBezTo>
                    <a:pt x="82" y="21"/>
                    <a:pt x="84" y="14"/>
                    <a:pt x="92" y="15"/>
                  </a:cubicBezTo>
                  <a:cubicBezTo>
                    <a:pt x="92" y="15"/>
                    <a:pt x="92" y="15"/>
                    <a:pt x="93" y="15"/>
                  </a:cubicBezTo>
                  <a:cubicBezTo>
                    <a:pt x="99" y="18"/>
                    <a:pt x="107" y="28"/>
                    <a:pt x="115" y="27"/>
                  </a:cubicBezTo>
                  <a:cubicBezTo>
                    <a:pt x="121" y="26"/>
                    <a:pt x="123" y="22"/>
                    <a:pt x="127" y="18"/>
                  </a:cubicBezTo>
                  <a:cubicBezTo>
                    <a:pt x="134" y="12"/>
                    <a:pt x="144" y="13"/>
                    <a:pt x="151" y="19"/>
                  </a:cubicBezTo>
                  <a:cubicBezTo>
                    <a:pt x="148" y="26"/>
                    <a:pt x="143" y="36"/>
                    <a:pt x="136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7"/>
            <p:cNvSpPr>
              <a:spLocks noEditPoints="1"/>
            </p:cNvSpPr>
            <p:nvPr/>
          </p:nvSpPr>
          <p:spPr bwMode="auto">
            <a:xfrm>
              <a:off x="2211" y="2560"/>
              <a:ext cx="3278" cy="3336"/>
            </a:xfrm>
            <a:custGeom>
              <a:avLst/>
              <a:gdLst>
                <a:gd name="T0" fmla="*/ 1293 w 2232"/>
                <a:gd name="T1" fmla="*/ 2239 h 2271"/>
                <a:gd name="T2" fmla="*/ 2171 w 2232"/>
                <a:gd name="T3" fmla="*/ 1217 h 2271"/>
                <a:gd name="T4" fmla="*/ 1849 w 2232"/>
                <a:gd name="T5" fmla="*/ 1244 h 2271"/>
                <a:gd name="T6" fmla="*/ 1661 w 2232"/>
                <a:gd name="T7" fmla="*/ 1393 h 2271"/>
                <a:gd name="T8" fmla="*/ 1751 w 2232"/>
                <a:gd name="T9" fmla="*/ 1680 h 2271"/>
                <a:gd name="T10" fmla="*/ 1322 w 2232"/>
                <a:gd name="T11" fmla="*/ 2046 h 2271"/>
                <a:gd name="T12" fmla="*/ 948 w 2232"/>
                <a:gd name="T13" fmla="*/ 1812 h 2271"/>
                <a:gd name="T14" fmla="*/ 925 w 2232"/>
                <a:gd name="T15" fmla="*/ 1286 h 2271"/>
                <a:gd name="T16" fmla="*/ 1396 w 2232"/>
                <a:gd name="T17" fmla="*/ 1254 h 2271"/>
                <a:gd name="T18" fmla="*/ 1483 w 2232"/>
                <a:gd name="T19" fmla="*/ 1030 h 2271"/>
                <a:gd name="T20" fmla="*/ 1326 w 2232"/>
                <a:gd name="T21" fmla="*/ 1105 h 2271"/>
                <a:gd name="T22" fmla="*/ 1185 w 2232"/>
                <a:gd name="T23" fmla="*/ 1084 h 2271"/>
                <a:gd name="T24" fmla="*/ 964 w 2232"/>
                <a:gd name="T25" fmla="*/ 1171 h 2271"/>
                <a:gd name="T26" fmla="*/ 874 w 2232"/>
                <a:gd name="T27" fmla="*/ 1015 h 2271"/>
                <a:gd name="T28" fmla="*/ 1192 w 2232"/>
                <a:gd name="T29" fmla="*/ 806 h 2271"/>
                <a:gd name="T30" fmla="*/ 1122 w 2232"/>
                <a:gd name="T31" fmla="*/ 662 h 2271"/>
                <a:gd name="T32" fmla="*/ 1005 w 2232"/>
                <a:gd name="T33" fmla="*/ 613 h 2271"/>
                <a:gd name="T34" fmla="*/ 1299 w 2232"/>
                <a:gd name="T35" fmla="*/ 468 h 2271"/>
                <a:gd name="T36" fmla="*/ 1420 w 2232"/>
                <a:gd name="T37" fmla="*/ 436 h 2271"/>
                <a:gd name="T38" fmla="*/ 1648 w 2232"/>
                <a:gd name="T39" fmla="*/ 378 h 2271"/>
                <a:gd name="T40" fmla="*/ 1676 w 2232"/>
                <a:gd name="T41" fmla="*/ 237 h 2271"/>
                <a:gd name="T42" fmla="*/ 452 w 2232"/>
                <a:gd name="T43" fmla="*/ 246 h 2271"/>
                <a:gd name="T44" fmla="*/ 648 w 2232"/>
                <a:gd name="T45" fmla="*/ 288 h 2271"/>
                <a:gd name="T46" fmla="*/ 604 w 2232"/>
                <a:gd name="T47" fmla="*/ 450 h 2271"/>
                <a:gd name="T48" fmla="*/ 434 w 2232"/>
                <a:gd name="T49" fmla="*/ 666 h 2271"/>
                <a:gd name="T50" fmla="*/ 284 w 2232"/>
                <a:gd name="T51" fmla="*/ 718 h 2271"/>
                <a:gd name="T52" fmla="*/ 559 w 2232"/>
                <a:gd name="T53" fmla="*/ 514 h 2271"/>
                <a:gd name="T54" fmla="*/ 162 w 2232"/>
                <a:gd name="T55" fmla="*/ 804 h 2271"/>
                <a:gd name="T56" fmla="*/ 114 w 2232"/>
                <a:gd name="T57" fmla="*/ 683 h 2271"/>
                <a:gd name="T58" fmla="*/ 129 w 2232"/>
                <a:gd name="T59" fmla="*/ 918 h 2271"/>
                <a:gd name="T60" fmla="*/ 111 w 2232"/>
                <a:gd name="T61" fmla="*/ 1153 h 2271"/>
                <a:gd name="T62" fmla="*/ 117 w 2232"/>
                <a:gd name="T63" fmla="*/ 1586 h 2271"/>
                <a:gd name="T64" fmla="*/ 510 w 2232"/>
                <a:gd name="T65" fmla="*/ 1907 h 2271"/>
                <a:gd name="T66" fmla="*/ 706 w 2232"/>
                <a:gd name="T67" fmla="*/ 2177 h 2271"/>
                <a:gd name="T68" fmla="*/ 437 w 2232"/>
                <a:gd name="T69" fmla="*/ 1868 h 2271"/>
                <a:gd name="T70" fmla="*/ 117 w 2232"/>
                <a:gd name="T71" fmla="*/ 1498 h 2271"/>
                <a:gd name="T72" fmla="*/ 223 w 2232"/>
                <a:gd name="T73" fmla="*/ 1085 h 2271"/>
                <a:gd name="T74" fmla="*/ 69 w 2232"/>
                <a:gd name="T75" fmla="*/ 1034 h 2271"/>
                <a:gd name="T76" fmla="*/ 189 w 2232"/>
                <a:gd name="T77" fmla="*/ 795 h 2271"/>
                <a:gd name="T78" fmla="*/ 302 w 2232"/>
                <a:gd name="T79" fmla="*/ 475 h 2271"/>
                <a:gd name="T80" fmla="*/ 348 w 2232"/>
                <a:gd name="T81" fmla="*/ 845 h 2271"/>
                <a:gd name="T82" fmla="*/ 580 w 2232"/>
                <a:gd name="T83" fmla="*/ 465 h 2271"/>
                <a:gd name="T84" fmla="*/ 663 w 2232"/>
                <a:gd name="T85" fmla="*/ 332 h 2271"/>
                <a:gd name="T86" fmla="*/ 548 w 2232"/>
                <a:gd name="T87" fmla="*/ 196 h 2271"/>
                <a:gd name="T88" fmla="*/ 1650 w 2232"/>
                <a:gd name="T89" fmla="*/ 322 h 2271"/>
                <a:gd name="T90" fmla="*/ 1510 w 2232"/>
                <a:gd name="T91" fmla="*/ 384 h 2271"/>
                <a:gd name="T92" fmla="*/ 1371 w 2232"/>
                <a:gd name="T93" fmla="*/ 438 h 2271"/>
                <a:gd name="T94" fmla="*/ 938 w 2232"/>
                <a:gd name="T95" fmla="*/ 661 h 2271"/>
                <a:gd name="T96" fmla="*/ 1139 w 2232"/>
                <a:gd name="T97" fmla="*/ 573 h 2271"/>
                <a:gd name="T98" fmla="*/ 1204 w 2232"/>
                <a:gd name="T99" fmla="*/ 769 h 2271"/>
                <a:gd name="T100" fmla="*/ 868 w 2232"/>
                <a:gd name="T101" fmla="*/ 1024 h 2271"/>
                <a:gd name="T102" fmla="*/ 1002 w 2232"/>
                <a:gd name="T103" fmla="*/ 1141 h 2271"/>
                <a:gd name="T104" fmla="*/ 1153 w 2232"/>
                <a:gd name="T105" fmla="*/ 1022 h 2271"/>
                <a:gd name="T106" fmla="*/ 1430 w 2232"/>
                <a:gd name="T107" fmla="*/ 950 h 2271"/>
                <a:gd name="T108" fmla="*/ 1441 w 2232"/>
                <a:gd name="T109" fmla="*/ 1178 h 2271"/>
                <a:gd name="T110" fmla="*/ 1313 w 2232"/>
                <a:gd name="T111" fmla="*/ 1286 h 2271"/>
                <a:gd name="T112" fmla="*/ 824 w 2232"/>
                <a:gd name="T113" fmla="*/ 1386 h 2271"/>
                <a:gd name="T114" fmla="*/ 1106 w 2232"/>
                <a:gd name="T115" fmla="*/ 1781 h 2271"/>
                <a:gd name="T116" fmla="*/ 1374 w 2232"/>
                <a:gd name="T117" fmla="*/ 2149 h 2271"/>
                <a:gd name="T118" fmla="*/ 1833 w 2232"/>
                <a:gd name="T119" fmla="*/ 1502 h 2271"/>
                <a:gd name="T120" fmla="*/ 1871 w 2232"/>
                <a:gd name="T121" fmla="*/ 1262 h 2271"/>
                <a:gd name="T122" fmla="*/ 2186 w 2232"/>
                <a:gd name="T123" fmla="*/ 1293 h 2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32" h="2271">
                  <a:moveTo>
                    <a:pt x="2120" y="674"/>
                  </a:moveTo>
                  <a:cubicBezTo>
                    <a:pt x="2042" y="494"/>
                    <a:pt x="1914" y="336"/>
                    <a:pt x="1755" y="219"/>
                  </a:cubicBezTo>
                  <a:cubicBezTo>
                    <a:pt x="1595" y="101"/>
                    <a:pt x="1404" y="30"/>
                    <a:pt x="1204" y="15"/>
                  </a:cubicBezTo>
                  <a:cubicBezTo>
                    <a:pt x="1003" y="0"/>
                    <a:pt x="798" y="40"/>
                    <a:pt x="617" y="130"/>
                  </a:cubicBezTo>
                  <a:cubicBezTo>
                    <a:pt x="439" y="219"/>
                    <a:pt x="290" y="357"/>
                    <a:pt x="184" y="526"/>
                  </a:cubicBezTo>
                  <a:cubicBezTo>
                    <a:pt x="177" y="538"/>
                    <a:pt x="169" y="550"/>
                    <a:pt x="162" y="562"/>
                  </a:cubicBezTo>
                  <a:cubicBezTo>
                    <a:pt x="162" y="562"/>
                    <a:pt x="162" y="562"/>
                    <a:pt x="162" y="562"/>
                  </a:cubicBezTo>
                  <a:cubicBezTo>
                    <a:pt x="157" y="562"/>
                    <a:pt x="155" y="568"/>
                    <a:pt x="157" y="571"/>
                  </a:cubicBezTo>
                  <a:cubicBezTo>
                    <a:pt x="69" y="729"/>
                    <a:pt x="17" y="907"/>
                    <a:pt x="9" y="1087"/>
                  </a:cubicBezTo>
                  <a:cubicBezTo>
                    <a:pt x="0" y="1282"/>
                    <a:pt x="46" y="1476"/>
                    <a:pt x="135" y="1649"/>
                  </a:cubicBezTo>
                  <a:cubicBezTo>
                    <a:pt x="224" y="1820"/>
                    <a:pt x="354" y="1970"/>
                    <a:pt x="513" y="2079"/>
                  </a:cubicBezTo>
                  <a:cubicBezTo>
                    <a:pt x="546" y="2102"/>
                    <a:pt x="581" y="2123"/>
                    <a:pt x="616" y="2142"/>
                  </a:cubicBezTo>
                  <a:cubicBezTo>
                    <a:pt x="638" y="2159"/>
                    <a:pt x="665" y="2170"/>
                    <a:pt x="690" y="2181"/>
                  </a:cubicBezTo>
                  <a:cubicBezTo>
                    <a:pt x="716" y="2191"/>
                    <a:pt x="742" y="2201"/>
                    <a:pt x="769" y="2209"/>
                  </a:cubicBezTo>
                  <a:cubicBezTo>
                    <a:pt x="824" y="2226"/>
                    <a:pt x="881" y="2238"/>
                    <a:pt x="938" y="2246"/>
                  </a:cubicBezTo>
                  <a:cubicBezTo>
                    <a:pt x="1056" y="2261"/>
                    <a:pt x="1176" y="2257"/>
                    <a:pt x="1293" y="2239"/>
                  </a:cubicBezTo>
                  <a:cubicBezTo>
                    <a:pt x="1355" y="2229"/>
                    <a:pt x="1416" y="2216"/>
                    <a:pt x="1476" y="2199"/>
                  </a:cubicBezTo>
                  <a:cubicBezTo>
                    <a:pt x="1477" y="2200"/>
                    <a:pt x="1478" y="2200"/>
                    <a:pt x="1479" y="2199"/>
                  </a:cubicBezTo>
                  <a:cubicBezTo>
                    <a:pt x="1662" y="2138"/>
                    <a:pt x="1824" y="2023"/>
                    <a:pt x="1948" y="1875"/>
                  </a:cubicBezTo>
                  <a:cubicBezTo>
                    <a:pt x="2078" y="1719"/>
                    <a:pt x="2165" y="1530"/>
                    <a:pt x="2198" y="1330"/>
                  </a:cubicBezTo>
                  <a:cubicBezTo>
                    <a:pt x="2200" y="1319"/>
                    <a:pt x="2202" y="1308"/>
                    <a:pt x="2203" y="1297"/>
                  </a:cubicBezTo>
                  <a:cubicBezTo>
                    <a:pt x="2204" y="1297"/>
                    <a:pt x="2204" y="1296"/>
                    <a:pt x="2205" y="1296"/>
                  </a:cubicBezTo>
                  <a:cubicBezTo>
                    <a:pt x="2206" y="1293"/>
                    <a:pt x="2206" y="1291"/>
                    <a:pt x="2204" y="1289"/>
                  </a:cubicBezTo>
                  <a:cubicBezTo>
                    <a:pt x="2232" y="1081"/>
                    <a:pt x="2204" y="866"/>
                    <a:pt x="2120" y="674"/>
                  </a:cubicBezTo>
                  <a:close/>
                  <a:moveTo>
                    <a:pt x="1682" y="183"/>
                  </a:moveTo>
                  <a:cubicBezTo>
                    <a:pt x="1829" y="275"/>
                    <a:pt x="1954" y="402"/>
                    <a:pt x="2044" y="550"/>
                  </a:cubicBezTo>
                  <a:cubicBezTo>
                    <a:pt x="2155" y="735"/>
                    <a:pt x="2209" y="951"/>
                    <a:pt x="2203" y="1166"/>
                  </a:cubicBezTo>
                  <a:cubicBezTo>
                    <a:pt x="2202" y="1207"/>
                    <a:pt x="2199" y="1248"/>
                    <a:pt x="2194" y="1288"/>
                  </a:cubicBezTo>
                  <a:cubicBezTo>
                    <a:pt x="2193" y="1288"/>
                    <a:pt x="2193" y="1288"/>
                    <a:pt x="2193" y="1288"/>
                  </a:cubicBezTo>
                  <a:cubicBezTo>
                    <a:pt x="2191" y="1287"/>
                    <a:pt x="2189" y="1287"/>
                    <a:pt x="2187" y="1286"/>
                  </a:cubicBezTo>
                  <a:cubicBezTo>
                    <a:pt x="2185" y="1264"/>
                    <a:pt x="2184" y="1242"/>
                    <a:pt x="2182" y="1220"/>
                  </a:cubicBezTo>
                  <a:cubicBezTo>
                    <a:pt x="2182" y="1215"/>
                    <a:pt x="2174" y="1212"/>
                    <a:pt x="2171" y="1217"/>
                  </a:cubicBezTo>
                  <a:cubicBezTo>
                    <a:pt x="2151" y="1253"/>
                    <a:pt x="2134" y="1289"/>
                    <a:pt x="2119" y="1327"/>
                  </a:cubicBezTo>
                  <a:cubicBezTo>
                    <a:pt x="2111" y="1346"/>
                    <a:pt x="2105" y="1365"/>
                    <a:pt x="2099" y="1384"/>
                  </a:cubicBezTo>
                  <a:cubicBezTo>
                    <a:pt x="2096" y="1393"/>
                    <a:pt x="2094" y="1402"/>
                    <a:pt x="2091" y="1411"/>
                  </a:cubicBezTo>
                  <a:cubicBezTo>
                    <a:pt x="2090" y="1415"/>
                    <a:pt x="2088" y="1425"/>
                    <a:pt x="2083" y="1427"/>
                  </a:cubicBezTo>
                  <a:cubicBezTo>
                    <a:pt x="2081" y="1426"/>
                    <a:pt x="2078" y="1425"/>
                    <a:pt x="2076" y="1424"/>
                  </a:cubicBezTo>
                  <a:cubicBezTo>
                    <a:pt x="2075" y="1421"/>
                    <a:pt x="2074" y="1418"/>
                    <a:pt x="2073" y="1415"/>
                  </a:cubicBezTo>
                  <a:cubicBezTo>
                    <a:pt x="2069" y="1393"/>
                    <a:pt x="2066" y="1370"/>
                    <a:pt x="2065" y="1347"/>
                  </a:cubicBezTo>
                  <a:cubicBezTo>
                    <a:pt x="2064" y="1336"/>
                    <a:pt x="2064" y="1324"/>
                    <a:pt x="2064" y="1313"/>
                  </a:cubicBezTo>
                  <a:cubicBezTo>
                    <a:pt x="2065" y="1305"/>
                    <a:pt x="2066" y="1297"/>
                    <a:pt x="2065" y="1289"/>
                  </a:cubicBezTo>
                  <a:cubicBezTo>
                    <a:pt x="2063" y="1279"/>
                    <a:pt x="2053" y="1268"/>
                    <a:pt x="2041" y="1272"/>
                  </a:cubicBezTo>
                  <a:cubicBezTo>
                    <a:pt x="2035" y="1274"/>
                    <a:pt x="2035" y="1279"/>
                    <a:pt x="2031" y="1284"/>
                  </a:cubicBezTo>
                  <a:cubicBezTo>
                    <a:pt x="2025" y="1292"/>
                    <a:pt x="2017" y="1292"/>
                    <a:pt x="2014" y="1281"/>
                  </a:cubicBezTo>
                  <a:cubicBezTo>
                    <a:pt x="2011" y="1274"/>
                    <a:pt x="2014" y="1266"/>
                    <a:pt x="2016" y="1259"/>
                  </a:cubicBezTo>
                  <a:cubicBezTo>
                    <a:pt x="2017" y="1255"/>
                    <a:pt x="2014" y="1252"/>
                    <a:pt x="2010" y="1252"/>
                  </a:cubicBezTo>
                  <a:cubicBezTo>
                    <a:pt x="1974" y="1252"/>
                    <a:pt x="1938" y="1252"/>
                    <a:pt x="1902" y="1252"/>
                  </a:cubicBezTo>
                  <a:cubicBezTo>
                    <a:pt x="1884" y="1252"/>
                    <a:pt x="1865" y="1253"/>
                    <a:pt x="1849" y="1244"/>
                  </a:cubicBezTo>
                  <a:cubicBezTo>
                    <a:pt x="1835" y="1236"/>
                    <a:pt x="1823" y="1225"/>
                    <a:pt x="1811" y="1215"/>
                  </a:cubicBezTo>
                  <a:cubicBezTo>
                    <a:pt x="1795" y="1203"/>
                    <a:pt x="1765" y="1189"/>
                    <a:pt x="1747" y="1204"/>
                  </a:cubicBezTo>
                  <a:cubicBezTo>
                    <a:pt x="1737" y="1213"/>
                    <a:pt x="1745" y="1222"/>
                    <a:pt x="1751" y="1230"/>
                  </a:cubicBezTo>
                  <a:cubicBezTo>
                    <a:pt x="1761" y="1244"/>
                    <a:pt x="1771" y="1258"/>
                    <a:pt x="1782" y="1273"/>
                  </a:cubicBezTo>
                  <a:cubicBezTo>
                    <a:pt x="1783" y="1275"/>
                    <a:pt x="1785" y="1276"/>
                    <a:pt x="1788" y="1275"/>
                  </a:cubicBezTo>
                  <a:cubicBezTo>
                    <a:pt x="1795" y="1274"/>
                    <a:pt x="1803" y="1291"/>
                    <a:pt x="1808" y="1294"/>
                  </a:cubicBezTo>
                  <a:cubicBezTo>
                    <a:pt x="1814" y="1299"/>
                    <a:pt x="1822" y="1301"/>
                    <a:pt x="1829" y="1300"/>
                  </a:cubicBezTo>
                  <a:cubicBezTo>
                    <a:pt x="1845" y="1298"/>
                    <a:pt x="1855" y="1288"/>
                    <a:pt x="1864" y="1276"/>
                  </a:cubicBezTo>
                  <a:cubicBezTo>
                    <a:pt x="1869" y="1286"/>
                    <a:pt x="1875" y="1296"/>
                    <a:pt x="1884" y="1304"/>
                  </a:cubicBezTo>
                  <a:cubicBezTo>
                    <a:pt x="1891" y="1309"/>
                    <a:pt x="1900" y="1312"/>
                    <a:pt x="1904" y="1320"/>
                  </a:cubicBezTo>
                  <a:cubicBezTo>
                    <a:pt x="1910" y="1330"/>
                    <a:pt x="1902" y="1343"/>
                    <a:pt x="1896" y="1352"/>
                  </a:cubicBezTo>
                  <a:cubicBezTo>
                    <a:pt x="1884" y="1370"/>
                    <a:pt x="1871" y="1388"/>
                    <a:pt x="1859" y="1407"/>
                  </a:cubicBezTo>
                  <a:cubicBezTo>
                    <a:pt x="1847" y="1424"/>
                    <a:pt x="1836" y="1443"/>
                    <a:pt x="1820" y="1457"/>
                  </a:cubicBezTo>
                  <a:cubicBezTo>
                    <a:pt x="1796" y="1478"/>
                    <a:pt x="1744" y="1521"/>
                    <a:pt x="1714" y="1490"/>
                  </a:cubicBezTo>
                  <a:cubicBezTo>
                    <a:pt x="1700" y="1476"/>
                    <a:pt x="1704" y="1452"/>
                    <a:pt x="1695" y="1435"/>
                  </a:cubicBezTo>
                  <a:cubicBezTo>
                    <a:pt x="1687" y="1419"/>
                    <a:pt x="1673" y="1406"/>
                    <a:pt x="1661" y="1393"/>
                  </a:cubicBezTo>
                  <a:cubicBezTo>
                    <a:pt x="1628" y="1356"/>
                    <a:pt x="1596" y="1319"/>
                    <a:pt x="1563" y="1282"/>
                  </a:cubicBezTo>
                  <a:cubicBezTo>
                    <a:pt x="1560" y="1278"/>
                    <a:pt x="1554" y="1281"/>
                    <a:pt x="1554" y="1286"/>
                  </a:cubicBezTo>
                  <a:cubicBezTo>
                    <a:pt x="1554" y="1293"/>
                    <a:pt x="1546" y="1297"/>
                    <a:pt x="1539" y="1295"/>
                  </a:cubicBezTo>
                  <a:cubicBezTo>
                    <a:pt x="1535" y="1294"/>
                    <a:pt x="1531" y="1299"/>
                    <a:pt x="1533" y="1303"/>
                  </a:cubicBezTo>
                  <a:cubicBezTo>
                    <a:pt x="1570" y="1362"/>
                    <a:pt x="1633" y="1399"/>
                    <a:pt x="1670" y="1457"/>
                  </a:cubicBezTo>
                  <a:cubicBezTo>
                    <a:pt x="1688" y="1486"/>
                    <a:pt x="1697" y="1524"/>
                    <a:pt x="1726" y="1545"/>
                  </a:cubicBezTo>
                  <a:cubicBezTo>
                    <a:pt x="1738" y="1554"/>
                    <a:pt x="1753" y="1559"/>
                    <a:pt x="1768" y="1557"/>
                  </a:cubicBezTo>
                  <a:cubicBezTo>
                    <a:pt x="1783" y="1554"/>
                    <a:pt x="1794" y="1544"/>
                    <a:pt x="1804" y="1533"/>
                  </a:cubicBezTo>
                  <a:cubicBezTo>
                    <a:pt x="1809" y="1527"/>
                    <a:pt x="1814" y="1518"/>
                    <a:pt x="1821" y="1515"/>
                  </a:cubicBezTo>
                  <a:cubicBezTo>
                    <a:pt x="1821" y="1514"/>
                    <a:pt x="1822" y="1513"/>
                    <a:pt x="1823" y="1513"/>
                  </a:cubicBezTo>
                  <a:cubicBezTo>
                    <a:pt x="1827" y="1514"/>
                    <a:pt x="1831" y="1516"/>
                    <a:pt x="1834" y="1518"/>
                  </a:cubicBezTo>
                  <a:cubicBezTo>
                    <a:pt x="1835" y="1519"/>
                    <a:pt x="1835" y="1524"/>
                    <a:pt x="1835" y="1526"/>
                  </a:cubicBezTo>
                  <a:cubicBezTo>
                    <a:pt x="1835" y="1531"/>
                    <a:pt x="1834" y="1536"/>
                    <a:pt x="1833" y="1540"/>
                  </a:cubicBezTo>
                  <a:cubicBezTo>
                    <a:pt x="1830" y="1559"/>
                    <a:pt x="1824" y="1577"/>
                    <a:pt x="1816" y="1594"/>
                  </a:cubicBezTo>
                  <a:cubicBezTo>
                    <a:pt x="1808" y="1611"/>
                    <a:pt x="1798" y="1628"/>
                    <a:pt x="1785" y="1642"/>
                  </a:cubicBezTo>
                  <a:cubicBezTo>
                    <a:pt x="1774" y="1655"/>
                    <a:pt x="1759" y="1665"/>
                    <a:pt x="1751" y="1680"/>
                  </a:cubicBezTo>
                  <a:cubicBezTo>
                    <a:pt x="1743" y="1695"/>
                    <a:pt x="1743" y="1711"/>
                    <a:pt x="1732" y="1725"/>
                  </a:cubicBezTo>
                  <a:cubicBezTo>
                    <a:pt x="1723" y="1736"/>
                    <a:pt x="1711" y="1745"/>
                    <a:pt x="1702" y="1756"/>
                  </a:cubicBezTo>
                  <a:cubicBezTo>
                    <a:pt x="1694" y="1767"/>
                    <a:pt x="1688" y="1778"/>
                    <a:pt x="1688" y="1792"/>
                  </a:cubicBezTo>
                  <a:cubicBezTo>
                    <a:pt x="1688" y="1812"/>
                    <a:pt x="1692" y="1832"/>
                    <a:pt x="1692" y="1853"/>
                  </a:cubicBezTo>
                  <a:cubicBezTo>
                    <a:pt x="1692" y="1875"/>
                    <a:pt x="1691" y="1901"/>
                    <a:pt x="1676" y="1919"/>
                  </a:cubicBezTo>
                  <a:cubicBezTo>
                    <a:pt x="1665" y="1933"/>
                    <a:pt x="1647" y="1937"/>
                    <a:pt x="1632" y="1946"/>
                  </a:cubicBezTo>
                  <a:cubicBezTo>
                    <a:pt x="1620" y="1955"/>
                    <a:pt x="1612" y="1966"/>
                    <a:pt x="1611" y="1981"/>
                  </a:cubicBezTo>
                  <a:cubicBezTo>
                    <a:pt x="1611" y="1992"/>
                    <a:pt x="1615" y="2001"/>
                    <a:pt x="1615" y="2012"/>
                  </a:cubicBezTo>
                  <a:cubicBezTo>
                    <a:pt x="1616" y="2022"/>
                    <a:pt x="1606" y="2045"/>
                    <a:pt x="1592" y="2034"/>
                  </a:cubicBezTo>
                  <a:cubicBezTo>
                    <a:pt x="1589" y="2032"/>
                    <a:pt x="1584" y="2037"/>
                    <a:pt x="1587" y="2040"/>
                  </a:cubicBezTo>
                  <a:cubicBezTo>
                    <a:pt x="1587" y="2041"/>
                    <a:pt x="1586" y="2042"/>
                    <a:pt x="1587" y="2043"/>
                  </a:cubicBezTo>
                  <a:cubicBezTo>
                    <a:pt x="1588" y="2077"/>
                    <a:pt x="1561" y="2100"/>
                    <a:pt x="1533" y="2115"/>
                  </a:cubicBezTo>
                  <a:cubicBezTo>
                    <a:pt x="1506" y="2129"/>
                    <a:pt x="1477" y="2144"/>
                    <a:pt x="1447" y="2150"/>
                  </a:cubicBezTo>
                  <a:cubicBezTo>
                    <a:pt x="1420" y="2156"/>
                    <a:pt x="1390" y="2152"/>
                    <a:pt x="1370" y="2132"/>
                  </a:cubicBezTo>
                  <a:cubicBezTo>
                    <a:pt x="1351" y="2114"/>
                    <a:pt x="1354" y="2087"/>
                    <a:pt x="1343" y="2065"/>
                  </a:cubicBezTo>
                  <a:cubicBezTo>
                    <a:pt x="1338" y="2056"/>
                    <a:pt x="1331" y="2050"/>
                    <a:pt x="1322" y="2046"/>
                  </a:cubicBezTo>
                  <a:cubicBezTo>
                    <a:pt x="1316" y="2043"/>
                    <a:pt x="1309" y="2041"/>
                    <a:pt x="1305" y="2036"/>
                  </a:cubicBezTo>
                  <a:cubicBezTo>
                    <a:pt x="1297" y="2028"/>
                    <a:pt x="1299" y="2017"/>
                    <a:pt x="1301" y="2008"/>
                  </a:cubicBezTo>
                  <a:cubicBezTo>
                    <a:pt x="1306" y="1987"/>
                    <a:pt x="1320" y="1966"/>
                    <a:pt x="1311" y="1944"/>
                  </a:cubicBezTo>
                  <a:cubicBezTo>
                    <a:pt x="1307" y="1933"/>
                    <a:pt x="1295" y="1931"/>
                    <a:pt x="1290" y="1921"/>
                  </a:cubicBezTo>
                  <a:cubicBezTo>
                    <a:pt x="1284" y="1910"/>
                    <a:pt x="1289" y="1897"/>
                    <a:pt x="1282" y="1885"/>
                  </a:cubicBezTo>
                  <a:cubicBezTo>
                    <a:pt x="1278" y="1877"/>
                    <a:pt x="1271" y="1870"/>
                    <a:pt x="1262" y="1866"/>
                  </a:cubicBezTo>
                  <a:cubicBezTo>
                    <a:pt x="1252" y="1862"/>
                    <a:pt x="1238" y="1864"/>
                    <a:pt x="1229" y="1857"/>
                  </a:cubicBezTo>
                  <a:cubicBezTo>
                    <a:pt x="1218" y="1850"/>
                    <a:pt x="1232" y="1835"/>
                    <a:pt x="1234" y="1825"/>
                  </a:cubicBezTo>
                  <a:cubicBezTo>
                    <a:pt x="1237" y="1814"/>
                    <a:pt x="1236" y="1802"/>
                    <a:pt x="1232" y="1792"/>
                  </a:cubicBezTo>
                  <a:cubicBezTo>
                    <a:pt x="1227" y="1777"/>
                    <a:pt x="1209" y="1754"/>
                    <a:pt x="1191" y="1764"/>
                  </a:cubicBezTo>
                  <a:cubicBezTo>
                    <a:pt x="1182" y="1769"/>
                    <a:pt x="1178" y="1781"/>
                    <a:pt x="1167" y="1773"/>
                  </a:cubicBezTo>
                  <a:cubicBezTo>
                    <a:pt x="1159" y="1768"/>
                    <a:pt x="1153" y="1759"/>
                    <a:pt x="1144" y="1755"/>
                  </a:cubicBezTo>
                  <a:cubicBezTo>
                    <a:pt x="1123" y="1743"/>
                    <a:pt x="1114" y="1765"/>
                    <a:pt x="1098" y="1774"/>
                  </a:cubicBezTo>
                  <a:cubicBezTo>
                    <a:pt x="1085" y="1780"/>
                    <a:pt x="1070" y="1776"/>
                    <a:pt x="1056" y="1777"/>
                  </a:cubicBezTo>
                  <a:cubicBezTo>
                    <a:pt x="1043" y="1778"/>
                    <a:pt x="1032" y="1782"/>
                    <a:pt x="1021" y="1789"/>
                  </a:cubicBezTo>
                  <a:cubicBezTo>
                    <a:pt x="999" y="1800"/>
                    <a:pt x="974" y="1822"/>
                    <a:pt x="948" y="1812"/>
                  </a:cubicBezTo>
                  <a:cubicBezTo>
                    <a:pt x="934" y="1807"/>
                    <a:pt x="933" y="1792"/>
                    <a:pt x="922" y="1784"/>
                  </a:cubicBezTo>
                  <a:cubicBezTo>
                    <a:pt x="913" y="1777"/>
                    <a:pt x="900" y="1777"/>
                    <a:pt x="889" y="1773"/>
                  </a:cubicBezTo>
                  <a:cubicBezTo>
                    <a:pt x="862" y="1766"/>
                    <a:pt x="834" y="1750"/>
                    <a:pt x="816" y="1729"/>
                  </a:cubicBezTo>
                  <a:cubicBezTo>
                    <a:pt x="805" y="1716"/>
                    <a:pt x="811" y="1699"/>
                    <a:pt x="801" y="1686"/>
                  </a:cubicBezTo>
                  <a:cubicBezTo>
                    <a:pt x="792" y="1675"/>
                    <a:pt x="774" y="1674"/>
                    <a:pt x="775" y="1657"/>
                  </a:cubicBezTo>
                  <a:cubicBezTo>
                    <a:pt x="775" y="1643"/>
                    <a:pt x="783" y="1632"/>
                    <a:pt x="779" y="1618"/>
                  </a:cubicBezTo>
                  <a:cubicBezTo>
                    <a:pt x="775" y="1604"/>
                    <a:pt x="768" y="1593"/>
                    <a:pt x="765" y="1579"/>
                  </a:cubicBezTo>
                  <a:cubicBezTo>
                    <a:pt x="753" y="1526"/>
                    <a:pt x="778" y="1471"/>
                    <a:pt x="821" y="1440"/>
                  </a:cubicBezTo>
                  <a:cubicBezTo>
                    <a:pt x="825" y="1444"/>
                    <a:pt x="832" y="1439"/>
                    <a:pt x="829" y="1434"/>
                  </a:cubicBezTo>
                  <a:cubicBezTo>
                    <a:pt x="825" y="1425"/>
                    <a:pt x="819" y="1413"/>
                    <a:pt x="822" y="1403"/>
                  </a:cubicBezTo>
                  <a:cubicBezTo>
                    <a:pt x="825" y="1394"/>
                    <a:pt x="836" y="1394"/>
                    <a:pt x="842" y="1387"/>
                  </a:cubicBezTo>
                  <a:cubicBezTo>
                    <a:pt x="846" y="1382"/>
                    <a:pt x="846" y="1376"/>
                    <a:pt x="846" y="1370"/>
                  </a:cubicBezTo>
                  <a:cubicBezTo>
                    <a:pt x="846" y="1359"/>
                    <a:pt x="844" y="1351"/>
                    <a:pt x="851" y="1341"/>
                  </a:cubicBezTo>
                  <a:cubicBezTo>
                    <a:pt x="860" y="1327"/>
                    <a:pt x="872" y="1318"/>
                    <a:pt x="879" y="1303"/>
                  </a:cubicBezTo>
                  <a:cubicBezTo>
                    <a:pt x="883" y="1292"/>
                    <a:pt x="887" y="1281"/>
                    <a:pt x="901" y="1282"/>
                  </a:cubicBezTo>
                  <a:cubicBezTo>
                    <a:pt x="909" y="1282"/>
                    <a:pt x="917" y="1286"/>
                    <a:pt x="925" y="1286"/>
                  </a:cubicBezTo>
                  <a:cubicBezTo>
                    <a:pt x="931" y="1285"/>
                    <a:pt x="936" y="1283"/>
                    <a:pt x="940" y="1279"/>
                  </a:cubicBezTo>
                  <a:cubicBezTo>
                    <a:pt x="943" y="1275"/>
                    <a:pt x="945" y="1271"/>
                    <a:pt x="949" y="1267"/>
                  </a:cubicBezTo>
                  <a:cubicBezTo>
                    <a:pt x="953" y="1263"/>
                    <a:pt x="959" y="1262"/>
                    <a:pt x="965" y="1261"/>
                  </a:cubicBezTo>
                  <a:cubicBezTo>
                    <a:pt x="973" y="1259"/>
                    <a:pt x="981" y="1257"/>
                    <a:pt x="987" y="1253"/>
                  </a:cubicBezTo>
                  <a:cubicBezTo>
                    <a:pt x="996" y="1247"/>
                    <a:pt x="1003" y="1240"/>
                    <a:pt x="1013" y="1236"/>
                  </a:cubicBezTo>
                  <a:cubicBezTo>
                    <a:pt x="1034" y="1227"/>
                    <a:pt x="1057" y="1226"/>
                    <a:pt x="1079" y="1223"/>
                  </a:cubicBezTo>
                  <a:cubicBezTo>
                    <a:pt x="1101" y="1219"/>
                    <a:pt x="1123" y="1216"/>
                    <a:pt x="1145" y="1213"/>
                  </a:cubicBezTo>
                  <a:cubicBezTo>
                    <a:pt x="1143" y="1230"/>
                    <a:pt x="1142" y="1247"/>
                    <a:pt x="1141" y="1265"/>
                  </a:cubicBezTo>
                  <a:cubicBezTo>
                    <a:pt x="1140" y="1268"/>
                    <a:pt x="1143" y="1270"/>
                    <a:pt x="1146" y="1270"/>
                  </a:cubicBezTo>
                  <a:cubicBezTo>
                    <a:pt x="1171" y="1273"/>
                    <a:pt x="1197" y="1276"/>
                    <a:pt x="1221" y="1283"/>
                  </a:cubicBezTo>
                  <a:cubicBezTo>
                    <a:pt x="1233" y="1287"/>
                    <a:pt x="1243" y="1291"/>
                    <a:pt x="1254" y="1296"/>
                  </a:cubicBezTo>
                  <a:cubicBezTo>
                    <a:pt x="1264" y="1302"/>
                    <a:pt x="1273" y="1309"/>
                    <a:pt x="1283" y="1313"/>
                  </a:cubicBezTo>
                  <a:cubicBezTo>
                    <a:pt x="1297" y="1319"/>
                    <a:pt x="1313" y="1317"/>
                    <a:pt x="1320" y="1302"/>
                  </a:cubicBezTo>
                  <a:cubicBezTo>
                    <a:pt x="1327" y="1289"/>
                    <a:pt x="1322" y="1273"/>
                    <a:pt x="1325" y="1259"/>
                  </a:cubicBezTo>
                  <a:cubicBezTo>
                    <a:pt x="1331" y="1234"/>
                    <a:pt x="1359" y="1257"/>
                    <a:pt x="1374" y="1259"/>
                  </a:cubicBezTo>
                  <a:cubicBezTo>
                    <a:pt x="1382" y="1260"/>
                    <a:pt x="1388" y="1257"/>
                    <a:pt x="1396" y="1254"/>
                  </a:cubicBezTo>
                  <a:cubicBezTo>
                    <a:pt x="1410" y="1247"/>
                    <a:pt x="1426" y="1257"/>
                    <a:pt x="1440" y="1260"/>
                  </a:cubicBezTo>
                  <a:cubicBezTo>
                    <a:pt x="1482" y="1266"/>
                    <a:pt x="1525" y="1247"/>
                    <a:pt x="1551" y="1214"/>
                  </a:cubicBezTo>
                  <a:cubicBezTo>
                    <a:pt x="1563" y="1199"/>
                    <a:pt x="1577" y="1177"/>
                    <a:pt x="1568" y="1157"/>
                  </a:cubicBezTo>
                  <a:cubicBezTo>
                    <a:pt x="1565" y="1150"/>
                    <a:pt x="1558" y="1144"/>
                    <a:pt x="1550" y="1143"/>
                  </a:cubicBezTo>
                  <a:cubicBezTo>
                    <a:pt x="1550" y="1142"/>
                    <a:pt x="1550" y="1142"/>
                    <a:pt x="1549" y="1142"/>
                  </a:cubicBezTo>
                  <a:cubicBezTo>
                    <a:pt x="1544" y="1137"/>
                    <a:pt x="1538" y="1136"/>
                    <a:pt x="1531" y="1139"/>
                  </a:cubicBezTo>
                  <a:cubicBezTo>
                    <a:pt x="1521" y="1144"/>
                    <a:pt x="1519" y="1155"/>
                    <a:pt x="1511" y="1160"/>
                  </a:cubicBezTo>
                  <a:cubicBezTo>
                    <a:pt x="1503" y="1166"/>
                    <a:pt x="1494" y="1150"/>
                    <a:pt x="1485" y="1148"/>
                  </a:cubicBezTo>
                  <a:cubicBezTo>
                    <a:pt x="1476" y="1146"/>
                    <a:pt x="1468" y="1148"/>
                    <a:pt x="1460" y="1152"/>
                  </a:cubicBezTo>
                  <a:cubicBezTo>
                    <a:pt x="1450" y="1158"/>
                    <a:pt x="1441" y="1169"/>
                    <a:pt x="1429" y="1170"/>
                  </a:cubicBezTo>
                  <a:cubicBezTo>
                    <a:pt x="1411" y="1172"/>
                    <a:pt x="1419" y="1155"/>
                    <a:pt x="1417" y="1144"/>
                  </a:cubicBezTo>
                  <a:cubicBezTo>
                    <a:pt x="1414" y="1130"/>
                    <a:pt x="1400" y="1124"/>
                    <a:pt x="1387" y="1120"/>
                  </a:cubicBezTo>
                  <a:cubicBezTo>
                    <a:pt x="1395" y="1112"/>
                    <a:pt x="1402" y="1104"/>
                    <a:pt x="1410" y="1096"/>
                  </a:cubicBezTo>
                  <a:cubicBezTo>
                    <a:pt x="1419" y="1087"/>
                    <a:pt x="1429" y="1074"/>
                    <a:pt x="1440" y="1067"/>
                  </a:cubicBezTo>
                  <a:cubicBezTo>
                    <a:pt x="1448" y="1061"/>
                    <a:pt x="1459" y="1059"/>
                    <a:pt x="1466" y="1052"/>
                  </a:cubicBezTo>
                  <a:cubicBezTo>
                    <a:pt x="1472" y="1045"/>
                    <a:pt x="1474" y="1034"/>
                    <a:pt x="1483" y="1030"/>
                  </a:cubicBezTo>
                  <a:cubicBezTo>
                    <a:pt x="1497" y="1023"/>
                    <a:pt x="1516" y="1034"/>
                    <a:pt x="1529" y="1038"/>
                  </a:cubicBezTo>
                  <a:cubicBezTo>
                    <a:pt x="1541" y="1043"/>
                    <a:pt x="1555" y="1047"/>
                    <a:pt x="1568" y="1041"/>
                  </a:cubicBezTo>
                  <a:cubicBezTo>
                    <a:pt x="1582" y="1035"/>
                    <a:pt x="1588" y="1021"/>
                    <a:pt x="1586" y="1006"/>
                  </a:cubicBezTo>
                  <a:cubicBezTo>
                    <a:pt x="1583" y="987"/>
                    <a:pt x="1567" y="974"/>
                    <a:pt x="1550" y="966"/>
                  </a:cubicBezTo>
                  <a:cubicBezTo>
                    <a:pt x="1540" y="961"/>
                    <a:pt x="1529" y="957"/>
                    <a:pt x="1519" y="952"/>
                  </a:cubicBezTo>
                  <a:cubicBezTo>
                    <a:pt x="1509" y="948"/>
                    <a:pt x="1498" y="941"/>
                    <a:pt x="1487" y="944"/>
                  </a:cubicBezTo>
                  <a:cubicBezTo>
                    <a:pt x="1480" y="946"/>
                    <a:pt x="1476" y="952"/>
                    <a:pt x="1472" y="957"/>
                  </a:cubicBezTo>
                  <a:cubicBezTo>
                    <a:pt x="1466" y="964"/>
                    <a:pt x="1460" y="972"/>
                    <a:pt x="1454" y="960"/>
                  </a:cubicBezTo>
                  <a:cubicBezTo>
                    <a:pt x="1453" y="956"/>
                    <a:pt x="1453" y="952"/>
                    <a:pt x="1450" y="948"/>
                  </a:cubicBezTo>
                  <a:cubicBezTo>
                    <a:pt x="1443" y="936"/>
                    <a:pt x="1424" y="936"/>
                    <a:pt x="1416" y="947"/>
                  </a:cubicBezTo>
                  <a:cubicBezTo>
                    <a:pt x="1409" y="955"/>
                    <a:pt x="1412" y="965"/>
                    <a:pt x="1414" y="974"/>
                  </a:cubicBezTo>
                  <a:cubicBezTo>
                    <a:pt x="1416" y="992"/>
                    <a:pt x="1405" y="1007"/>
                    <a:pt x="1387" y="1010"/>
                  </a:cubicBezTo>
                  <a:cubicBezTo>
                    <a:pt x="1383" y="1011"/>
                    <a:pt x="1383" y="1016"/>
                    <a:pt x="1385" y="1019"/>
                  </a:cubicBezTo>
                  <a:cubicBezTo>
                    <a:pt x="1396" y="1032"/>
                    <a:pt x="1395" y="1054"/>
                    <a:pt x="1383" y="1067"/>
                  </a:cubicBezTo>
                  <a:cubicBezTo>
                    <a:pt x="1374" y="1078"/>
                    <a:pt x="1357" y="1079"/>
                    <a:pt x="1344" y="1085"/>
                  </a:cubicBezTo>
                  <a:cubicBezTo>
                    <a:pt x="1335" y="1089"/>
                    <a:pt x="1327" y="1095"/>
                    <a:pt x="1326" y="1105"/>
                  </a:cubicBezTo>
                  <a:cubicBezTo>
                    <a:pt x="1325" y="1112"/>
                    <a:pt x="1328" y="1119"/>
                    <a:pt x="1332" y="1124"/>
                  </a:cubicBezTo>
                  <a:cubicBezTo>
                    <a:pt x="1334" y="1127"/>
                    <a:pt x="1336" y="1129"/>
                    <a:pt x="1338" y="1131"/>
                  </a:cubicBezTo>
                  <a:cubicBezTo>
                    <a:pt x="1340" y="1134"/>
                    <a:pt x="1343" y="1136"/>
                    <a:pt x="1345" y="1139"/>
                  </a:cubicBezTo>
                  <a:cubicBezTo>
                    <a:pt x="1350" y="1145"/>
                    <a:pt x="1348" y="1149"/>
                    <a:pt x="1340" y="1153"/>
                  </a:cubicBezTo>
                  <a:cubicBezTo>
                    <a:pt x="1337" y="1152"/>
                    <a:pt x="1333" y="1155"/>
                    <a:pt x="1333" y="1158"/>
                  </a:cubicBezTo>
                  <a:cubicBezTo>
                    <a:pt x="1333" y="1165"/>
                    <a:pt x="1333" y="1171"/>
                    <a:pt x="1332" y="1177"/>
                  </a:cubicBezTo>
                  <a:cubicBezTo>
                    <a:pt x="1321" y="1169"/>
                    <a:pt x="1315" y="1157"/>
                    <a:pt x="1314" y="1144"/>
                  </a:cubicBezTo>
                  <a:cubicBezTo>
                    <a:pt x="1314" y="1139"/>
                    <a:pt x="1308" y="1137"/>
                    <a:pt x="1305" y="1140"/>
                  </a:cubicBezTo>
                  <a:cubicBezTo>
                    <a:pt x="1298" y="1146"/>
                    <a:pt x="1289" y="1138"/>
                    <a:pt x="1286" y="1133"/>
                  </a:cubicBezTo>
                  <a:cubicBezTo>
                    <a:pt x="1282" y="1127"/>
                    <a:pt x="1282" y="1120"/>
                    <a:pt x="1281" y="1113"/>
                  </a:cubicBezTo>
                  <a:cubicBezTo>
                    <a:pt x="1281" y="1106"/>
                    <a:pt x="1280" y="1098"/>
                    <a:pt x="1276" y="1091"/>
                  </a:cubicBezTo>
                  <a:cubicBezTo>
                    <a:pt x="1268" y="1075"/>
                    <a:pt x="1250" y="1071"/>
                    <a:pt x="1235" y="1063"/>
                  </a:cubicBezTo>
                  <a:cubicBezTo>
                    <a:pt x="1206" y="1048"/>
                    <a:pt x="1185" y="1000"/>
                    <a:pt x="1145" y="1017"/>
                  </a:cubicBezTo>
                  <a:cubicBezTo>
                    <a:pt x="1143" y="1017"/>
                    <a:pt x="1143" y="1019"/>
                    <a:pt x="1143" y="1020"/>
                  </a:cubicBezTo>
                  <a:cubicBezTo>
                    <a:pt x="1142" y="1021"/>
                    <a:pt x="1141" y="1023"/>
                    <a:pt x="1142" y="1025"/>
                  </a:cubicBezTo>
                  <a:cubicBezTo>
                    <a:pt x="1150" y="1049"/>
                    <a:pt x="1165" y="1069"/>
                    <a:pt x="1185" y="1084"/>
                  </a:cubicBezTo>
                  <a:cubicBezTo>
                    <a:pt x="1195" y="1091"/>
                    <a:pt x="1206" y="1097"/>
                    <a:pt x="1217" y="1101"/>
                  </a:cubicBezTo>
                  <a:cubicBezTo>
                    <a:pt x="1226" y="1104"/>
                    <a:pt x="1259" y="1106"/>
                    <a:pt x="1258" y="1121"/>
                  </a:cubicBezTo>
                  <a:cubicBezTo>
                    <a:pt x="1241" y="1115"/>
                    <a:pt x="1228" y="1139"/>
                    <a:pt x="1227" y="1154"/>
                  </a:cubicBezTo>
                  <a:cubicBezTo>
                    <a:pt x="1227" y="1162"/>
                    <a:pt x="1228" y="1171"/>
                    <a:pt x="1226" y="1179"/>
                  </a:cubicBezTo>
                  <a:cubicBezTo>
                    <a:pt x="1223" y="1191"/>
                    <a:pt x="1216" y="1178"/>
                    <a:pt x="1215" y="1171"/>
                  </a:cubicBezTo>
                  <a:cubicBezTo>
                    <a:pt x="1214" y="1158"/>
                    <a:pt x="1221" y="1144"/>
                    <a:pt x="1214" y="1132"/>
                  </a:cubicBezTo>
                  <a:cubicBezTo>
                    <a:pt x="1209" y="1122"/>
                    <a:pt x="1198" y="1119"/>
                    <a:pt x="1187" y="1117"/>
                  </a:cubicBezTo>
                  <a:cubicBezTo>
                    <a:pt x="1172" y="1114"/>
                    <a:pt x="1159" y="1108"/>
                    <a:pt x="1146" y="1099"/>
                  </a:cubicBezTo>
                  <a:cubicBezTo>
                    <a:pt x="1135" y="1090"/>
                    <a:pt x="1125" y="1080"/>
                    <a:pt x="1115" y="1071"/>
                  </a:cubicBezTo>
                  <a:cubicBezTo>
                    <a:pt x="1105" y="1062"/>
                    <a:pt x="1094" y="1050"/>
                    <a:pt x="1081" y="1048"/>
                  </a:cubicBezTo>
                  <a:cubicBezTo>
                    <a:pt x="1051" y="1044"/>
                    <a:pt x="1057" y="1088"/>
                    <a:pt x="1030" y="1087"/>
                  </a:cubicBezTo>
                  <a:cubicBezTo>
                    <a:pt x="1019" y="1086"/>
                    <a:pt x="1007" y="1082"/>
                    <a:pt x="998" y="1089"/>
                  </a:cubicBezTo>
                  <a:cubicBezTo>
                    <a:pt x="989" y="1096"/>
                    <a:pt x="988" y="1106"/>
                    <a:pt x="989" y="1116"/>
                  </a:cubicBezTo>
                  <a:cubicBezTo>
                    <a:pt x="990" y="1121"/>
                    <a:pt x="991" y="1126"/>
                    <a:pt x="991" y="1132"/>
                  </a:cubicBezTo>
                  <a:cubicBezTo>
                    <a:pt x="991" y="1141"/>
                    <a:pt x="987" y="1146"/>
                    <a:pt x="979" y="1151"/>
                  </a:cubicBezTo>
                  <a:cubicBezTo>
                    <a:pt x="972" y="1156"/>
                    <a:pt x="965" y="1161"/>
                    <a:pt x="964" y="1171"/>
                  </a:cubicBezTo>
                  <a:cubicBezTo>
                    <a:pt x="963" y="1178"/>
                    <a:pt x="968" y="1184"/>
                    <a:pt x="970" y="1191"/>
                  </a:cubicBezTo>
                  <a:cubicBezTo>
                    <a:pt x="972" y="1200"/>
                    <a:pt x="967" y="1208"/>
                    <a:pt x="961" y="1214"/>
                  </a:cubicBezTo>
                  <a:cubicBezTo>
                    <a:pt x="949" y="1227"/>
                    <a:pt x="931" y="1236"/>
                    <a:pt x="916" y="1245"/>
                  </a:cubicBezTo>
                  <a:cubicBezTo>
                    <a:pt x="909" y="1250"/>
                    <a:pt x="902" y="1256"/>
                    <a:pt x="894" y="1259"/>
                  </a:cubicBezTo>
                  <a:cubicBezTo>
                    <a:pt x="883" y="1263"/>
                    <a:pt x="872" y="1258"/>
                    <a:pt x="862" y="1255"/>
                  </a:cubicBezTo>
                  <a:cubicBezTo>
                    <a:pt x="848" y="1251"/>
                    <a:pt x="831" y="1246"/>
                    <a:pt x="820" y="1235"/>
                  </a:cubicBezTo>
                  <a:cubicBezTo>
                    <a:pt x="796" y="1211"/>
                    <a:pt x="829" y="1185"/>
                    <a:pt x="823" y="1159"/>
                  </a:cubicBezTo>
                  <a:cubicBezTo>
                    <a:pt x="822" y="1152"/>
                    <a:pt x="817" y="1146"/>
                    <a:pt x="816" y="1140"/>
                  </a:cubicBezTo>
                  <a:cubicBezTo>
                    <a:pt x="814" y="1132"/>
                    <a:pt x="818" y="1125"/>
                    <a:pt x="824" y="1119"/>
                  </a:cubicBezTo>
                  <a:cubicBezTo>
                    <a:pt x="838" y="1107"/>
                    <a:pt x="857" y="1108"/>
                    <a:pt x="875" y="1109"/>
                  </a:cubicBezTo>
                  <a:cubicBezTo>
                    <a:pt x="885" y="1109"/>
                    <a:pt x="906" y="1112"/>
                    <a:pt x="914" y="1104"/>
                  </a:cubicBezTo>
                  <a:cubicBezTo>
                    <a:pt x="918" y="1100"/>
                    <a:pt x="919" y="1088"/>
                    <a:pt x="920" y="1082"/>
                  </a:cubicBezTo>
                  <a:cubicBezTo>
                    <a:pt x="921" y="1073"/>
                    <a:pt x="922" y="1065"/>
                    <a:pt x="921" y="1056"/>
                  </a:cubicBezTo>
                  <a:cubicBezTo>
                    <a:pt x="919" y="1045"/>
                    <a:pt x="914" y="1035"/>
                    <a:pt x="906" y="1027"/>
                  </a:cubicBezTo>
                  <a:cubicBezTo>
                    <a:pt x="903" y="1024"/>
                    <a:pt x="900" y="1022"/>
                    <a:pt x="896" y="1020"/>
                  </a:cubicBezTo>
                  <a:cubicBezTo>
                    <a:pt x="891" y="1018"/>
                    <a:pt x="877" y="1018"/>
                    <a:pt x="874" y="1015"/>
                  </a:cubicBezTo>
                  <a:cubicBezTo>
                    <a:pt x="864" y="1003"/>
                    <a:pt x="892" y="983"/>
                    <a:pt x="900" y="980"/>
                  </a:cubicBezTo>
                  <a:cubicBezTo>
                    <a:pt x="907" y="977"/>
                    <a:pt x="914" y="978"/>
                    <a:pt x="922" y="977"/>
                  </a:cubicBezTo>
                  <a:cubicBezTo>
                    <a:pt x="927" y="976"/>
                    <a:pt x="931" y="971"/>
                    <a:pt x="935" y="967"/>
                  </a:cubicBezTo>
                  <a:cubicBezTo>
                    <a:pt x="958" y="948"/>
                    <a:pt x="974" y="922"/>
                    <a:pt x="983" y="894"/>
                  </a:cubicBezTo>
                  <a:cubicBezTo>
                    <a:pt x="989" y="876"/>
                    <a:pt x="994" y="867"/>
                    <a:pt x="1010" y="858"/>
                  </a:cubicBezTo>
                  <a:cubicBezTo>
                    <a:pt x="1021" y="852"/>
                    <a:pt x="1030" y="845"/>
                    <a:pt x="1032" y="832"/>
                  </a:cubicBezTo>
                  <a:cubicBezTo>
                    <a:pt x="1035" y="817"/>
                    <a:pt x="1029" y="803"/>
                    <a:pt x="1029" y="789"/>
                  </a:cubicBezTo>
                  <a:cubicBezTo>
                    <a:pt x="1029" y="781"/>
                    <a:pt x="1032" y="771"/>
                    <a:pt x="1038" y="766"/>
                  </a:cubicBezTo>
                  <a:cubicBezTo>
                    <a:pt x="1050" y="757"/>
                    <a:pt x="1057" y="771"/>
                    <a:pt x="1058" y="781"/>
                  </a:cubicBezTo>
                  <a:cubicBezTo>
                    <a:pt x="1059" y="790"/>
                    <a:pt x="1057" y="800"/>
                    <a:pt x="1058" y="809"/>
                  </a:cubicBezTo>
                  <a:cubicBezTo>
                    <a:pt x="1059" y="815"/>
                    <a:pt x="1062" y="817"/>
                    <a:pt x="1068" y="820"/>
                  </a:cubicBezTo>
                  <a:cubicBezTo>
                    <a:pt x="1081" y="828"/>
                    <a:pt x="1096" y="830"/>
                    <a:pt x="1111" y="828"/>
                  </a:cubicBezTo>
                  <a:cubicBezTo>
                    <a:pt x="1124" y="827"/>
                    <a:pt x="1136" y="822"/>
                    <a:pt x="1146" y="814"/>
                  </a:cubicBezTo>
                  <a:cubicBezTo>
                    <a:pt x="1149" y="811"/>
                    <a:pt x="1152" y="809"/>
                    <a:pt x="1154" y="806"/>
                  </a:cubicBezTo>
                  <a:cubicBezTo>
                    <a:pt x="1163" y="800"/>
                    <a:pt x="1167" y="800"/>
                    <a:pt x="1176" y="803"/>
                  </a:cubicBezTo>
                  <a:cubicBezTo>
                    <a:pt x="1182" y="805"/>
                    <a:pt x="1186" y="807"/>
                    <a:pt x="1192" y="806"/>
                  </a:cubicBezTo>
                  <a:cubicBezTo>
                    <a:pt x="1220" y="802"/>
                    <a:pt x="1214" y="767"/>
                    <a:pt x="1216" y="744"/>
                  </a:cubicBezTo>
                  <a:cubicBezTo>
                    <a:pt x="1234" y="756"/>
                    <a:pt x="1264" y="742"/>
                    <a:pt x="1255" y="716"/>
                  </a:cubicBezTo>
                  <a:cubicBezTo>
                    <a:pt x="1250" y="701"/>
                    <a:pt x="1237" y="698"/>
                    <a:pt x="1223" y="698"/>
                  </a:cubicBezTo>
                  <a:cubicBezTo>
                    <a:pt x="1219" y="698"/>
                    <a:pt x="1203" y="699"/>
                    <a:pt x="1215" y="688"/>
                  </a:cubicBezTo>
                  <a:cubicBezTo>
                    <a:pt x="1219" y="684"/>
                    <a:pt x="1229" y="682"/>
                    <a:pt x="1234" y="680"/>
                  </a:cubicBezTo>
                  <a:cubicBezTo>
                    <a:pt x="1246" y="676"/>
                    <a:pt x="1258" y="671"/>
                    <a:pt x="1270" y="667"/>
                  </a:cubicBezTo>
                  <a:cubicBezTo>
                    <a:pt x="1282" y="662"/>
                    <a:pt x="1303" y="656"/>
                    <a:pt x="1296" y="639"/>
                  </a:cubicBezTo>
                  <a:cubicBezTo>
                    <a:pt x="1292" y="627"/>
                    <a:pt x="1276" y="622"/>
                    <a:pt x="1264" y="625"/>
                  </a:cubicBezTo>
                  <a:cubicBezTo>
                    <a:pt x="1244" y="630"/>
                    <a:pt x="1234" y="656"/>
                    <a:pt x="1210" y="651"/>
                  </a:cubicBezTo>
                  <a:cubicBezTo>
                    <a:pt x="1184" y="646"/>
                    <a:pt x="1173" y="618"/>
                    <a:pt x="1166" y="596"/>
                  </a:cubicBezTo>
                  <a:cubicBezTo>
                    <a:pt x="1182" y="583"/>
                    <a:pt x="1194" y="565"/>
                    <a:pt x="1197" y="545"/>
                  </a:cubicBezTo>
                  <a:cubicBezTo>
                    <a:pt x="1199" y="530"/>
                    <a:pt x="1194" y="508"/>
                    <a:pt x="1177" y="504"/>
                  </a:cubicBezTo>
                  <a:cubicBezTo>
                    <a:pt x="1158" y="500"/>
                    <a:pt x="1147" y="519"/>
                    <a:pt x="1141" y="533"/>
                  </a:cubicBezTo>
                  <a:cubicBezTo>
                    <a:pt x="1129" y="564"/>
                    <a:pt x="1119" y="596"/>
                    <a:pt x="1108" y="627"/>
                  </a:cubicBezTo>
                  <a:cubicBezTo>
                    <a:pt x="1107" y="629"/>
                    <a:pt x="1108" y="632"/>
                    <a:pt x="1110" y="633"/>
                  </a:cubicBezTo>
                  <a:cubicBezTo>
                    <a:pt x="1122" y="639"/>
                    <a:pt x="1126" y="650"/>
                    <a:pt x="1122" y="662"/>
                  </a:cubicBezTo>
                  <a:cubicBezTo>
                    <a:pt x="1121" y="666"/>
                    <a:pt x="1124" y="670"/>
                    <a:pt x="1128" y="670"/>
                  </a:cubicBezTo>
                  <a:cubicBezTo>
                    <a:pt x="1135" y="669"/>
                    <a:pt x="1141" y="668"/>
                    <a:pt x="1148" y="668"/>
                  </a:cubicBezTo>
                  <a:cubicBezTo>
                    <a:pt x="1143" y="682"/>
                    <a:pt x="1136" y="694"/>
                    <a:pt x="1128" y="706"/>
                  </a:cubicBezTo>
                  <a:cubicBezTo>
                    <a:pt x="1126" y="709"/>
                    <a:pt x="1127" y="713"/>
                    <a:pt x="1130" y="714"/>
                  </a:cubicBezTo>
                  <a:cubicBezTo>
                    <a:pt x="1140" y="719"/>
                    <a:pt x="1144" y="731"/>
                    <a:pt x="1139" y="741"/>
                  </a:cubicBezTo>
                  <a:cubicBezTo>
                    <a:pt x="1135" y="748"/>
                    <a:pt x="1129" y="752"/>
                    <a:pt x="1126" y="759"/>
                  </a:cubicBezTo>
                  <a:cubicBezTo>
                    <a:pt x="1122" y="768"/>
                    <a:pt x="1124" y="780"/>
                    <a:pt x="1114" y="784"/>
                  </a:cubicBezTo>
                  <a:cubicBezTo>
                    <a:pt x="1105" y="788"/>
                    <a:pt x="1094" y="784"/>
                    <a:pt x="1088" y="778"/>
                  </a:cubicBezTo>
                  <a:cubicBezTo>
                    <a:pt x="1064" y="756"/>
                    <a:pt x="1070" y="709"/>
                    <a:pt x="1031" y="701"/>
                  </a:cubicBezTo>
                  <a:cubicBezTo>
                    <a:pt x="1028" y="701"/>
                    <a:pt x="1025" y="702"/>
                    <a:pt x="1024" y="705"/>
                  </a:cubicBezTo>
                  <a:cubicBezTo>
                    <a:pt x="1020" y="718"/>
                    <a:pt x="1016" y="734"/>
                    <a:pt x="1004" y="741"/>
                  </a:cubicBezTo>
                  <a:cubicBezTo>
                    <a:pt x="995" y="747"/>
                    <a:pt x="979" y="746"/>
                    <a:pt x="975" y="734"/>
                  </a:cubicBezTo>
                  <a:cubicBezTo>
                    <a:pt x="974" y="730"/>
                    <a:pt x="970" y="728"/>
                    <a:pt x="967" y="730"/>
                  </a:cubicBezTo>
                  <a:cubicBezTo>
                    <a:pt x="963" y="732"/>
                    <a:pt x="960" y="734"/>
                    <a:pt x="956" y="736"/>
                  </a:cubicBezTo>
                  <a:cubicBezTo>
                    <a:pt x="965" y="711"/>
                    <a:pt x="969" y="684"/>
                    <a:pt x="950" y="665"/>
                  </a:cubicBezTo>
                  <a:cubicBezTo>
                    <a:pt x="968" y="647"/>
                    <a:pt x="987" y="630"/>
                    <a:pt x="1005" y="613"/>
                  </a:cubicBezTo>
                  <a:cubicBezTo>
                    <a:pt x="1022" y="596"/>
                    <a:pt x="1029" y="580"/>
                    <a:pt x="1033" y="557"/>
                  </a:cubicBezTo>
                  <a:cubicBezTo>
                    <a:pt x="1038" y="531"/>
                    <a:pt x="1043" y="504"/>
                    <a:pt x="1049" y="478"/>
                  </a:cubicBezTo>
                  <a:cubicBezTo>
                    <a:pt x="1051" y="464"/>
                    <a:pt x="1052" y="453"/>
                    <a:pt x="1066" y="446"/>
                  </a:cubicBezTo>
                  <a:cubicBezTo>
                    <a:pt x="1074" y="442"/>
                    <a:pt x="1081" y="438"/>
                    <a:pt x="1087" y="430"/>
                  </a:cubicBezTo>
                  <a:cubicBezTo>
                    <a:pt x="1100" y="416"/>
                    <a:pt x="1107" y="394"/>
                    <a:pt x="1130" y="395"/>
                  </a:cubicBezTo>
                  <a:cubicBezTo>
                    <a:pt x="1150" y="395"/>
                    <a:pt x="1165" y="402"/>
                    <a:pt x="1181" y="386"/>
                  </a:cubicBezTo>
                  <a:cubicBezTo>
                    <a:pt x="1185" y="382"/>
                    <a:pt x="1189" y="377"/>
                    <a:pt x="1193" y="374"/>
                  </a:cubicBezTo>
                  <a:cubicBezTo>
                    <a:pt x="1203" y="367"/>
                    <a:pt x="1206" y="374"/>
                    <a:pt x="1209" y="384"/>
                  </a:cubicBezTo>
                  <a:cubicBezTo>
                    <a:pt x="1211" y="391"/>
                    <a:pt x="1213" y="396"/>
                    <a:pt x="1221" y="399"/>
                  </a:cubicBezTo>
                  <a:cubicBezTo>
                    <a:pt x="1231" y="403"/>
                    <a:pt x="1243" y="403"/>
                    <a:pt x="1254" y="405"/>
                  </a:cubicBezTo>
                  <a:cubicBezTo>
                    <a:pt x="1267" y="407"/>
                    <a:pt x="1280" y="410"/>
                    <a:pt x="1292" y="414"/>
                  </a:cubicBezTo>
                  <a:cubicBezTo>
                    <a:pt x="1307" y="419"/>
                    <a:pt x="1320" y="424"/>
                    <a:pt x="1334" y="431"/>
                  </a:cubicBezTo>
                  <a:cubicBezTo>
                    <a:pt x="1342" y="434"/>
                    <a:pt x="1371" y="444"/>
                    <a:pt x="1368" y="456"/>
                  </a:cubicBezTo>
                  <a:cubicBezTo>
                    <a:pt x="1366" y="468"/>
                    <a:pt x="1341" y="468"/>
                    <a:pt x="1332" y="469"/>
                  </a:cubicBezTo>
                  <a:cubicBezTo>
                    <a:pt x="1321" y="469"/>
                    <a:pt x="1310" y="469"/>
                    <a:pt x="1299" y="469"/>
                  </a:cubicBezTo>
                  <a:cubicBezTo>
                    <a:pt x="1299" y="469"/>
                    <a:pt x="1299" y="468"/>
                    <a:pt x="1299" y="468"/>
                  </a:cubicBezTo>
                  <a:cubicBezTo>
                    <a:pt x="1297" y="466"/>
                    <a:pt x="1295" y="467"/>
                    <a:pt x="1293" y="469"/>
                  </a:cubicBezTo>
                  <a:cubicBezTo>
                    <a:pt x="1291" y="469"/>
                    <a:pt x="1289" y="468"/>
                    <a:pt x="1287" y="468"/>
                  </a:cubicBezTo>
                  <a:cubicBezTo>
                    <a:pt x="1280" y="468"/>
                    <a:pt x="1280" y="479"/>
                    <a:pt x="1287" y="480"/>
                  </a:cubicBezTo>
                  <a:cubicBezTo>
                    <a:pt x="1291" y="480"/>
                    <a:pt x="1296" y="480"/>
                    <a:pt x="1301" y="481"/>
                  </a:cubicBezTo>
                  <a:cubicBezTo>
                    <a:pt x="1308" y="488"/>
                    <a:pt x="1315" y="495"/>
                    <a:pt x="1322" y="502"/>
                  </a:cubicBezTo>
                  <a:cubicBezTo>
                    <a:pt x="1329" y="509"/>
                    <a:pt x="1336" y="520"/>
                    <a:pt x="1346" y="525"/>
                  </a:cubicBezTo>
                  <a:cubicBezTo>
                    <a:pt x="1351" y="527"/>
                    <a:pt x="1356" y="527"/>
                    <a:pt x="1361" y="524"/>
                  </a:cubicBezTo>
                  <a:cubicBezTo>
                    <a:pt x="1364" y="522"/>
                    <a:pt x="1378" y="501"/>
                    <a:pt x="1380" y="506"/>
                  </a:cubicBezTo>
                  <a:cubicBezTo>
                    <a:pt x="1382" y="512"/>
                    <a:pt x="1390" y="509"/>
                    <a:pt x="1390" y="503"/>
                  </a:cubicBezTo>
                  <a:cubicBezTo>
                    <a:pt x="1390" y="495"/>
                    <a:pt x="1390" y="486"/>
                    <a:pt x="1393" y="478"/>
                  </a:cubicBezTo>
                  <a:cubicBezTo>
                    <a:pt x="1397" y="468"/>
                    <a:pt x="1408" y="460"/>
                    <a:pt x="1418" y="467"/>
                  </a:cubicBezTo>
                  <a:cubicBezTo>
                    <a:pt x="1423" y="470"/>
                    <a:pt x="1429" y="464"/>
                    <a:pt x="1426" y="459"/>
                  </a:cubicBezTo>
                  <a:cubicBezTo>
                    <a:pt x="1421" y="451"/>
                    <a:pt x="1415" y="442"/>
                    <a:pt x="1410" y="434"/>
                  </a:cubicBezTo>
                  <a:cubicBezTo>
                    <a:pt x="1406" y="427"/>
                    <a:pt x="1393" y="413"/>
                    <a:pt x="1396" y="404"/>
                  </a:cubicBezTo>
                  <a:cubicBezTo>
                    <a:pt x="1401" y="393"/>
                    <a:pt x="1414" y="400"/>
                    <a:pt x="1418" y="408"/>
                  </a:cubicBezTo>
                  <a:cubicBezTo>
                    <a:pt x="1422" y="417"/>
                    <a:pt x="1420" y="427"/>
                    <a:pt x="1420" y="436"/>
                  </a:cubicBezTo>
                  <a:cubicBezTo>
                    <a:pt x="1420" y="439"/>
                    <a:pt x="1422" y="441"/>
                    <a:pt x="1424" y="442"/>
                  </a:cubicBezTo>
                  <a:cubicBezTo>
                    <a:pt x="1440" y="448"/>
                    <a:pt x="1455" y="436"/>
                    <a:pt x="1463" y="422"/>
                  </a:cubicBezTo>
                  <a:cubicBezTo>
                    <a:pt x="1467" y="414"/>
                    <a:pt x="1470" y="404"/>
                    <a:pt x="1475" y="396"/>
                  </a:cubicBezTo>
                  <a:cubicBezTo>
                    <a:pt x="1479" y="390"/>
                    <a:pt x="1483" y="386"/>
                    <a:pt x="1490" y="386"/>
                  </a:cubicBezTo>
                  <a:cubicBezTo>
                    <a:pt x="1495" y="385"/>
                    <a:pt x="1502" y="387"/>
                    <a:pt x="1502" y="393"/>
                  </a:cubicBezTo>
                  <a:cubicBezTo>
                    <a:pt x="1502" y="398"/>
                    <a:pt x="1508" y="401"/>
                    <a:pt x="1512" y="397"/>
                  </a:cubicBezTo>
                  <a:cubicBezTo>
                    <a:pt x="1516" y="393"/>
                    <a:pt x="1522" y="388"/>
                    <a:pt x="1528" y="386"/>
                  </a:cubicBezTo>
                  <a:cubicBezTo>
                    <a:pt x="1536" y="384"/>
                    <a:pt x="1541" y="388"/>
                    <a:pt x="1548" y="391"/>
                  </a:cubicBezTo>
                  <a:cubicBezTo>
                    <a:pt x="1554" y="394"/>
                    <a:pt x="1560" y="398"/>
                    <a:pt x="1567" y="397"/>
                  </a:cubicBezTo>
                  <a:cubicBezTo>
                    <a:pt x="1577" y="395"/>
                    <a:pt x="1589" y="385"/>
                    <a:pt x="1584" y="375"/>
                  </a:cubicBezTo>
                  <a:cubicBezTo>
                    <a:pt x="1580" y="367"/>
                    <a:pt x="1569" y="366"/>
                    <a:pt x="1563" y="362"/>
                  </a:cubicBezTo>
                  <a:cubicBezTo>
                    <a:pt x="1559" y="359"/>
                    <a:pt x="1554" y="355"/>
                    <a:pt x="1553" y="350"/>
                  </a:cubicBezTo>
                  <a:cubicBezTo>
                    <a:pt x="1551" y="343"/>
                    <a:pt x="1553" y="334"/>
                    <a:pt x="1563" y="335"/>
                  </a:cubicBezTo>
                  <a:cubicBezTo>
                    <a:pt x="1571" y="335"/>
                    <a:pt x="1581" y="350"/>
                    <a:pt x="1586" y="355"/>
                  </a:cubicBezTo>
                  <a:cubicBezTo>
                    <a:pt x="1593" y="361"/>
                    <a:pt x="1601" y="367"/>
                    <a:pt x="1609" y="371"/>
                  </a:cubicBezTo>
                  <a:cubicBezTo>
                    <a:pt x="1620" y="378"/>
                    <a:pt x="1636" y="384"/>
                    <a:pt x="1648" y="378"/>
                  </a:cubicBezTo>
                  <a:cubicBezTo>
                    <a:pt x="1659" y="372"/>
                    <a:pt x="1660" y="359"/>
                    <a:pt x="1653" y="351"/>
                  </a:cubicBezTo>
                  <a:cubicBezTo>
                    <a:pt x="1649" y="346"/>
                    <a:pt x="1642" y="342"/>
                    <a:pt x="1636" y="340"/>
                  </a:cubicBezTo>
                  <a:cubicBezTo>
                    <a:pt x="1626" y="335"/>
                    <a:pt x="1617" y="331"/>
                    <a:pt x="1609" y="323"/>
                  </a:cubicBezTo>
                  <a:cubicBezTo>
                    <a:pt x="1595" y="311"/>
                    <a:pt x="1586" y="294"/>
                    <a:pt x="1582" y="276"/>
                  </a:cubicBezTo>
                  <a:cubicBezTo>
                    <a:pt x="1586" y="276"/>
                    <a:pt x="1591" y="278"/>
                    <a:pt x="1593" y="279"/>
                  </a:cubicBezTo>
                  <a:cubicBezTo>
                    <a:pt x="1597" y="281"/>
                    <a:pt x="1600" y="285"/>
                    <a:pt x="1603" y="288"/>
                  </a:cubicBezTo>
                  <a:cubicBezTo>
                    <a:pt x="1608" y="294"/>
                    <a:pt x="1613" y="299"/>
                    <a:pt x="1618" y="305"/>
                  </a:cubicBezTo>
                  <a:cubicBezTo>
                    <a:pt x="1628" y="316"/>
                    <a:pt x="1639" y="326"/>
                    <a:pt x="1649" y="337"/>
                  </a:cubicBezTo>
                  <a:cubicBezTo>
                    <a:pt x="1668" y="357"/>
                    <a:pt x="1692" y="379"/>
                    <a:pt x="1691" y="409"/>
                  </a:cubicBezTo>
                  <a:cubicBezTo>
                    <a:pt x="1691" y="412"/>
                    <a:pt x="1694" y="415"/>
                    <a:pt x="1697" y="415"/>
                  </a:cubicBezTo>
                  <a:cubicBezTo>
                    <a:pt x="1718" y="412"/>
                    <a:pt x="1722" y="388"/>
                    <a:pt x="1714" y="372"/>
                  </a:cubicBezTo>
                  <a:cubicBezTo>
                    <a:pt x="1706" y="358"/>
                    <a:pt x="1694" y="349"/>
                    <a:pt x="1687" y="335"/>
                  </a:cubicBezTo>
                  <a:cubicBezTo>
                    <a:pt x="1680" y="322"/>
                    <a:pt x="1675" y="307"/>
                    <a:pt x="1674" y="292"/>
                  </a:cubicBezTo>
                  <a:cubicBezTo>
                    <a:pt x="1680" y="293"/>
                    <a:pt x="1685" y="293"/>
                    <a:pt x="1691" y="293"/>
                  </a:cubicBezTo>
                  <a:cubicBezTo>
                    <a:pt x="1698" y="294"/>
                    <a:pt x="1698" y="286"/>
                    <a:pt x="1694" y="283"/>
                  </a:cubicBezTo>
                  <a:cubicBezTo>
                    <a:pt x="1681" y="273"/>
                    <a:pt x="1659" y="253"/>
                    <a:pt x="1676" y="237"/>
                  </a:cubicBezTo>
                  <a:cubicBezTo>
                    <a:pt x="1680" y="234"/>
                    <a:pt x="1678" y="229"/>
                    <a:pt x="1674" y="227"/>
                  </a:cubicBezTo>
                  <a:cubicBezTo>
                    <a:pt x="1665" y="225"/>
                    <a:pt x="1661" y="216"/>
                    <a:pt x="1662" y="207"/>
                  </a:cubicBezTo>
                  <a:cubicBezTo>
                    <a:pt x="1663" y="197"/>
                    <a:pt x="1670" y="196"/>
                    <a:pt x="1677" y="191"/>
                  </a:cubicBezTo>
                  <a:cubicBezTo>
                    <a:pt x="1680" y="189"/>
                    <a:pt x="1682" y="186"/>
                    <a:pt x="1682" y="183"/>
                  </a:cubicBezTo>
                  <a:close/>
                  <a:moveTo>
                    <a:pt x="1861" y="1260"/>
                  </a:moveTo>
                  <a:cubicBezTo>
                    <a:pt x="1861" y="1261"/>
                    <a:pt x="1861" y="1261"/>
                    <a:pt x="1861" y="1261"/>
                  </a:cubicBezTo>
                  <a:cubicBezTo>
                    <a:pt x="1850" y="1277"/>
                    <a:pt x="1828" y="1303"/>
                    <a:pt x="1810" y="1280"/>
                  </a:cubicBezTo>
                  <a:cubicBezTo>
                    <a:pt x="1804" y="1273"/>
                    <a:pt x="1799" y="1264"/>
                    <a:pt x="1789" y="1264"/>
                  </a:cubicBezTo>
                  <a:cubicBezTo>
                    <a:pt x="1781" y="1253"/>
                    <a:pt x="1774" y="1243"/>
                    <a:pt x="1766" y="1232"/>
                  </a:cubicBezTo>
                  <a:cubicBezTo>
                    <a:pt x="1764" y="1229"/>
                    <a:pt x="1762" y="1227"/>
                    <a:pt x="1760" y="1224"/>
                  </a:cubicBezTo>
                  <a:cubicBezTo>
                    <a:pt x="1757" y="1220"/>
                    <a:pt x="1754" y="1218"/>
                    <a:pt x="1757" y="1213"/>
                  </a:cubicBezTo>
                  <a:cubicBezTo>
                    <a:pt x="1761" y="1207"/>
                    <a:pt x="1773" y="1209"/>
                    <a:pt x="1779" y="1211"/>
                  </a:cubicBezTo>
                  <a:cubicBezTo>
                    <a:pt x="1805" y="1218"/>
                    <a:pt x="1821" y="1241"/>
                    <a:pt x="1843" y="1254"/>
                  </a:cubicBezTo>
                  <a:cubicBezTo>
                    <a:pt x="1849" y="1257"/>
                    <a:pt x="1855" y="1259"/>
                    <a:pt x="1861" y="1260"/>
                  </a:cubicBezTo>
                  <a:close/>
                  <a:moveTo>
                    <a:pt x="292" y="398"/>
                  </a:moveTo>
                  <a:cubicBezTo>
                    <a:pt x="340" y="342"/>
                    <a:pt x="394" y="291"/>
                    <a:pt x="452" y="246"/>
                  </a:cubicBezTo>
                  <a:cubicBezTo>
                    <a:pt x="459" y="258"/>
                    <a:pt x="475" y="262"/>
                    <a:pt x="487" y="257"/>
                  </a:cubicBezTo>
                  <a:cubicBezTo>
                    <a:pt x="490" y="256"/>
                    <a:pt x="491" y="254"/>
                    <a:pt x="491" y="252"/>
                  </a:cubicBezTo>
                  <a:cubicBezTo>
                    <a:pt x="491" y="232"/>
                    <a:pt x="513" y="227"/>
                    <a:pt x="529" y="224"/>
                  </a:cubicBezTo>
                  <a:cubicBezTo>
                    <a:pt x="531" y="224"/>
                    <a:pt x="532" y="221"/>
                    <a:pt x="533" y="219"/>
                  </a:cubicBezTo>
                  <a:cubicBezTo>
                    <a:pt x="535" y="199"/>
                    <a:pt x="555" y="214"/>
                    <a:pt x="565" y="206"/>
                  </a:cubicBezTo>
                  <a:cubicBezTo>
                    <a:pt x="568" y="203"/>
                    <a:pt x="570" y="199"/>
                    <a:pt x="571" y="196"/>
                  </a:cubicBezTo>
                  <a:cubicBezTo>
                    <a:pt x="574" y="188"/>
                    <a:pt x="577" y="182"/>
                    <a:pt x="584" y="177"/>
                  </a:cubicBezTo>
                  <a:cubicBezTo>
                    <a:pt x="596" y="168"/>
                    <a:pt x="610" y="167"/>
                    <a:pt x="624" y="172"/>
                  </a:cubicBezTo>
                  <a:cubicBezTo>
                    <a:pt x="630" y="174"/>
                    <a:pt x="636" y="176"/>
                    <a:pt x="643" y="176"/>
                  </a:cubicBezTo>
                  <a:cubicBezTo>
                    <a:pt x="650" y="176"/>
                    <a:pt x="661" y="171"/>
                    <a:pt x="668" y="175"/>
                  </a:cubicBezTo>
                  <a:cubicBezTo>
                    <a:pt x="660" y="184"/>
                    <a:pt x="653" y="200"/>
                    <a:pt x="669" y="205"/>
                  </a:cubicBezTo>
                  <a:cubicBezTo>
                    <a:pt x="676" y="207"/>
                    <a:pt x="682" y="202"/>
                    <a:pt x="686" y="197"/>
                  </a:cubicBezTo>
                  <a:cubicBezTo>
                    <a:pt x="690" y="192"/>
                    <a:pt x="714" y="166"/>
                    <a:pt x="721" y="181"/>
                  </a:cubicBezTo>
                  <a:cubicBezTo>
                    <a:pt x="725" y="191"/>
                    <a:pt x="710" y="209"/>
                    <a:pt x="704" y="215"/>
                  </a:cubicBezTo>
                  <a:cubicBezTo>
                    <a:pt x="696" y="224"/>
                    <a:pt x="687" y="231"/>
                    <a:pt x="678" y="239"/>
                  </a:cubicBezTo>
                  <a:cubicBezTo>
                    <a:pt x="663" y="252"/>
                    <a:pt x="649" y="268"/>
                    <a:pt x="648" y="288"/>
                  </a:cubicBezTo>
                  <a:cubicBezTo>
                    <a:pt x="648" y="288"/>
                    <a:pt x="648" y="288"/>
                    <a:pt x="647" y="288"/>
                  </a:cubicBezTo>
                  <a:cubicBezTo>
                    <a:pt x="640" y="287"/>
                    <a:pt x="637" y="297"/>
                    <a:pt x="644" y="299"/>
                  </a:cubicBezTo>
                  <a:cubicBezTo>
                    <a:pt x="652" y="300"/>
                    <a:pt x="669" y="304"/>
                    <a:pt x="667" y="315"/>
                  </a:cubicBezTo>
                  <a:cubicBezTo>
                    <a:pt x="665" y="327"/>
                    <a:pt x="648" y="316"/>
                    <a:pt x="642" y="315"/>
                  </a:cubicBezTo>
                  <a:cubicBezTo>
                    <a:pt x="635" y="314"/>
                    <a:pt x="624" y="318"/>
                    <a:pt x="623" y="327"/>
                  </a:cubicBezTo>
                  <a:cubicBezTo>
                    <a:pt x="623" y="333"/>
                    <a:pt x="627" y="338"/>
                    <a:pt x="626" y="346"/>
                  </a:cubicBezTo>
                  <a:cubicBezTo>
                    <a:pt x="626" y="351"/>
                    <a:pt x="624" y="355"/>
                    <a:pt x="625" y="360"/>
                  </a:cubicBezTo>
                  <a:cubicBezTo>
                    <a:pt x="626" y="364"/>
                    <a:pt x="628" y="367"/>
                    <a:pt x="631" y="369"/>
                  </a:cubicBezTo>
                  <a:cubicBezTo>
                    <a:pt x="633" y="370"/>
                    <a:pt x="636" y="371"/>
                    <a:pt x="637" y="372"/>
                  </a:cubicBezTo>
                  <a:cubicBezTo>
                    <a:pt x="650" y="383"/>
                    <a:pt x="627" y="383"/>
                    <a:pt x="623" y="383"/>
                  </a:cubicBezTo>
                  <a:cubicBezTo>
                    <a:pt x="618" y="382"/>
                    <a:pt x="613" y="388"/>
                    <a:pt x="617" y="392"/>
                  </a:cubicBezTo>
                  <a:cubicBezTo>
                    <a:pt x="621" y="395"/>
                    <a:pt x="624" y="399"/>
                    <a:pt x="624" y="404"/>
                  </a:cubicBezTo>
                  <a:cubicBezTo>
                    <a:pt x="623" y="413"/>
                    <a:pt x="614" y="411"/>
                    <a:pt x="608" y="412"/>
                  </a:cubicBezTo>
                  <a:cubicBezTo>
                    <a:pt x="603" y="413"/>
                    <a:pt x="597" y="415"/>
                    <a:pt x="596" y="421"/>
                  </a:cubicBezTo>
                  <a:cubicBezTo>
                    <a:pt x="594" y="427"/>
                    <a:pt x="597" y="431"/>
                    <a:pt x="601" y="435"/>
                  </a:cubicBezTo>
                  <a:cubicBezTo>
                    <a:pt x="607" y="440"/>
                    <a:pt x="613" y="445"/>
                    <a:pt x="604" y="450"/>
                  </a:cubicBezTo>
                  <a:cubicBezTo>
                    <a:pt x="597" y="454"/>
                    <a:pt x="590" y="450"/>
                    <a:pt x="584" y="445"/>
                  </a:cubicBezTo>
                  <a:cubicBezTo>
                    <a:pt x="584" y="444"/>
                    <a:pt x="584" y="443"/>
                    <a:pt x="583" y="442"/>
                  </a:cubicBezTo>
                  <a:cubicBezTo>
                    <a:pt x="571" y="427"/>
                    <a:pt x="552" y="446"/>
                    <a:pt x="559" y="462"/>
                  </a:cubicBezTo>
                  <a:cubicBezTo>
                    <a:pt x="564" y="473"/>
                    <a:pt x="577" y="476"/>
                    <a:pt x="588" y="480"/>
                  </a:cubicBezTo>
                  <a:cubicBezTo>
                    <a:pt x="598" y="484"/>
                    <a:pt x="608" y="495"/>
                    <a:pt x="597" y="504"/>
                  </a:cubicBezTo>
                  <a:cubicBezTo>
                    <a:pt x="588" y="512"/>
                    <a:pt x="576" y="506"/>
                    <a:pt x="570" y="499"/>
                  </a:cubicBezTo>
                  <a:cubicBezTo>
                    <a:pt x="564" y="492"/>
                    <a:pt x="557" y="486"/>
                    <a:pt x="547" y="492"/>
                  </a:cubicBezTo>
                  <a:cubicBezTo>
                    <a:pt x="539" y="496"/>
                    <a:pt x="533" y="508"/>
                    <a:pt x="532" y="517"/>
                  </a:cubicBezTo>
                  <a:cubicBezTo>
                    <a:pt x="532" y="525"/>
                    <a:pt x="537" y="532"/>
                    <a:pt x="545" y="532"/>
                  </a:cubicBezTo>
                  <a:cubicBezTo>
                    <a:pt x="552" y="532"/>
                    <a:pt x="558" y="526"/>
                    <a:pt x="564" y="524"/>
                  </a:cubicBezTo>
                  <a:cubicBezTo>
                    <a:pt x="571" y="522"/>
                    <a:pt x="578" y="521"/>
                    <a:pt x="585" y="523"/>
                  </a:cubicBezTo>
                  <a:cubicBezTo>
                    <a:pt x="569" y="535"/>
                    <a:pt x="557" y="551"/>
                    <a:pt x="544" y="565"/>
                  </a:cubicBezTo>
                  <a:cubicBezTo>
                    <a:pt x="527" y="585"/>
                    <a:pt x="502" y="603"/>
                    <a:pt x="475" y="593"/>
                  </a:cubicBezTo>
                  <a:cubicBezTo>
                    <a:pt x="472" y="592"/>
                    <a:pt x="469" y="595"/>
                    <a:pt x="470" y="598"/>
                  </a:cubicBezTo>
                  <a:cubicBezTo>
                    <a:pt x="468" y="598"/>
                    <a:pt x="465" y="599"/>
                    <a:pt x="465" y="602"/>
                  </a:cubicBezTo>
                  <a:cubicBezTo>
                    <a:pt x="458" y="624"/>
                    <a:pt x="452" y="649"/>
                    <a:pt x="434" y="666"/>
                  </a:cubicBezTo>
                  <a:cubicBezTo>
                    <a:pt x="419" y="680"/>
                    <a:pt x="395" y="679"/>
                    <a:pt x="392" y="704"/>
                  </a:cubicBezTo>
                  <a:cubicBezTo>
                    <a:pt x="391" y="717"/>
                    <a:pt x="392" y="727"/>
                    <a:pt x="385" y="739"/>
                  </a:cubicBezTo>
                  <a:cubicBezTo>
                    <a:pt x="380" y="749"/>
                    <a:pt x="372" y="758"/>
                    <a:pt x="366" y="768"/>
                  </a:cubicBezTo>
                  <a:cubicBezTo>
                    <a:pt x="360" y="776"/>
                    <a:pt x="354" y="786"/>
                    <a:pt x="352" y="796"/>
                  </a:cubicBezTo>
                  <a:cubicBezTo>
                    <a:pt x="349" y="809"/>
                    <a:pt x="350" y="822"/>
                    <a:pt x="346" y="834"/>
                  </a:cubicBezTo>
                  <a:cubicBezTo>
                    <a:pt x="339" y="833"/>
                    <a:pt x="335" y="828"/>
                    <a:pt x="333" y="822"/>
                  </a:cubicBezTo>
                  <a:cubicBezTo>
                    <a:pt x="333" y="821"/>
                    <a:pt x="334" y="819"/>
                    <a:pt x="334" y="818"/>
                  </a:cubicBezTo>
                  <a:cubicBezTo>
                    <a:pt x="335" y="814"/>
                    <a:pt x="332" y="811"/>
                    <a:pt x="329" y="811"/>
                  </a:cubicBezTo>
                  <a:cubicBezTo>
                    <a:pt x="329" y="811"/>
                    <a:pt x="329" y="811"/>
                    <a:pt x="329" y="811"/>
                  </a:cubicBezTo>
                  <a:cubicBezTo>
                    <a:pt x="328" y="809"/>
                    <a:pt x="326" y="809"/>
                    <a:pt x="325" y="811"/>
                  </a:cubicBezTo>
                  <a:cubicBezTo>
                    <a:pt x="325" y="812"/>
                    <a:pt x="324" y="813"/>
                    <a:pt x="324" y="814"/>
                  </a:cubicBezTo>
                  <a:cubicBezTo>
                    <a:pt x="324" y="814"/>
                    <a:pt x="324" y="815"/>
                    <a:pt x="324" y="815"/>
                  </a:cubicBezTo>
                  <a:cubicBezTo>
                    <a:pt x="322" y="821"/>
                    <a:pt x="316" y="825"/>
                    <a:pt x="310" y="824"/>
                  </a:cubicBezTo>
                  <a:cubicBezTo>
                    <a:pt x="303" y="824"/>
                    <a:pt x="301" y="818"/>
                    <a:pt x="299" y="812"/>
                  </a:cubicBezTo>
                  <a:cubicBezTo>
                    <a:pt x="295" y="803"/>
                    <a:pt x="292" y="792"/>
                    <a:pt x="290" y="781"/>
                  </a:cubicBezTo>
                  <a:cubicBezTo>
                    <a:pt x="286" y="761"/>
                    <a:pt x="285" y="739"/>
                    <a:pt x="284" y="718"/>
                  </a:cubicBezTo>
                  <a:cubicBezTo>
                    <a:pt x="284" y="706"/>
                    <a:pt x="283" y="695"/>
                    <a:pt x="283" y="683"/>
                  </a:cubicBezTo>
                  <a:cubicBezTo>
                    <a:pt x="282" y="672"/>
                    <a:pt x="281" y="660"/>
                    <a:pt x="288" y="651"/>
                  </a:cubicBezTo>
                  <a:cubicBezTo>
                    <a:pt x="296" y="639"/>
                    <a:pt x="315" y="635"/>
                    <a:pt x="314" y="618"/>
                  </a:cubicBezTo>
                  <a:cubicBezTo>
                    <a:pt x="313" y="605"/>
                    <a:pt x="302" y="604"/>
                    <a:pt x="293" y="601"/>
                  </a:cubicBezTo>
                  <a:cubicBezTo>
                    <a:pt x="288" y="599"/>
                    <a:pt x="284" y="596"/>
                    <a:pt x="292" y="595"/>
                  </a:cubicBezTo>
                  <a:cubicBezTo>
                    <a:pt x="296" y="594"/>
                    <a:pt x="301" y="597"/>
                    <a:pt x="304" y="598"/>
                  </a:cubicBezTo>
                  <a:cubicBezTo>
                    <a:pt x="311" y="600"/>
                    <a:pt x="318" y="601"/>
                    <a:pt x="324" y="597"/>
                  </a:cubicBezTo>
                  <a:cubicBezTo>
                    <a:pt x="333" y="591"/>
                    <a:pt x="332" y="579"/>
                    <a:pt x="326" y="572"/>
                  </a:cubicBezTo>
                  <a:cubicBezTo>
                    <a:pt x="320" y="563"/>
                    <a:pt x="309" y="562"/>
                    <a:pt x="299" y="563"/>
                  </a:cubicBezTo>
                  <a:cubicBezTo>
                    <a:pt x="305" y="540"/>
                    <a:pt x="310" y="517"/>
                    <a:pt x="316" y="494"/>
                  </a:cubicBezTo>
                  <a:cubicBezTo>
                    <a:pt x="319" y="482"/>
                    <a:pt x="320" y="462"/>
                    <a:pt x="302" y="463"/>
                  </a:cubicBezTo>
                  <a:cubicBezTo>
                    <a:pt x="294" y="464"/>
                    <a:pt x="286" y="472"/>
                    <a:pt x="278" y="468"/>
                  </a:cubicBezTo>
                  <a:cubicBezTo>
                    <a:pt x="265" y="461"/>
                    <a:pt x="284" y="445"/>
                    <a:pt x="290" y="438"/>
                  </a:cubicBezTo>
                  <a:cubicBezTo>
                    <a:pt x="298" y="427"/>
                    <a:pt x="303" y="408"/>
                    <a:pt x="292" y="398"/>
                  </a:cubicBezTo>
                  <a:close/>
                  <a:moveTo>
                    <a:pt x="566" y="511"/>
                  </a:moveTo>
                  <a:cubicBezTo>
                    <a:pt x="564" y="512"/>
                    <a:pt x="561" y="513"/>
                    <a:pt x="559" y="514"/>
                  </a:cubicBezTo>
                  <a:cubicBezTo>
                    <a:pt x="555" y="515"/>
                    <a:pt x="550" y="520"/>
                    <a:pt x="546" y="518"/>
                  </a:cubicBezTo>
                  <a:cubicBezTo>
                    <a:pt x="540" y="514"/>
                    <a:pt x="551" y="500"/>
                    <a:pt x="559" y="503"/>
                  </a:cubicBezTo>
                  <a:cubicBezTo>
                    <a:pt x="561" y="504"/>
                    <a:pt x="564" y="509"/>
                    <a:pt x="566" y="511"/>
                  </a:cubicBezTo>
                  <a:close/>
                  <a:moveTo>
                    <a:pt x="124" y="660"/>
                  </a:moveTo>
                  <a:cubicBezTo>
                    <a:pt x="137" y="632"/>
                    <a:pt x="151" y="605"/>
                    <a:pt x="166" y="578"/>
                  </a:cubicBezTo>
                  <a:cubicBezTo>
                    <a:pt x="168" y="584"/>
                    <a:pt x="167" y="594"/>
                    <a:pt x="168" y="597"/>
                  </a:cubicBezTo>
                  <a:cubicBezTo>
                    <a:pt x="169" y="602"/>
                    <a:pt x="173" y="606"/>
                    <a:pt x="178" y="608"/>
                  </a:cubicBezTo>
                  <a:cubicBezTo>
                    <a:pt x="188" y="612"/>
                    <a:pt x="201" y="608"/>
                    <a:pt x="200" y="623"/>
                  </a:cubicBezTo>
                  <a:cubicBezTo>
                    <a:pt x="199" y="633"/>
                    <a:pt x="192" y="641"/>
                    <a:pt x="189" y="650"/>
                  </a:cubicBezTo>
                  <a:cubicBezTo>
                    <a:pt x="184" y="664"/>
                    <a:pt x="188" y="679"/>
                    <a:pt x="194" y="693"/>
                  </a:cubicBezTo>
                  <a:cubicBezTo>
                    <a:pt x="200" y="708"/>
                    <a:pt x="214" y="733"/>
                    <a:pt x="197" y="746"/>
                  </a:cubicBezTo>
                  <a:cubicBezTo>
                    <a:pt x="190" y="752"/>
                    <a:pt x="182" y="747"/>
                    <a:pt x="175" y="754"/>
                  </a:cubicBezTo>
                  <a:cubicBezTo>
                    <a:pt x="171" y="757"/>
                    <a:pt x="169" y="762"/>
                    <a:pt x="169" y="767"/>
                  </a:cubicBezTo>
                  <a:cubicBezTo>
                    <a:pt x="168" y="774"/>
                    <a:pt x="171" y="780"/>
                    <a:pt x="174" y="787"/>
                  </a:cubicBezTo>
                  <a:cubicBezTo>
                    <a:pt x="175" y="791"/>
                    <a:pt x="181" y="799"/>
                    <a:pt x="178" y="804"/>
                  </a:cubicBezTo>
                  <a:cubicBezTo>
                    <a:pt x="173" y="811"/>
                    <a:pt x="167" y="805"/>
                    <a:pt x="162" y="804"/>
                  </a:cubicBezTo>
                  <a:cubicBezTo>
                    <a:pt x="150" y="800"/>
                    <a:pt x="142" y="808"/>
                    <a:pt x="144" y="820"/>
                  </a:cubicBezTo>
                  <a:cubicBezTo>
                    <a:pt x="144" y="823"/>
                    <a:pt x="145" y="825"/>
                    <a:pt x="146" y="828"/>
                  </a:cubicBezTo>
                  <a:cubicBezTo>
                    <a:pt x="148" y="832"/>
                    <a:pt x="152" y="837"/>
                    <a:pt x="147" y="839"/>
                  </a:cubicBezTo>
                  <a:cubicBezTo>
                    <a:pt x="137" y="844"/>
                    <a:pt x="127" y="817"/>
                    <a:pt x="127" y="811"/>
                  </a:cubicBezTo>
                  <a:cubicBezTo>
                    <a:pt x="126" y="806"/>
                    <a:pt x="121" y="803"/>
                    <a:pt x="117" y="807"/>
                  </a:cubicBezTo>
                  <a:cubicBezTo>
                    <a:pt x="110" y="813"/>
                    <a:pt x="100" y="806"/>
                    <a:pt x="103" y="798"/>
                  </a:cubicBezTo>
                  <a:cubicBezTo>
                    <a:pt x="104" y="794"/>
                    <a:pt x="109" y="790"/>
                    <a:pt x="112" y="787"/>
                  </a:cubicBezTo>
                  <a:cubicBezTo>
                    <a:pt x="118" y="782"/>
                    <a:pt x="125" y="776"/>
                    <a:pt x="128" y="768"/>
                  </a:cubicBezTo>
                  <a:cubicBezTo>
                    <a:pt x="130" y="764"/>
                    <a:pt x="128" y="760"/>
                    <a:pt x="123" y="760"/>
                  </a:cubicBezTo>
                  <a:cubicBezTo>
                    <a:pt x="110" y="759"/>
                    <a:pt x="128" y="737"/>
                    <a:pt x="129" y="735"/>
                  </a:cubicBezTo>
                  <a:cubicBezTo>
                    <a:pt x="132" y="729"/>
                    <a:pt x="135" y="724"/>
                    <a:pt x="137" y="718"/>
                  </a:cubicBezTo>
                  <a:cubicBezTo>
                    <a:pt x="141" y="706"/>
                    <a:pt x="143" y="693"/>
                    <a:pt x="142" y="680"/>
                  </a:cubicBezTo>
                  <a:cubicBezTo>
                    <a:pt x="142" y="676"/>
                    <a:pt x="137" y="673"/>
                    <a:pt x="134" y="676"/>
                  </a:cubicBezTo>
                  <a:cubicBezTo>
                    <a:pt x="131" y="679"/>
                    <a:pt x="129" y="683"/>
                    <a:pt x="126" y="684"/>
                  </a:cubicBezTo>
                  <a:cubicBezTo>
                    <a:pt x="124" y="687"/>
                    <a:pt x="122" y="687"/>
                    <a:pt x="119" y="685"/>
                  </a:cubicBezTo>
                  <a:cubicBezTo>
                    <a:pt x="116" y="686"/>
                    <a:pt x="114" y="685"/>
                    <a:pt x="114" y="683"/>
                  </a:cubicBezTo>
                  <a:cubicBezTo>
                    <a:pt x="117" y="675"/>
                    <a:pt x="121" y="668"/>
                    <a:pt x="124" y="660"/>
                  </a:cubicBezTo>
                  <a:close/>
                  <a:moveTo>
                    <a:pt x="117" y="1586"/>
                  </a:moveTo>
                  <a:cubicBezTo>
                    <a:pt x="67" y="1474"/>
                    <a:pt x="34" y="1355"/>
                    <a:pt x="23" y="1233"/>
                  </a:cubicBezTo>
                  <a:cubicBezTo>
                    <a:pt x="16" y="1154"/>
                    <a:pt x="18" y="1075"/>
                    <a:pt x="28" y="996"/>
                  </a:cubicBezTo>
                  <a:cubicBezTo>
                    <a:pt x="28" y="996"/>
                    <a:pt x="28" y="996"/>
                    <a:pt x="28" y="996"/>
                  </a:cubicBezTo>
                  <a:cubicBezTo>
                    <a:pt x="46" y="1021"/>
                    <a:pt x="54" y="1052"/>
                    <a:pt x="48" y="1082"/>
                  </a:cubicBezTo>
                  <a:cubicBezTo>
                    <a:pt x="47" y="1085"/>
                    <a:pt x="49" y="1089"/>
                    <a:pt x="53" y="1089"/>
                  </a:cubicBezTo>
                  <a:cubicBezTo>
                    <a:pt x="73" y="1087"/>
                    <a:pt x="82" y="1067"/>
                    <a:pt x="81" y="1049"/>
                  </a:cubicBezTo>
                  <a:cubicBezTo>
                    <a:pt x="81" y="1034"/>
                    <a:pt x="75" y="1018"/>
                    <a:pt x="82" y="1003"/>
                  </a:cubicBezTo>
                  <a:cubicBezTo>
                    <a:pt x="87" y="992"/>
                    <a:pt x="96" y="984"/>
                    <a:pt x="95" y="971"/>
                  </a:cubicBezTo>
                  <a:cubicBezTo>
                    <a:pt x="95" y="958"/>
                    <a:pt x="87" y="947"/>
                    <a:pt x="83" y="935"/>
                  </a:cubicBezTo>
                  <a:cubicBezTo>
                    <a:pt x="80" y="922"/>
                    <a:pt x="78" y="907"/>
                    <a:pt x="81" y="894"/>
                  </a:cubicBezTo>
                  <a:cubicBezTo>
                    <a:pt x="82" y="888"/>
                    <a:pt x="84" y="882"/>
                    <a:pt x="88" y="876"/>
                  </a:cubicBezTo>
                  <a:cubicBezTo>
                    <a:pt x="94" y="867"/>
                    <a:pt x="108" y="858"/>
                    <a:pt x="115" y="872"/>
                  </a:cubicBezTo>
                  <a:cubicBezTo>
                    <a:pt x="121" y="885"/>
                    <a:pt x="115" y="901"/>
                    <a:pt x="119" y="915"/>
                  </a:cubicBezTo>
                  <a:cubicBezTo>
                    <a:pt x="120" y="920"/>
                    <a:pt x="125" y="920"/>
                    <a:pt x="129" y="918"/>
                  </a:cubicBezTo>
                  <a:cubicBezTo>
                    <a:pt x="137" y="911"/>
                    <a:pt x="145" y="904"/>
                    <a:pt x="153" y="897"/>
                  </a:cubicBezTo>
                  <a:cubicBezTo>
                    <a:pt x="157" y="921"/>
                    <a:pt x="154" y="946"/>
                    <a:pt x="144" y="969"/>
                  </a:cubicBezTo>
                  <a:cubicBezTo>
                    <a:pt x="142" y="973"/>
                    <a:pt x="144" y="977"/>
                    <a:pt x="149" y="977"/>
                  </a:cubicBezTo>
                  <a:cubicBezTo>
                    <a:pt x="164" y="977"/>
                    <a:pt x="179" y="977"/>
                    <a:pt x="194" y="977"/>
                  </a:cubicBezTo>
                  <a:cubicBezTo>
                    <a:pt x="182" y="1007"/>
                    <a:pt x="182" y="1007"/>
                    <a:pt x="182" y="1007"/>
                  </a:cubicBezTo>
                  <a:cubicBezTo>
                    <a:pt x="180" y="1013"/>
                    <a:pt x="188" y="1016"/>
                    <a:pt x="192" y="1013"/>
                  </a:cubicBezTo>
                  <a:cubicBezTo>
                    <a:pt x="203" y="1004"/>
                    <a:pt x="216" y="1015"/>
                    <a:pt x="213" y="1027"/>
                  </a:cubicBezTo>
                  <a:cubicBezTo>
                    <a:pt x="211" y="1035"/>
                    <a:pt x="206" y="1042"/>
                    <a:pt x="202" y="1049"/>
                  </a:cubicBezTo>
                  <a:cubicBezTo>
                    <a:pt x="197" y="1058"/>
                    <a:pt x="192" y="1069"/>
                    <a:pt x="199" y="1079"/>
                  </a:cubicBezTo>
                  <a:cubicBezTo>
                    <a:pt x="205" y="1087"/>
                    <a:pt x="216" y="1089"/>
                    <a:pt x="216" y="1100"/>
                  </a:cubicBezTo>
                  <a:cubicBezTo>
                    <a:pt x="216" y="1109"/>
                    <a:pt x="211" y="1117"/>
                    <a:pt x="211" y="1126"/>
                  </a:cubicBezTo>
                  <a:cubicBezTo>
                    <a:pt x="211" y="1135"/>
                    <a:pt x="215" y="1145"/>
                    <a:pt x="223" y="1148"/>
                  </a:cubicBezTo>
                  <a:cubicBezTo>
                    <a:pt x="218" y="1158"/>
                    <a:pt x="199" y="1156"/>
                    <a:pt x="192" y="1148"/>
                  </a:cubicBezTo>
                  <a:cubicBezTo>
                    <a:pt x="180" y="1136"/>
                    <a:pt x="184" y="1115"/>
                    <a:pt x="188" y="1100"/>
                  </a:cubicBezTo>
                  <a:cubicBezTo>
                    <a:pt x="189" y="1096"/>
                    <a:pt x="185" y="1091"/>
                    <a:pt x="181" y="1092"/>
                  </a:cubicBezTo>
                  <a:cubicBezTo>
                    <a:pt x="165" y="1099"/>
                    <a:pt x="87" y="1121"/>
                    <a:pt x="111" y="1153"/>
                  </a:cubicBezTo>
                  <a:cubicBezTo>
                    <a:pt x="113" y="1156"/>
                    <a:pt x="117" y="1157"/>
                    <a:pt x="120" y="1154"/>
                  </a:cubicBezTo>
                  <a:cubicBezTo>
                    <a:pt x="127" y="1148"/>
                    <a:pt x="138" y="1157"/>
                    <a:pt x="142" y="1162"/>
                  </a:cubicBezTo>
                  <a:cubicBezTo>
                    <a:pt x="147" y="1168"/>
                    <a:pt x="152" y="1174"/>
                    <a:pt x="156" y="1180"/>
                  </a:cubicBezTo>
                  <a:cubicBezTo>
                    <a:pt x="165" y="1191"/>
                    <a:pt x="173" y="1202"/>
                    <a:pt x="181" y="1212"/>
                  </a:cubicBezTo>
                  <a:cubicBezTo>
                    <a:pt x="170" y="1231"/>
                    <a:pt x="142" y="1230"/>
                    <a:pt x="135" y="1207"/>
                  </a:cubicBezTo>
                  <a:cubicBezTo>
                    <a:pt x="134" y="1202"/>
                    <a:pt x="127" y="1201"/>
                    <a:pt x="125" y="1206"/>
                  </a:cubicBezTo>
                  <a:cubicBezTo>
                    <a:pt x="100" y="1242"/>
                    <a:pt x="90" y="1285"/>
                    <a:pt x="81" y="1327"/>
                  </a:cubicBezTo>
                  <a:cubicBezTo>
                    <a:pt x="77" y="1346"/>
                    <a:pt x="74" y="1364"/>
                    <a:pt x="85" y="1381"/>
                  </a:cubicBezTo>
                  <a:cubicBezTo>
                    <a:pt x="91" y="1390"/>
                    <a:pt x="95" y="1397"/>
                    <a:pt x="95" y="1407"/>
                  </a:cubicBezTo>
                  <a:cubicBezTo>
                    <a:pt x="95" y="1417"/>
                    <a:pt x="92" y="1426"/>
                    <a:pt x="90" y="1435"/>
                  </a:cubicBezTo>
                  <a:cubicBezTo>
                    <a:pt x="86" y="1448"/>
                    <a:pt x="82" y="1463"/>
                    <a:pt x="88" y="1477"/>
                  </a:cubicBezTo>
                  <a:cubicBezTo>
                    <a:pt x="92" y="1486"/>
                    <a:pt x="100" y="1492"/>
                    <a:pt x="106" y="1501"/>
                  </a:cubicBezTo>
                  <a:cubicBezTo>
                    <a:pt x="112" y="1510"/>
                    <a:pt x="111" y="1522"/>
                    <a:pt x="113" y="1533"/>
                  </a:cubicBezTo>
                  <a:cubicBezTo>
                    <a:pt x="117" y="1567"/>
                    <a:pt x="142" y="1592"/>
                    <a:pt x="168" y="1614"/>
                  </a:cubicBezTo>
                  <a:cubicBezTo>
                    <a:pt x="151" y="1614"/>
                    <a:pt x="134" y="1604"/>
                    <a:pt x="128" y="1587"/>
                  </a:cubicBezTo>
                  <a:cubicBezTo>
                    <a:pt x="126" y="1581"/>
                    <a:pt x="119" y="1582"/>
                    <a:pt x="117" y="1586"/>
                  </a:cubicBezTo>
                  <a:close/>
                  <a:moveTo>
                    <a:pt x="602" y="2102"/>
                  </a:moveTo>
                  <a:cubicBezTo>
                    <a:pt x="605" y="2109"/>
                    <a:pt x="606" y="2117"/>
                    <a:pt x="607" y="2125"/>
                  </a:cubicBezTo>
                  <a:cubicBezTo>
                    <a:pt x="451" y="2037"/>
                    <a:pt x="317" y="1912"/>
                    <a:pt x="216" y="1764"/>
                  </a:cubicBezTo>
                  <a:cubicBezTo>
                    <a:pt x="203" y="1744"/>
                    <a:pt x="190" y="1724"/>
                    <a:pt x="178" y="1703"/>
                  </a:cubicBezTo>
                  <a:cubicBezTo>
                    <a:pt x="181" y="1688"/>
                    <a:pt x="201" y="1702"/>
                    <a:pt x="206" y="1706"/>
                  </a:cubicBezTo>
                  <a:cubicBezTo>
                    <a:pt x="209" y="1709"/>
                    <a:pt x="212" y="1712"/>
                    <a:pt x="216" y="1714"/>
                  </a:cubicBezTo>
                  <a:cubicBezTo>
                    <a:pt x="221" y="1718"/>
                    <a:pt x="227" y="1721"/>
                    <a:pt x="234" y="1722"/>
                  </a:cubicBezTo>
                  <a:cubicBezTo>
                    <a:pt x="244" y="1723"/>
                    <a:pt x="258" y="1718"/>
                    <a:pt x="267" y="1723"/>
                  </a:cubicBezTo>
                  <a:cubicBezTo>
                    <a:pt x="275" y="1729"/>
                    <a:pt x="277" y="1741"/>
                    <a:pt x="281" y="1749"/>
                  </a:cubicBezTo>
                  <a:cubicBezTo>
                    <a:pt x="288" y="1764"/>
                    <a:pt x="299" y="1779"/>
                    <a:pt x="313" y="1788"/>
                  </a:cubicBezTo>
                  <a:cubicBezTo>
                    <a:pt x="325" y="1795"/>
                    <a:pt x="341" y="1800"/>
                    <a:pt x="354" y="1795"/>
                  </a:cubicBezTo>
                  <a:cubicBezTo>
                    <a:pt x="368" y="1807"/>
                    <a:pt x="383" y="1817"/>
                    <a:pt x="397" y="1827"/>
                  </a:cubicBezTo>
                  <a:cubicBezTo>
                    <a:pt x="411" y="1838"/>
                    <a:pt x="430" y="1854"/>
                    <a:pt x="424" y="1874"/>
                  </a:cubicBezTo>
                  <a:cubicBezTo>
                    <a:pt x="423" y="1878"/>
                    <a:pt x="427" y="1882"/>
                    <a:pt x="431" y="1881"/>
                  </a:cubicBezTo>
                  <a:cubicBezTo>
                    <a:pt x="452" y="1874"/>
                    <a:pt x="474" y="1880"/>
                    <a:pt x="490" y="1895"/>
                  </a:cubicBezTo>
                  <a:cubicBezTo>
                    <a:pt x="496" y="1901"/>
                    <a:pt x="501" y="1906"/>
                    <a:pt x="510" y="1907"/>
                  </a:cubicBezTo>
                  <a:cubicBezTo>
                    <a:pt x="519" y="1908"/>
                    <a:pt x="527" y="1902"/>
                    <a:pt x="536" y="1905"/>
                  </a:cubicBezTo>
                  <a:cubicBezTo>
                    <a:pt x="556" y="1911"/>
                    <a:pt x="566" y="1933"/>
                    <a:pt x="581" y="1945"/>
                  </a:cubicBezTo>
                  <a:cubicBezTo>
                    <a:pt x="593" y="1954"/>
                    <a:pt x="606" y="1956"/>
                    <a:pt x="619" y="1961"/>
                  </a:cubicBezTo>
                  <a:cubicBezTo>
                    <a:pt x="627" y="1963"/>
                    <a:pt x="635" y="1967"/>
                    <a:pt x="638" y="1974"/>
                  </a:cubicBezTo>
                  <a:cubicBezTo>
                    <a:pt x="641" y="1983"/>
                    <a:pt x="634" y="1992"/>
                    <a:pt x="629" y="1999"/>
                  </a:cubicBezTo>
                  <a:cubicBezTo>
                    <a:pt x="620" y="2012"/>
                    <a:pt x="614" y="2025"/>
                    <a:pt x="618" y="2041"/>
                  </a:cubicBezTo>
                  <a:cubicBezTo>
                    <a:pt x="623" y="2058"/>
                    <a:pt x="637" y="2070"/>
                    <a:pt x="651" y="2082"/>
                  </a:cubicBezTo>
                  <a:cubicBezTo>
                    <a:pt x="654" y="2085"/>
                    <a:pt x="666" y="2093"/>
                    <a:pt x="660" y="2098"/>
                  </a:cubicBezTo>
                  <a:cubicBezTo>
                    <a:pt x="658" y="2100"/>
                    <a:pt x="650" y="2098"/>
                    <a:pt x="647" y="2098"/>
                  </a:cubicBezTo>
                  <a:cubicBezTo>
                    <a:pt x="634" y="2097"/>
                    <a:pt x="621" y="2096"/>
                    <a:pt x="608" y="2094"/>
                  </a:cubicBezTo>
                  <a:cubicBezTo>
                    <a:pt x="604" y="2094"/>
                    <a:pt x="602" y="2098"/>
                    <a:pt x="602" y="2102"/>
                  </a:cubicBezTo>
                  <a:close/>
                  <a:moveTo>
                    <a:pt x="1606" y="2135"/>
                  </a:moveTo>
                  <a:cubicBezTo>
                    <a:pt x="1568" y="2155"/>
                    <a:pt x="1530" y="2171"/>
                    <a:pt x="1490" y="2185"/>
                  </a:cubicBezTo>
                  <a:cubicBezTo>
                    <a:pt x="1489" y="2185"/>
                    <a:pt x="1488" y="2185"/>
                    <a:pt x="1487" y="2185"/>
                  </a:cubicBezTo>
                  <a:cubicBezTo>
                    <a:pt x="1264" y="2249"/>
                    <a:pt x="1022" y="2271"/>
                    <a:pt x="796" y="2207"/>
                  </a:cubicBezTo>
                  <a:cubicBezTo>
                    <a:pt x="765" y="2199"/>
                    <a:pt x="735" y="2189"/>
                    <a:pt x="706" y="2177"/>
                  </a:cubicBezTo>
                  <a:cubicBezTo>
                    <a:pt x="685" y="2169"/>
                    <a:pt x="664" y="2158"/>
                    <a:pt x="643" y="2149"/>
                  </a:cubicBezTo>
                  <a:cubicBezTo>
                    <a:pt x="644" y="2147"/>
                    <a:pt x="643" y="2145"/>
                    <a:pt x="641" y="2144"/>
                  </a:cubicBezTo>
                  <a:cubicBezTo>
                    <a:pt x="632" y="2139"/>
                    <a:pt x="624" y="2135"/>
                    <a:pt x="616" y="2130"/>
                  </a:cubicBezTo>
                  <a:cubicBezTo>
                    <a:pt x="616" y="2122"/>
                    <a:pt x="616" y="2114"/>
                    <a:pt x="615" y="2106"/>
                  </a:cubicBezTo>
                  <a:cubicBezTo>
                    <a:pt x="623" y="2107"/>
                    <a:pt x="632" y="2108"/>
                    <a:pt x="640" y="2109"/>
                  </a:cubicBezTo>
                  <a:cubicBezTo>
                    <a:pt x="648" y="2110"/>
                    <a:pt x="656" y="2111"/>
                    <a:pt x="664" y="2109"/>
                  </a:cubicBezTo>
                  <a:cubicBezTo>
                    <a:pt x="676" y="2106"/>
                    <a:pt x="677" y="2094"/>
                    <a:pt x="671" y="2085"/>
                  </a:cubicBezTo>
                  <a:cubicBezTo>
                    <a:pt x="659" y="2070"/>
                    <a:pt x="640" y="2062"/>
                    <a:pt x="632" y="2044"/>
                  </a:cubicBezTo>
                  <a:cubicBezTo>
                    <a:pt x="621" y="2022"/>
                    <a:pt x="638" y="2010"/>
                    <a:pt x="647" y="1992"/>
                  </a:cubicBezTo>
                  <a:cubicBezTo>
                    <a:pt x="660" y="1964"/>
                    <a:pt x="632" y="1953"/>
                    <a:pt x="611" y="1946"/>
                  </a:cubicBezTo>
                  <a:cubicBezTo>
                    <a:pt x="592" y="1940"/>
                    <a:pt x="582" y="1930"/>
                    <a:pt x="569" y="1915"/>
                  </a:cubicBezTo>
                  <a:cubicBezTo>
                    <a:pt x="559" y="1904"/>
                    <a:pt x="546" y="1893"/>
                    <a:pt x="530" y="1892"/>
                  </a:cubicBezTo>
                  <a:cubicBezTo>
                    <a:pt x="526" y="1892"/>
                    <a:pt x="522" y="1893"/>
                    <a:pt x="517" y="1894"/>
                  </a:cubicBezTo>
                  <a:cubicBezTo>
                    <a:pt x="510" y="1896"/>
                    <a:pt x="507" y="1895"/>
                    <a:pt x="501" y="1890"/>
                  </a:cubicBezTo>
                  <a:cubicBezTo>
                    <a:pt x="494" y="1884"/>
                    <a:pt x="488" y="1878"/>
                    <a:pt x="480" y="1874"/>
                  </a:cubicBezTo>
                  <a:cubicBezTo>
                    <a:pt x="467" y="1867"/>
                    <a:pt x="451" y="1865"/>
                    <a:pt x="437" y="1868"/>
                  </a:cubicBezTo>
                  <a:cubicBezTo>
                    <a:pt x="437" y="1853"/>
                    <a:pt x="429" y="1840"/>
                    <a:pt x="418" y="1830"/>
                  </a:cubicBezTo>
                  <a:cubicBezTo>
                    <a:pt x="401" y="1813"/>
                    <a:pt x="380" y="1799"/>
                    <a:pt x="360" y="1786"/>
                  </a:cubicBezTo>
                  <a:cubicBezTo>
                    <a:pt x="358" y="1785"/>
                    <a:pt x="357" y="1785"/>
                    <a:pt x="356" y="1786"/>
                  </a:cubicBezTo>
                  <a:cubicBezTo>
                    <a:pt x="355" y="1786"/>
                    <a:pt x="355" y="1786"/>
                    <a:pt x="355" y="1785"/>
                  </a:cubicBezTo>
                  <a:cubicBezTo>
                    <a:pt x="341" y="1784"/>
                    <a:pt x="330" y="1785"/>
                    <a:pt x="318" y="1777"/>
                  </a:cubicBezTo>
                  <a:cubicBezTo>
                    <a:pt x="307" y="1770"/>
                    <a:pt x="300" y="1760"/>
                    <a:pt x="294" y="1749"/>
                  </a:cubicBezTo>
                  <a:cubicBezTo>
                    <a:pt x="285" y="1733"/>
                    <a:pt x="282" y="1712"/>
                    <a:pt x="261" y="1710"/>
                  </a:cubicBezTo>
                  <a:cubicBezTo>
                    <a:pt x="247" y="1708"/>
                    <a:pt x="235" y="1714"/>
                    <a:pt x="223" y="1705"/>
                  </a:cubicBezTo>
                  <a:cubicBezTo>
                    <a:pt x="214" y="1700"/>
                    <a:pt x="208" y="1691"/>
                    <a:pt x="197" y="1687"/>
                  </a:cubicBezTo>
                  <a:cubicBezTo>
                    <a:pt x="189" y="1684"/>
                    <a:pt x="178" y="1687"/>
                    <a:pt x="173" y="1694"/>
                  </a:cubicBezTo>
                  <a:cubicBezTo>
                    <a:pt x="156" y="1666"/>
                    <a:pt x="141" y="1636"/>
                    <a:pt x="126" y="1606"/>
                  </a:cubicBezTo>
                  <a:cubicBezTo>
                    <a:pt x="140" y="1622"/>
                    <a:pt x="162" y="1630"/>
                    <a:pt x="183" y="1623"/>
                  </a:cubicBezTo>
                  <a:cubicBezTo>
                    <a:pt x="187" y="1622"/>
                    <a:pt x="189" y="1616"/>
                    <a:pt x="186" y="1613"/>
                  </a:cubicBezTo>
                  <a:cubicBezTo>
                    <a:pt x="171" y="1602"/>
                    <a:pt x="157" y="1590"/>
                    <a:pt x="145" y="1576"/>
                  </a:cubicBezTo>
                  <a:cubicBezTo>
                    <a:pt x="132" y="1560"/>
                    <a:pt x="126" y="1543"/>
                    <a:pt x="123" y="1522"/>
                  </a:cubicBezTo>
                  <a:cubicBezTo>
                    <a:pt x="122" y="1514"/>
                    <a:pt x="121" y="1506"/>
                    <a:pt x="117" y="1498"/>
                  </a:cubicBezTo>
                  <a:cubicBezTo>
                    <a:pt x="113" y="1490"/>
                    <a:pt x="106" y="1485"/>
                    <a:pt x="101" y="1477"/>
                  </a:cubicBezTo>
                  <a:cubicBezTo>
                    <a:pt x="91" y="1462"/>
                    <a:pt x="100" y="1443"/>
                    <a:pt x="104" y="1427"/>
                  </a:cubicBezTo>
                  <a:cubicBezTo>
                    <a:pt x="107" y="1415"/>
                    <a:pt x="109" y="1401"/>
                    <a:pt x="103" y="1389"/>
                  </a:cubicBezTo>
                  <a:cubicBezTo>
                    <a:pt x="99" y="1378"/>
                    <a:pt x="90" y="1371"/>
                    <a:pt x="89" y="1359"/>
                  </a:cubicBezTo>
                  <a:cubicBezTo>
                    <a:pt x="88" y="1349"/>
                    <a:pt x="91" y="1338"/>
                    <a:pt x="93" y="1328"/>
                  </a:cubicBezTo>
                  <a:cubicBezTo>
                    <a:pt x="101" y="1291"/>
                    <a:pt x="110" y="1253"/>
                    <a:pt x="129" y="1220"/>
                  </a:cubicBezTo>
                  <a:cubicBezTo>
                    <a:pt x="144" y="1243"/>
                    <a:pt x="180" y="1243"/>
                    <a:pt x="193" y="1215"/>
                  </a:cubicBezTo>
                  <a:cubicBezTo>
                    <a:pt x="193" y="1213"/>
                    <a:pt x="194" y="1211"/>
                    <a:pt x="193" y="1209"/>
                  </a:cubicBezTo>
                  <a:cubicBezTo>
                    <a:pt x="179" y="1190"/>
                    <a:pt x="166" y="1169"/>
                    <a:pt x="149" y="1153"/>
                  </a:cubicBezTo>
                  <a:cubicBezTo>
                    <a:pt x="141" y="1144"/>
                    <a:pt x="129" y="1138"/>
                    <a:pt x="119" y="1141"/>
                  </a:cubicBezTo>
                  <a:cubicBezTo>
                    <a:pt x="119" y="1128"/>
                    <a:pt x="156" y="1114"/>
                    <a:pt x="175" y="1107"/>
                  </a:cubicBezTo>
                  <a:cubicBezTo>
                    <a:pt x="171" y="1128"/>
                    <a:pt x="172" y="1155"/>
                    <a:pt x="194" y="1164"/>
                  </a:cubicBezTo>
                  <a:cubicBezTo>
                    <a:pt x="211" y="1171"/>
                    <a:pt x="235" y="1163"/>
                    <a:pt x="236" y="1143"/>
                  </a:cubicBezTo>
                  <a:cubicBezTo>
                    <a:pt x="236" y="1140"/>
                    <a:pt x="233" y="1137"/>
                    <a:pt x="230" y="1137"/>
                  </a:cubicBezTo>
                  <a:cubicBezTo>
                    <a:pt x="215" y="1139"/>
                    <a:pt x="226" y="1112"/>
                    <a:pt x="227" y="1106"/>
                  </a:cubicBezTo>
                  <a:cubicBezTo>
                    <a:pt x="228" y="1098"/>
                    <a:pt x="228" y="1091"/>
                    <a:pt x="223" y="1085"/>
                  </a:cubicBezTo>
                  <a:cubicBezTo>
                    <a:pt x="217" y="1078"/>
                    <a:pt x="205" y="1075"/>
                    <a:pt x="208" y="1064"/>
                  </a:cubicBezTo>
                  <a:cubicBezTo>
                    <a:pt x="209" y="1056"/>
                    <a:pt x="216" y="1049"/>
                    <a:pt x="219" y="1041"/>
                  </a:cubicBezTo>
                  <a:cubicBezTo>
                    <a:pt x="225" y="1030"/>
                    <a:pt x="229" y="1016"/>
                    <a:pt x="218" y="1006"/>
                  </a:cubicBezTo>
                  <a:cubicBezTo>
                    <a:pt x="212" y="1000"/>
                    <a:pt x="205" y="998"/>
                    <a:pt x="198" y="999"/>
                  </a:cubicBezTo>
                  <a:cubicBezTo>
                    <a:pt x="201" y="990"/>
                    <a:pt x="205" y="982"/>
                    <a:pt x="208" y="973"/>
                  </a:cubicBezTo>
                  <a:cubicBezTo>
                    <a:pt x="209" y="969"/>
                    <a:pt x="206" y="966"/>
                    <a:pt x="202" y="966"/>
                  </a:cubicBezTo>
                  <a:cubicBezTo>
                    <a:pt x="157" y="966"/>
                    <a:pt x="157" y="966"/>
                    <a:pt x="157" y="966"/>
                  </a:cubicBezTo>
                  <a:cubicBezTo>
                    <a:pt x="167" y="939"/>
                    <a:pt x="169" y="911"/>
                    <a:pt x="162" y="884"/>
                  </a:cubicBezTo>
                  <a:cubicBezTo>
                    <a:pt x="161" y="879"/>
                    <a:pt x="155" y="878"/>
                    <a:pt x="152" y="881"/>
                  </a:cubicBezTo>
                  <a:cubicBezTo>
                    <a:pt x="145" y="889"/>
                    <a:pt x="137" y="896"/>
                    <a:pt x="129" y="903"/>
                  </a:cubicBezTo>
                  <a:cubicBezTo>
                    <a:pt x="128" y="882"/>
                    <a:pt x="131" y="850"/>
                    <a:pt x="103" y="852"/>
                  </a:cubicBezTo>
                  <a:cubicBezTo>
                    <a:pt x="79" y="854"/>
                    <a:pt x="68" y="886"/>
                    <a:pt x="68" y="907"/>
                  </a:cubicBezTo>
                  <a:cubicBezTo>
                    <a:pt x="68" y="920"/>
                    <a:pt x="70" y="933"/>
                    <a:pt x="75" y="945"/>
                  </a:cubicBezTo>
                  <a:cubicBezTo>
                    <a:pt x="77" y="952"/>
                    <a:pt x="82" y="960"/>
                    <a:pt x="83" y="968"/>
                  </a:cubicBezTo>
                  <a:cubicBezTo>
                    <a:pt x="85" y="979"/>
                    <a:pt x="78" y="985"/>
                    <a:pt x="73" y="994"/>
                  </a:cubicBezTo>
                  <a:cubicBezTo>
                    <a:pt x="66" y="1007"/>
                    <a:pt x="67" y="1020"/>
                    <a:pt x="69" y="1034"/>
                  </a:cubicBezTo>
                  <a:cubicBezTo>
                    <a:pt x="70" y="1046"/>
                    <a:pt x="72" y="1068"/>
                    <a:pt x="60" y="1075"/>
                  </a:cubicBezTo>
                  <a:cubicBezTo>
                    <a:pt x="63" y="1045"/>
                    <a:pt x="54" y="1015"/>
                    <a:pt x="34" y="991"/>
                  </a:cubicBezTo>
                  <a:cubicBezTo>
                    <a:pt x="33" y="989"/>
                    <a:pt x="30" y="990"/>
                    <a:pt x="28" y="992"/>
                  </a:cubicBezTo>
                  <a:cubicBezTo>
                    <a:pt x="42" y="889"/>
                    <a:pt x="69" y="787"/>
                    <a:pt x="110" y="692"/>
                  </a:cubicBezTo>
                  <a:cubicBezTo>
                    <a:pt x="111" y="692"/>
                    <a:pt x="111" y="693"/>
                    <a:pt x="112" y="693"/>
                  </a:cubicBezTo>
                  <a:cubicBezTo>
                    <a:pt x="118" y="699"/>
                    <a:pt x="125" y="696"/>
                    <a:pt x="132" y="692"/>
                  </a:cubicBezTo>
                  <a:cubicBezTo>
                    <a:pt x="131" y="700"/>
                    <a:pt x="129" y="708"/>
                    <a:pt x="126" y="715"/>
                  </a:cubicBezTo>
                  <a:cubicBezTo>
                    <a:pt x="122" y="726"/>
                    <a:pt x="114" y="734"/>
                    <a:pt x="110" y="744"/>
                  </a:cubicBezTo>
                  <a:cubicBezTo>
                    <a:pt x="105" y="753"/>
                    <a:pt x="107" y="764"/>
                    <a:pt x="115" y="769"/>
                  </a:cubicBezTo>
                  <a:cubicBezTo>
                    <a:pt x="105" y="780"/>
                    <a:pt x="88" y="788"/>
                    <a:pt x="91" y="805"/>
                  </a:cubicBezTo>
                  <a:cubicBezTo>
                    <a:pt x="93" y="817"/>
                    <a:pt x="106" y="823"/>
                    <a:pt x="117" y="819"/>
                  </a:cubicBezTo>
                  <a:cubicBezTo>
                    <a:pt x="120" y="831"/>
                    <a:pt x="127" y="842"/>
                    <a:pt x="137" y="849"/>
                  </a:cubicBezTo>
                  <a:cubicBezTo>
                    <a:pt x="147" y="855"/>
                    <a:pt x="159" y="853"/>
                    <a:pt x="161" y="840"/>
                  </a:cubicBezTo>
                  <a:cubicBezTo>
                    <a:pt x="161" y="834"/>
                    <a:pt x="157" y="829"/>
                    <a:pt x="157" y="823"/>
                  </a:cubicBezTo>
                  <a:cubicBezTo>
                    <a:pt x="156" y="812"/>
                    <a:pt x="169" y="821"/>
                    <a:pt x="175" y="820"/>
                  </a:cubicBezTo>
                  <a:cubicBezTo>
                    <a:pt x="187" y="818"/>
                    <a:pt x="191" y="805"/>
                    <a:pt x="189" y="795"/>
                  </a:cubicBezTo>
                  <a:cubicBezTo>
                    <a:pt x="187" y="786"/>
                    <a:pt x="180" y="778"/>
                    <a:pt x="180" y="769"/>
                  </a:cubicBezTo>
                  <a:cubicBezTo>
                    <a:pt x="181" y="759"/>
                    <a:pt x="196" y="762"/>
                    <a:pt x="203" y="757"/>
                  </a:cubicBezTo>
                  <a:cubicBezTo>
                    <a:pt x="214" y="750"/>
                    <a:pt x="218" y="735"/>
                    <a:pt x="216" y="722"/>
                  </a:cubicBezTo>
                  <a:cubicBezTo>
                    <a:pt x="214" y="706"/>
                    <a:pt x="205" y="692"/>
                    <a:pt x="200" y="677"/>
                  </a:cubicBezTo>
                  <a:cubicBezTo>
                    <a:pt x="197" y="666"/>
                    <a:pt x="198" y="657"/>
                    <a:pt x="203" y="647"/>
                  </a:cubicBezTo>
                  <a:cubicBezTo>
                    <a:pt x="206" y="640"/>
                    <a:pt x="210" y="633"/>
                    <a:pt x="211" y="625"/>
                  </a:cubicBezTo>
                  <a:cubicBezTo>
                    <a:pt x="212" y="618"/>
                    <a:pt x="211" y="611"/>
                    <a:pt x="206" y="605"/>
                  </a:cubicBezTo>
                  <a:cubicBezTo>
                    <a:pt x="201" y="599"/>
                    <a:pt x="195" y="600"/>
                    <a:pt x="188" y="598"/>
                  </a:cubicBezTo>
                  <a:cubicBezTo>
                    <a:pt x="175" y="594"/>
                    <a:pt x="181" y="581"/>
                    <a:pt x="176" y="571"/>
                  </a:cubicBezTo>
                  <a:cubicBezTo>
                    <a:pt x="175" y="569"/>
                    <a:pt x="174" y="568"/>
                    <a:pt x="173" y="567"/>
                  </a:cubicBezTo>
                  <a:cubicBezTo>
                    <a:pt x="206" y="508"/>
                    <a:pt x="246" y="452"/>
                    <a:pt x="290" y="401"/>
                  </a:cubicBezTo>
                  <a:cubicBezTo>
                    <a:pt x="289" y="412"/>
                    <a:pt x="289" y="422"/>
                    <a:pt x="282" y="431"/>
                  </a:cubicBezTo>
                  <a:cubicBezTo>
                    <a:pt x="277" y="438"/>
                    <a:pt x="270" y="443"/>
                    <a:pt x="266" y="450"/>
                  </a:cubicBezTo>
                  <a:cubicBezTo>
                    <a:pt x="260" y="460"/>
                    <a:pt x="261" y="476"/>
                    <a:pt x="274" y="481"/>
                  </a:cubicBezTo>
                  <a:cubicBezTo>
                    <a:pt x="280" y="483"/>
                    <a:pt x="286" y="481"/>
                    <a:pt x="291" y="479"/>
                  </a:cubicBezTo>
                  <a:cubicBezTo>
                    <a:pt x="294" y="478"/>
                    <a:pt x="299" y="474"/>
                    <a:pt x="302" y="475"/>
                  </a:cubicBezTo>
                  <a:cubicBezTo>
                    <a:pt x="311" y="477"/>
                    <a:pt x="305" y="488"/>
                    <a:pt x="304" y="494"/>
                  </a:cubicBezTo>
                  <a:cubicBezTo>
                    <a:pt x="298" y="519"/>
                    <a:pt x="292" y="544"/>
                    <a:pt x="286" y="569"/>
                  </a:cubicBezTo>
                  <a:cubicBezTo>
                    <a:pt x="285" y="573"/>
                    <a:pt x="289" y="577"/>
                    <a:pt x="293" y="576"/>
                  </a:cubicBezTo>
                  <a:cubicBezTo>
                    <a:pt x="299" y="575"/>
                    <a:pt x="306" y="572"/>
                    <a:pt x="312" y="575"/>
                  </a:cubicBezTo>
                  <a:cubicBezTo>
                    <a:pt x="320" y="579"/>
                    <a:pt x="321" y="583"/>
                    <a:pt x="314" y="589"/>
                  </a:cubicBezTo>
                  <a:cubicBezTo>
                    <a:pt x="310" y="588"/>
                    <a:pt x="307" y="587"/>
                    <a:pt x="303" y="586"/>
                  </a:cubicBezTo>
                  <a:cubicBezTo>
                    <a:pt x="297" y="584"/>
                    <a:pt x="292" y="582"/>
                    <a:pt x="285" y="584"/>
                  </a:cubicBezTo>
                  <a:cubicBezTo>
                    <a:pt x="276" y="587"/>
                    <a:pt x="270" y="596"/>
                    <a:pt x="276" y="605"/>
                  </a:cubicBezTo>
                  <a:cubicBezTo>
                    <a:pt x="279" y="609"/>
                    <a:pt x="283" y="610"/>
                    <a:pt x="287" y="611"/>
                  </a:cubicBezTo>
                  <a:cubicBezTo>
                    <a:pt x="290" y="612"/>
                    <a:pt x="295" y="612"/>
                    <a:pt x="298" y="614"/>
                  </a:cubicBezTo>
                  <a:cubicBezTo>
                    <a:pt x="310" y="622"/>
                    <a:pt x="294" y="631"/>
                    <a:pt x="289" y="634"/>
                  </a:cubicBezTo>
                  <a:cubicBezTo>
                    <a:pt x="275" y="645"/>
                    <a:pt x="271" y="657"/>
                    <a:pt x="271" y="674"/>
                  </a:cubicBezTo>
                  <a:cubicBezTo>
                    <a:pt x="271" y="717"/>
                    <a:pt x="271" y="765"/>
                    <a:pt x="285" y="807"/>
                  </a:cubicBezTo>
                  <a:cubicBezTo>
                    <a:pt x="288" y="819"/>
                    <a:pt x="293" y="833"/>
                    <a:pt x="307" y="836"/>
                  </a:cubicBezTo>
                  <a:cubicBezTo>
                    <a:pt x="314" y="837"/>
                    <a:pt x="322" y="835"/>
                    <a:pt x="327" y="830"/>
                  </a:cubicBezTo>
                  <a:cubicBezTo>
                    <a:pt x="331" y="838"/>
                    <a:pt x="340" y="844"/>
                    <a:pt x="348" y="845"/>
                  </a:cubicBezTo>
                  <a:cubicBezTo>
                    <a:pt x="350" y="846"/>
                    <a:pt x="353" y="845"/>
                    <a:pt x="354" y="843"/>
                  </a:cubicBezTo>
                  <a:cubicBezTo>
                    <a:pt x="360" y="831"/>
                    <a:pt x="360" y="819"/>
                    <a:pt x="361" y="807"/>
                  </a:cubicBezTo>
                  <a:cubicBezTo>
                    <a:pt x="363" y="794"/>
                    <a:pt x="369" y="783"/>
                    <a:pt x="377" y="772"/>
                  </a:cubicBezTo>
                  <a:cubicBezTo>
                    <a:pt x="390" y="753"/>
                    <a:pt x="403" y="737"/>
                    <a:pt x="404" y="713"/>
                  </a:cubicBezTo>
                  <a:cubicBezTo>
                    <a:pt x="404" y="705"/>
                    <a:pt x="404" y="697"/>
                    <a:pt x="412" y="691"/>
                  </a:cubicBezTo>
                  <a:cubicBezTo>
                    <a:pt x="416" y="688"/>
                    <a:pt x="422" y="687"/>
                    <a:pt x="427" y="684"/>
                  </a:cubicBezTo>
                  <a:cubicBezTo>
                    <a:pt x="436" y="680"/>
                    <a:pt x="444" y="674"/>
                    <a:pt x="450" y="666"/>
                  </a:cubicBezTo>
                  <a:cubicBezTo>
                    <a:pt x="464" y="649"/>
                    <a:pt x="471" y="626"/>
                    <a:pt x="475" y="605"/>
                  </a:cubicBezTo>
                  <a:cubicBezTo>
                    <a:pt x="476" y="604"/>
                    <a:pt x="476" y="603"/>
                    <a:pt x="476" y="602"/>
                  </a:cubicBezTo>
                  <a:cubicBezTo>
                    <a:pt x="530" y="625"/>
                    <a:pt x="562" y="548"/>
                    <a:pt x="600" y="526"/>
                  </a:cubicBezTo>
                  <a:cubicBezTo>
                    <a:pt x="604" y="524"/>
                    <a:pt x="604" y="518"/>
                    <a:pt x="600" y="516"/>
                  </a:cubicBezTo>
                  <a:cubicBezTo>
                    <a:pt x="600" y="516"/>
                    <a:pt x="600" y="516"/>
                    <a:pt x="600" y="516"/>
                  </a:cubicBezTo>
                  <a:cubicBezTo>
                    <a:pt x="609" y="511"/>
                    <a:pt x="615" y="501"/>
                    <a:pt x="613" y="490"/>
                  </a:cubicBezTo>
                  <a:cubicBezTo>
                    <a:pt x="612" y="483"/>
                    <a:pt x="607" y="477"/>
                    <a:pt x="601" y="474"/>
                  </a:cubicBezTo>
                  <a:cubicBezTo>
                    <a:pt x="598" y="471"/>
                    <a:pt x="593" y="470"/>
                    <a:pt x="589" y="468"/>
                  </a:cubicBezTo>
                  <a:cubicBezTo>
                    <a:pt x="586" y="467"/>
                    <a:pt x="583" y="466"/>
                    <a:pt x="580" y="465"/>
                  </a:cubicBezTo>
                  <a:cubicBezTo>
                    <a:pt x="578" y="464"/>
                    <a:pt x="576" y="463"/>
                    <a:pt x="574" y="462"/>
                  </a:cubicBezTo>
                  <a:cubicBezTo>
                    <a:pt x="569" y="460"/>
                    <a:pt x="570" y="456"/>
                    <a:pt x="575" y="450"/>
                  </a:cubicBezTo>
                  <a:cubicBezTo>
                    <a:pt x="577" y="453"/>
                    <a:pt x="579" y="453"/>
                    <a:pt x="581" y="452"/>
                  </a:cubicBezTo>
                  <a:cubicBezTo>
                    <a:pt x="590" y="459"/>
                    <a:pt x="600" y="465"/>
                    <a:pt x="611" y="458"/>
                  </a:cubicBezTo>
                  <a:cubicBezTo>
                    <a:pt x="622" y="452"/>
                    <a:pt x="622" y="440"/>
                    <a:pt x="614" y="431"/>
                  </a:cubicBezTo>
                  <a:cubicBezTo>
                    <a:pt x="612" y="429"/>
                    <a:pt x="605" y="427"/>
                    <a:pt x="607" y="423"/>
                  </a:cubicBezTo>
                  <a:cubicBezTo>
                    <a:pt x="608" y="422"/>
                    <a:pt x="617" y="422"/>
                    <a:pt x="618" y="422"/>
                  </a:cubicBezTo>
                  <a:cubicBezTo>
                    <a:pt x="624" y="421"/>
                    <a:pt x="628" y="419"/>
                    <a:pt x="631" y="414"/>
                  </a:cubicBezTo>
                  <a:cubicBezTo>
                    <a:pt x="635" y="408"/>
                    <a:pt x="635" y="400"/>
                    <a:pt x="632" y="393"/>
                  </a:cubicBezTo>
                  <a:cubicBezTo>
                    <a:pt x="644" y="392"/>
                    <a:pt x="656" y="387"/>
                    <a:pt x="652" y="372"/>
                  </a:cubicBezTo>
                  <a:cubicBezTo>
                    <a:pt x="650" y="364"/>
                    <a:pt x="641" y="365"/>
                    <a:pt x="637" y="359"/>
                  </a:cubicBezTo>
                  <a:cubicBezTo>
                    <a:pt x="634" y="354"/>
                    <a:pt x="637" y="349"/>
                    <a:pt x="638" y="344"/>
                  </a:cubicBezTo>
                  <a:cubicBezTo>
                    <a:pt x="638" y="339"/>
                    <a:pt x="637" y="337"/>
                    <a:pt x="636" y="332"/>
                  </a:cubicBezTo>
                  <a:cubicBezTo>
                    <a:pt x="636" y="329"/>
                    <a:pt x="634" y="327"/>
                    <a:pt x="639" y="326"/>
                  </a:cubicBezTo>
                  <a:cubicBezTo>
                    <a:pt x="642" y="325"/>
                    <a:pt x="648" y="328"/>
                    <a:pt x="650" y="329"/>
                  </a:cubicBezTo>
                  <a:cubicBezTo>
                    <a:pt x="654" y="331"/>
                    <a:pt x="658" y="332"/>
                    <a:pt x="663" y="332"/>
                  </a:cubicBezTo>
                  <a:cubicBezTo>
                    <a:pt x="669" y="332"/>
                    <a:pt x="675" y="328"/>
                    <a:pt x="677" y="322"/>
                  </a:cubicBezTo>
                  <a:cubicBezTo>
                    <a:pt x="683" y="305"/>
                    <a:pt x="668" y="295"/>
                    <a:pt x="654" y="290"/>
                  </a:cubicBezTo>
                  <a:cubicBezTo>
                    <a:pt x="663" y="246"/>
                    <a:pt x="721" y="235"/>
                    <a:pt x="730" y="191"/>
                  </a:cubicBezTo>
                  <a:cubicBezTo>
                    <a:pt x="733" y="177"/>
                    <a:pt x="730" y="162"/>
                    <a:pt x="712" y="166"/>
                  </a:cubicBezTo>
                  <a:cubicBezTo>
                    <a:pt x="704" y="168"/>
                    <a:pt x="696" y="172"/>
                    <a:pt x="690" y="177"/>
                  </a:cubicBezTo>
                  <a:cubicBezTo>
                    <a:pt x="686" y="180"/>
                    <a:pt x="683" y="184"/>
                    <a:pt x="680" y="187"/>
                  </a:cubicBezTo>
                  <a:cubicBezTo>
                    <a:pt x="677" y="191"/>
                    <a:pt x="675" y="197"/>
                    <a:pt x="675" y="188"/>
                  </a:cubicBezTo>
                  <a:cubicBezTo>
                    <a:pt x="674" y="182"/>
                    <a:pt x="675" y="182"/>
                    <a:pt x="680" y="178"/>
                  </a:cubicBezTo>
                  <a:cubicBezTo>
                    <a:pt x="682" y="177"/>
                    <a:pt x="682" y="174"/>
                    <a:pt x="681" y="172"/>
                  </a:cubicBezTo>
                  <a:cubicBezTo>
                    <a:pt x="677" y="166"/>
                    <a:pt x="672" y="164"/>
                    <a:pt x="666" y="163"/>
                  </a:cubicBezTo>
                  <a:cubicBezTo>
                    <a:pt x="661" y="162"/>
                    <a:pt x="657" y="163"/>
                    <a:pt x="653" y="163"/>
                  </a:cubicBezTo>
                  <a:cubicBezTo>
                    <a:pt x="644" y="165"/>
                    <a:pt x="638" y="165"/>
                    <a:pt x="629" y="162"/>
                  </a:cubicBezTo>
                  <a:cubicBezTo>
                    <a:pt x="613" y="157"/>
                    <a:pt x="599" y="155"/>
                    <a:pt x="583" y="164"/>
                  </a:cubicBezTo>
                  <a:cubicBezTo>
                    <a:pt x="577" y="168"/>
                    <a:pt x="571" y="173"/>
                    <a:pt x="567" y="179"/>
                  </a:cubicBezTo>
                  <a:cubicBezTo>
                    <a:pt x="565" y="182"/>
                    <a:pt x="564" y="184"/>
                    <a:pt x="563" y="187"/>
                  </a:cubicBezTo>
                  <a:cubicBezTo>
                    <a:pt x="559" y="194"/>
                    <a:pt x="557" y="195"/>
                    <a:pt x="548" y="196"/>
                  </a:cubicBezTo>
                  <a:cubicBezTo>
                    <a:pt x="535" y="197"/>
                    <a:pt x="525" y="202"/>
                    <a:pt x="522" y="214"/>
                  </a:cubicBezTo>
                  <a:cubicBezTo>
                    <a:pt x="503" y="218"/>
                    <a:pt x="483" y="227"/>
                    <a:pt x="480" y="247"/>
                  </a:cubicBezTo>
                  <a:cubicBezTo>
                    <a:pt x="472" y="249"/>
                    <a:pt x="466" y="245"/>
                    <a:pt x="461" y="239"/>
                  </a:cubicBezTo>
                  <a:cubicBezTo>
                    <a:pt x="472" y="231"/>
                    <a:pt x="483" y="223"/>
                    <a:pt x="495" y="215"/>
                  </a:cubicBezTo>
                  <a:cubicBezTo>
                    <a:pt x="660" y="102"/>
                    <a:pt x="857" y="37"/>
                    <a:pt x="1056" y="25"/>
                  </a:cubicBezTo>
                  <a:cubicBezTo>
                    <a:pt x="1254" y="14"/>
                    <a:pt x="1452" y="55"/>
                    <a:pt x="1626" y="150"/>
                  </a:cubicBezTo>
                  <a:cubicBezTo>
                    <a:pt x="1640" y="158"/>
                    <a:pt x="1654" y="166"/>
                    <a:pt x="1668" y="174"/>
                  </a:cubicBezTo>
                  <a:cubicBezTo>
                    <a:pt x="1666" y="178"/>
                    <a:pt x="1668" y="182"/>
                    <a:pt x="1673" y="182"/>
                  </a:cubicBezTo>
                  <a:cubicBezTo>
                    <a:pt x="1645" y="184"/>
                    <a:pt x="1645" y="221"/>
                    <a:pt x="1663" y="235"/>
                  </a:cubicBezTo>
                  <a:cubicBezTo>
                    <a:pt x="1652" y="250"/>
                    <a:pt x="1662" y="268"/>
                    <a:pt x="1675" y="281"/>
                  </a:cubicBezTo>
                  <a:cubicBezTo>
                    <a:pt x="1672" y="281"/>
                    <a:pt x="1670" y="280"/>
                    <a:pt x="1668" y="280"/>
                  </a:cubicBezTo>
                  <a:cubicBezTo>
                    <a:pt x="1665" y="280"/>
                    <a:pt x="1662" y="283"/>
                    <a:pt x="1662" y="286"/>
                  </a:cubicBezTo>
                  <a:cubicBezTo>
                    <a:pt x="1663" y="307"/>
                    <a:pt x="1668" y="327"/>
                    <a:pt x="1679" y="345"/>
                  </a:cubicBezTo>
                  <a:cubicBezTo>
                    <a:pt x="1685" y="354"/>
                    <a:pt x="1693" y="362"/>
                    <a:pt x="1699" y="371"/>
                  </a:cubicBezTo>
                  <a:cubicBezTo>
                    <a:pt x="1704" y="377"/>
                    <a:pt x="1711" y="395"/>
                    <a:pt x="1702" y="401"/>
                  </a:cubicBezTo>
                  <a:cubicBezTo>
                    <a:pt x="1700" y="369"/>
                    <a:pt x="1671" y="344"/>
                    <a:pt x="1650" y="322"/>
                  </a:cubicBezTo>
                  <a:cubicBezTo>
                    <a:pt x="1636" y="307"/>
                    <a:pt x="1622" y="290"/>
                    <a:pt x="1606" y="275"/>
                  </a:cubicBezTo>
                  <a:cubicBezTo>
                    <a:pt x="1597" y="267"/>
                    <a:pt x="1585" y="260"/>
                    <a:pt x="1573" y="267"/>
                  </a:cubicBezTo>
                  <a:cubicBezTo>
                    <a:pt x="1570" y="268"/>
                    <a:pt x="1570" y="271"/>
                    <a:pt x="1570" y="273"/>
                  </a:cubicBezTo>
                  <a:cubicBezTo>
                    <a:pt x="1575" y="307"/>
                    <a:pt x="1597" y="335"/>
                    <a:pt x="1628" y="349"/>
                  </a:cubicBezTo>
                  <a:cubicBezTo>
                    <a:pt x="1635" y="352"/>
                    <a:pt x="1658" y="365"/>
                    <a:pt x="1638" y="369"/>
                  </a:cubicBezTo>
                  <a:cubicBezTo>
                    <a:pt x="1629" y="370"/>
                    <a:pt x="1618" y="364"/>
                    <a:pt x="1611" y="360"/>
                  </a:cubicBezTo>
                  <a:cubicBezTo>
                    <a:pt x="1602" y="354"/>
                    <a:pt x="1594" y="347"/>
                    <a:pt x="1587" y="340"/>
                  </a:cubicBezTo>
                  <a:cubicBezTo>
                    <a:pt x="1582" y="334"/>
                    <a:pt x="1577" y="328"/>
                    <a:pt x="1569" y="325"/>
                  </a:cubicBezTo>
                  <a:cubicBezTo>
                    <a:pt x="1558" y="320"/>
                    <a:pt x="1547" y="325"/>
                    <a:pt x="1542" y="336"/>
                  </a:cubicBezTo>
                  <a:cubicBezTo>
                    <a:pt x="1538" y="348"/>
                    <a:pt x="1543" y="361"/>
                    <a:pt x="1553" y="369"/>
                  </a:cubicBezTo>
                  <a:cubicBezTo>
                    <a:pt x="1556" y="371"/>
                    <a:pt x="1559" y="373"/>
                    <a:pt x="1562" y="375"/>
                  </a:cubicBezTo>
                  <a:cubicBezTo>
                    <a:pt x="1563" y="376"/>
                    <a:pt x="1571" y="378"/>
                    <a:pt x="1572" y="379"/>
                  </a:cubicBezTo>
                  <a:cubicBezTo>
                    <a:pt x="1571" y="383"/>
                    <a:pt x="1569" y="385"/>
                    <a:pt x="1564" y="385"/>
                  </a:cubicBezTo>
                  <a:cubicBezTo>
                    <a:pt x="1560" y="385"/>
                    <a:pt x="1557" y="383"/>
                    <a:pt x="1554" y="381"/>
                  </a:cubicBezTo>
                  <a:cubicBezTo>
                    <a:pt x="1550" y="380"/>
                    <a:pt x="1547" y="378"/>
                    <a:pt x="1544" y="376"/>
                  </a:cubicBezTo>
                  <a:cubicBezTo>
                    <a:pt x="1531" y="372"/>
                    <a:pt x="1520" y="376"/>
                    <a:pt x="1510" y="384"/>
                  </a:cubicBezTo>
                  <a:cubicBezTo>
                    <a:pt x="1504" y="374"/>
                    <a:pt x="1490" y="372"/>
                    <a:pt x="1479" y="377"/>
                  </a:cubicBezTo>
                  <a:cubicBezTo>
                    <a:pt x="1470" y="381"/>
                    <a:pt x="1464" y="391"/>
                    <a:pt x="1460" y="400"/>
                  </a:cubicBezTo>
                  <a:cubicBezTo>
                    <a:pt x="1455" y="412"/>
                    <a:pt x="1448" y="434"/>
                    <a:pt x="1432" y="432"/>
                  </a:cubicBezTo>
                  <a:cubicBezTo>
                    <a:pt x="1432" y="419"/>
                    <a:pt x="1432" y="405"/>
                    <a:pt x="1423" y="396"/>
                  </a:cubicBezTo>
                  <a:cubicBezTo>
                    <a:pt x="1417" y="388"/>
                    <a:pt x="1405" y="385"/>
                    <a:pt x="1395" y="388"/>
                  </a:cubicBezTo>
                  <a:cubicBezTo>
                    <a:pt x="1384" y="393"/>
                    <a:pt x="1381" y="403"/>
                    <a:pt x="1385" y="413"/>
                  </a:cubicBezTo>
                  <a:cubicBezTo>
                    <a:pt x="1387" y="421"/>
                    <a:pt x="1393" y="429"/>
                    <a:pt x="1398" y="436"/>
                  </a:cubicBezTo>
                  <a:cubicBezTo>
                    <a:pt x="1409" y="453"/>
                    <a:pt x="1409" y="453"/>
                    <a:pt x="1409" y="453"/>
                  </a:cubicBezTo>
                  <a:cubicBezTo>
                    <a:pt x="1402" y="453"/>
                    <a:pt x="1396" y="456"/>
                    <a:pt x="1391" y="461"/>
                  </a:cubicBezTo>
                  <a:cubicBezTo>
                    <a:pt x="1382" y="469"/>
                    <a:pt x="1380" y="482"/>
                    <a:pt x="1379" y="494"/>
                  </a:cubicBezTo>
                  <a:cubicBezTo>
                    <a:pt x="1373" y="494"/>
                    <a:pt x="1366" y="498"/>
                    <a:pt x="1362" y="503"/>
                  </a:cubicBezTo>
                  <a:cubicBezTo>
                    <a:pt x="1358" y="510"/>
                    <a:pt x="1356" y="517"/>
                    <a:pt x="1347" y="512"/>
                  </a:cubicBezTo>
                  <a:cubicBezTo>
                    <a:pt x="1342" y="510"/>
                    <a:pt x="1337" y="503"/>
                    <a:pt x="1332" y="499"/>
                  </a:cubicBezTo>
                  <a:cubicBezTo>
                    <a:pt x="1326" y="493"/>
                    <a:pt x="1320" y="487"/>
                    <a:pt x="1314" y="481"/>
                  </a:cubicBezTo>
                  <a:cubicBezTo>
                    <a:pt x="1331" y="482"/>
                    <a:pt x="1349" y="481"/>
                    <a:pt x="1364" y="475"/>
                  </a:cubicBezTo>
                  <a:cubicBezTo>
                    <a:pt x="1379" y="467"/>
                    <a:pt x="1386" y="450"/>
                    <a:pt x="1371" y="438"/>
                  </a:cubicBezTo>
                  <a:cubicBezTo>
                    <a:pt x="1363" y="430"/>
                    <a:pt x="1350" y="425"/>
                    <a:pt x="1340" y="421"/>
                  </a:cubicBezTo>
                  <a:cubicBezTo>
                    <a:pt x="1327" y="415"/>
                    <a:pt x="1313" y="409"/>
                    <a:pt x="1300" y="405"/>
                  </a:cubicBezTo>
                  <a:cubicBezTo>
                    <a:pt x="1287" y="400"/>
                    <a:pt x="1273" y="397"/>
                    <a:pt x="1259" y="394"/>
                  </a:cubicBezTo>
                  <a:cubicBezTo>
                    <a:pt x="1252" y="393"/>
                    <a:pt x="1244" y="391"/>
                    <a:pt x="1237" y="390"/>
                  </a:cubicBezTo>
                  <a:cubicBezTo>
                    <a:pt x="1227" y="389"/>
                    <a:pt x="1221" y="385"/>
                    <a:pt x="1220" y="375"/>
                  </a:cubicBezTo>
                  <a:cubicBezTo>
                    <a:pt x="1216" y="355"/>
                    <a:pt x="1195" y="356"/>
                    <a:pt x="1183" y="368"/>
                  </a:cubicBezTo>
                  <a:cubicBezTo>
                    <a:pt x="1178" y="372"/>
                    <a:pt x="1175" y="377"/>
                    <a:pt x="1171" y="381"/>
                  </a:cubicBezTo>
                  <a:cubicBezTo>
                    <a:pt x="1162" y="388"/>
                    <a:pt x="1153" y="386"/>
                    <a:pt x="1143" y="385"/>
                  </a:cubicBezTo>
                  <a:cubicBezTo>
                    <a:pt x="1133" y="383"/>
                    <a:pt x="1122" y="382"/>
                    <a:pt x="1112" y="386"/>
                  </a:cubicBezTo>
                  <a:cubicBezTo>
                    <a:pt x="1094" y="394"/>
                    <a:pt x="1088" y="416"/>
                    <a:pt x="1074" y="428"/>
                  </a:cubicBezTo>
                  <a:cubicBezTo>
                    <a:pt x="1066" y="435"/>
                    <a:pt x="1054" y="437"/>
                    <a:pt x="1047" y="445"/>
                  </a:cubicBezTo>
                  <a:cubicBezTo>
                    <a:pt x="1039" y="454"/>
                    <a:pt x="1039" y="468"/>
                    <a:pt x="1037" y="480"/>
                  </a:cubicBezTo>
                  <a:cubicBezTo>
                    <a:pt x="1033" y="498"/>
                    <a:pt x="1030" y="516"/>
                    <a:pt x="1026" y="534"/>
                  </a:cubicBezTo>
                  <a:cubicBezTo>
                    <a:pt x="1023" y="551"/>
                    <a:pt x="1021" y="569"/>
                    <a:pt x="1014" y="584"/>
                  </a:cubicBezTo>
                  <a:cubicBezTo>
                    <a:pt x="1005" y="600"/>
                    <a:pt x="990" y="611"/>
                    <a:pt x="977" y="623"/>
                  </a:cubicBezTo>
                  <a:cubicBezTo>
                    <a:pt x="938" y="661"/>
                    <a:pt x="938" y="661"/>
                    <a:pt x="938" y="661"/>
                  </a:cubicBezTo>
                  <a:cubicBezTo>
                    <a:pt x="935" y="664"/>
                    <a:pt x="936" y="668"/>
                    <a:pt x="939" y="670"/>
                  </a:cubicBezTo>
                  <a:cubicBezTo>
                    <a:pt x="963" y="688"/>
                    <a:pt x="950" y="722"/>
                    <a:pt x="940" y="745"/>
                  </a:cubicBezTo>
                  <a:cubicBezTo>
                    <a:pt x="938" y="750"/>
                    <a:pt x="943" y="755"/>
                    <a:pt x="948" y="753"/>
                  </a:cubicBezTo>
                  <a:cubicBezTo>
                    <a:pt x="954" y="749"/>
                    <a:pt x="961" y="746"/>
                    <a:pt x="967" y="743"/>
                  </a:cubicBezTo>
                  <a:cubicBezTo>
                    <a:pt x="974" y="754"/>
                    <a:pt x="988" y="758"/>
                    <a:pt x="1001" y="755"/>
                  </a:cubicBezTo>
                  <a:cubicBezTo>
                    <a:pt x="1019" y="750"/>
                    <a:pt x="1028" y="731"/>
                    <a:pt x="1033" y="714"/>
                  </a:cubicBezTo>
                  <a:cubicBezTo>
                    <a:pt x="1069" y="729"/>
                    <a:pt x="1062" y="811"/>
                    <a:pt x="1116" y="796"/>
                  </a:cubicBezTo>
                  <a:cubicBezTo>
                    <a:pt x="1123" y="793"/>
                    <a:pt x="1129" y="789"/>
                    <a:pt x="1132" y="782"/>
                  </a:cubicBezTo>
                  <a:cubicBezTo>
                    <a:pt x="1134" y="776"/>
                    <a:pt x="1133" y="769"/>
                    <a:pt x="1136" y="764"/>
                  </a:cubicBezTo>
                  <a:cubicBezTo>
                    <a:pt x="1138" y="758"/>
                    <a:pt x="1143" y="754"/>
                    <a:pt x="1146" y="750"/>
                  </a:cubicBezTo>
                  <a:cubicBezTo>
                    <a:pt x="1156" y="736"/>
                    <a:pt x="1154" y="718"/>
                    <a:pt x="1141" y="707"/>
                  </a:cubicBezTo>
                  <a:cubicBezTo>
                    <a:pt x="1150" y="694"/>
                    <a:pt x="1157" y="679"/>
                    <a:pt x="1162" y="663"/>
                  </a:cubicBezTo>
                  <a:cubicBezTo>
                    <a:pt x="1163" y="660"/>
                    <a:pt x="1160" y="655"/>
                    <a:pt x="1157" y="656"/>
                  </a:cubicBezTo>
                  <a:cubicBezTo>
                    <a:pt x="1149" y="656"/>
                    <a:pt x="1142" y="657"/>
                    <a:pt x="1135" y="657"/>
                  </a:cubicBezTo>
                  <a:cubicBezTo>
                    <a:pt x="1136" y="645"/>
                    <a:pt x="1131" y="633"/>
                    <a:pt x="1120" y="626"/>
                  </a:cubicBezTo>
                  <a:cubicBezTo>
                    <a:pt x="1127" y="608"/>
                    <a:pt x="1133" y="590"/>
                    <a:pt x="1139" y="573"/>
                  </a:cubicBezTo>
                  <a:cubicBezTo>
                    <a:pt x="1145" y="556"/>
                    <a:pt x="1149" y="533"/>
                    <a:pt x="1161" y="520"/>
                  </a:cubicBezTo>
                  <a:cubicBezTo>
                    <a:pt x="1180" y="502"/>
                    <a:pt x="1188" y="535"/>
                    <a:pt x="1185" y="548"/>
                  </a:cubicBezTo>
                  <a:cubicBezTo>
                    <a:pt x="1181" y="566"/>
                    <a:pt x="1170" y="582"/>
                    <a:pt x="1156" y="593"/>
                  </a:cubicBezTo>
                  <a:cubicBezTo>
                    <a:pt x="1153" y="596"/>
                    <a:pt x="1155" y="599"/>
                    <a:pt x="1158" y="600"/>
                  </a:cubicBezTo>
                  <a:cubicBezTo>
                    <a:pt x="1167" y="628"/>
                    <a:pt x="1181" y="663"/>
                    <a:pt x="1216" y="664"/>
                  </a:cubicBezTo>
                  <a:cubicBezTo>
                    <a:pt x="1231" y="664"/>
                    <a:pt x="1241" y="655"/>
                    <a:pt x="1252" y="646"/>
                  </a:cubicBezTo>
                  <a:cubicBezTo>
                    <a:pt x="1259" y="640"/>
                    <a:pt x="1267" y="633"/>
                    <a:pt x="1276" y="636"/>
                  </a:cubicBezTo>
                  <a:cubicBezTo>
                    <a:pt x="1286" y="639"/>
                    <a:pt x="1286" y="648"/>
                    <a:pt x="1276" y="652"/>
                  </a:cubicBezTo>
                  <a:cubicBezTo>
                    <a:pt x="1272" y="654"/>
                    <a:pt x="1267" y="656"/>
                    <a:pt x="1263" y="657"/>
                  </a:cubicBezTo>
                  <a:cubicBezTo>
                    <a:pt x="1245" y="664"/>
                    <a:pt x="1225" y="668"/>
                    <a:pt x="1209" y="678"/>
                  </a:cubicBezTo>
                  <a:cubicBezTo>
                    <a:pt x="1201" y="683"/>
                    <a:pt x="1194" y="693"/>
                    <a:pt x="1201" y="702"/>
                  </a:cubicBezTo>
                  <a:cubicBezTo>
                    <a:pt x="1207" y="711"/>
                    <a:pt x="1220" y="709"/>
                    <a:pt x="1230" y="710"/>
                  </a:cubicBezTo>
                  <a:cubicBezTo>
                    <a:pt x="1240" y="711"/>
                    <a:pt x="1250" y="720"/>
                    <a:pt x="1244" y="731"/>
                  </a:cubicBezTo>
                  <a:cubicBezTo>
                    <a:pt x="1238" y="741"/>
                    <a:pt x="1223" y="738"/>
                    <a:pt x="1218" y="729"/>
                  </a:cubicBezTo>
                  <a:cubicBezTo>
                    <a:pt x="1216" y="724"/>
                    <a:pt x="1210" y="726"/>
                    <a:pt x="1208" y="730"/>
                  </a:cubicBezTo>
                  <a:cubicBezTo>
                    <a:pt x="1202" y="743"/>
                    <a:pt x="1205" y="755"/>
                    <a:pt x="1204" y="769"/>
                  </a:cubicBezTo>
                  <a:cubicBezTo>
                    <a:pt x="1204" y="776"/>
                    <a:pt x="1203" y="783"/>
                    <a:pt x="1199" y="789"/>
                  </a:cubicBezTo>
                  <a:cubicBezTo>
                    <a:pt x="1191" y="798"/>
                    <a:pt x="1185" y="794"/>
                    <a:pt x="1176" y="791"/>
                  </a:cubicBezTo>
                  <a:cubicBezTo>
                    <a:pt x="1167" y="787"/>
                    <a:pt x="1158" y="789"/>
                    <a:pt x="1150" y="795"/>
                  </a:cubicBezTo>
                  <a:cubicBezTo>
                    <a:pt x="1139" y="803"/>
                    <a:pt x="1131" y="812"/>
                    <a:pt x="1117" y="816"/>
                  </a:cubicBezTo>
                  <a:cubicBezTo>
                    <a:pt x="1105" y="819"/>
                    <a:pt x="1084" y="819"/>
                    <a:pt x="1074" y="810"/>
                  </a:cubicBezTo>
                  <a:cubicBezTo>
                    <a:pt x="1068" y="806"/>
                    <a:pt x="1069" y="800"/>
                    <a:pt x="1070" y="792"/>
                  </a:cubicBezTo>
                  <a:cubicBezTo>
                    <a:pt x="1070" y="786"/>
                    <a:pt x="1070" y="779"/>
                    <a:pt x="1069" y="773"/>
                  </a:cubicBezTo>
                  <a:cubicBezTo>
                    <a:pt x="1064" y="757"/>
                    <a:pt x="1047" y="744"/>
                    <a:pt x="1032" y="756"/>
                  </a:cubicBezTo>
                  <a:cubicBezTo>
                    <a:pt x="1015" y="769"/>
                    <a:pt x="1018" y="791"/>
                    <a:pt x="1021" y="810"/>
                  </a:cubicBezTo>
                  <a:cubicBezTo>
                    <a:pt x="1023" y="826"/>
                    <a:pt x="1022" y="839"/>
                    <a:pt x="1006" y="848"/>
                  </a:cubicBezTo>
                  <a:cubicBezTo>
                    <a:pt x="996" y="853"/>
                    <a:pt x="987" y="858"/>
                    <a:pt x="981" y="868"/>
                  </a:cubicBezTo>
                  <a:cubicBezTo>
                    <a:pt x="975" y="878"/>
                    <a:pt x="973" y="890"/>
                    <a:pt x="969" y="900"/>
                  </a:cubicBezTo>
                  <a:cubicBezTo>
                    <a:pt x="963" y="915"/>
                    <a:pt x="955" y="930"/>
                    <a:pt x="945" y="942"/>
                  </a:cubicBezTo>
                  <a:cubicBezTo>
                    <a:pt x="936" y="952"/>
                    <a:pt x="926" y="964"/>
                    <a:pt x="913" y="965"/>
                  </a:cubicBezTo>
                  <a:cubicBezTo>
                    <a:pt x="902" y="966"/>
                    <a:pt x="891" y="970"/>
                    <a:pt x="883" y="977"/>
                  </a:cubicBezTo>
                  <a:cubicBezTo>
                    <a:pt x="871" y="985"/>
                    <a:pt x="849" y="1013"/>
                    <a:pt x="868" y="1024"/>
                  </a:cubicBezTo>
                  <a:cubicBezTo>
                    <a:pt x="879" y="1031"/>
                    <a:pt x="891" y="1027"/>
                    <a:pt x="901" y="1038"/>
                  </a:cubicBezTo>
                  <a:cubicBezTo>
                    <a:pt x="914" y="1054"/>
                    <a:pt x="910" y="1077"/>
                    <a:pt x="905" y="1096"/>
                  </a:cubicBezTo>
                  <a:cubicBezTo>
                    <a:pt x="874" y="1103"/>
                    <a:pt x="835" y="1087"/>
                    <a:pt x="811" y="1116"/>
                  </a:cubicBezTo>
                  <a:cubicBezTo>
                    <a:pt x="804" y="1125"/>
                    <a:pt x="802" y="1137"/>
                    <a:pt x="806" y="1148"/>
                  </a:cubicBezTo>
                  <a:cubicBezTo>
                    <a:pt x="810" y="1158"/>
                    <a:pt x="814" y="1165"/>
                    <a:pt x="811" y="1176"/>
                  </a:cubicBezTo>
                  <a:cubicBezTo>
                    <a:pt x="809" y="1184"/>
                    <a:pt x="805" y="1191"/>
                    <a:pt x="802" y="1199"/>
                  </a:cubicBezTo>
                  <a:cubicBezTo>
                    <a:pt x="792" y="1229"/>
                    <a:pt x="814" y="1249"/>
                    <a:pt x="840" y="1259"/>
                  </a:cubicBezTo>
                  <a:cubicBezTo>
                    <a:pt x="848" y="1262"/>
                    <a:pt x="856" y="1265"/>
                    <a:pt x="864" y="1267"/>
                  </a:cubicBezTo>
                  <a:cubicBezTo>
                    <a:pt x="872" y="1270"/>
                    <a:pt x="881" y="1273"/>
                    <a:pt x="889" y="1272"/>
                  </a:cubicBezTo>
                  <a:cubicBezTo>
                    <a:pt x="898" y="1271"/>
                    <a:pt x="905" y="1266"/>
                    <a:pt x="912" y="1261"/>
                  </a:cubicBezTo>
                  <a:cubicBezTo>
                    <a:pt x="921" y="1256"/>
                    <a:pt x="929" y="1250"/>
                    <a:pt x="938" y="1245"/>
                  </a:cubicBezTo>
                  <a:cubicBezTo>
                    <a:pt x="952" y="1236"/>
                    <a:pt x="967" y="1228"/>
                    <a:pt x="976" y="1214"/>
                  </a:cubicBezTo>
                  <a:cubicBezTo>
                    <a:pt x="979" y="1209"/>
                    <a:pt x="982" y="1203"/>
                    <a:pt x="982" y="1196"/>
                  </a:cubicBezTo>
                  <a:cubicBezTo>
                    <a:pt x="982" y="1188"/>
                    <a:pt x="973" y="1176"/>
                    <a:pt x="976" y="1168"/>
                  </a:cubicBezTo>
                  <a:cubicBezTo>
                    <a:pt x="979" y="1163"/>
                    <a:pt x="988" y="1160"/>
                    <a:pt x="993" y="1156"/>
                  </a:cubicBezTo>
                  <a:cubicBezTo>
                    <a:pt x="997" y="1152"/>
                    <a:pt x="1000" y="1147"/>
                    <a:pt x="1002" y="1141"/>
                  </a:cubicBezTo>
                  <a:cubicBezTo>
                    <a:pt x="1004" y="1129"/>
                    <a:pt x="993" y="1102"/>
                    <a:pt x="1008" y="1097"/>
                  </a:cubicBezTo>
                  <a:cubicBezTo>
                    <a:pt x="1021" y="1092"/>
                    <a:pt x="1035" y="1103"/>
                    <a:pt x="1049" y="1094"/>
                  </a:cubicBezTo>
                  <a:cubicBezTo>
                    <a:pt x="1060" y="1087"/>
                    <a:pt x="1060" y="1073"/>
                    <a:pt x="1069" y="1064"/>
                  </a:cubicBezTo>
                  <a:cubicBezTo>
                    <a:pt x="1082" y="1049"/>
                    <a:pt x="1111" y="1083"/>
                    <a:pt x="1121" y="1092"/>
                  </a:cubicBezTo>
                  <a:cubicBezTo>
                    <a:pt x="1133" y="1103"/>
                    <a:pt x="1145" y="1114"/>
                    <a:pt x="1160" y="1121"/>
                  </a:cubicBezTo>
                  <a:cubicBezTo>
                    <a:pt x="1168" y="1124"/>
                    <a:pt x="1176" y="1126"/>
                    <a:pt x="1184" y="1128"/>
                  </a:cubicBezTo>
                  <a:cubicBezTo>
                    <a:pt x="1198" y="1130"/>
                    <a:pt x="1207" y="1136"/>
                    <a:pt x="1206" y="1151"/>
                  </a:cubicBezTo>
                  <a:cubicBezTo>
                    <a:pt x="1205" y="1165"/>
                    <a:pt x="1201" y="1182"/>
                    <a:pt x="1212" y="1193"/>
                  </a:cubicBezTo>
                  <a:cubicBezTo>
                    <a:pt x="1223" y="1203"/>
                    <a:pt x="1233" y="1196"/>
                    <a:pt x="1237" y="1183"/>
                  </a:cubicBezTo>
                  <a:cubicBezTo>
                    <a:pt x="1239" y="1175"/>
                    <a:pt x="1238" y="1166"/>
                    <a:pt x="1239" y="1158"/>
                  </a:cubicBezTo>
                  <a:cubicBezTo>
                    <a:pt x="1239" y="1149"/>
                    <a:pt x="1245" y="1124"/>
                    <a:pt x="1258" y="1134"/>
                  </a:cubicBezTo>
                  <a:cubicBezTo>
                    <a:pt x="1261" y="1135"/>
                    <a:pt x="1265" y="1134"/>
                    <a:pt x="1266" y="1132"/>
                  </a:cubicBezTo>
                  <a:cubicBezTo>
                    <a:pt x="1272" y="1122"/>
                    <a:pt x="1269" y="1111"/>
                    <a:pt x="1262" y="1104"/>
                  </a:cubicBezTo>
                  <a:cubicBezTo>
                    <a:pt x="1251" y="1094"/>
                    <a:pt x="1235" y="1094"/>
                    <a:pt x="1222" y="1090"/>
                  </a:cubicBezTo>
                  <a:cubicBezTo>
                    <a:pt x="1190" y="1080"/>
                    <a:pt x="1164" y="1054"/>
                    <a:pt x="1153" y="1022"/>
                  </a:cubicBezTo>
                  <a:cubicBezTo>
                    <a:pt x="1153" y="1022"/>
                    <a:pt x="1153" y="1022"/>
                    <a:pt x="1153" y="1022"/>
                  </a:cubicBezTo>
                  <a:cubicBezTo>
                    <a:pt x="1177" y="1017"/>
                    <a:pt x="1194" y="1040"/>
                    <a:pt x="1209" y="1055"/>
                  </a:cubicBezTo>
                  <a:cubicBezTo>
                    <a:pt x="1216" y="1062"/>
                    <a:pt x="1223" y="1068"/>
                    <a:pt x="1231" y="1073"/>
                  </a:cubicBezTo>
                  <a:cubicBezTo>
                    <a:pt x="1240" y="1077"/>
                    <a:pt x="1249" y="1080"/>
                    <a:pt x="1257" y="1085"/>
                  </a:cubicBezTo>
                  <a:cubicBezTo>
                    <a:pt x="1277" y="1099"/>
                    <a:pt x="1266" y="1125"/>
                    <a:pt x="1280" y="1142"/>
                  </a:cubicBezTo>
                  <a:cubicBezTo>
                    <a:pt x="1286" y="1150"/>
                    <a:pt x="1296" y="1154"/>
                    <a:pt x="1305" y="1152"/>
                  </a:cubicBezTo>
                  <a:cubicBezTo>
                    <a:pt x="1308" y="1168"/>
                    <a:pt x="1318" y="1182"/>
                    <a:pt x="1333" y="1190"/>
                  </a:cubicBezTo>
                  <a:cubicBezTo>
                    <a:pt x="1336" y="1191"/>
                    <a:pt x="1340" y="1190"/>
                    <a:pt x="1341" y="1186"/>
                  </a:cubicBezTo>
                  <a:cubicBezTo>
                    <a:pt x="1343" y="1179"/>
                    <a:pt x="1344" y="1172"/>
                    <a:pt x="1344" y="1165"/>
                  </a:cubicBezTo>
                  <a:cubicBezTo>
                    <a:pt x="1356" y="1164"/>
                    <a:pt x="1361" y="1146"/>
                    <a:pt x="1355" y="1135"/>
                  </a:cubicBezTo>
                  <a:cubicBezTo>
                    <a:pt x="1349" y="1126"/>
                    <a:pt x="1331" y="1114"/>
                    <a:pt x="1338" y="1102"/>
                  </a:cubicBezTo>
                  <a:cubicBezTo>
                    <a:pt x="1343" y="1094"/>
                    <a:pt x="1357" y="1092"/>
                    <a:pt x="1365" y="1089"/>
                  </a:cubicBezTo>
                  <a:cubicBezTo>
                    <a:pt x="1381" y="1084"/>
                    <a:pt x="1394" y="1075"/>
                    <a:pt x="1400" y="1059"/>
                  </a:cubicBezTo>
                  <a:cubicBezTo>
                    <a:pt x="1405" y="1045"/>
                    <a:pt x="1404" y="1031"/>
                    <a:pt x="1397" y="1018"/>
                  </a:cubicBezTo>
                  <a:cubicBezTo>
                    <a:pt x="1409" y="1014"/>
                    <a:pt x="1419" y="1005"/>
                    <a:pt x="1423" y="993"/>
                  </a:cubicBezTo>
                  <a:cubicBezTo>
                    <a:pt x="1425" y="985"/>
                    <a:pt x="1425" y="978"/>
                    <a:pt x="1424" y="971"/>
                  </a:cubicBezTo>
                  <a:cubicBezTo>
                    <a:pt x="1423" y="963"/>
                    <a:pt x="1420" y="953"/>
                    <a:pt x="1430" y="950"/>
                  </a:cubicBezTo>
                  <a:cubicBezTo>
                    <a:pt x="1436" y="948"/>
                    <a:pt x="1441" y="952"/>
                    <a:pt x="1443" y="958"/>
                  </a:cubicBezTo>
                  <a:cubicBezTo>
                    <a:pt x="1445" y="964"/>
                    <a:pt x="1444" y="970"/>
                    <a:pt x="1450" y="974"/>
                  </a:cubicBezTo>
                  <a:cubicBezTo>
                    <a:pt x="1455" y="979"/>
                    <a:pt x="1461" y="978"/>
                    <a:pt x="1467" y="976"/>
                  </a:cubicBezTo>
                  <a:cubicBezTo>
                    <a:pt x="1472" y="973"/>
                    <a:pt x="1476" y="969"/>
                    <a:pt x="1480" y="964"/>
                  </a:cubicBezTo>
                  <a:cubicBezTo>
                    <a:pt x="1486" y="956"/>
                    <a:pt x="1491" y="954"/>
                    <a:pt x="1501" y="956"/>
                  </a:cubicBezTo>
                  <a:cubicBezTo>
                    <a:pt x="1507" y="958"/>
                    <a:pt x="1513" y="961"/>
                    <a:pt x="1518" y="964"/>
                  </a:cubicBezTo>
                  <a:cubicBezTo>
                    <a:pt x="1538" y="972"/>
                    <a:pt x="1567" y="980"/>
                    <a:pt x="1574" y="1003"/>
                  </a:cubicBezTo>
                  <a:cubicBezTo>
                    <a:pt x="1580" y="1024"/>
                    <a:pt x="1564" y="1036"/>
                    <a:pt x="1545" y="1032"/>
                  </a:cubicBezTo>
                  <a:cubicBezTo>
                    <a:pt x="1523" y="1027"/>
                    <a:pt x="1495" y="1007"/>
                    <a:pt x="1474" y="1023"/>
                  </a:cubicBezTo>
                  <a:cubicBezTo>
                    <a:pt x="1467" y="1028"/>
                    <a:pt x="1464" y="1037"/>
                    <a:pt x="1459" y="1043"/>
                  </a:cubicBezTo>
                  <a:cubicBezTo>
                    <a:pt x="1451" y="1052"/>
                    <a:pt x="1439" y="1054"/>
                    <a:pt x="1430" y="1061"/>
                  </a:cubicBezTo>
                  <a:cubicBezTo>
                    <a:pt x="1409" y="1078"/>
                    <a:pt x="1391" y="1100"/>
                    <a:pt x="1373" y="1120"/>
                  </a:cubicBezTo>
                  <a:cubicBezTo>
                    <a:pt x="1370" y="1122"/>
                    <a:pt x="1371" y="1128"/>
                    <a:pt x="1375" y="1129"/>
                  </a:cubicBezTo>
                  <a:cubicBezTo>
                    <a:pt x="1384" y="1130"/>
                    <a:pt x="1398" y="1133"/>
                    <a:pt x="1403" y="1141"/>
                  </a:cubicBezTo>
                  <a:cubicBezTo>
                    <a:pt x="1409" y="1149"/>
                    <a:pt x="1402" y="1159"/>
                    <a:pt x="1405" y="1168"/>
                  </a:cubicBezTo>
                  <a:cubicBezTo>
                    <a:pt x="1411" y="1182"/>
                    <a:pt x="1429" y="1184"/>
                    <a:pt x="1441" y="1178"/>
                  </a:cubicBezTo>
                  <a:cubicBezTo>
                    <a:pt x="1450" y="1174"/>
                    <a:pt x="1457" y="1167"/>
                    <a:pt x="1466" y="1162"/>
                  </a:cubicBezTo>
                  <a:cubicBezTo>
                    <a:pt x="1473" y="1158"/>
                    <a:pt x="1481" y="1156"/>
                    <a:pt x="1487" y="1161"/>
                  </a:cubicBezTo>
                  <a:cubicBezTo>
                    <a:pt x="1491" y="1164"/>
                    <a:pt x="1493" y="1169"/>
                    <a:pt x="1497" y="1171"/>
                  </a:cubicBezTo>
                  <a:cubicBezTo>
                    <a:pt x="1502" y="1175"/>
                    <a:pt x="1509" y="1175"/>
                    <a:pt x="1515" y="1172"/>
                  </a:cubicBezTo>
                  <a:cubicBezTo>
                    <a:pt x="1518" y="1170"/>
                    <a:pt x="1527" y="1157"/>
                    <a:pt x="1534" y="1151"/>
                  </a:cubicBezTo>
                  <a:cubicBezTo>
                    <a:pt x="1535" y="1151"/>
                    <a:pt x="1535" y="1151"/>
                    <a:pt x="1536" y="1151"/>
                  </a:cubicBezTo>
                  <a:cubicBezTo>
                    <a:pt x="1538" y="1150"/>
                    <a:pt x="1540" y="1150"/>
                    <a:pt x="1541" y="1150"/>
                  </a:cubicBezTo>
                  <a:cubicBezTo>
                    <a:pt x="1543" y="1151"/>
                    <a:pt x="1545" y="1151"/>
                    <a:pt x="1547" y="1151"/>
                  </a:cubicBezTo>
                  <a:cubicBezTo>
                    <a:pt x="1555" y="1153"/>
                    <a:pt x="1560" y="1162"/>
                    <a:pt x="1560" y="1170"/>
                  </a:cubicBezTo>
                  <a:cubicBezTo>
                    <a:pt x="1561" y="1181"/>
                    <a:pt x="1553" y="1193"/>
                    <a:pt x="1547" y="1203"/>
                  </a:cubicBezTo>
                  <a:cubicBezTo>
                    <a:pt x="1535" y="1220"/>
                    <a:pt x="1519" y="1233"/>
                    <a:pt x="1500" y="1241"/>
                  </a:cubicBezTo>
                  <a:cubicBezTo>
                    <a:pt x="1480" y="1250"/>
                    <a:pt x="1457" y="1253"/>
                    <a:pt x="1436" y="1248"/>
                  </a:cubicBezTo>
                  <a:cubicBezTo>
                    <a:pt x="1427" y="1246"/>
                    <a:pt x="1418" y="1241"/>
                    <a:pt x="1408" y="1241"/>
                  </a:cubicBezTo>
                  <a:cubicBezTo>
                    <a:pt x="1400" y="1240"/>
                    <a:pt x="1394" y="1243"/>
                    <a:pt x="1387" y="1246"/>
                  </a:cubicBezTo>
                  <a:cubicBezTo>
                    <a:pt x="1366" y="1256"/>
                    <a:pt x="1331" y="1217"/>
                    <a:pt x="1317" y="1251"/>
                  </a:cubicBezTo>
                  <a:cubicBezTo>
                    <a:pt x="1312" y="1262"/>
                    <a:pt x="1314" y="1275"/>
                    <a:pt x="1313" y="1286"/>
                  </a:cubicBezTo>
                  <a:cubicBezTo>
                    <a:pt x="1312" y="1296"/>
                    <a:pt x="1310" y="1304"/>
                    <a:pt x="1299" y="1306"/>
                  </a:cubicBezTo>
                  <a:cubicBezTo>
                    <a:pt x="1289" y="1307"/>
                    <a:pt x="1277" y="1298"/>
                    <a:pt x="1268" y="1293"/>
                  </a:cubicBezTo>
                  <a:cubicBezTo>
                    <a:pt x="1233" y="1271"/>
                    <a:pt x="1192" y="1265"/>
                    <a:pt x="1151" y="1260"/>
                  </a:cubicBezTo>
                  <a:cubicBezTo>
                    <a:pt x="1153" y="1242"/>
                    <a:pt x="1154" y="1224"/>
                    <a:pt x="1156" y="1207"/>
                  </a:cubicBezTo>
                  <a:cubicBezTo>
                    <a:pt x="1156" y="1203"/>
                    <a:pt x="1152" y="1201"/>
                    <a:pt x="1149" y="1202"/>
                  </a:cubicBezTo>
                  <a:cubicBezTo>
                    <a:pt x="1109" y="1208"/>
                    <a:pt x="1068" y="1212"/>
                    <a:pt x="1028" y="1220"/>
                  </a:cubicBezTo>
                  <a:cubicBezTo>
                    <a:pt x="1011" y="1224"/>
                    <a:pt x="999" y="1231"/>
                    <a:pt x="985" y="1241"/>
                  </a:cubicBezTo>
                  <a:cubicBezTo>
                    <a:pt x="972" y="1251"/>
                    <a:pt x="954" y="1248"/>
                    <a:pt x="942" y="1259"/>
                  </a:cubicBezTo>
                  <a:cubicBezTo>
                    <a:pt x="936" y="1265"/>
                    <a:pt x="933" y="1274"/>
                    <a:pt x="923" y="1275"/>
                  </a:cubicBezTo>
                  <a:cubicBezTo>
                    <a:pt x="916" y="1276"/>
                    <a:pt x="908" y="1272"/>
                    <a:pt x="901" y="1271"/>
                  </a:cubicBezTo>
                  <a:cubicBezTo>
                    <a:pt x="888" y="1271"/>
                    <a:pt x="879" y="1277"/>
                    <a:pt x="874" y="1288"/>
                  </a:cubicBezTo>
                  <a:cubicBezTo>
                    <a:pt x="871" y="1294"/>
                    <a:pt x="869" y="1301"/>
                    <a:pt x="865" y="1307"/>
                  </a:cubicBezTo>
                  <a:cubicBezTo>
                    <a:pt x="861" y="1314"/>
                    <a:pt x="855" y="1320"/>
                    <a:pt x="849" y="1326"/>
                  </a:cubicBezTo>
                  <a:cubicBezTo>
                    <a:pt x="841" y="1335"/>
                    <a:pt x="834" y="1345"/>
                    <a:pt x="834" y="1357"/>
                  </a:cubicBezTo>
                  <a:cubicBezTo>
                    <a:pt x="834" y="1362"/>
                    <a:pt x="836" y="1367"/>
                    <a:pt x="836" y="1372"/>
                  </a:cubicBezTo>
                  <a:cubicBezTo>
                    <a:pt x="835" y="1380"/>
                    <a:pt x="830" y="1382"/>
                    <a:pt x="824" y="1386"/>
                  </a:cubicBezTo>
                  <a:cubicBezTo>
                    <a:pt x="819" y="1389"/>
                    <a:pt x="815" y="1392"/>
                    <a:pt x="813" y="1398"/>
                  </a:cubicBezTo>
                  <a:cubicBezTo>
                    <a:pt x="808" y="1409"/>
                    <a:pt x="812" y="1423"/>
                    <a:pt x="818" y="1434"/>
                  </a:cubicBezTo>
                  <a:cubicBezTo>
                    <a:pt x="778" y="1456"/>
                    <a:pt x="754" y="1500"/>
                    <a:pt x="752" y="1545"/>
                  </a:cubicBezTo>
                  <a:cubicBezTo>
                    <a:pt x="750" y="1570"/>
                    <a:pt x="756" y="1591"/>
                    <a:pt x="766" y="1613"/>
                  </a:cubicBezTo>
                  <a:cubicBezTo>
                    <a:pt x="773" y="1630"/>
                    <a:pt x="765" y="1640"/>
                    <a:pt x="764" y="1656"/>
                  </a:cubicBezTo>
                  <a:cubicBezTo>
                    <a:pt x="763" y="1667"/>
                    <a:pt x="767" y="1676"/>
                    <a:pt x="776" y="1682"/>
                  </a:cubicBezTo>
                  <a:cubicBezTo>
                    <a:pt x="782" y="1686"/>
                    <a:pt x="790" y="1688"/>
                    <a:pt x="794" y="1694"/>
                  </a:cubicBezTo>
                  <a:cubicBezTo>
                    <a:pt x="798" y="1701"/>
                    <a:pt x="797" y="1709"/>
                    <a:pt x="798" y="1717"/>
                  </a:cubicBezTo>
                  <a:cubicBezTo>
                    <a:pt x="801" y="1730"/>
                    <a:pt x="810" y="1739"/>
                    <a:pt x="819" y="1747"/>
                  </a:cubicBezTo>
                  <a:cubicBezTo>
                    <a:pt x="841" y="1766"/>
                    <a:pt x="867" y="1779"/>
                    <a:pt x="894" y="1786"/>
                  </a:cubicBezTo>
                  <a:cubicBezTo>
                    <a:pt x="902" y="1788"/>
                    <a:pt x="911" y="1788"/>
                    <a:pt x="917" y="1794"/>
                  </a:cubicBezTo>
                  <a:cubicBezTo>
                    <a:pt x="922" y="1798"/>
                    <a:pt x="924" y="1805"/>
                    <a:pt x="928" y="1810"/>
                  </a:cubicBezTo>
                  <a:cubicBezTo>
                    <a:pt x="934" y="1818"/>
                    <a:pt x="943" y="1823"/>
                    <a:pt x="953" y="1824"/>
                  </a:cubicBezTo>
                  <a:cubicBezTo>
                    <a:pt x="980" y="1828"/>
                    <a:pt x="1002" y="1811"/>
                    <a:pt x="1024" y="1799"/>
                  </a:cubicBezTo>
                  <a:cubicBezTo>
                    <a:pt x="1039" y="1791"/>
                    <a:pt x="1052" y="1787"/>
                    <a:pt x="1069" y="1788"/>
                  </a:cubicBezTo>
                  <a:cubicBezTo>
                    <a:pt x="1082" y="1788"/>
                    <a:pt x="1095" y="1789"/>
                    <a:pt x="1106" y="1781"/>
                  </a:cubicBezTo>
                  <a:cubicBezTo>
                    <a:pt x="1116" y="1775"/>
                    <a:pt x="1123" y="1759"/>
                    <a:pt x="1136" y="1763"/>
                  </a:cubicBezTo>
                  <a:cubicBezTo>
                    <a:pt x="1146" y="1766"/>
                    <a:pt x="1153" y="1777"/>
                    <a:pt x="1161" y="1782"/>
                  </a:cubicBezTo>
                  <a:cubicBezTo>
                    <a:pt x="1167" y="1786"/>
                    <a:pt x="1174" y="1788"/>
                    <a:pt x="1181" y="1786"/>
                  </a:cubicBezTo>
                  <a:cubicBezTo>
                    <a:pt x="1185" y="1785"/>
                    <a:pt x="1188" y="1782"/>
                    <a:pt x="1191" y="1779"/>
                  </a:cubicBezTo>
                  <a:cubicBezTo>
                    <a:pt x="1195" y="1775"/>
                    <a:pt x="1197" y="1771"/>
                    <a:pt x="1204" y="1774"/>
                  </a:cubicBezTo>
                  <a:cubicBezTo>
                    <a:pt x="1208" y="1775"/>
                    <a:pt x="1212" y="1779"/>
                    <a:pt x="1214" y="1782"/>
                  </a:cubicBezTo>
                  <a:cubicBezTo>
                    <a:pt x="1224" y="1794"/>
                    <a:pt x="1227" y="1811"/>
                    <a:pt x="1223" y="1826"/>
                  </a:cubicBezTo>
                  <a:cubicBezTo>
                    <a:pt x="1220" y="1836"/>
                    <a:pt x="1209" y="1845"/>
                    <a:pt x="1214" y="1857"/>
                  </a:cubicBezTo>
                  <a:cubicBezTo>
                    <a:pt x="1221" y="1877"/>
                    <a:pt x="1253" y="1869"/>
                    <a:pt x="1267" y="1883"/>
                  </a:cubicBezTo>
                  <a:cubicBezTo>
                    <a:pt x="1280" y="1897"/>
                    <a:pt x="1272" y="1910"/>
                    <a:pt x="1278" y="1925"/>
                  </a:cubicBezTo>
                  <a:cubicBezTo>
                    <a:pt x="1282" y="1938"/>
                    <a:pt x="1298" y="1938"/>
                    <a:pt x="1302" y="1952"/>
                  </a:cubicBezTo>
                  <a:cubicBezTo>
                    <a:pt x="1309" y="1977"/>
                    <a:pt x="1284" y="2001"/>
                    <a:pt x="1289" y="2028"/>
                  </a:cubicBezTo>
                  <a:cubicBezTo>
                    <a:pt x="1291" y="2039"/>
                    <a:pt x="1298" y="2046"/>
                    <a:pt x="1307" y="2051"/>
                  </a:cubicBezTo>
                  <a:cubicBezTo>
                    <a:pt x="1314" y="2055"/>
                    <a:pt x="1321" y="2057"/>
                    <a:pt x="1326" y="2061"/>
                  </a:cubicBezTo>
                  <a:cubicBezTo>
                    <a:pt x="1332" y="2067"/>
                    <a:pt x="1335" y="2075"/>
                    <a:pt x="1338" y="2082"/>
                  </a:cubicBezTo>
                  <a:cubicBezTo>
                    <a:pt x="1346" y="2109"/>
                    <a:pt x="1349" y="2133"/>
                    <a:pt x="1374" y="2149"/>
                  </a:cubicBezTo>
                  <a:cubicBezTo>
                    <a:pt x="1397" y="2165"/>
                    <a:pt x="1427" y="2166"/>
                    <a:pt x="1454" y="2160"/>
                  </a:cubicBezTo>
                  <a:cubicBezTo>
                    <a:pt x="1487" y="2152"/>
                    <a:pt x="1521" y="2136"/>
                    <a:pt x="1550" y="2118"/>
                  </a:cubicBezTo>
                  <a:cubicBezTo>
                    <a:pt x="1576" y="2102"/>
                    <a:pt x="1598" y="2077"/>
                    <a:pt x="1598" y="2045"/>
                  </a:cubicBezTo>
                  <a:cubicBezTo>
                    <a:pt x="1603" y="2045"/>
                    <a:pt x="1608" y="2043"/>
                    <a:pt x="1613" y="2039"/>
                  </a:cubicBezTo>
                  <a:cubicBezTo>
                    <a:pt x="1625" y="2028"/>
                    <a:pt x="1625" y="2014"/>
                    <a:pt x="1623" y="1999"/>
                  </a:cubicBezTo>
                  <a:cubicBezTo>
                    <a:pt x="1622" y="1988"/>
                    <a:pt x="1620" y="1976"/>
                    <a:pt x="1626" y="1966"/>
                  </a:cubicBezTo>
                  <a:cubicBezTo>
                    <a:pt x="1631" y="1958"/>
                    <a:pt x="1639" y="1954"/>
                    <a:pt x="1647" y="1950"/>
                  </a:cubicBezTo>
                  <a:cubicBezTo>
                    <a:pt x="1661" y="1943"/>
                    <a:pt x="1675" y="1937"/>
                    <a:pt x="1685" y="1925"/>
                  </a:cubicBezTo>
                  <a:cubicBezTo>
                    <a:pt x="1708" y="1895"/>
                    <a:pt x="1705" y="1847"/>
                    <a:pt x="1700" y="1812"/>
                  </a:cubicBezTo>
                  <a:cubicBezTo>
                    <a:pt x="1699" y="1801"/>
                    <a:pt x="1697" y="1791"/>
                    <a:pt x="1700" y="1781"/>
                  </a:cubicBezTo>
                  <a:cubicBezTo>
                    <a:pt x="1703" y="1772"/>
                    <a:pt x="1709" y="1764"/>
                    <a:pt x="1715" y="1758"/>
                  </a:cubicBezTo>
                  <a:cubicBezTo>
                    <a:pt x="1725" y="1747"/>
                    <a:pt x="1737" y="1737"/>
                    <a:pt x="1745" y="1725"/>
                  </a:cubicBezTo>
                  <a:cubicBezTo>
                    <a:pt x="1756" y="1709"/>
                    <a:pt x="1754" y="1689"/>
                    <a:pt x="1768" y="1675"/>
                  </a:cubicBezTo>
                  <a:cubicBezTo>
                    <a:pt x="1781" y="1661"/>
                    <a:pt x="1795" y="1649"/>
                    <a:pt x="1806" y="1633"/>
                  </a:cubicBezTo>
                  <a:cubicBezTo>
                    <a:pt x="1827" y="1603"/>
                    <a:pt x="1842" y="1568"/>
                    <a:pt x="1846" y="1532"/>
                  </a:cubicBezTo>
                  <a:cubicBezTo>
                    <a:pt x="1847" y="1521"/>
                    <a:pt x="1845" y="1506"/>
                    <a:pt x="1833" y="1502"/>
                  </a:cubicBezTo>
                  <a:cubicBezTo>
                    <a:pt x="1819" y="1496"/>
                    <a:pt x="1807" y="1512"/>
                    <a:pt x="1799" y="1522"/>
                  </a:cubicBezTo>
                  <a:cubicBezTo>
                    <a:pt x="1784" y="1540"/>
                    <a:pt x="1766" y="1553"/>
                    <a:pt x="1742" y="1542"/>
                  </a:cubicBezTo>
                  <a:cubicBezTo>
                    <a:pt x="1722" y="1532"/>
                    <a:pt x="1711" y="1513"/>
                    <a:pt x="1702" y="1495"/>
                  </a:cubicBezTo>
                  <a:cubicBezTo>
                    <a:pt x="1692" y="1475"/>
                    <a:pt x="1683" y="1455"/>
                    <a:pt x="1669" y="1437"/>
                  </a:cubicBezTo>
                  <a:cubicBezTo>
                    <a:pt x="1657" y="1421"/>
                    <a:pt x="1643" y="1407"/>
                    <a:pt x="1629" y="1392"/>
                  </a:cubicBezTo>
                  <a:cubicBezTo>
                    <a:pt x="1601" y="1365"/>
                    <a:pt x="1571" y="1339"/>
                    <a:pt x="1548" y="1306"/>
                  </a:cubicBezTo>
                  <a:cubicBezTo>
                    <a:pt x="1554" y="1305"/>
                    <a:pt x="1559" y="1301"/>
                    <a:pt x="1562" y="1296"/>
                  </a:cubicBezTo>
                  <a:cubicBezTo>
                    <a:pt x="1593" y="1331"/>
                    <a:pt x="1624" y="1367"/>
                    <a:pt x="1655" y="1402"/>
                  </a:cubicBezTo>
                  <a:cubicBezTo>
                    <a:pt x="1671" y="1420"/>
                    <a:pt x="1688" y="1437"/>
                    <a:pt x="1692" y="1461"/>
                  </a:cubicBezTo>
                  <a:cubicBezTo>
                    <a:pt x="1695" y="1479"/>
                    <a:pt x="1698" y="1495"/>
                    <a:pt x="1715" y="1504"/>
                  </a:cubicBezTo>
                  <a:cubicBezTo>
                    <a:pt x="1750" y="1524"/>
                    <a:pt x="1789" y="1495"/>
                    <a:pt x="1816" y="1475"/>
                  </a:cubicBezTo>
                  <a:cubicBezTo>
                    <a:pt x="1852" y="1447"/>
                    <a:pt x="1875" y="1403"/>
                    <a:pt x="1900" y="1366"/>
                  </a:cubicBezTo>
                  <a:cubicBezTo>
                    <a:pt x="1910" y="1351"/>
                    <a:pt x="1925" y="1330"/>
                    <a:pt x="1913" y="1312"/>
                  </a:cubicBezTo>
                  <a:cubicBezTo>
                    <a:pt x="1908" y="1305"/>
                    <a:pt x="1899" y="1301"/>
                    <a:pt x="1892" y="1296"/>
                  </a:cubicBezTo>
                  <a:cubicBezTo>
                    <a:pt x="1882" y="1287"/>
                    <a:pt x="1875" y="1275"/>
                    <a:pt x="1871" y="1262"/>
                  </a:cubicBezTo>
                  <a:cubicBezTo>
                    <a:pt x="1871" y="1262"/>
                    <a:pt x="1871" y="1262"/>
                    <a:pt x="1871" y="1262"/>
                  </a:cubicBezTo>
                  <a:cubicBezTo>
                    <a:pt x="1886" y="1264"/>
                    <a:pt x="1902" y="1264"/>
                    <a:pt x="1917" y="1264"/>
                  </a:cubicBezTo>
                  <a:cubicBezTo>
                    <a:pt x="1946" y="1264"/>
                    <a:pt x="1975" y="1263"/>
                    <a:pt x="2003" y="1263"/>
                  </a:cubicBezTo>
                  <a:cubicBezTo>
                    <a:pt x="2001" y="1274"/>
                    <a:pt x="2000" y="1286"/>
                    <a:pt x="2008" y="1295"/>
                  </a:cubicBezTo>
                  <a:cubicBezTo>
                    <a:pt x="2015" y="1302"/>
                    <a:pt x="2027" y="1305"/>
                    <a:pt x="2035" y="1299"/>
                  </a:cubicBezTo>
                  <a:cubicBezTo>
                    <a:pt x="2039" y="1296"/>
                    <a:pt x="2039" y="1290"/>
                    <a:pt x="2042" y="1287"/>
                  </a:cubicBezTo>
                  <a:cubicBezTo>
                    <a:pt x="2044" y="1287"/>
                    <a:pt x="2045" y="1287"/>
                    <a:pt x="2047" y="1287"/>
                  </a:cubicBezTo>
                  <a:cubicBezTo>
                    <a:pt x="2051" y="1285"/>
                    <a:pt x="2053" y="1286"/>
                    <a:pt x="2053" y="1291"/>
                  </a:cubicBezTo>
                  <a:cubicBezTo>
                    <a:pt x="2054" y="1293"/>
                    <a:pt x="2053" y="1296"/>
                    <a:pt x="2054" y="1299"/>
                  </a:cubicBezTo>
                  <a:cubicBezTo>
                    <a:pt x="2054" y="1304"/>
                    <a:pt x="2053" y="1310"/>
                    <a:pt x="2053" y="1315"/>
                  </a:cubicBezTo>
                  <a:cubicBezTo>
                    <a:pt x="2052" y="1336"/>
                    <a:pt x="2053" y="1356"/>
                    <a:pt x="2056" y="1377"/>
                  </a:cubicBezTo>
                  <a:cubicBezTo>
                    <a:pt x="2057" y="1391"/>
                    <a:pt x="2060" y="1459"/>
                    <a:pt x="2088" y="1438"/>
                  </a:cubicBezTo>
                  <a:cubicBezTo>
                    <a:pt x="2100" y="1429"/>
                    <a:pt x="2102" y="1413"/>
                    <a:pt x="2106" y="1401"/>
                  </a:cubicBezTo>
                  <a:cubicBezTo>
                    <a:pt x="2111" y="1382"/>
                    <a:pt x="2117" y="1364"/>
                    <a:pt x="2124" y="1345"/>
                  </a:cubicBezTo>
                  <a:cubicBezTo>
                    <a:pt x="2137" y="1309"/>
                    <a:pt x="2154" y="1273"/>
                    <a:pt x="2172" y="1239"/>
                  </a:cubicBezTo>
                  <a:cubicBezTo>
                    <a:pt x="2173" y="1256"/>
                    <a:pt x="2175" y="1272"/>
                    <a:pt x="2176" y="1289"/>
                  </a:cubicBezTo>
                  <a:cubicBezTo>
                    <a:pt x="2177" y="1294"/>
                    <a:pt x="2182" y="1295"/>
                    <a:pt x="2186" y="1293"/>
                  </a:cubicBezTo>
                  <a:cubicBezTo>
                    <a:pt x="2188" y="1294"/>
                    <a:pt x="2190" y="1295"/>
                    <a:pt x="2193" y="1296"/>
                  </a:cubicBezTo>
                  <a:cubicBezTo>
                    <a:pt x="2170" y="1459"/>
                    <a:pt x="2112" y="1617"/>
                    <a:pt x="2023" y="1755"/>
                  </a:cubicBezTo>
                  <a:cubicBezTo>
                    <a:pt x="1920" y="1915"/>
                    <a:pt x="1776" y="2050"/>
                    <a:pt x="1606" y="2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8"/>
            <p:cNvSpPr>
              <a:spLocks noEditPoints="1"/>
            </p:cNvSpPr>
            <p:nvPr/>
          </p:nvSpPr>
          <p:spPr bwMode="auto">
            <a:xfrm>
              <a:off x="4257" y="2799"/>
              <a:ext cx="196" cy="275"/>
            </a:xfrm>
            <a:custGeom>
              <a:avLst/>
              <a:gdLst>
                <a:gd name="T0" fmla="*/ 129 w 133"/>
                <a:gd name="T1" fmla="*/ 159 h 187"/>
                <a:gd name="T2" fmla="*/ 77 w 133"/>
                <a:gd name="T3" fmla="*/ 112 h 187"/>
                <a:gd name="T4" fmla="*/ 63 w 133"/>
                <a:gd name="T5" fmla="*/ 72 h 187"/>
                <a:gd name="T6" fmla="*/ 88 w 133"/>
                <a:gd name="T7" fmla="*/ 46 h 187"/>
                <a:gd name="T8" fmla="*/ 88 w 133"/>
                <a:gd name="T9" fmla="*/ 37 h 187"/>
                <a:gd name="T10" fmla="*/ 83 w 133"/>
                <a:gd name="T11" fmla="*/ 2 h 187"/>
                <a:gd name="T12" fmla="*/ 67 w 133"/>
                <a:gd name="T13" fmla="*/ 4 h 187"/>
                <a:gd name="T14" fmla="*/ 62 w 133"/>
                <a:gd name="T15" fmla="*/ 11 h 187"/>
                <a:gd name="T16" fmla="*/ 47 w 133"/>
                <a:gd name="T17" fmla="*/ 17 h 187"/>
                <a:gd name="T18" fmla="*/ 7 w 133"/>
                <a:gd name="T19" fmla="*/ 38 h 187"/>
                <a:gd name="T20" fmla="*/ 10 w 133"/>
                <a:gd name="T21" fmla="*/ 66 h 187"/>
                <a:gd name="T22" fmla="*/ 0 w 133"/>
                <a:gd name="T23" fmla="*/ 86 h 187"/>
                <a:gd name="T24" fmla="*/ 5 w 133"/>
                <a:gd name="T25" fmla="*/ 91 h 187"/>
                <a:gd name="T26" fmla="*/ 18 w 133"/>
                <a:gd name="T27" fmla="*/ 115 h 187"/>
                <a:gd name="T28" fmla="*/ 26 w 133"/>
                <a:gd name="T29" fmla="*/ 145 h 187"/>
                <a:gd name="T30" fmla="*/ 44 w 133"/>
                <a:gd name="T31" fmla="*/ 168 h 187"/>
                <a:gd name="T32" fmla="*/ 85 w 133"/>
                <a:gd name="T33" fmla="*/ 185 h 187"/>
                <a:gd name="T34" fmla="*/ 129 w 133"/>
                <a:gd name="T35" fmla="*/ 169 h 187"/>
                <a:gd name="T36" fmla="*/ 129 w 133"/>
                <a:gd name="T37" fmla="*/ 159 h 187"/>
                <a:gd name="T38" fmla="*/ 70 w 133"/>
                <a:gd name="T39" fmla="*/ 165 h 187"/>
                <a:gd name="T40" fmla="*/ 54 w 133"/>
                <a:gd name="T41" fmla="*/ 157 h 187"/>
                <a:gd name="T42" fmla="*/ 40 w 133"/>
                <a:gd name="T43" fmla="*/ 157 h 187"/>
                <a:gd name="T44" fmla="*/ 34 w 133"/>
                <a:gd name="T45" fmla="*/ 128 h 187"/>
                <a:gd name="T46" fmla="*/ 27 w 133"/>
                <a:gd name="T47" fmla="*/ 101 h 187"/>
                <a:gd name="T48" fmla="*/ 13 w 133"/>
                <a:gd name="T49" fmla="*/ 82 h 187"/>
                <a:gd name="T50" fmla="*/ 23 w 133"/>
                <a:gd name="T51" fmla="*/ 66 h 187"/>
                <a:gd name="T52" fmla="*/ 20 w 133"/>
                <a:gd name="T53" fmla="*/ 54 h 187"/>
                <a:gd name="T54" fmla="*/ 33 w 133"/>
                <a:gd name="T55" fmla="*/ 30 h 187"/>
                <a:gd name="T56" fmla="*/ 64 w 133"/>
                <a:gd name="T57" fmla="*/ 27 h 187"/>
                <a:gd name="T58" fmla="*/ 71 w 133"/>
                <a:gd name="T59" fmla="*/ 18 h 187"/>
                <a:gd name="T60" fmla="*/ 81 w 133"/>
                <a:gd name="T61" fmla="*/ 12 h 187"/>
                <a:gd name="T62" fmla="*/ 81 w 133"/>
                <a:gd name="T63" fmla="*/ 34 h 187"/>
                <a:gd name="T64" fmla="*/ 80 w 133"/>
                <a:gd name="T65" fmla="*/ 37 h 187"/>
                <a:gd name="T66" fmla="*/ 53 w 133"/>
                <a:gd name="T67" fmla="*/ 66 h 187"/>
                <a:gd name="T68" fmla="*/ 56 w 133"/>
                <a:gd name="T69" fmla="*/ 102 h 187"/>
                <a:gd name="T70" fmla="*/ 116 w 133"/>
                <a:gd name="T71" fmla="*/ 164 h 187"/>
                <a:gd name="T72" fmla="*/ 97 w 133"/>
                <a:gd name="T73" fmla="*/ 173 h 187"/>
                <a:gd name="T74" fmla="*/ 70 w 133"/>
                <a:gd name="T75" fmla="*/ 16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3" h="187">
                  <a:moveTo>
                    <a:pt x="129" y="159"/>
                  </a:moveTo>
                  <a:cubicBezTo>
                    <a:pt x="109" y="146"/>
                    <a:pt x="92" y="130"/>
                    <a:pt x="77" y="112"/>
                  </a:cubicBezTo>
                  <a:cubicBezTo>
                    <a:pt x="68" y="101"/>
                    <a:pt x="56" y="87"/>
                    <a:pt x="63" y="72"/>
                  </a:cubicBezTo>
                  <a:cubicBezTo>
                    <a:pt x="68" y="62"/>
                    <a:pt x="77" y="51"/>
                    <a:pt x="88" y="46"/>
                  </a:cubicBezTo>
                  <a:cubicBezTo>
                    <a:pt x="92" y="44"/>
                    <a:pt x="91" y="39"/>
                    <a:pt x="88" y="37"/>
                  </a:cubicBezTo>
                  <a:cubicBezTo>
                    <a:pt x="96" y="26"/>
                    <a:pt x="98" y="8"/>
                    <a:pt x="83" y="2"/>
                  </a:cubicBezTo>
                  <a:cubicBezTo>
                    <a:pt x="78" y="0"/>
                    <a:pt x="72" y="0"/>
                    <a:pt x="67" y="4"/>
                  </a:cubicBezTo>
                  <a:cubicBezTo>
                    <a:pt x="65" y="6"/>
                    <a:pt x="64" y="9"/>
                    <a:pt x="62" y="11"/>
                  </a:cubicBezTo>
                  <a:cubicBezTo>
                    <a:pt x="58" y="18"/>
                    <a:pt x="55" y="18"/>
                    <a:pt x="47" y="17"/>
                  </a:cubicBezTo>
                  <a:cubicBezTo>
                    <a:pt x="32" y="17"/>
                    <a:pt x="13" y="21"/>
                    <a:pt x="7" y="38"/>
                  </a:cubicBezTo>
                  <a:cubicBezTo>
                    <a:pt x="4" y="49"/>
                    <a:pt x="12" y="57"/>
                    <a:pt x="10" y="66"/>
                  </a:cubicBezTo>
                  <a:cubicBezTo>
                    <a:pt x="8" y="74"/>
                    <a:pt x="1" y="77"/>
                    <a:pt x="0" y="86"/>
                  </a:cubicBezTo>
                  <a:cubicBezTo>
                    <a:pt x="0" y="88"/>
                    <a:pt x="2" y="91"/>
                    <a:pt x="5" y="91"/>
                  </a:cubicBezTo>
                  <a:cubicBezTo>
                    <a:pt x="15" y="93"/>
                    <a:pt x="16" y="106"/>
                    <a:pt x="18" y="115"/>
                  </a:cubicBezTo>
                  <a:cubicBezTo>
                    <a:pt x="21" y="125"/>
                    <a:pt x="23" y="135"/>
                    <a:pt x="26" y="145"/>
                  </a:cubicBezTo>
                  <a:cubicBezTo>
                    <a:pt x="29" y="159"/>
                    <a:pt x="29" y="168"/>
                    <a:pt x="44" y="168"/>
                  </a:cubicBezTo>
                  <a:cubicBezTo>
                    <a:pt x="60" y="168"/>
                    <a:pt x="70" y="182"/>
                    <a:pt x="85" y="185"/>
                  </a:cubicBezTo>
                  <a:cubicBezTo>
                    <a:pt x="101" y="187"/>
                    <a:pt x="116" y="178"/>
                    <a:pt x="129" y="169"/>
                  </a:cubicBezTo>
                  <a:cubicBezTo>
                    <a:pt x="133" y="167"/>
                    <a:pt x="133" y="162"/>
                    <a:pt x="129" y="159"/>
                  </a:cubicBezTo>
                  <a:close/>
                  <a:moveTo>
                    <a:pt x="70" y="165"/>
                  </a:moveTo>
                  <a:cubicBezTo>
                    <a:pt x="65" y="162"/>
                    <a:pt x="60" y="159"/>
                    <a:pt x="54" y="157"/>
                  </a:cubicBezTo>
                  <a:cubicBezTo>
                    <a:pt x="50" y="156"/>
                    <a:pt x="43" y="158"/>
                    <a:pt x="40" y="157"/>
                  </a:cubicBezTo>
                  <a:cubicBezTo>
                    <a:pt x="37" y="155"/>
                    <a:pt x="35" y="132"/>
                    <a:pt x="34" y="128"/>
                  </a:cubicBezTo>
                  <a:cubicBezTo>
                    <a:pt x="31" y="119"/>
                    <a:pt x="30" y="110"/>
                    <a:pt x="27" y="101"/>
                  </a:cubicBezTo>
                  <a:cubicBezTo>
                    <a:pt x="25" y="93"/>
                    <a:pt x="21" y="85"/>
                    <a:pt x="13" y="82"/>
                  </a:cubicBezTo>
                  <a:cubicBezTo>
                    <a:pt x="16" y="77"/>
                    <a:pt x="23" y="73"/>
                    <a:pt x="23" y="66"/>
                  </a:cubicBezTo>
                  <a:cubicBezTo>
                    <a:pt x="23" y="62"/>
                    <a:pt x="22" y="58"/>
                    <a:pt x="20" y="54"/>
                  </a:cubicBezTo>
                  <a:cubicBezTo>
                    <a:pt x="15" y="42"/>
                    <a:pt x="21" y="33"/>
                    <a:pt x="33" y="30"/>
                  </a:cubicBezTo>
                  <a:cubicBezTo>
                    <a:pt x="43" y="27"/>
                    <a:pt x="55" y="32"/>
                    <a:pt x="64" y="27"/>
                  </a:cubicBezTo>
                  <a:cubicBezTo>
                    <a:pt x="68" y="25"/>
                    <a:pt x="68" y="21"/>
                    <a:pt x="71" y="18"/>
                  </a:cubicBezTo>
                  <a:cubicBezTo>
                    <a:pt x="73" y="16"/>
                    <a:pt x="77" y="11"/>
                    <a:pt x="81" y="12"/>
                  </a:cubicBezTo>
                  <a:cubicBezTo>
                    <a:pt x="90" y="15"/>
                    <a:pt x="83" y="29"/>
                    <a:pt x="81" y="34"/>
                  </a:cubicBezTo>
                  <a:cubicBezTo>
                    <a:pt x="80" y="35"/>
                    <a:pt x="80" y="36"/>
                    <a:pt x="80" y="37"/>
                  </a:cubicBezTo>
                  <a:cubicBezTo>
                    <a:pt x="69" y="44"/>
                    <a:pt x="60" y="55"/>
                    <a:pt x="53" y="66"/>
                  </a:cubicBezTo>
                  <a:cubicBezTo>
                    <a:pt x="46" y="79"/>
                    <a:pt x="48" y="89"/>
                    <a:pt x="56" y="102"/>
                  </a:cubicBezTo>
                  <a:cubicBezTo>
                    <a:pt x="72" y="126"/>
                    <a:pt x="92" y="147"/>
                    <a:pt x="116" y="164"/>
                  </a:cubicBezTo>
                  <a:cubicBezTo>
                    <a:pt x="110" y="168"/>
                    <a:pt x="104" y="171"/>
                    <a:pt x="97" y="173"/>
                  </a:cubicBezTo>
                  <a:cubicBezTo>
                    <a:pt x="87" y="175"/>
                    <a:pt x="79" y="171"/>
                    <a:pt x="70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9"/>
            <p:cNvSpPr>
              <a:spLocks noEditPoints="1"/>
            </p:cNvSpPr>
            <p:nvPr/>
          </p:nvSpPr>
          <p:spPr bwMode="auto">
            <a:xfrm>
              <a:off x="3322" y="3675"/>
              <a:ext cx="280" cy="324"/>
            </a:xfrm>
            <a:custGeom>
              <a:avLst/>
              <a:gdLst>
                <a:gd name="T0" fmla="*/ 169 w 191"/>
                <a:gd name="T1" fmla="*/ 121 h 221"/>
                <a:gd name="T2" fmla="*/ 152 w 191"/>
                <a:gd name="T3" fmla="*/ 106 h 221"/>
                <a:gd name="T4" fmla="*/ 127 w 191"/>
                <a:gd name="T5" fmla="*/ 74 h 221"/>
                <a:gd name="T6" fmla="*/ 111 w 191"/>
                <a:gd name="T7" fmla="*/ 61 h 221"/>
                <a:gd name="T8" fmla="*/ 99 w 191"/>
                <a:gd name="T9" fmla="*/ 34 h 221"/>
                <a:gd name="T10" fmla="*/ 61 w 191"/>
                <a:gd name="T11" fmla="*/ 22 h 221"/>
                <a:gd name="T12" fmla="*/ 74 w 191"/>
                <a:gd name="T13" fmla="*/ 88 h 221"/>
                <a:gd name="T14" fmla="*/ 93 w 191"/>
                <a:gd name="T15" fmla="*/ 111 h 221"/>
                <a:gd name="T16" fmla="*/ 101 w 191"/>
                <a:gd name="T17" fmla="*/ 141 h 221"/>
                <a:gd name="T18" fmla="*/ 89 w 191"/>
                <a:gd name="T19" fmla="*/ 151 h 221"/>
                <a:gd name="T20" fmla="*/ 82 w 191"/>
                <a:gd name="T21" fmla="*/ 111 h 221"/>
                <a:gd name="T22" fmla="*/ 13 w 191"/>
                <a:gd name="T23" fmla="*/ 133 h 221"/>
                <a:gd name="T24" fmla="*/ 10 w 191"/>
                <a:gd name="T25" fmla="*/ 152 h 221"/>
                <a:gd name="T26" fmla="*/ 13 w 191"/>
                <a:gd name="T27" fmla="*/ 201 h 221"/>
                <a:gd name="T28" fmla="*/ 24 w 191"/>
                <a:gd name="T29" fmla="*/ 201 h 221"/>
                <a:gd name="T30" fmla="*/ 81 w 191"/>
                <a:gd name="T31" fmla="*/ 176 h 221"/>
                <a:gd name="T32" fmla="*/ 106 w 191"/>
                <a:gd name="T33" fmla="*/ 177 h 221"/>
                <a:gd name="T34" fmla="*/ 90 w 191"/>
                <a:gd name="T35" fmla="*/ 165 h 221"/>
                <a:gd name="T36" fmla="*/ 116 w 191"/>
                <a:gd name="T37" fmla="*/ 134 h 221"/>
                <a:gd name="T38" fmla="*/ 99 w 191"/>
                <a:gd name="T39" fmla="*/ 96 h 221"/>
                <a:gd name="T40" fmla="*/ 83 w 191"/>
                <a:gd name="T41" fmla="*/ 79 h 221"/>
                <a:gd name="T42" fmla="*/ 69 w 191"/>
                <a:gd name="T43" fmla="*/ 30 h 221"/>
                <a:gd name="T44" fmla="*/ 87 w 191"/>
                <a:gd name="T45" fmla="*/ 19 h 221"/>
                <a:gd name="T46" fmla="*/ 86 w 191"/>
                <a:gd name="T47" fmla="*/ 39 h 221"/>
                <a:gd name="T48" fmla="*/ 101 w 191"/>
                <a:gd name="T49" fmla="*/ 55 h 221"/>
                <a:gd name="T50" fmla="*/ 96 w 191"/>
                <a:gd name="T51" fmla="*/ 68 h 221"/>
                <a:gd name="T52" fmla="*/ 136 w 191"/>
                <a:gd name="T53" fmla="*/ 93 h 221"/>
                <a:gd name="T54" fmla="*/ 146 w 191"/>
                <a:gd name="T55" fmla="*/ 122 h 221"/>
                <a:gd name="T56" fmla="*/ 164 w 191"/>
                <a:gd name="T57" fmla="*/ 139 h 221"/>
                <a:gd name="T58" fmla="*/ 131 w 191"/>
                <a:gd name="T59" fmla="*/ 177 h 221"/>
                <a:gd name="T60" fmla="*/ 103 w 191"/>
                <a:gd name="T61" fmla="*/ 204 h 221"/>
                <a:gd name="T62" fmla="*/ 94 w 191"/>
                <a:gd name="T63" fmla="*/ 193 h 221"/>
                <a:gd name="T64" fmla="*/ 93 w 191"/>
                <a:gd name="T65" fmla="*/ 220 h 221"/>
                <a:gd name="T66" fmla="*/ 170 w 191"/>
                <a:gd name="T67" fmla="*/ 181 h 221"/>
                <a:gd name="T68" fmla="*/ 171 w 191"/>
                <a:gd name="T69" fmla="*/ 130 h 221"/>
                <a:gd name="T70" fmla="*/ 55 w 191"/>
                <a:gd name="T71" fmla="*/ 173 h 221"/>
                <a:gd name="T72" fmla="*/ 17 w 191"/>
                <a:gd name="T73" fmla="*/ 160 h 221"/>
                <a:gd name="T74" fmla="*/ 37 w 191"/>
                <a:gd name="T75" fmla="*/ 98 h 221"/>
                <a:gd name="T76" fmla="*/ 74 w 191"/>
                <a:gd name="T77" fmla="*/ 14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1" h="221">
                  <a:moveTo>
                    <a:pt x="171" y="130"/>
                  </a:moveTo>
                  <a:cubicBezTo>
                    <a:pt x="172" y="127"/>
                    <a:pt x="171" y="124"/>
                    <a:pt x="169" y="121"/>
                  </a:cubicBezTo>
                  <a:cubicBezTo>
                    <a:pt x="167" y="118"/>
                    <a:pt x="165" y="117"/>
                    <a:pt x="162" y="116"/>
                  </a:cubicBezTo>
                  <a:cubicBezTo>
                    <a:pt x="157" y="112"/>
                    <a:pt x="154" y="112"/>
                    <a:pt x="152" y="106"/>
                  </a:cubicBezTo>
                  <a:cubicBezTo>
                    <a:pt x="150" y="99"/>
                    <a:pt x="151" y="94"/>
                    <a:pt x="146" y="88"/>
                  </a:cubicBezTo>
                  <a:cubicBezTo>
                    <a:pt x="141" y="82"/>
                    <a:pt x="134" y="78"/>
                    <a:pt x="127" y="74"/>
                  </a:cubicBezTo>
                  <a:cubicBezTo>
                    <a:pt x="123" y="72"/>
                    <a:pt x="117" y="71"/>
                    <a:pt x="113" y="68"/>
                  </a:cubicBezTo>
                  <a:cubicBezTo>
                    <a:pt x="107" y="65"/>
                    <a:pt x="109" y="66"/>
                    <a:pt x="111" y="61"/>
                  </a:cubicBezTo>
                  <a:cubicBezTo>
                    <a:pt x="113" y="56"/>
                    <a:pt x="116" y="52"/>
                    <a:pt x="114" y="46"/>
                  </a:cubicBezTo>
                  <a:cubicBezTo>
                    <a:pt x="112" y="38"/>
                    <a:pt x="106" y="34"/>
                    <a:pt x="99" y="34"/>
                  </a:cubicBezTo>
                  <a:cubicBezTo>
                    <a:pt x="100" y="23"/>
                    <a:pt x="101" y="9"/>
                    <a:pt x="92" y="5"/>
                  </a:cubicBezTo>
                  <a:cubicBezTo>
                    <a:pt x="82" y="0"/>
                    <a:pt x="68" y="16"/>
                    <a:pt x="61" y="22"/>
                  </a:cubicBezTo>
                  <a:cubicBezTo>
                    <a:pt x="46" y="39"/>
                    <a:pt x="38" y="71"/>
                    <a:pt x="64" y="83"/>
                  </a:cubicBezTo>
                  <a:cubicBezTo>
                    <a:pt x="68" y="84"/>
                    <a:pt x="70" y="84"/>
                    <a:pt x="74" y="88"/>
                  </a:cubicBezTo>
                  <a:cubicBezTo>
                    <a:pt x="77" y="91"/>
                    <a:pt x="78" y="93"/>
                    <a:pt x="80" y="96"/>
                  </a:cubicBezTo>
                  <a:cubicBezTo>
                    <a:pt x="85" y="102"/>
                    <a:pt x="92" y="102"/>
                    <a:pt x="93" y="111"/>
                  </a:cubicBezTo>
                  <a:cubicBezTo>
                    <a:pt x="94" y="116"/>
                    <a:pt x="92" y="120"/>
                    <a:pt x="96" y="124"/>
                  </a:cubicBezTo>
                  <a:cubicBezTo>
                    <a:pt x="100" y="129"/>
                    <a:pt x="108" y="129"/>
                    <a:pt x="101" y="141"/>
                  </a:cubicBezTo>
                  <a:cubicBezTo>
                    <a:pt x="99" y="145"/>
                    <a:pt x="93" y="147"/>
                    <a:pt x="90" y="150"/>
                  </a:cubicBezTo>
                  <a:cubicBezTo>
                    <a:pt x="90" y="150"/>
                    <a:pt x="89" y="151"/>
                    <a:pt x="89" y="151"/>
                  </a:cubicBezTo>
                  <a:cubicBezTo>
                    <a:pt x="88" y="146"/>
                    <a:pt x="85" y="142"/>
                    <a:pt x="82" y="136"/>
                  </a:cubicBezTo>
                  <a:cubicBezTo>
                    <a:pt x="78" y="128"/>
                    <a:pt x="83" y="120"/>
                    <a:pt x="82" y="111"/>
                  </a:cubicBezTo>
                  <a:cubicBezTo>
                    <a:pt x="82" y="99"/>
                    <a:pt x="73" y="88"/>
                    <a:pt x="62" y="85"/>
                  </a:cubicBezTo>
                  <a:cubicBezTo>
                    <a:pt x="32" y="74"/>
                    <a:pt x="10" y="106"/>
                    <a:pt x="13" y="133"/>
                  </a:cubicBezTo>
                  <a:cubicBezTo>
                    <a:pt x="14" y="137"/>
                    <a:pt x="17" y="142"/>
                    <a:pt x="15" y="146"/>
                  </a:cubicBezTo>
                  <a:cubicBezTo>
                    <a:pt x="14" y="148"/>
                    <a:pt x="11" y="150"/>
                    <a:pt x="10" y="152"/>
                  </a:cubicBezTo>
                  <a:cubicBezTo>
                    <a:pt x="6" y="157"/>
                    <a:pt x="3" y="162"/>
                    <a:pt x="2" y="169"/>
                  </a:cubicBezTo>
                  <a:cubicBezTo>
                    <a:pt x="0" y="180"/>
                    <a:pt x="3" y="195"/>
                    <a:pt x="13" y="201"/>
                  </a:cubicBezTo>
                  <a:cubicBezTo>
                    <a:pt x="15" y="203"/>
                    <a:pt x="17" y="202"/>
                    <a:pt x="19" y="201"/>
                  </a:cubicBezTo>
                  <a:cubicBezTo>
                    <a:pt x="19" y="203"/>
                    <a:pt x="23" y="203"/>
                    <a:pt x="24" y="201"/>
                  </a:cubicBezTo>
                  <a:cubicBezTo>
                    <a:pt x="30" y="179"/>
                    <a:pt x="63" y="185"/>
                    <a:pt x="80" y="174"/>
                  </a:cubicBezTo>
                  <a:cubicBezTo>
                    <a:pt x="80" y="175"/>
                    <a:pt x="80" y="176"/>
                    <a:pt x="81" y="176"/>
                  </a:cubicBezTo>
                  <a:cubicBezTo>
                    <a:pt x="86" y="186"/>
                    <a:pt x="98" y="186"/>
                    <a:pt x="107" y="184"/>
                  </a:cubicBezTo>
                  <a:cubicBezTo>
                    <a:pt x="111" y="183"/>
                    <a:pt x="110" y="178"/>
                    <a:pt x="106" y="177"/>
                  </a:cubicBezTo>
                  <a:cubicBezTo>
                    <a:pt x="104" y="177"/>
                    <a:pt x="100" y="178"/>
                    <a:pt x="98" y="177"/>
                  </a:cubicBezTo>
                  <a:cubicBezTo>
                    <a:pt x="95" y="175"/>
                    <a:pt x="89" y="168"/>
                    <a:pt x="90" y="165"/>
                  </a:cubicBezTo>
                  <a:cubicBezTo>
                    <a:pt x="91" y="159"/>
                    <a:pt x="102" y="155"/>
                    <a:pt x="105" y="152"/>
                  </a:cubicBezTo>
                  <a:cubicBezTo>
                    <a:pt x="110" y="147"/>
                    <a:pt x="115" y="141"/>
                    <a:pt x="116" y="134"/>
                  </a:cubicBezTo>
                  <a:cubicBezTo>
                    <a:pt x="116" y="125"/>
                    <a:pt x="110" y="125"/>
                    <a:pt x="106" y="119"/>
                  </a:cubicBezTo>
                  <a:cubicBezTo>
                    <a:pt x="101" y="111"/>
                    <a:pt x="107" y="103"/>
                    <a:pt x="99" y="96"/>
                  </a:cubicBezTo>
                  <a:cubicBezTo>
                    <a:pt x="95" y="93"/>
                    <a:pt x="92" y="92"/>
                    <a:pt x="89" y="88"/>
                  </a:cubicBezTo>
                  <a:cubicBezTo>
                    <a:pt x="87" y="85"/>
                    <a:pt x="85" y="81"/>
                    <a:pt x="83" y="79"/>
                  </a:cubicBezTo>
                  <a:cubicBezTo>
                    <a:pt x="75" y="71"/>
                    <a:pt x="64" y="74"/>
                    <a:pt x="59" y="63"/>
                  </a:cubicBezTo>
                  <a:cubicBezTo>
                    <a:pt x="55" y="51"/>
                    <a:pt x="61" y="39"/>
                    <a:pt x="69" y="30"/>
                  </a:cubicBezTo>
                  <a:cubicBezTo>
                    <a:pt x="72" y="28"/>
                    <a:pt x="81" y="18"/>
                    <a:pt x="84" y="18"/>
                  </a:cubicBezTo>
                  <a:cubicBezTo>
                    <a:pt x="86" y="16"/>
                    <a:pt x="87" y="16"/>
                    <a:pt x="87" y="19"/>
                  </a:cubicBezTo>
                  <a:cubicBezTo>
                    <a:pt x="88" y="20"/>
                    <a:pt x="88" y="22"/>
                    <a:pt x="88" y="23"/>
                  </a:cubicBezTo>
                  <a:cubicBezTo>
                    <a:pt x="88" y="28"/>
                    <a:pt x="87" y="34"/>
                    <a:pt x="86" y="39"/>
                  </a:cubicBezTo>
                  <a:cubicBezTo>
                    <a:pt x="85" y="44"/>
                    <a:pt x="90" y="47"/>
                    <a:pt x="94" y="45"/>
                  </a:cubicBezTo>
                  <a:cubicBezTo>
                    <a:pt x="99" y="43"/>
                    <a:pt x="102" y="52"/>
                    <a:pt x="101" y="55"/>
                  </a:cubicBezTo>
                  <a:cubicBezTo>
                    <a:pt x="101" y="56"/>
                    <a:pt x="98" y="59"/>
                    <a:pt x="98" y="60"/>
                  </a:cubicBezTo>
                  <a:cubicBezTo>
                    <a:pt x="96" y="63"/>
                    <a:pt x="95" y="65"/>
                    <a:pt x="96" y="68"/>
                  </a:cubicBezTo>
                  <a:cubicBezTo>
                    <a:pt x="99" y="77"/>
                    <a:pt x="110" y="79"/>
                    <a:pt x="117" y="82"/>
                  </a:cubicBezTo>
                  <a:cubicBezTo>
                    <a:pt x="123" y="85"/>
                    <a:pt x="131" y="88"/>
                    <a:pt x="136" y="93"/>
                  </a:cubicBezTo>
                  <a:cubicBezTo>
                    <a:pt x="141" y="99"/>
                    <a:pt x="140" y="106"/>
                    <a:pt x="142" y="113"/>
                  </a:cubicBezTo>
                  <a:cubicBezTo>
                    <a:pt x="142" y="117"/>
                    <a:pt x="144" y="120"/>
                    <a:pt x="146" y="122"/>
                  </a:cubicBezTo>
                  <a:cubicBezTo>
                    <a:pt x="150" y="125"/>
                    <a:pt x="161" y="126"/>
                    <a:pt x="160" y="132"/>
                  </a:cubicBezTo>
                  <a:cubicBezTo>
                    <a:pt x="159" y="135"/>
                    <a:pt x="161" y="138"/>
                    <a:pt x="164" y="139"/>
                  </a:cubicBezTo>
                  <a:cubicBezTo>
                    <a:pt x="185" y="146"/>
                    <a:pt x="175" y="171"/>
                    <a:pt x="156" y="173"/>
                  </a:cubicBezTo>
                  <a:cubicBezTo>
                    <a:pt x="147" y="174"/>
                    <a:pt x="140" y="173"/>
                    <a:pt x="131" y="177"/>
                  </a:cubicBezTo>
                  <a:cubicBezTo>
                    <a:pt x="124" y="180"/>
                    <a:pt x="117" y="186"/>
                    <a:pt x="112" y="192"/>
                  </a:cubicBezTo>
                  <a:cubicBezTo>
                    <a:pt x="109" y="196"/>
                    <a:pt x="106" y="200"/>
                    <a:pt x="103" y="204"/>
                  </a:cubicBezTo>
                  <a:cubicBezTo>
                    <a:pt x="99" y="209"/>
                    <a:pt x="95" y="209"/>
                    <a:pt x="90" y="202"/>
                  </a:cubicBezTo>
                  <a:cubicBezTo>
                    <a:pt x="91" y="199"/>
                    <a:pt x="92" y="196"/>
                    <a:pt x="94" y="193"/>
                  </a:cubicBezTo>
                  <a:cubicBezTo>
                    <a:pt x="98" y="187"/>
                    <a:pt x="88" y="181"/>
                    <a:pt x="84" y="187"/>
                  </a:cubicBezTo>
                  <a:cubicBezTo>
                    <a:pt x="77" y="199"/>
                    <a:pt x="74" y="219"/>
                    <a:pt x="93" y="220"/>
                  </a:cubicBezTo>
                  <a:cubicBezTo>
                    <a:pt x="114" y="221"/>
                    <a:pt x="120" y="193"/>
                    <a:pt x="138" y="186"/>
                  </a:cubicBezTo>
                  <a:cubicBezTo>
                    <a:pt x="148" y="183"/>
                    <a:pt x="160" y="186"/>
                    <a:pt x="170" y="181"/>
                  </a:cubicBezTo>
                  <a:cubicBezTo>
                    <a:pt x="176" y="178"/>
                    <a:pt x="182" y="172"/>
                    <a:pt x="185" y="166"/>
                  </a:cubicBezTo>
                  <a:cubicBezTo>
                    <a:pt x="191" y="152"/>
                    <a:pt x="184" y="137"/>
                    <a:pt x="171" y="130"/>
                  </a:cubicBezTo>
                  <a:close/>
                  <a:moveTo>
                    <a:pt x="71" y="167"/>
                  </a:moveTo>
                  <a:cubicBezTo>
                    <a:pt x="67" y="171"/>
                    <a:pt x="61" y="172"/>
                    <a:pt x="55" y="173"/>
                  </a:cubicBezTo>
                  <a:cubicBezTo>
                    <a:pt x="42" y="176"/>
                    <a:pt x="24" y="180"/>
                    <a:pt x="20" y="194"/>
                  </a:cubicBezTo>
                  <a:cubicBezTo>
                    <a:pt x="14" y="183"/>
                    <a:pt x="9" y="172"/>
                    <a:pt x="17" y="160"/>
                  </a:cubicBezTo>
                  <a:cubicBezTo>
                    <a:pt x="22" y="153"/>
                    <a:pt x="28" y="151"/>
                    <a:pt x="27" y="141"/>
                  </a:cubicBezTo>
                  <a:cubicBezTo>
                    <a:pt x="25" y="125"/>
                    <a:pt x="21" y="109"/>
                    <a:pt x="37" y="98"/>
                  </a:cubicBezTo>
                  <a:cubicBezTo>
                    <a:pt x="53" y="87"/>
                    <a:pt x="74" y="99"/>
                    <a:pt x="71" y="119"/>
                  </a:cubicBezTo>
                  <a:cubicBezTo>
                    <a:pt x="70" y="128"/>
                    <a:pt x="69" y="134"/>
                    <a:pt x="74" y="143"/>
                  </a:cubicBezTo>
                  <a:cubicBezTo>
                    <a:pt x="78" y="152"/>
                    <a:pt x="81" y="161"/>
                    <a:pt x="71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0"/>
            <p:cNvSpPr>
              <a:spLocks noEditPoints="1"/>
            </p:cNvSpPr>
            <p:nvPr/>
          </p:nvSpPr>
          <p:spPr bwMode="auto">
            <a:xfrm>
              <a:off x="3787" y="4148"/>
              <a:ext cx="56" cy="54"/>
            </a:xfrm>
            <a:custGeom>
              <a:avLst/>
              <a:gdLst>
                <a:gd name="T0" fmla="*/ 34 w 38"/>
                <a:gd name="T1" fmla="*/ 13 h 37"/>
                <a:gd name="T2" fmla="*/ 14 w 38"/>
                <a:gd name="T3" fmla="*/ 3 h 37"/>
                <a:gd name="T4" fmla="*/ 13 w 38"/>
                <a:gd name="T5" fmla="*/ 3 h 37"/>
                <a:gd name="T6" fmla="*/ 3 w 38"/>
                <a:gd name="T7" fmla="*/ 23 h 37"/>
                <a:gd name="T8" fmla="*/ 24 w 38"/>
                <a:gd name="T9" fmla="*/ 34 h 37"/>
                <a:gd name="T10" fmla="*/ 34 w 38"/>
                <a:gd name="T11" fmla="*/ 13 h 37"/>
                <a:gd name="T12" fmla="*/ 20 w 38"/>
                <a:gd name="T13" fmla="*/ 26 h 37"/>
                <a:gd name="T14" fmla="*/ 11 w 38"/>
                <a:gd name="T15" fmla="*/ 19 h 37"/>
                <a:gd name="T16" fmla="*/ 16 w 38"/>
                <a:gd name="T17" fmla="*/ 8 h 37"/>
                <a:gd name="T18" fmla="*/ 27 w 38"/>
                <a:gd name="T19" fmla="*/ 16 h 37"/>
                <a:gd name="T20" fmla="*/ 20 w 38"/>
                <a:gd name="T21" fmla="*/ 2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7">
                  <a:moveTo>
                    <a:pt x="34" y="13"/>
                  </a:moveTo>
                  <a:cubicBezTo>
                    <a:pt x="31" y="5"/>
                    <a:pt x="22" y="0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3" y="3"/>
                    <a:pt x="0" y="16"/>
                    <a:pt x="3" y="23"/>
                  </a:cubicBezTo>
                  <a:cubicBezTo>
                    <a:pt x="5" y="33"/>
                    <a:pt x="15" y="37"/>
                    <a:pt x="24" y="34"/>
                  </a:cubicBezTo>
                  <a:cubicBezTo>
                    <a:pt x="32" y="31"/>
                    <a:pt x="38" y="21"/>
                    <a:pt x="34" y="13"/>
                  </a:cubicBezTo>
                  <a:close/>
                  <a:moveTo>
                    <a:pt x="20" y="26"/>
                  </a:moveTo>
                  <a:cubicBezTo>
                    <a:pt x="15" y="27"/>
                    <a:pt x="11" y="24"/>
                    <a:pt x="11" y="19"/>
                  </a:cubicBezTo>
                  <a:cubicBezTo>
                    <a:pt x="10" y="14"/>
                    <a:pt x="13" y="12"/>
                    <a:pt x="16" y="8"/>
                  </a:cubicBezTo>
                  <a:cubicBezTo>
                    <a:pt x="21" y="8"/>
                    <a:pt x="26" y="11"/>
                    <a:pt x="27" y="16"/>
                  </a:cubicBezTo>
                  <a:cubicBezTo>
                    <a:pt x="29" y="21"/>
                    <a:pt x="25" y="25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1"/>
            <p:cNvSpPr>
              <a:spLocks noEditPoints="1"/>
            </p:cNvSpPr>
            <p:nvPr/>
          </p:nvSpPr>
          <p:spPr bwMode="auto">
            <a:xfrm>
              <a:off x="3796" y="4211"/>
              <a:ext cx="70" cy="73"/>
            </a:xfrm>
            <a:custGeom>
              <a:avLst/>
              <a:gdLst>
                <a:gd name="T0" fmla="*/ 42 w 48"/>
                <a:gd name="T1" fmla="*/ 15 h 50"/>
                <a:gd name="T2" fmla="*/ 10 w 48"/>
                <a:gd name="T3" fmla="*/ 1 h 50"/>
                <a:gd name="T4" fmla="*/ 8 w 48"/>
                <a:gd name="T5" fmla="*/ 2 h 50"/>
                <a:gd name="T6" fmla="*/ 2 w 48"/>
                <a:gd name="T7" fmla="*/ 9 h 50"/>
                <a:gd name="T8" fmla="*/ 12 w 48"/>
                <a:gd name="T9" fmla="*/ 41 h 50"/>
                <a:gd name="T10" fmla="*/ 38 w 48"/>
                <a:gd name="T11" fmla="*/ 43 h 50"/>
                <a:gd name="T12" fmla="*/ 42 w 48"/>
                <a:gd name="T13" fmla="*/ 15 h 50"/>
                <a:gd name="T14" fmla="*/ 25 w 48"/>
                <a:gd name="T15" fmla="*/ 38 h 50"/>
                <a:gd name="T16" fmla="*/ 16 w 48"/>
                <a:gd name="T17" fmla="*/ 21 h 50"/>
                <a:gd name="T18" fmla="*/ 12 w 48"/>
                <a:gd name="T19" fmla="*/ 7 h 50"/>
                <a:gd name="T20" fmla="*/ 35 w 48"/>
                <a:gd name="T21" fmla="*/ 20 h 50"/>
                <a:gd name="T22" fmla="*/ 25 w 48"/>
                <a:gd name="T23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0">
                  <a:moveTo>
                    <a:pt x="42" y="15"/>
                  </a:moveTo>
                  <a:cubicBezTo>
                    <a:pt x="36" y="4"/>
                    <a:pt x="22" y="0"/>
                    <a:pt x="10" y="1"/>
                  </a:cubicBezTo>
                  <a:cubicBezTo>
                    <a:pt x="9" y="1"/>
                    <a:pt x="8" y="1"/>
                    <a:pt x="8" y="2"/>
                  </a:cubicBezTo>
                  <a:cubicBezTo>
                    <a:pt x="4" y="0"/>
                    <a:pt x="0" y="5"/>
                    <a:pt x="2" y="9"/>
                  </a:cubicBezTo>
                  <a:cubicBezTo>
                    <a:pt x="7" y="19"/>
                    <a:pt x="5" y="31"/>
                    <a:pt x="12" y="41"/>
                  </a:cubicBezTo>
                  <a:cubicBezTo>
                    <a:pt x="18" y="49"/>
                    <a:pt x="30" y="50"/>
                    <a:pt x="38" y="43"/>
                  </a:cubicBezTo>
                  <a:cubicBezTo>
                    <a:pt x="47" y="37"/>
                    <a:pt x="48" y="25"/>
                    <a:pt x="42" y="15"/>
                  </a:cubicBezTo>
                  <a:close/>
                  <a:moveTo>
                    <a:pt x="25" y="38"/>
                  </a:moveTo>
                  <a:cubicBezTo>
                    <a:pt x="17" y="37"/>
                    <a:pt x="17" y="27"/>
                    <a:pt x="16" y="21"/>
                  </a:cubicBezTo>
                  <a:cubicBezTo>
                    <a:pt x="15" y="16"/>
                    <a:pt x="14" y="11"/>
                    <a:pt x="12" y="7"/>
                  </a:cubicBezTo>
                  <a:cubicBezTo>
                    <a:pt x="21" y="8"/>
                    <a:pt x="31" y="11"/>
                    <a:pt x="35" y="20"/>
                  </a:cubicBezTo>
                  <a:cubicBezTo>
                    <a:pt x="39" y="27"/>
                    <a:pt x="35" y="39"/>
                    <a:pt x="25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2"/>
            <p:cNvSpPr>
              <a:spLocks noEditPoints="1"/>
            </p:cNvSpPr>
            <p:nvPr/>
          </p:nvSpPr>
          <p:spPr bwMode="auto">
            <a:xfrm>
              <a:off x="3924" y="4265"/>
              <a:ext cx="53" cy="54"/>
            </a:xfrm>
            <a:custGeom>
              <a:avLst/>
              <a:gdLst>
                <a:gd name="T0" fmla="*/ 33 w 36"/>
                <a:gd name="T1" fmla="*/ 29 h 37"/>
                <a:gd name="T2" fmla="*/ 32 w 36"/>
                <a:gd name="T3" fmla="*/ 29 h 37"/>
                <a:gd name="T4" fmla="*/ 33 w 36"/>
                <a:gd name="T5" fmla="*/ 11 h 37"/>
                <a:gd name="T6" fmla="*/ 11 w 36"/>
                <a:gd name="T7" fmla="*/ 4 h 37"/>
                <a:gd name="T8" fmla="*/ 5 w 36"/>
                <a:gd name="T9" fmla="*/ 26 h 37"/>
                <a:gd name="T10" fmla="*/ 17 w 36"/>
                <a:gd name="T11" fmla="*/ 34 h 37"/>
                <a:gd name="T12" fmla="*/ 24 w 36"/>
                <a:gd name="T13" fmla="*/ 36 h 37"/>
                <a:gd name="T14" fmla="*/ 25 w 36"/>
                <a:gd name="T15" fmla="*/ 36 h 37"/>
                <a:gd name="T16" fmla="*/ 32 w 36"/>
                <a:gd name="T17" fmla="*/ 36 h 37"/>
                <a:gd name="T18" fmla="*/ 33 w 36"/>
                <a:gd name="T19" fmla="*/ 29 h 37"/>
                <a:gd name="T20" fmla="*/ 14 w 36"/>
                <a:gd name="T21" fmla="*/ 13 h 37"/>
                <a:gd name="T22" fmla="*/ 27 w 36"/>
                <a:gd name="T23" fmla="*/ 14 h 37"/>
                <a:gd name="T24" fmla="*/ 27 w 36"/>
                <a:gd name="T25" fmla="*/ 27 h 37"/>
                <a:gd name="T26" fmla="*/ 17 w 36"/>
                <a:gd name="T27" fmla="*/ 24 h 37"/>
                <a:gd name="T28" fmla="*/ 14 w 36"/>
                <a:gd name="T29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7">
                  <a:moveTo>
                    <a:pt x="33" y="29"/>
                  </a:moveTo>
                  <a:cubicBezTo>
                    <a:pt x="33" y="29"/>
                    <a:pt x="32" y="29"/>
                    <a:pt x="32" y="29"/>
                  </a:cubicBezTo>
                  <a:cubicBezTo>
                    <a:pt x="35" y="24"/>
                    <a:pt x="36" y="17"/>
                    <a:pt x="33" y="11"/>
                  </a:cubicBezTo>
                  <a:cubicBezTo>
                    <a:pt x="30" y="3"/>
                    <a:pt x="19" y="0"/>
                    <a:pt x="11" y="4"/>
                  </a:cubicBezTo>
                  <a:cubicBezTo>
                    <a:pt x="3" y="8"/>
                    <a:pt x="0" y="19"/>
                    <a:pt x="5" y="26"/>
                  </a:cubicBezTo>
                  <a:cubicBezTo>
                    <a:pt x="8" y="30"/>
                    <a:pt x="12" y="32"/>
                    <a:pt x="17" y="34"/>
                  </a:cubicBezTo>
                  <a:cubicBezTo>
                    <a:pt x="19" y="35"/>
                    <a:pt x="22" y="36"/>
                    <a:pt x="24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7" y="37"/>
                    <a:pt x="30" y="37"/>
                    <a:pt x="32" y="36"/>
                  </a:cubicBezTo>
                  <a:cubicBezTo>
                    <a:pt x="35" y="35"/>
                    <a:pt x="36" y="31"/>
                    <a:pt x="33" y="29"/>
                  </a:cubicBezTo>
                  <a:close/>
                  <a:moveTo>
                    <a:pt x="14" y="13"/>
                  </a:moveTo>
                  <a:cubicBezTo>
                    <a:pt x="18" y="9"/>
                    <a:pt x="24" y="10"/>
                    <a:pt x="27" y="14"/>
                  </a:cubicBezTo>
                  <a:cubicBezTo>
                    <a:pt x="29" y="18"/>
                    <a:pt x="29" y="23"/>
                    <a:pt x="27" y="27"/>
                  </a:cubicBezTo>
                  <a:cubicBezTo>
                    <a:pt x="24" y="26"/>
                    <a:pt x="20" y="26"/>
                    <a:pt x="17" y="24"/>
                  </a:cubicBezTo>
                  <a:cubicBezTo>
                    <a:pt x="12" y="22"/>
                    <a:pt x="9" y="17"/>
                    <a:pt x="1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3"/>
            <p:cNvSpPr>
              <a:spLocks noEditPoints="1"/>
            </p:cNvSpPr>
            <p:nvPr/>
          </p:nvSpPr>
          <p:spPr bwMode="auto">
            <a:xfrm>
              <a:off x="4632" y="3827"/>
              <a:ext cx="232" cy="353"/>
            </a:xfrm>
            <a:custGeom>
              <a:avLst/>
              <a:gdLst>
                <a:gd name="T0" fmla="*/ 151 w 158"/>
                <a:gd name="T1" fmla="*/ 184 h 240"/>
                <a:gd name="T2" fmla="*/ 132 w 158"/>
                <a:gd name="T3" fmla="*/ 158 h 240"/>
                <a:gd name="T4" fmla="*/ 119 w 158"/>
                <a:gd name="T5" fmla="*/ 139 h 240"/>
                <a:gd name="T6" fmla="*/ 121 w 158"/>
                <a:gd name="T7" fmla="*/ 117 h 240"/>
                <a:gd name="T8" fmla="*/ 105 w 158"/>
                <a:gd name="T9" fmla="*/ 91 h 240"/>
                <a:gd name="T10" fmla="*/ 80 w 158"/>
                <a:gd name="T11" fmla="*/ 80 h 240"/>
                <a:gd name="T12" fmla="*/ 76 w 158"/>
                <a:gd name="T13" fmla="*/ 76 h 240"/>
                <a:gd name="T14" fmla="*/ 76 w 158"/>
                <a:gd name="T15" fmla="*/ 76 h 240"/>
                <a:gd name="T16" fmla="*/ 74 w 158"/>
                <a:gd name="T17" fmla="*/ 63 h 240"/>
                <a:gd name="T18" fmla="*/ 78 w 158"/>
                <a:gd name="T19" fmla="*/ 59 h 240"/>
                <a:gd name="T20" fmla="*/ 82 w 158"/>
                <a:gd name="T21" fmla="*/ 54 h 240"/>
                <a:gd name="T22" fmla="*/ 87 w 158"/>
                <a:gd name="T23" fmla="*/ 45 h 240"/>
                <a:gd name="T24" fmla="*/ 87 w 158"/>
                <a:gd name="T25" fmla="*/ 19 h 240"/>
                <a:gd name="T26" fmla="*/ 44 w 158"/>
                <a:gd name="T27" fmla="*/ 9 h 240"/>
                <a:gd name="T28" fmla="*/ 4 w 158"/>
                <a:gd name="T29" fmla="*/ 60 h 240"/>
                <a:gd name="T30" fmla="*/ 18 w 158"/>
                <a:gd name="T31" fmla="*/ 110 h 240"/>
                <a:gd name="T32" fmla="*/ 57 w 158"/>
                <a:gd name="T33" fmla="*/ 159 h 240"/>
                <a:gd name="T34" fmla="*/ 73 w 158"/>
                <a:gd name="T35" fmla="*/ 222 h 240"/>
                <a:gd name="T36" fmla="*/ 131 w 158"/>
                <a:gd name="T37" fmla="*/ 233 h 240"/>
                <a:gd name="T38" fmla="*/ 151 w 158"/>
                <a:gd name="T39" fmla="*/ 184 h 240"/>
                <a:gd name="T40" fmla="*/ 142 w 158"/>
                <a:gd name="T41" fmla="*/ 205 h 240"/>
                <a:gd name="T42" fmla="*/ 79 w 158"/>
                <a:gd name="T43" fmla="*/ 212 h 240"/>
                <a:gd name="T44" fmla="*/ 67 w 158"/>
                <a:gd name="T45" fmla="*/ 153 h 240"/>
                <a:gd name="T46" fmla="*/ 40 w 158"/>
                <a:gd name="T47" fmla="*/ 117 h 240"/>
                <a:gd name="T48" fmla="*/ 14 w 158"/>
                <a:gd name="T49" fmla="*/ 76 h 240"/>
                <a:gd name="T50" fmla="*/ 51 w 158"/>
                <a:gd name="T51" fmla="*/ 17 h 240"/>
                <a:gd name="T52" fmla="*/ 78 w 158"/>
                <a:gd name="T53" fmla="*/ 34 h 240"/>
                <a:gd name="T54" fmla="*/ 64 w 158"/>
                <a:gd name="T55" fmla="*/ 62 h 240"/>
                <a:gd name="T56" fmla="*/ 65 w 158"/>
                <a:gd name="T57" fmla="*/ 80 h 240"/>
                <a:gd name="T58" fmla="*/ 96 w 158"/>
                <a:gd name="T59" fmla="*/ 98 h 240"/>
                <a:gd name="T60" fmla="*/ 109 w 158"/>
                <a:gd name="T61" fmla="*/ 131 h 240"/>
                <a:gd name="T62" fmla="*/ 111 w 158"/>
                <a:gd name="T63" fmla="*/ 153 h 240"/>
                <a:gd name="T64" fmla="*/ 128 w 158"/>
                <a:gd name="T65" fmla="*/ 169 h 240"/>
                <a:gd name="T66" fmla="*/ 142 w 158"/>
                <a:gd name="T67" fmla="*/ 20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" h="240">
                  <a:moveTo>
                    <a:pt x="151" y="184"/>
                  </a:moveTo>
                  <a:cubicBezTo>
                    <a:pt x="148" y="173"/>
                    <a:pt x="140" y="165"/>
                    <a:pt x="132" y="158"/>
                  </a:cubicBezTo>
                  <a:cubicBezTo>
                    <a:pt x="126" y="153"/>
                    <a:pt x="119" y="148"/>
                    <a:pt x="119" y="139"/>
                  </a:cubicBezTo>
                  <a:cubicBezTo>
                    <a:pt x="118" y="131"/>
                    <a:pt x="122" y="125"/>
                    <a:pt x="121" y="117"/>
                  </a:cubicBezTo>
                  <a:cubicBezTo>
                    <a:pt x="119" y="107"/>
                    <a:pt x="114" y="97"/>
                    <a:pt x="105" y="91"/>
                  </a:cubicBezTo>
                  <a:cubicBezTo>
                    <a:pt x="100" y="87"/>
                    <a:pt x="87" y="85"/>
                    <a:pt x="80" y="80"/>
                  </a:cubicBezTo>
                  <a:cubicBezTo>
                    <a:pt x="80" y="78"/>
                    <a:pt x="78" y="76"/>
                    <a:pt x="76" y="7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5" y="72"/>
                    <a:pt x="75" y="68"/>
                    <a:pt x="74" y="63"/>
                  </a:cubicBezTo>
                  <a:cubicBezTo>
                    <a:pt x="76" y="62"/>
                    <a:pt x="77" y="61"/>
                    <a:pt x="78" y="59"/>
                  </a:cubicBezTo>
                  <a:cubicBezTo>
                    <a:pt x="80" y="58"/>
                    <a:pt x="81" y="56"/>
                    <a:pt x="82" y="54"/>
                  </a:cubicBezTo>
                  <a:cubicBezTo>
                    <a:pt x="84" y="51"/>
                    <a:pt x="86" y="48"/>
                    <a:pt x="87" y="45"/>
                  </a:cubicBezTo>
                  <a:cubicBezTo>
                    <a:pt x="90" y="36"/>
                    <a:pt x="90" y="27"/>
                    <a:pt x="87" y="19"/>
                  </a:cubicBezTo>
                  <a:cubicBezTo>
                    <a:pt x="80" y="1"/>
                    <a:pt x="59" y="0"/>
                    <a:pt x="44" y="9"/>
                  </a:cubicBezTo>
                  <a:cubicBezTo>
                    <a:pt x="26" y="19"/>
                    <a:pt x="9" y="40"/>
                    <a:pt x="4" y="60"/>
                  </a:cubicBezTo>
                  <a:cubicBezTo>
                    <a:pt x="0" y="79"/>
                    <a:pt x="7" y="95"/>
                    <a:pt x="18" y="110"/>
                  </a:cubicBezTo>
                  <a:cubicBezTo>
                    <a:pt x="31" y="126"/>
                    <a:pt x="50" y="140"/>
                    <a:pt x="57" y="159"/>
                  </a:cubicBezTo>
                  <a:cubicBezTo>
                    <a:pt x="65" y="180"/>
                    <a:pt x="56" y="205"/>
                    <a:pt x="73" y="222"/>
                  </a:cubicBezTo>
                  <a:cubicBezTo>
                    <a:pt x="87" y="236"/>
                    <a:pt x="113" y="240"/>
                    <a:pt x="131" y="233"/>
                  </a:cubicBezTo>
                  <a:cubicBezTo>
                    <a:pt x="150" y="225"/>
                    <a:pt x="158" y="203"/>
                    <a:pt x="151" y="184"/>
                  </a:cubicBezTo>
                  <a:close/>
                  <a:moveTo>
                    <a:pt x="142" y="205"/>
                  </a:moveTo>
                  <a:cubicBezTo>
                    <a:pt x="135" y="231"/>
                    <a:pt x="94" y="231"/>
                    <a:pt x="79" y="212"/>
                  </a:cubicBezTo>
                  <a:cubicBezTo>
                    <a:pt x="67" y="196"/>
                    <a:pt x="75" y="171"/>
                    <a:pt x="67" y="153"/>
                  </a:cubicBezTo>
                  <a:cubicBezTo>
                    <a:pt x="61" y="139"/>
                    <a:pt x="50" y="128"/>
                    <a:pt x="40" y="117"/>
                  </a:cubicBezTo>
                  <a:cubicBezTo>
                    <a:pt x="29" y="106"/>
                    <a:pt x="16" y="93"/>
                    <a:pt x="14" y="76"/>
                  </a:cubicBezTo>
                  <a:cubicBezTo>
                    <a:pt x="12" y="53"/>
                    <a:pt x="32" y="27"/>
                    <a:pt x="51" y="17"/>
                  </a:cubicBezTo>
                  <a:cubicBezTo>
                    <a:pt x="66" y="10"/>
                    <a:pt x="79" y="18"/>
                    <a:pt x="78" y="34"/>
                  </a:cubicBezTo>
                  <a:cubicBezTo>
                    <a:pt x="78" y="46"/>
                    <a:pt x="69" y="52"/>
                    <a:pt x="64" y="62"/>
                  </a:cubicBezTo>
                  <a:cubicBezTo>
                    <a:pt x="60" y="68"/>
                    <a:pt x="61" y="76"/>
                    <a:pt x="65" y="80"/>
                  </a:cubicBezTo>
                  <a:cubicBezTo>
                    <a:pt x="71" y="92"/>
                    <a:pt x="85" y="92"/>
                    <a:pt x="96" y="98"/>
                  </a:cubicBezTo>
                  <a:cubicBezTo>
                    <a:pt x="108" y="105"/>
                    <a:pt x="111" y="117"/>
                    <a:pt x="109" y="131"/>
                  </a:cubicBezTo>
                  <a:cubicBezTo>
                    <a:pt x="108" y="138"/>
                    <a:pt x="107" y="146"/>
                    <a:pt x="111" y="153"/>
                  </a:cubicBezTo>
                  <a:cubicBezTo>
                    <a:pt x="115" y="160"/>
                    <a:pt x="122" y="164"/>
                    <a:pt x="128" y="169"/>
                  </a:cubicBezTo>
                  <a:cubicBezTo>
                    <a:pt x="138" y="178"/>
                    <a:pt x="145" y="191"/>
                    <a:pt x="142" y="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4"/>
            <p:cNvSpPr>
              <a:spLocks noEditPoints="1"/>
            </p:cNvSpPr>
            <p:nvPr/>
          </p:nvSpPr>
          <p:spPr bwMode="auto">
            <a:xfrm>
              <a:off x="4699" y="5238"/>
              <a:ext cx="175" cy="283"/>
            </a:xfrm>
            <a:custGeom>
              <a:avLst/>
              <a:gdLst>
                <a:gd name="T0" fmla="*/ 108 w 119"/>
                <a:gd name="T1" fmla="*/ 8 h 193"/>
                <a:gd name="T2" fmla="*/ 110 w 119"/>
                <a:gd name="T3" fmla="*/ 7 h 193"/>
                <a:gd name="T4" fmla="*/ 107 w 119"/>
                <a:gd name="T5" fmla="*/ 1 h 193"/>
                <a:gd name="T6" fmla="*/ 57 w 119"/>
                <a:gd name="T7" fmla="*/ 26 h 193"/>
                <a:gd name="T8" fmla="*/ 43 w 119"/>
                <a:gd name="T9" fmla="*/ 45 h 193"/>
                <a:gd name="T10" fmla="*/ 36 w 119"/>
                <a:gd name="T11" fmla="*/ 75 h 193"/>
                <a:gd name="T12" fmla="*/ 6 w 119"/>
                <a:gd name="T13" fmla="*/ 133 h 193"/>
                <a:gd name="T14" fmla="*/ 15 w 119"/>
                <a:gd name="T15" fmla="*/ 173 h 193"/>
                <a:gd name="T16" fmla="*/ 87 w 119"/>
                <a:gd name="T17" fmla="*/ 122 h 193"/>
                <a:gd name="T18" fmla="*/ 108 w 119"/>
                <a:gd name="T19" fmla="*/ 55 h 193"/>
                <a:gd name="T20" fmla="*/ 108 w 119"/>
                <a:gd name="T21" fmla="*/ 8 h 193"/>
                <a:gd name="T22" fmla="*/ 94 w 119"/>
                <a:gd name="T23" fmla="*/ 59 h 193"/>
                <a:gd name="T24" fmla="*/ 81 w 119"/>
                <a:gd name="T25" fmla="*/ 105 h 193"/>
                <a:gd name="T26" fmla="*/ 63 w 119"/>
                <a:gd name="T27" fmla="*/ 146 h 193"/>
                <a:gd name="T28" fmla="*/ 43 w 119"/>
                <a:gd name="T29" fmla="*/ 163 h 193"/>
                <a:gd name="T30" fmla="*/ 14 w 119"/>
                <a:gd name="T31" fmla="*/ 158 h 193"/>
                <a:gd name="T32" fmla="*/ 32 w 119"/>
                <a:gd name="T33" fmla="*/ 103 h 193"/>
                <a:gd name="T34" fmla="*/ 50 w 119"/>
                <a:gd name="T35" fmla="*/ 68 h 193"/>
                <a:gd name="T36" fmla="*/ 54 w 119"/>
                <a:gd name="T37" fmla="*/ 47 h 193"/>
                <a:gd name="T38" fmla="*/ 71 w 119"/>
                <a:gd name="T39" fmla="*/ 28 h 193"/>
                <a:gd name="T40" fmla="*/ 99 w 119"/>
                <a:gd name="T41" fmla="*/ 13 h 193"/>
                <a:gd name="T42" fmla="*/ 99 w 119"/>
                <a:gd name="T43" fmla="*/ 13 h 193"/>
                <a:gd name="T44" fmla="*/ 94 w 119"/>
                <a:gd name="T45" fmla="*/ 5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9" h="193">
                  <a:moveTo>
                    <a:pt x="108" y="8"/>
                  </a:moveTo>
                  <a:cubicBezTo>
                    <a:pt x="109" y="7"/>
                    <a:pt x="109" y="7"/>
                    <a:pt x="110" y="7"/>
                  </a:cubicBezTo>
                  <a:cubicBezTo>
                    <a:pt x="113" y="5"/>
                    <a:pt x="111" y="0"/>
                    <a:pt x="107" y="1"/>
                  </a:cubicBezTo>
                  <a:cubicBezTo>
                    <a:pt x="90" y="8"/>
                    <a:pt x="72" y="14"/>
                    <a:pt x="57" y="26"/>
                  </a:cubicBezTo>
                  <a:cubicBezTo>
                    <a:pt x="51" y="31"/>
                    <a:pt x="46" y="37"/>
                    <a:pt x="43" y="45"/>
                  </a:cubicBezTo>
                  <a:cubicBezTo>
                    <a:pt x="40" y="55"/>
                    <a:pt x="41" y="65"/>
                    <a:pt x="36" y="75"/>
                  </a:cubicBezTo>
                  <a:cubicBezTo>
                    <a:pt x="25" y="94"/>
                    <a:pt x="13" y="112"/>
                    <a:pt x="6" y="133"/>
                  </a:cubicBezTo>
                  <a:cubicBezTo>
                    <a:pt x="1" y="148"/>
                    <a:pt x="0" y="164"/>
                    <a:pt x="15" y="173"/>
                  </a:cubicBezTo>
                  <a:cubicBezTo>
                    <a:pt x="49" y="193"/>
                    <a:pt x="78" y="149"/>
                    <a:pt x="87" y="122"/>
                  </a:cubicBezTo>
                  <a:cubicBezTo>
                    <a:pt x="95" y="100"/>
                    <a:pt x="98" y="77"/>
                    <a:pt x="108" y="55"/>
                  </a:cubicBezTo>
                  <a:cubicBezTo>
                    <a:pt x="115" y="38"/>
                    <a:pt x="119" y="24"/>
                    <a:pt x="108" y="8"/>
                  </a:cubicBezTo>
                  <a:close/>
                  <a:moveTo>
                    <a:pt x="94" y="59"/>
                  </a:moveTo>
                  <a:cubicBezTo>
                    <a:pt x="88" y="74"/>
                    <a:pt x="85" y="89"/>
                    <a:pt x="81" y="105"/>
                  </a:cubicBezTo>
                  <a:cubicBezTo>
                    <a:pt x="77" y="119"/>
                    <a:pt x="72" y="134"/>
                    <a:pt x="63" y="146"/>
                  </a:cubicBezTo>
                  <a:cubicBezTo>
                    <a:pt x="58" y="153"/>
                    <a:pt x="51" y="160"/>
                    <a:pt x="43" y="163"/>
                  </a:cubicBezTo>
                  <a:cubicBezTo>
                    <a:pt x="35" y="167"/>
                    <a:pt x="19" y="169"/>
                    <a:pt x="14" y="158"/>
                  </a:cubicBezTo>
                  <a:cubicBezTo>
                    <a:pt x="8" y="142"/>
                    <a:pt x="24" y="116"/>
                    <a:pt x="32" y="103"/>
                  </a:cubicBezTo>
                  <a:cubicBezTo>
                    <a:pt x="38" y="92"/>
                    <a:pt x="47" y="81"/>
                    <a:pt x="50" y="68"/>
                  </a:cubicBezTo>
                  <a:cubicBezTo>
                    <a:pt x="52" y="62"/>
                    <a:pt x="51" y="54"/>
                    <a:pt x="54" y="47"/>
                  </a:cubicBezTo>
                  <a:cubicBezTo>
                    <a:pt x="56" y="39"/>
                    <a:pt x="64" y="33"/>
                    <a:pt x="71" y="28"/>
                  </a:cubicBezTo>
                  <a:cubicBezTo>
                    <a:pt x="80" y="23"/>
                    <a:pt x="89" y="18"/>
                    <a:pt x="99" y="13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109" y="29"/>
                    <a:pt x="101" y="43"/>
                    <a:pt x="9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5"/>
            <p:cNvSpPr>
              <a:spLocks noEditPoints="1"/>
            </p:cNvSpPr>
            <p:nvPr/>
          </p:nvSpPr>
          <p:spPr bwMode="auto">
            <a:xfrm>
              <a:off x="2470" y="5057"/>
              <a:ext cx="711" cy="624"/>
            </a:xfrm>
            <a:custGeom>
              <a:avLst/>
              <a:gdLst>
                <a:gd name="T0" fmla="*/ 36 w 484"/>
                <a:gd name="T1" fmla="*/ 53 h 425"/>
                <a:gd name="T2" fmla="*/ 437 w 484"/>
                <a:gd name="T3" fmla="*/ 339 h 425"/>
                <a:gd name="T4" fmla="*/ 104 w 484"/>
                <a:gd name="T5" fmla="*/ 92 h 425"/>
                <a:gd name="T6" fmla="*/ 436 w 484"/>
                <a:gd name="T7" fmla="*/ 322 h 425"/>
                <a:gd name="T8" fmla="*/ 281 w 484"/>
                <a:gd name="T9" fmla="*/ 199 h 425"/>
                <a:gd name="T10" fmla="*/ 276 w 484"/>
                <a:gd name="T11" fmla="*/ 191 h 425"/>
                <a:gd name="T12" fmla="*/ 437 w 484"/>
                <a:gd name="T13" fmla="*/ 298 h 425"/>
                <a:gd name="T14" fmla="*/ 448 w 484"/>
                <a:gd name="T15" fmla="*/ 292 h 425"/>
                <a:gd name="T16" fmla="*/ 402 w 484"/>
                <a:gd name="T17" fmla="*/ 245 h 425"/>
                <a:gd name="T18" fmla="*/ 458 w 484"/>
                <a:gd name="T19" fmla="*/ 275 h 425"/>
                <a:gd name="T20" fmla="*/ 422 w 484"/>
                <a:gd name="T21" fmla="*/ 271 h 425"/>
                <a:gd name="T22" fmla="*/ 250 w 484"/>
                <a:gd name="T23" fmla="*/ 170 h 425"/>
                <a:gd name="T24" fmla="*/ 237 w 484"/>
                <a:gd name="T25" fmla="*/ 161 h 425"/>
                <a:gd name="T26" fmla="*/ 242 w 484"/>
                <a:gd name="T27" fmla="*/ 156 h 425"/>
                <a:gd name="T28" fmla="*/ 232 w 484"/>
                <a:gd name="T29" fmla="*/ 135 h 425"/>
                <a:gd name="T30" fmla="*/ 165 w 484"/>
                <a:gd name="T31" fmla="*/ 92 h 425"/>
                <a:gd name="T32" fmla="*/ 163 w 484"/>
                <a:gd name="T33" fmla="*/ 106 h 425"/>
                <a:gd name="T34" fmla="*/ 4 w 484"/>
                <a:gd name="T35" fmla="*/ 1 h 425"/>
                <a:gd name="T36" fmla="*/ 15 w 484"/>
                <a:gd name="T37" fmla="*/ 24 h 425"/>
                <a:gd name="T38" fmla="*/ 79 w 484"/>
                <a:gd name="T39" fmla="*/ 76 h 425"/>
                <a:gd name="T40" fmla="*/ 52 w 484"/>
                <a:gd name="T41" fmla="*/ 71 h 425"/>
                <a:gd name="T42" fmla="*/ 111 w 484"/>
                <a:gd name="T43" fmla="*/ 126 h 425"/>
                <a:gd name="T44" fmla="*/ 195 w 484"/>
                <a:gd name="T45" fmla="*/ 203 h 425"/>
                <a:gd name="T46" fmla="*/ 144 w 484"/>
                <a:gd name="T47" fmla="*/ 178 h 425"/>
                <a:gd name="T48" fmla="*/ 209 w 484"/>
                <a:gd name="T49" fmla="*/ 241 h 425"/>
                <a:gd name="T50" fmla="*/ 168 w 484"/>
                <a:gd name="T51" fmla="*/ 226 h 425"/>
                <a:gd name="T52" fmla="*/ 429 w 484"/>
                <a:gd name="T53" fmla="*/ 424 h 425"/>
                <a:gd name="T54" fmla="*/ 161 w 484"/>
                <a:gd name="T55" fmla="*/ 216 h 425"/>
                <a:gd name="T56" fmla="*/ 147 w 484"/>
                <a:gd name="T57" fmla="*/ 200 h 425"/>
                <a:gd name="T58" fmla="*/ 268 w 484"/>
                <a:gd name="T59" fmla="*/ 290 h 425"/>
                <a:gd name="T60" fmla="*/ 429 w 484"/>
                <a:gd name="T61" fmla="*/ 406 h 425"/>
                <a:gd name="T62" fmla="*/ 171 w 484"/>
                <a:gd name="T63" fmla="*/ 206 h 425"/>
                <a:gd name="T64" fmla="*/ 187 w 484"/>
                <a:gd name="T65" fmla="*/ 213 h 425"/>
                <a:gd name="T66" fmla="*/ 195 w 484"/>
                <a:gd name="T67" fmla="*/ 216 h 425"/>
                <a:gd name="T68" fmla="*/ 452 w 484"/>
                <a:gd name="T69" fmla="*/ 397 h 425"/>
                <a:gd name="T70" fmla="*/ 453 w 484"/>
                <a:gd name="T71" fmla="*/ 394 h 425"/>
                <a:gd name="T72" fmla="*/ 111 w 484"/>
                <a:gd name="T73" fmla="*/ 131 h 425"/>
                <a:gd name="T74" fmla="*/ 477 w 484"/>
                <a:gd name="T75" fmla="*/ 395 h 425"/>
                <a:gd name="T76" fmla="*/ 482 w 484"/>
                <a:gd name="T77" fmla="*/ 381 h 425"/>
                <a:gd name="T78" fmla="*/ 195 w 484"/>
                <a:gd name="T79" fmla="*/ 162 h 425"/>
                <a:gd name="T80" fmla="*/ 49 w 484"/>
                <a:gd name="T81" fmla="*/ 47 h 425"/>
                <a:gd name="T82" fmla="*/ 98 w 484"/>
                <a:gd name="T83" fmla="*/ 83 h 425"/>
                <a:gd name="T84" fmla="*/ 220 w 484"/>
                <a:gd name="T85" fmla="*/ 277 h 425"/>
                <a:gd name="T86" fmla="*/ 207 w 484"/>
                <a:gd name="T87" fmla="*/ 261 h 425"/>
                <a:gd name="T88" fmla="*/ 395 w 484"/>
                <a:gd name="T89" fmla="*/ 399 h 425"/>
                <a:gd name="T90" fmla="*/ 397 w 484"/>
                <a:gd name="T91" fmla="*/ 383 h 425"/>
                <a:gd name="T92" fmla="*/ 419 w 484"/>
                <a:gd name="T93" fmla="*/ 402 h 425"/>
                <a:gd name="T94" fmla="*/ 348 w 484"/>
                <a:gd name="T95" fmla="*/ 350 h 425"/>
                <a:gd name="T96" fmla="*/ 333 w 484"/>
                <a:gd name="T97" fmla="*/ 322 h 425"/>
                <a:gd name="T98" fmla="*/ 159 w 484"/>
                <a:gd name="T99" fmla="*/ 161 h 425"/>
                <a:gd name="T100" fmla="*/ 195 w 484"/>
                <a:gd name="T101" fmla="*/ 186 h 425"/>
                <a:gd name="T102" fmla="*/ 220 w 484"/>
                <a:gd name="T103" fmla="*/ 209 h 425"/>
                <a:gd name="T104" fmla="*/ 433 w 484"/>
                <a:gd name="T105" fmla="*/ 35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4" h="425">
                  <a:moveTo>
                    <a:pt x="482" y="381"/>
                  </a:moveTo>
                  <a:cubicBezTo>
                    <a:pt x="351" y="286"/>
                    <a:pt x="220" y="192"/>
                    <a:pt x="89" y="98"/>
                  </a:cubicBezTo>
                  <a:cubicBezTo>
                    <a:pt x="71" y="83"/>
                    <a:pt x="53" y="68"/>
                    <a:pt x="36" y="53"/>
                  </a:cubicBezTo>
                  <a:cubicBezTo>
                    <a:pt x="62" y="68"/>
                    <a:pt x="87" y="85"/>
                    <a:pt x="112" y="102"/>
                  </a:cubicBezTo>
                  <a:cubicBezTo>
                    <a:pt x="218" y="185"/>
                    <a:pt x="325" y="265"/>
                    <a:pt x="435" y="342"/>
                  </a:cubicBezTo>
                  <a:cubicBezTo>
                    <a:pt x="437" y="343"/>
                    <a:pt x="439" y="340"/>
                    <a:pt x="437" y="339"/>
                  </a:cubicBezTo>
                  <a:cubicBezTo>
                    <a:pt x="367" y="286"/>
                    <a:pt x="297" y="234"/>
                    <a:pt x="227" y="182"/>
                  </a:cubicBezTo>
                  <a:cubicBezTo>
                    <a:pt x="188" y="153"/>
                    <a:pt x="150" y="124"/>
                    <a:pt x="111" y="97"/>
                  </a:cubicBezTo>
                  <a:cubicBezTo>
                    <a:pt x="109" y="95"/>
                    <a:pt x="106" y="94"/>
                    <a:pt x="104" y="92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278" y="215"/>
                    <a:pt x="356" y="270"/>
                    <a:pt x="434" y="325"/>
                  </a:cubicBezTo>
                  <a:cubicBezTo>
                    <a:pt x="436" y="326"/>
                    <a:pt x="437" y="323"/>
                    <a:pt x="436" y="322"/>
                  </a:cubicBezTo>
                  <a:cubicBezTo>
                    <a:pt x="300" y="221"/>
                    <a:pt x="162" y="122"/>
                    <a:pt x="23" y="26"/>
                  </a:cubicBezTo>
                  <a:cubicBezTo>
                    <a:pt x="18" y="20"/>
                    <a:pt x="13" y="15"/>
                    <a:pt x="9" y="9"/>
                  </a:cubicBezTo>
                  <a:cubicBezTo>
                    <a:pt x="100" y="71"/>
                    <a:pt x="191" y="134"/>
                    <a:pt x="281" y="199"/>
                  </a:cubicBezTo>
                  <a:cubicBezTo>
                    <a:pt x="334" y="239"/>
                    <a:pt x="387" y="278"/>
                    <a:pt x="442" y="316"/>
                  </a:cubicBezTo>
                  <a:cubicBezTo>
                    <a:pt x="444" y="317"/>
                    <a:pt x="446" y="314"/>
                    <a:pt x="444" y="312"/>
                  </a:cubicBezTo>
                  <a:cubicBezTo>
                    <a:pt x="388" y="271"/>
                    <a:pt x="332" y="231"/>
                    <a:pt x="276" y="191"/>
                  </a:cubicBezTo>
                  <a:cubicBezTo>
                    <a:pt x="275" y="189"/>
                    <a:pt x="273" y="188"/>
                    <a:pt x="271" y="186"/>
                  </a:cubicBezTo>
                  <a:cubicBezTo>
                    <a:pt x="288" y="197"/>
                    <a:pt x="306" y="207"/>
                    <a:pt x="323" y="218"/>
                  </a:cubicBezTo>
                  <a:cubicBezTo>
                    <a:pt x="361" y="245"/>
                    <a:pt x="399" y="271"/>
                    <a:pt x="437" y="298"/>
                  </a:cubicBezTo>
                  <a:cubicBezTo>
                    <a:pt x="439" y="299"/>
                    <a:pt x="441" y="296"/>
                    <a:pt x="439" y="295"/>
                  </a:cubicBezTo>
                  <a:cubicBezTo>
                    <a:pt x="407" y="270"/>
                    <a:pt x="374" y="247"/>
                    <a:pt x="340" y="225"/>
                  </a:cubicBezTo>
                  <a:cubicBezTo>
                    <a:pt x="376" y="247"/>
                    <a:pt x="412" y="269"/>
                    <a:pt x="448" y="292"/>
                  </a:cubicBezTo>
                  <a:cubicBezTo>
                    <a:pt x="450" y="293"/>
                    <a:pt x="452" y="290"/>
                    <a:pt x="450" y="288"/>
                  </a:cubicBezTo>
                  <a:cubicBezTo>
                    <a:pt x="421" y="266"/>
                    <a:pt x="393" y="244"/>
                    <a:pt x="364" y="222"/>
                  </a:cubicBezTo>
                  <a:cubicBezTo>
                    <a:pt x="377" y="230"/>
                    <a:pt x="389" y="237"/>
                    <a:pt x="402" y="245"/>
                  </a:cubicBezTo>
                  <a:cubicBezTo>
                    <a:pt x="402" y="245"/>
                    <a:pt x="402" y="246"/>
                    <a:pt x="403" y="246"/>
                  </a:cubicBezTo>
                  <a:cubicBezTo>
                    <a:pt x="421" y="256"/>
                    <a:pt x="439" y="267"/>
                    <a:pt x="457" y="278"/>
                  </a:cubicBezTo>
                  <a:cubicBezTo>
                    <a:pt x="459" y="279"/>
                    <a:pt x="460" y="276"/>
                    <a:pt x="458" y="275"/>
                  </a:cubicBezTo>
                  <a:cubicBezTo>
                    <a:pt x="419" y="251"/>
                    <a:pt x="379" y="227"/>
                    <a:pt x="340" y="203"/>
                  </a:cubicBezTo>
                  <a:cubicBezTo>
                    <a:pt x="338" y="202"/>
                    <a:pt x="336" y="205"/>
                    <a:pt x="338" y="206"/>
                  </a:cubicBezTo>
                  <a:cubicBezTo>
                    <a:pt x="366" y="228"/>
                    <a:pt x="394" y="249"/>
                    <a:pt x="422" y="271"/>
                  </a:cubicBezTo>
                  <a:cubicBezTo>
                    <a:pt x="375" y="242"/>
                    <a:pt x="327" y="213"/>
                    <a:pt x="280" y="184"/>
                  </a:cubicBezTo>
                  <a:cubicBezTo>
                    <a:pt x="279" y="183"/>
                    <a:pt x="277" y="185"/>
                    <a:pt x="278" y="186"/>
                  </a:cubicBezTo>
                  <a:cubicBezTo>
                    <a:pt x="269" y="181"/>
                    <a:pt x="259" y="175"/>
                    <a:pt x="250" y="170"/>
                  </a:cubicBezTo>
                  <a:cubicBezTo>
                    <a:pt x="249" y="170"/>
                    <a:pt x="248" y="170"/>
                    <a:pt x="248" y="170"/>
                  </a:cubicBezTo>
                  <a:cubicBezTo>
                    <a:pt x="240" y="165"/>
                    <a:pt x="232" y="159"/>
                    <a:pt x="224" y="154"/>
                  </a:cubicBezTo>
                  <a:cubicBezTo>
                    <a:pt x="229" y="156"/>
                    <a:pt x="233" y="159"/>
                    <a:pt x="237" y="161"/>
                  </a:cubicBezTo>
                  <a:cubicBezTo>
                    <a:pt x="239" y="163"/>
                    <a:pt x="241" y="159"/>
                    <a:pt x="239" y="158"/>
                  </a:cubicBezTo>
                  <a:cubicBezTo>
                    <a:pt x="219" y="145"/>
                    <a:pt x="198" y="133"/>
                    <a:pt x="180" y="117"/>
                  </a:cubicBezTo>
                  <a:cubicBezTo>
                    <a:pt x="201" y="130"/>
                    <a:pt x="221" y="143"/>
                    <a:pt x="242" y="156"/>
                  </a:cubicBezTo>
                  <a:cubicBezTo>
                    <a:pt x="244" y="157"/>
                    <a:pt x="246" y="155"/>
                    <a:pt x="244" y="153"/>
                  </a:cubicBezTo>
                  <a:cubicBezTo>
                    <a:pt x="225" y="137"/>
                    <a:pt x="206" y="121"/>
                    <a:pt x="187" y="105"/>
                  </a:cubicBezTo>
                  <a:cubicBezTo>
                    <a:pt x="203" y="115"/>
                    <a:pt x="217" y="125"/>
                    <a:pt x="232" y="135"/>
                  </a:cubicBezTo>
                  <a:cubicBezTo>
                    <a:pt x="234" y="136"/>
                    <a:pt x="236" y="134"/>
                    <a:pt x="234" y="132"/>
                  </a:cubicBezTo>
                  <a:cubicBezTo>
                    <a:pt x="213" y="117"/>
                    <a:pt x="190" y="103"/>
                    <a:pt x="167" y="89"/>
                  </a:cubicBezTo>
                  <a:cubicBezTo>
                    <a:pt x="166" y="88"/>
                    <a:pt x="164" y="90"/>
                    <a:pt x="165" y="92"/>
                  </a:cubicBezTo>
                  <a:cubicBezTo>
                    <a:pt x="183" y="107"/>
                    <a:pt x="201" y="122"/>
                    <a:pt x="219" y="137"/>
                  </a:cubicBezTo>
                  <a:cubicBezTo>
                    <a:pt x="201" y="126"/>
                    <a:pt x="183" y="114"/>
                    <a:pt x="166" y="103"/>
                  </a:cubicBezTo>
                  <a:cubicBezTo>
                    <a:pt x="164" y="102"/>
                    <a:pt x="162" y="104"/>
                    <a:pt x="163" y="106"/>
                  </a:cubicBezTo>
                  <a:cubicBezTo>
                    <a:pt x="168" y="111"/>
                    <a:pt x="173" y="116"/>
                    <a:pt x="179" y="121"/>
                  </a:cubicBezTo>
                  <a:cubicBezTo>
                    <a:pt x="176" y="119"/>
                    <a:pt x="174" y="118"/>
                    <a:pt x="172" y="117"/>
                  </a:cubicBezTo>
                  <a:cubicBezTo>
                    <a:pt x="116" y="78"/>
                    <a:pt x="60" y="39"/>
                    <a:pt x="4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5" y="10"/>
                    <a:pt x="10" y="16"/>
                    <a:pt x="15" y="22"/>
                  </a:cubicBezTo>
                  <a:cubicBezTo>
                    <a:pt x="14" y="22"/>
                    <a:pt x="14" y="23"/>
                    <a:pt x="15" y="24"/>
                  </a:cubicBezTo>
                  <a:cubicBezTo>
                    <a:pt x="17" y="26"/>
                    <a:pt x="20" y="28"/>
                    <a:pt x="22" y="30"/>
                  </a:cubicBezTo>
                  <a:cubicBezTo>
                    <a:pt x="35" y="42"/>
                    <a:pt x="48" y="53"/>
                    <a:pt x="63" y="63"/>
                  </a:cubicBezTo>
                  <a:cubicBezTo>
                    <a:pt x="68" y="67"/>
                    <a:pt x="73" y="71"/>
                    <a:pt x="79" y="76"/>
                  </a:cubicBezTo>
                  <a:cubicBezTo>
                    <a:pt x="60" y="63"/>
                    <a:pt x="41" y="52"/>
                    <a:pt x="22" y="41"/>
                  </a:cubicBezTo>
                  <a:cubicBezTo>
                    <a:pt x="20" y="40"/>
                    <a:pt x="18" y="42"/>
                    <a:pt x="20" y="43"/>
                  </a:cubicBezTo>
                  <a:cubicBezTo>
                    <a:pt x="30" y="53"/>
                    <a:pt x="41" y="62"/>
                    <a:pt x="52" y="71"/>
                  </a:cubicBezTo>
                  <a:cubicBezTo>
                    <a:pt x="50" y="70"/>
                    <a:pt x="48" y="68"/>
                    <a:pt x="46" y="67"/>
                  </a:cubicBezTo>
                  <a:cubicBezTo>
                    <a:pt x="45" y="66"/>
                    <a:pt x="43" y="68"/>
                    <a:pt x="44" y="70"/>
                  </a:cubicBezTo>
                  <a:cubicBezTo>
                    <a:pt x="66" y="89"/>
                    <a:pt x="88" y="108"/>
                    <a:pt x="111" y="126"/>
                  </a:cubicBezTo>
                  <a:cubicBezTo>
                    <a:pt x="96" y="115"/>
                    <a:pt x="81" y="105"/>
                    <a:pt x="65" y="94"/>
                  </a:cubicBezTo>
                  <a:cubicBezTo>
                    <a:pt x="64" y="93"/>
                    <a:pt x="62" y="95"/>
                    <a:pt x="63" y="96"/>
                  </a:cubicBezTo>
                  <a:cubicBezTo>
                    <a:pt x="107" y="132"/>
                    <a:pt x="151" y="167"/>
                    <a:pt x="195" y="203"/>
                  </a:cubicBezTo>
                  <a:cubicBezTo>
                    <a:pt x="162" y="179"/>
                    <a:pt x="129" y="156"/>
                    <a:pt x="96" y="133"/>
                  </a:cubicBezTo>
                  <a:cubicBezTo>
                    <a:pt x="95" y="132"/>
                    <a:pt x="93" y="135"/>
                    <a:pt x="94" y="136"/>
                  </a:cubicBezTo>
                  <a:cubicBezTo>
                    <a:pt x="111" y="150"/>
                    <a:pt x="127" y="164"/>
                    <a:pt x="144" y="178"/>
                  </a:cubicBezTo>
                  <a:cubicBezTo>
                    <a:pt x="129" y="167"/>
                    <a:pt x="114" y="156"/>
                    <a:pt x="99" y="145"/>
                  </a:cubicBezTo>
                  <a:cubicBezTo>
                    <a:pt x="98" y="144"/>
                    <a:pt x="96" y="146"/>
                    <a:pt x="97" y="147"/>
                  </a:cubicBezTo>
                  <a:cubicBezTo>
                    <a:pt x="134" y="179"/>
                    <a:pt x="171" y="210"/>
                    <a:pt x="209" y="241"/>
                  </a:cubicBezTo>
                  <a:cubicBezTo>
                    <a:pt x="185" y="224"/>
                    <a:pt x="162" y="207"/>
                    <a:pt x="139" y="190"/>
                  </a:cubicBezTo>
                  <a:cubicBezTo>
                    <a:pt x="138" y="189"/>
                    <a:pt x="137" y="191"/>
                    <a:pt x="137" y="192"/>
                  </a:cubicBezTo>
                  <a:cubicBezTo>
                    <a:pt x="147" y="204"/>
                    <a:pt x="157" y="215"/>
                    <a:pt x="168" y="226"/>
                  </a:cubicBezTo>
                  <a:cubicBezTo>
                    <a:pt x="187" y="251"/>
                    <a:pt x="210" y="273"/>
                    <a:pt x="235" y="292"/>
                  </a:cubicBezTo>
                  <a:cubicBezTo>
                    <a:pt x="236" y="292"/>
                    <a:pt x="237" y="292"/>
                    <a:pt x="237" y="291"/>
                  </a:cubicBezTo>
                  <a:cubicBezTo>
                    <a:pt x="297" y="341"/>
                    <a:pt x="363" y="383"/>
                    <a:pt x="429" y="424"/>
                  </a:cubicBezTo>
                  <a:cubicBezTo>
                    <a:pt x="431" y="425"/>
                    <a:pt x="432" y="423"/>
                    <a:pt x="430" y="421"/>
                  </a:cubicBezTo>
                  <a:cubicBezTo>
                    <a:pt x="339" y="355"/>
                    <a:pt x="250" y="287"/>
                    <a:pt x="163" y="216"/>
                  </a:cubicBezTo>
                  <a:cubicBezTo>
                    <a:pt x="163" y="215"/>
                    <a:pt x="162" y="215"/>
                    <a:pt x="161" y="216"/>
                  </a:cubicBezTo>
                  <a:cubicBezTo>
                    <a:pt x="161" y="215"/>
                    <a:pt x="160" y="214"/>
                    <a:pt x="159" y="214"/>
                  </a:cubicBezTo>
                  <a:cubicBezTo>
                    <a:pt x="156" y="210"/>
                    <a:pt x="152" y="206"/>
                    <a:pt x="149" y="202"/>
                  </a:cubicBezTo>
                  <a:cubicBezTo>
                    <a:pt x="149" y="201"/>
                    <a:pt x="148" y="201"/>
                    <a:pt x="147" y="200"/>
                  </a:cubicBezTo>
                  <a:cubicBezTo>
                    <a:pt x="156" y="207"/>
                    <a:pt x="166" y="213"/>
                    <a:pt x="175" y="220"/>
                  </a:cubicBezTo>
                  <a:cubicBezTo>
                    <a:pt x="198" y="236"/>
                    <a:pt x="220" y="253"/>
                    <a:pt x="242" y="269"/>
                  </a:cubicBezTo>
                  <a:cubicBezTo>
                    <a:pt x="251" y="276"/>
                    <a:pt x="260" y="283"/>
                    <a:pt x="268" y="290"/>
                  </a:cubicBezTo>
                  <a:cubicBezTo>
                    <a:pt x="297" y="313"/>
                    <a:pt x="325" y="336"/>
                    <a:pt x="354" y="359"/>
                  </a:cubicBezTo>
                  <a:cubicBezTo>
                    <a:pt x="368" y="370"/>
                    <a:pt x="382" y="381"/>
                    <a:pt x="397" y="392"/>
                  </a:cubicBezTo>
                  <a:cubicBezTo>
                    <a:pt x="407" y="400"/>
                    <a:pt x="416" y="409"/>
                    <a:pt x="429" y="406"/>
                  </a:cubicBezTo>
                  <a:cubicBezTo>
                    <a:pt x="431" y="405"/>
                    <a:pt x="431" y="404"/>
                    <a:pt x="430" y="403"/>
                  </a:cubicBezTo>
                  <a:cubicBezTo>
                    <a:pt x="369" y="359"/>
                    <a:pt x="309" y="315"/>
                    <a:pt x="248" y="270"/>
                  </a:cubicBezTo>
                  <a:cubicBezTo>
                    <a:pt x="222" y="249"/>
                    <a:pt x="197" y="228"/>
                    <a:pt x="171" y="206"/>
                  </a:cubicBezTo>
                  <a:cubicBezTo>
                    <a:pt x="156" y="194"/>
                    <a:pt x="142" y="181"/>
                    <a:pt x="127" y="169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63" y="195"/>
                    <a:pt x="175" y="204"/>
                    <a:pt x="187" y="213"/>
                  </a:cubicBezTo>
                  <a:cubicBezTo>
                    <a:pt x="267" y="278"/>
                    <a:pt x="349" y="339"/>
                    <a:pt x="434" y="397"/>
                  </a:cubicBezTo>
                  <a:cubicBezTo>
                    <a:pt x="436" y="398"/>
                    <a:pt x="437" y="395"/>
                    <a:pt x="435" y="394"/>
                  </a:cubicBezTo>
                  <a:cubicBezTo>
                    <a:pt x="355" y="335"/>
                    <a:pt x="275" y="275"/>
                    <a:pt x="195" y="216"/>
                  </a:cubicBezTo>
                  <a:cubicBezTo>
                    <a:pt x="170" y="195"/>
                    <a:pt x="144" y="174"/>
                    <a:pt x="119" y="153"/>
                  </a:cubicBezTo>
                  <a:cubicBezTo>
                    <a:pt x="162" y="183"/>
                    <a:pt x="205" y="213"/>
                    <a:pt x="247" y="244"/>
                  </a:cubicBezTo>
                  <a:cubicBezTo>
                    <a:pt x="314" y="296"/>
                    <a:pt x="382" y="348"/>
                    <a:pt x="452" y="397"/>
                  </a:cubicBezTo>
                  <a:cubicBezTo>
                    <a:pt x="453" y="398"/>
                    <a:pt x="455" y="396"/>
                    <a:pt x="454" y="394"/>
                  </a:cubicBezTo>
                  <a:cubicBezTo>
                    <a:pt x="454" y="394"/>
                    <a:pt x="453" y="394"/>
                    <a:pt x="453" y="394"/>
                  </a:cubicBezTo>
                  <a:cubicBezTo>
                    <a:pt x="453" y="394"/>
                    <a:pt x="453" y="394"/>
                    <a:pt x="453" y="394"/>
                  </a:cubicBezTo>
                  <a:cubicBezTo>
                    <a:pt x="453" y="394"/>
                    <a:pt x="453" y="394"/>
                    <a:pt x="453" y="394"/>
                  </a:cubicBezTo>
                  <a:cubicBezTo>
                    <a:pt x="388" y="343"/>
                    <a:pt x="322" y="294"/>
                    <a:pt x="255" y="245"/>
                  </a:cubicBezTo>
                  <a:cubicBezTo>
                    <a:pt x="207" y="207"/>
                    <a:pt x="159" y="169"/>
                    <a:pt x="111" y="131"/>
                  </a:cubicBezTo>
                  <a:cubicBezTo>
                    <a:pt x="125" y="141"/>
                    <a:pt x="139" y="151"/>
                    <a:pt x="153" y="161"/>
                  </a:cubicBezTo>
                  <a:cubicBezTo>
                    <a:pt x="257" y="245"/>
                    <a:pt x="364" y="324"/>
                    <a:pt x="475" y="398"/>
                  </a:cubicBezTo>
                  <a:cubicBezTo>
                    <a:pt x="477" y="400"/>
                    <a:pt x="479" y="396"/>
                    <a:pt x="477" y="395"/>
                  </a:cubicBezTo>
                  <a:cubicBezTo>
                    <a:pt x="430" y="359"/>
                    <a:pt x="383" y="324"/>
                    <a:pt x="336" y="289"/>
                  </a:cubicBezTo>
                  <a:cubicBezTo>
                    <a:pt x="383" y="322"/>
                    <a:pt x="432" y="353"/>
                    <a:pt x="481" y="384"/>
                  </a:cubicBezTo>
                  <a:cubicBezTo>
                    <a:pt x="483" y="385"/>
                    <a:pt x="484" y="382"/>
                    <a:pt x="482" y="381"/>
                  </a:cubicBezTo>
                  <a:close/>
                  <a:moveTo>
                    <a:pt x="225" y="185"/>
                  </a:moveTo>
                  <a:cubicBezTo>
                    <a:pt x="255" y="207"/>
                    <a:pt x="285" y="229"/>
                    <a:pt x="315" y="252"/>
                  </a:cubicBezTo>
                  <a:cubicBezTo>
                    <a:pt x="274" y="222"/>
                    <a:pt x="234" y="193"/>
                    <a:pt x="195" y="162"/>
                  </a:cubicBezTo>
                  <a:cubicBezTo>
                    <a:pt x="205" y="170"/>
                    <a:pt x="215" y="177"/>
                    <a:pt x="225" y="185"/>
                  </a:cubicBezTo>
                  <a:close/>
                  <a:moveTo>
                    <a:pt x="64" y="60"/>
                  </a:moveTo>
                  <a:cubicBezTo>
                    <a:pt x="59" y="56"/>
                    <a:pt x="54" y="51"/>
                    <a:pt x="49" y="47"/>
                  </a:cubicBezTo>
                  <a:cubicBezTo>
                    <a:pt x="128" y="103"/>
                    <a:pt x="207" y="159"/>
                    <a:pt x="285" y="215"/>
                  </a:cubicBezTo>
                  <a:cubicBezTo>
                    <a:pt x="260" y="198"/>
                    <a:pt x="235" y="180"/>
                    <a:pt x="210" y="163"/>
                  </a:cubicBezTo>
                  <a:cubicBezTo>
                    <a:pt x="173" y="136"/>
                    <a:pt x="135" y="110"/>
                    <a:pt x="98" y="83"/>
                  </a:cubicBezTo>
                  <a:cubicBezTo>
                    <a:pt x="87" y="75"/>
                    <a:pt x="75" y="68"/>
                    <a:pt x="64" y="60"/>
                  </a:cubicBezTo>
                  <a:close/>
                  <a:moveTo>
                    <a:pt x="196" y="255"/>
                  </a:moveTo>
                  <a:cubicBezTo>
                    <a:pt x="204" y="262"/>
                    <a:pt x="212" y="269"/>
                    <a:pt x="220" y="277"/>
                  </a:cubicBezTo>
                  <a:cubicBezTo>
                    <a:pt x="212" y="270"/>
                    <a:pt x="204" y="262"/>
                    <a:pt x="196" y="255"/>
                  </a:cubicBezTo>
                  <a:close/>
                  <a:moveTo>
                    <a:pt x="395" y="399"/>
                  </a:moveTo>
                  <a:cubicBezTo>
                    <a:pt x="329" y="357"/>
                    <a:pt x="265" y="314"/>
                    <a:pt x="207" y="261"/>
                  </a:cubicBezTo>
                  <a:cubicBezTo>
                    <a:pt x="194" y="250"/>
                    <a:pt x="182" y="238"/>
                    <a:pt x="170" y="225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243" y="284"/>
                    <a:pt x="318" y="343"/>
                    <a:pt x="395" y="399"/>
                  </a:cubicBezTo>
                  <a:close/>
                  <a:moveTo>
                    <a:pt x="304" y="314"/>
                  </a:moveTo>
                  <a:cubicBezTo>
                    <a:pt x="324" y="329"/>
                    <a:pt x="345" y="345"/>
                    <a:pt x="366" y="360"/>
                  </a:cubicBezTo>
                  <a:cubicBezTo>
                    <a:pt x="376" y="368"/>
                    <a:pt x="387" y="375"/>
                    <a:pt x="397" y="383"/>
                  </a:cubicBezTo>
                  <a:cubicBezTo>
                    <a:pt x="414" y="395"/>
                    <a:pt x="414" y="395"/>
                    <a:pt x="414" y="395"/>
                  </a:cubicBezTo>
                  <a:cubicBezTo>
                    <a:pt x="416" y="396"/>
                    <a:pt x="418" y="398"/>
                    <a:pt x="420" y="400"/>
                  </a:cubicBezTo>
                  <a:cubicBezTo>
                    <a:pt x="426" y="403"/>
                    <a:pt x="425" y="404"/>
                    <a:pt x="419" y="402"/>
                  </a:cubicBezTo>
                  <a:cubicBezTo>
                    <a:pt x="416" y="402"/>
                    <a:pt x="414" y="401"/>
                    <a:pt x="412" y="400"/>
                  </a:cubicBezTo>
                  <a:cubicBezTo>
                    <a:pt x="400" y="394"/>
                    <a:pt x="390" y="383"/>
                    <a:pt x="379" y="375"/>
                  </a:cubicBezTo>
                  <a:cubicBezTo>
                    <a:pt x="369" y="367"/>
                    <a:pt x="358" y="359"/>
                    <a:pt x="348" y="350"/>
                  </a:cubicBezTo>
                  <a:cubicBezTo>
                    <a:pt x="329" y="335"/>
                    <a:pt x="309" y="319"/>
                    <a:pt x="290" y="304"/>
                  </a:cubicBezTo>
                  <a:lnTo>
                    <a:pt x="304" y="314"/>
                  </a:lnTo>
                  <a:close/>
                  <a:moveTo>
                    <a:pt x="333" y="322"/>
                  </a:moveTo>
                  <a:cubicBezTo>
                    <a:pt x="318" y="311"/>
                    <a:pt x="303" y="300"/>
                    <a:pt x="288" y="289"/>
                  </a:cubicBezTo>
                  <a:cubicBezTo>
                    <a:pt x="303" y="300"/>
                    <a:pt x="318" y="311"/>
                    <a:pt x="333" y="322"/>
                  </a:cubicBezTo>
                  <a:close/>
                  <a:moveTo>
                    <a:pt x="159" y="161"/>
                  </a:moveTo>
                  <a:cubicBezTo>
                    <a:pt x="133" y="139"/>
                    <a:pt x="106" y="118"/>
                    <a:pt x="80" y="96"/>
                  </a:cubicBezTo>
                  <a:cubicBezTo>
                    <a:pt x="83" y="98"/>
                    <a:pt x="85" y="99"/>
                    <a:pt x="88" y="101"/>
                  </a:cubicBezTo>
                  <a:cubicBezTo>
                    <a:pt x="123" y="130"/>
                    <a:pt x="159" y="159"/>
                    <a:pt x="195" y="186"/>
                  </a:cubicBezTo>
                  <a:cubicBezTo>
                    <a:pt x="183" y="178"/>
                    <a:pt x="171" y="169"/>
                    <a:pt x="159" y="161"/>
                  </a:cubicBezTo>
                  <a:close/>
                  <a:moveTo>
                    <a:pt x="416" y="353"/>
                  </a:moveTo>
                  <a:cubicBezTo>
                    <a:pt x="349" y="307"/>
                    <a:pt x="284" y="259"/>
                    <a:pt x="220" y="209"/>
                  </a:cubicBezTo>
                  <a:cubicBezTo>
                    <a:pt x="286" y="257"/>
                    <a:pt x="351" y="304"/>
                    <a:pt x="416" y="353"/>
                  </a:cubicBezTo>
                  <a:close/>
                  <a:moveTo>
                    <a:pt x="132" y="133"/>
                  </a:moveTo>
                  <a:cubicBezTo>
                    <a:pt x="232" y="205"/>
                    <a:pt x="333" y="277"/>
                    <a:pt x="433" y="350"/>
                  </a:cubicBezTo>
                  <a:cubicBezTo>
                    <a:pt x="329" y="283"/>
                    <a:pt x="228" y="210"/>
                    <a:pt x="132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6"/>
            <p:cNvSpPr/>
            <p:nvPr/>
          </p:nvSpPr>
          <p:spPr bwMode="auto">
            <a:xfrm>
              <a:off x="2487" y="5061"/>
              <a:ext cx="165" cy="100"/>
            </a:xfrm>
            <a:custGeom>
              <a:avLst/>
              <a:gdLst>
                <a:gd name="T0" fmla="*/ 110 w 112"/>
                <a:gd name="T1" fmla="*/ 64 h 68"/>
                <a:gd name="T2" fmla="*/ 56 w 112"/>
                <a:gd name="T3" fmla="*/ 20 h 68"/>
                <a:gd name="T4" fmla="*/ 94 w 112"/>
                <a:gd name="T5" fmla="*/ 43 h 68"/>
                <a:gd name="T6" fmla="*/ 96 w 112"/>
                <a:gd name="T7" fmla="*/ 40 h 68"/>
                <a:gd name="T8" fmla="*/ 50 w 112"/>
                <a:gd name="T9" fmla="*/ 13 h 68"/>
                <a:gd name="T10" fmla="*/ 48 w 112"/>
                <a:gd name="T11" fmla="*/ 15 h 68"/>
                <a:gd name="T12" fmla="*/ 79 w 112"/>
                <a:gd name="T13" fmla="*/ 47 h 68"/>
                <a:gd name="T14" fmla="*/ 55 w 112"/>
                <a:gd name="T15" fmla="*/ 33 h 68"/>
                <a:gd name="T16" fmla="*/ 1 w 112"/>
                <a:gd name="T17" fmla="*/ 0 h 68"/>
                <a:gd name="T18" fmla="*/ 0 w 112"/>
                <a:gd name="T19" fmla="*/ 1 h 68"/>
                <a:gd name="T20" fmla="*/ 109 w 112"/>
                <a:gd name="T21" fmla="*/ 67 h 68"/>
                <a:gd name="T22" fmla="*/ 110 w 112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2" h="68">
                  <a:moveTo>
                    <a:pt x="110" y="64"/>
                  </a:moveTo>
                  <a:cubicBezTo>
                    <a:pt x="89" y="53"/>
                    <a:pt x="71" y="38"/>
                    <a:pt x="56" y="20"/>
                  </a:cubicBezTo>
                  <a:cubicBezTo>
                    <a:pt x="69" y="28"/>
                    <a:pt x="81" y="36"/>
                    <a:pt x="94" y="43"/>
                  </a:cubicBezTo>
                  <a:cubicBezTo>
                    <a:pt x="96" y="43"/>
                    <a:pt x="97" y="41"/>
                    <a:pt x="96" y="40"/>
                  </a:cubicBezTo>
                  <a:cubicBezTo>
                    <a:pt x="81" y="31"/>
                    <a:pt x="65" y="22"/>
                    <a:pt x="50" y="13"/>
                  </a:cubicBezTo>
                  <a:cubicBezTo>
                    <a:pt x="49" y="12"/>
                    <a:pt x="47" y="14"/>
                    <a:pt x="48" y="15"/>
                  </a:cubicBezTo>
                  <a:cubicBezTo>
                    <a:pt x="57" y="27"/>
                    <a:pt x="68" y="38"/>
                    <a:pt x="79" y="47"/>
                  </a:cubicBezTo>
                  <a:cubicBezTo>
                    <a:pt x="71" y="43"/>
                    <a:pt x="63" y="38"/>
                    <a:pt x="55" y="33"/>
                  </a:cubicBezTo>
                  <a:cubicBezTo>
                    <a:pt x="37" y="23"/>
                    <a:pt x="19" y="1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3" y="27"/>
                    <a:pt x="72" y="47"/>
                    <a:pt x="109" y="67"/>
                  </a:cubicBezTo>
                  <a:cubicBezTo>
                    <a:pt x="110" y="68"/>
                    <a:pt x="112" y="65"/>
                    <a:pt x="11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7"/>
            <p:cNvSpPr/>
            <p:nvPr/>
          </p:nvSpPr>
          <p:spPr bwMode="auto">
            <a:xfrm>
              <a:off x="2223" y="4228"/>
              <a:ext cx="239" cy="711"/>
            </a:xfrm>
            <a:custGeom>
              <a:avLst/>
              <a:gdLst>
                <a:gd name="T0" fmla="*/ 119 w 163"/>
                <a:gd name="T1" fmla="*/ 431 h 484"/>
                <a:gd name="T2" fmla="*/ 106 w 163"/>
                <a:gd name="T3" fmla="*/ 401 h 484"/>
                <a:gd name="T4" fmla="*/ 105 w 163"/>
                <a:gd name="T5" fmla="*/ 387 h 484"/>
                <a:gd name="T6" fmla="*/ 101 w 163"/>
                <a:gd name="T7" fmla="*/ 368 h 484"/>
                <a:gd name="T8" fmla="*/ 80 w 163"/>
                <a:gd name="T9" fmla="*/ 326 h 484"/>
                <a:gd name="T10" fmla="*/ 80 w 163"/>
                <a:gd name="T11" fmla="*/ 310 h 484"/>
                <a:gd name="T12" fmla="*/ 79 w 163"/>
                <a:gd name="T13" fmla="*/ 290 h 484"/>
                <a:gd name="T14" fmla="*/ 83 w 163"/>
                <a:gd name="T15" fmla="*/ 276 h 484"/>
                <a:gd name="T16" fmla="*/ 90 w 163"/>
                <a:gd name="T17" fmla="*/ 271 h 484"/>
                <a:gd name="T18" fmla="*/ 70 w 163"/>
                <a:gd name="T19" fmla="*/ 243 h 484"/>
                <a:gd name="T20" fmla="*/ 66 w 163"/>
                <a:gd name="T21" fmla="*/ 222 h 484"/>
                <a:gd name="T22" fmla="*/ 64 w 163"/>
                <a:gd name="T23" fmla="*/ 205 h 484"/>
                <a:gd name="T24" fmla="*/ 72 w 163"/>
                <a:gd name="T25" fmla="*/ 194 h 484"/>
                <a:gd name="T26" fmla="*/ 77 w 163"/>
                <a:gd name="T27" fmla="*/ 183 h 484"/>
                <a:gd name="T28" fmla="*/ 76 w 163"/>
                <a:gd name="T29" fmla="*/ 166 h 484"/>
                <a:gd name="T30" fmla="*/ 79 w 163"/>
                <a:gd name="T31" fmla="*/ 151 h 484"/>
                <a:gd name="T32" fmla="*/ 87 w 163"/>
                <a:gd name="T33" fmla="*/ 137 h 484"/>
                <a:gd name="T34" fmla="*/ 90 w 163"/>
                <a:gd name="T35" fmla="*/ 124 h 484"/>
                <a:gd name="T36" fmla="*/ 89 w 163"/>
                <a:gd name="T37" fmla="*/ 110 h 484"/>
                <a:gd name="T38" fmla="*/ 99 w 163"/>
                <a:gd name="T39" fmla="*/ 101 h 484"/>
                <a:gd name="T40" fmla="*/ 2 w 163"/>
                <a:gd name="T41" fmla="*/ 5 h 484"/>
                <a:gd name="T42" fmla="*/ 5 w 163"/>
                <a:gd name="T43" fmla="*/ 25 h 484"/>
                <a:gd name="T44" fmla="*/ 6 w 163"/>
                <a:gd name="T45" fmla="*/ 44 h 484"/>
                <a:gd name="T46" fmla="*/ 12 w 163"/>
                <a:gd name="T47" fmla="*/ 67 h 484"/>
                <a:gd name="T48" fmla="*/ 9 w 163"/>
                <a:gd name="T49" fmla="*/ 86 h 484"/>
                <a:gd name="T50" fmla="*/ 10 w 163"/>
                <a:gd name="T51" fmla="*/ 105 h 484"/>
                <a:gd name="T52" fmla="*/ 16 w 163"/>
                <a:gd name="T53" fmla="*/ 126 h 484"/>
                <a:gd name="T54" fmla="*/ 11 w 163"/>
                <a:gd name="T55" fmla="*/ 142 h 484"/>
                <a:gd name="T56" fmla="*/ 15 w 163"/>
                <a:gd name="T57" fmla="*/ 159 h 484"/>
                <a:gd name="T58" fmla="*/ 22 w 163"/>
                <a:gd name="T59" fmla="*/ 187 h 484"/>
                <a:gd name="T60" fmla="*/ 23 w 163"/>
                <a:gd name="T61" fmla="*/ 202 h 484"/>
                <a:gd name="T62" fmla="*/ 33 w 163"/>
                <a:gd name="T63" fmla="*/ 224 h 484"/>
                <a:gd name="T64" fmla="*/ 31 w 163"/>
                <a:gd name="T65" fmla="*/ 237 h 484"/>
                <a:gd name="T66" fmla="*/ 34 w 163"/>
                <a:gd name="T67" fmla="*/ 255 h 484"/>
                <a:gd name="T68" fmla="*/ 34 w 163"/>
                <a:gd name="T69" fmla="*/ 267 h 484"/>
                <a:gd name="T70" fmla="*/ 33 w 163"/>
                <a:gd name="T71" fmla="*/ 289 h 484"/>
                <a:gd name="T72" fmla="*/ 42 w 163"/>
                <a:gd name="T73" fmla="*/ 316 h 484"/>
                <a:gd name="T74" fmla="*/ 53 w 163"/>
                <a:gd name="T75" fmla="*/ 337 h 484"/>
                <a:gd name="T76" fmla="*/ 61 w 163"/>
                <a:gd name="T77" fmla="*/ 358 h 484"/>
                <a:gd name="T78" fmla="*/ 68 w 163"/>
                <a:gd name="T79" fmla="*/ 385 h 484"/>
                <a:gd name="T80" fmla="*/ 88 w 163"/>
                <a:gd name="T81" fmla="*/ 417 h 484"/>
                <a:gd name="T82" fmla="*/ 89 w 163"/>
                <a:gd name="T83" fmla="*/ 417 h 484"/>
                <a:gd name="T84" fmla="*/ 99 w 163"/>
                <a:gd name="T85" fmla="*/ 443 h 484"/>
                <a:gd name="T86" fmla="*/ 108 w 163"/>
                <a:gd name="T87" fmla="*/ 451 h 484"/>
                <a:gd name="T88" fmla="*/ 143 w 163"/>
                <a:gd name="T89" fmla="*/ 480 h 484"/>
                <a:gd name="T90" fmla="*/ 160 w 163"/>
                <a:gd name="T91" fmla="*/ 482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3" h="484">
                  <a:moveTo>
                    <a:pt x="162" y="480"/>
                  </a:moveTo>
                  <a:cubicBezTo>
                    <a:pt x="136" y="455"/>
                    <a:pt x="111" y="429"/>
                    <a:pt x="87" y="402"/>
                  </a:cubicBezTo>
                  <a:cubicBezTo>
                    <a:pt x="98" y="412"/>
                    <a:pt x="108" y="421"/>
                    <a:pt x="119" y="431"/>
                  </a:cubicBezTo>
                  <a:cubicBezTo>
                    <a:pt x="120" y="432"/>
                    <a:pt x="122" y="430"/>
                    <a:pt x="121" y="429"/>
                  </a:cubicBezTo>
                  <a:cubicBezTo>
                    <a:pt x="101" y="410"/>
                    <a:pt x="84" y="389"/>
                    <a:pt x="70" y="366"/>
                  </a:cubicBezTo>
                  <a:cubicBezTo>
                    <a:pt x="82" y="378"/>
                    <a:pt x="94" y="389"/>
                    <a:pt x="106" y="401"/>
                  </a:cubicBezTo>
                  <a:cubicBezTo>
                    <a:pt x="107" y="402"/>
                    <a:pt x="109" y="400"/>
                    <a:pt x="108" y="399"/>
                  </a:cubicBezTo>
                  <a:cubicBezTo>
                    <a:pt x="98" y="386"/>
                    <a:pt x="88" y="373"/>
                    <a:pt x="78" y="361"/>
                  </a:cubicBezTo>
                  <a:cubicBezTo>
                    <a:pt x="87" y="370"/>
                    <a:pt x="96" y="379"/>
                    <a:pt x="105" y="387"/>
                  </a:cubicBezTo>
                  <a:cubicBezTo>
                    <a:pt x="107" y="389"/>
                    <a:pt x="109" y="387"/>
                    <a:pt x="107" y="385"/>
                  </a:cubicBezTo>
                  <a:cubicBezTo>
                    <a:pt x="92" y="368"/>
                    <a:pt x="76" y="350"/>
                    <a:pt x="60" y="332"/>
                  </a:cubicBezTo>
                  <a:cubicBezTo>
                    <a:pt x="74" y="344"/>
                    <a:pt x="87" y="356"/>
                    <a:pt x="101" y="368"/>
                  </a:cubicBezTo>
                  <a:cubicBezTo>
                    <a:pt x="102" y="369"/>
                    <a:pt x="104" y="367"/>
                    <a:pt x="103" y="366"/>
                  </a:cubicBezTo>
                  <a:cubicBezTo>
                    <a:pt x="84" y="343"/>
                    <a:pt x="64" y="321"/>
                    <a:pt x="45" y="298"/>
                  </a:cubicBezTo>
                  <a:cubicBezTo>
                    <a:pt x="57" y="308"/>
                    <a:pt x="68" y="317"/>
                    <a:pt x="80" y="326"/>
                  </a:cubicBezTo>
                  <a:cubicBezTo>
                    <a:pt x="81" y="327"/>
                    <a:pt x="83" y="326"/>
                    <a:pt x="82" y="324"/>
                  </a:cubicBezTo>
                  <a:cubicBezTo>
                    <a:pt x="71" y="310"/>
                    <a:pt x="60" y="295"/>
                    <a:pt x="48" y="280"/>
                  </a:cubicBezTo>
                  <a:cubicBezTo>
                    <a:pt x="59" y="290"/>
                    <a:pt x="69" y="300"/>
                    <a:pt x="80" y="310"/>
                  </a:cubicBezTo>
                  <a:cubicBezTo>
                    <a:pt x="81" y="311"/>
                    <a:pt x="83" y="310"/>
                    <a:pt x="82" y="308"/>
                  </a:cubicBezTo>
                  <a:cubicBezTo>
                    <a:pt x="73" y="294"/>
                    <a:pt x="63" y="281"/>
                    <a:pt x="52" y="269"/>
                  </a:cubicBezTo>
                  <a:cubicBezTo>
                    <a:pt x="61" y="276"/>
                    <a:pt x="70" y="283"/>
                    <a:pt x="79" y="290"/>
                  </a:cubicBezTo>
                  <a:cubicBezTo>
                    <a:pt x="81" y="292"/>
                    <a:pt x="83" y="290"/>
                    <a:pt x="81" y="288"/>
                  </a:cubicBezTo>
                  <a:cubicBezTo>
                    <a:pt x="70" y="275"/>
                    <a:pt x="58" y="261"/>
                    <a:pt x="46" y="248"/>
                  </a:cubicBezTo>
                  <a:cubicBezTo>
                    <a:pt x="58" y="257"/>
                    <a:pt x="70" y="267"/>
                    <a:pt x="83" y="276"/>
                  </a:cubicBezTo>
                  <a:cubicBezTo>
                    <a:pt x="84" y="278"/>
                    <a:pt x="87" y="276"/>
                    <a:pt x="85" y="274"/>
                  </a:cubicBezTo>
                  <a:cubicBezTo>
                    <a:pt x="75" y="263"/>
                    <a:pt x="65" y="253"/>
                    <a:pt x="55" y="242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2" y="273"/>
                    <a:pt x="94" y="271"/>
                    <a:pt x="93" y="269"/>
                  </a:cubicBezTo>
                  <a:cubicBezTo>
                    <a:pt x="79" y="255"/>
                    <a:pt x="66" y="241"/>
                    <a:pt x="52" y="227"/>
                  </a:cubicBezTo>
                  <a:cubicBezTo>
                    <a:pt x="58" y="232"/>
                    <a:pt x="64" y="237"/>
                    <a:pt x="70" y="243"/>
                  </a:cubicBezTo>
                  <a:cubicBezTo>
                    <a:pt x="71" y="244"/>
                    <a:pt x="74" y="242"/>
                    <a:pt x="72" y="240"/>
                  </a:cubicBezTo>
                  <a:cubicBezTo>
                    <a:pt x="59" y="226"/>
                    <a:pt x="46" y="211"/>
                    <a:pt x="33" y="196"/>
                  </a:cubicBezTo>
                  <a:cubicBezTo>
                    <a:pt x="44" y="205"/>
                    <a:pt x="55" y="214"/>
                    <a:pt x="66" y="222"/>
                  </a:cubicBezTo>
                  <a:cubicBezTo>
                    <a:pt x="67" y="224"/>
                    <a:pt x="69" y="222"/>
                    <a:pt x="68" y="220"/>
                  </a:cubicBezTo>
                  <a:cubicBezTo>
                    <a:pt x="55" y="205"/>
                    <a:pt x="43" y="189"/>
                    <a:pt x="31" y="174"/>
                  </a:cubicBezTo>
                  <a:cubicBezTo>
                    <a:pt x="42" y="184"/>
                    <a:pt x="53" y="195"/>
                    <a:pt x="64" y="205"/>
                  </a:cubicBezTo>
                  <a:cubicBezTo>
                    <a:pt x="66" y="206"/>
                    <a:pt x="68" y="204"/>
                    <a:pt x="66" y="203"/>
                  </a:cubicBezTo>
                  <a:cubicBezTo>
                    <a:pt x="53" y="187"/>
                    <a:pt x="40" y="171"/>
                    <a:pt x="26" y="155"/>
                  </a:cubicBezTo>
                  <a:cubicBezTo>
                    <a:pt x="41" y="168"/>
                    <a:pt x="57" y="181"/>
                    <a:pt x="72" y="194"/>
                  </a:cubicBezTo>
                  <a:cubicBezTo>
                    <a:pt x="74" y="195"/>
                    <a:pt x="76" y="193"/>
                    <a:pt x="74" y="191"/>
                  </a:cubicBezTo>
                  <a:cubicBezTo>
                    <a:pt x="61" y="176"/>
                    <a:pt x="49" y="160"/>
                    <a:pt x="36" y="144"/>
                  </a:cubicBezTo>
                  <a:cubicBezTo>
                    <a:pt x="77" y="183"/>
                    <a:pt x="77" y="183"/>
                    <a:pt x="77" y="183"/>
                  </a:cubicBezTo>
                  <a:cubicBezTo>
                    <a:pt x="79" y="185"/>
                    <a:pt x="81" y="182"/>
                    <a:pt x="80" y="181"/>
                  </a:cubicBezTo>
                  <a:cubicBezTo>
                    <a:pt x="64" y="162"/>
                    <a:pt x="48" y="144"/>
                    <a:pt x="32" y="125"/>
                  </a:cubicBezTo>
                  <a:cubicBezTo>
                    <a:pt x="47" y="139"/>
                    <a:pt x="62" y="152"/>
                    <a:pt x="76" y="166"/>
                  </a:cubicBezTo>
                  <a:cubicBezTo>
                    <a:pt x="78" y="167"/>
                    <a:pt x="80" y="165"/>
                    <a:pt x="79" y="163"/>
                  </a:cubicBezTo>
                  <a:cubicBezTo>
                    <a:pt x="63" y="144"/>
                    <a:pt x="47" y="126"/>
                    <a:pt x="31" y="107"/>
                  </a:cubicBezTo>
                  <a:cubicBezTo>
                    <a:pt x="47" y="122"/>
                    <a:pt x="63" y="137"/>
                    <a:pt x="79" y="151"/>
                  </a:cubicBezTo>
                  <a:cubicBezTo>
                    <a:pt x="81" y="153"/>
                    <a:pt x="83" y="151"/>
                    <a:pt x="82" y="149"/>
                  </a:cubicBezTo>
                  <a:cubicBezTo>
                    <a:pt x="68" y="129"/>
                    <a:pt x="54" y="110"/>
                    <a:pt x="39" y="92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9" y="139"/>
                    <a:pt x="92" y="136"/>
                    <a:pt x="90" y="135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54" y="90"/>
                    <a:pt x="72" y="107"/>
                    <a:pt x="90" y="124"/>
                  </a:cubicBezTo>
                  <a:cubicBezTo>
                    <a:pt x="92" y="126"/>
                    <a:pt x="95" y="124"/>
                    <a:pt x="93" y="122"/>
                  </a:cubicBezTo>
                  <a:cubicBezTo>
                    <a:pt x="76" y="102"/>
                    <a:pt x="59" y="82"/>
                    <a:pt x="43" y="62"/>
                  </a:cubicBezTo>
                  <a:cubicBezTo>
                    <a:pt x="58" y="78"/>
                    <a:pt x="74" y="94"/>
                    <a:pt x="89" y="110"/>
                  </a:cubicBezTo>
                  <a:cubicBezTo>
                    <a:pt x="91" y="111"/>
                    <a:pt x="93" y="109"/>
                    <a:pt x="92" y="107"/>
                  </a:cubicBezTo>
                  <a:cubicBezTo>
                    <a:pt x="81" y="90"/>
                    <a:pt x="68" y="74"/>
                    <a:pt x="55" y="58"/>
                  </a:cubicBezTo>
                  <a:cubicBezTo>
                    <a:pt x="70" y="72"/>
                    <a:pt x="85" y="87"/>
                    <a:pt x="99" y="101"/>
                  </a:cubicBezTo>
                  <a:cubicBezTo>
                    <a:pt x="101" y="103"/>
                    <a:pt x="104" y="100"/>
                    <a:pt x="102" y="98"/>
                  </a:cubicBezTo>
                  <a:cubicBezTo>
                    <a:pt x="70" y="66"/>
                    <a:pt x="37" y="34"/>
                    <a:pt x="5" y="2"/>
                  </a:cubicBezTo>
                  <a:cubicBezTo>
                    <a:pt x="3" y="0"/>
                    <a:pt x="0" y="3"/>
                    <a:pt x="2" y="5"/>
                  </a:cubicBezTo>
                  <a:cubicBezTo>
                    <a:pt x="29" y="31"/>
                    <a:pt x="53" y="60"/>
                    <a:pt x="75" y="90"/>
                  </a:cubicBezTo>
                  <a:cubicBezTo>
                    <a:pt x="53" y="67"/>
                    <a:pt x="30" y="45"/>
                    <a:pt x="8" y="22"/>
                  </a:cubicBezTo>
                  <a:cubicBezTo>
                    <a:pt x="6" y="20"/>
                    <a:pt x="4" y="23"/>
                    <a:pt x="5" y="25"/>
                  </a:cubicBezTo>
                  <a:cubicBezTo>
                    <a:pt x="26" y="49"/>
                    <a:pt x="47" y="73"/>
                    <a:pt x="67" y="97"/>
                  </a:cubicBezTo>
                  <a:cubicBezTo>
                    <a:pt x="48" y="79"/>
                    <a:pt x="28" y="60"/>
                    <a:pt x="9" y="42"/>
                  </a:cubicBezTo>
                  <a:cubicBezTo>
                    <a:pt x="7" y="40"/>
                    <a:pt x="4" y="43"/>
                    <a:pt x="6" y="44"/>
                  </a:cubicBezTo>
                  <a:cubicBezTo>
                    <a:pt x="25" y="66"/>
                    <a:pt x="44" y="88"/>
                    <a:pt x="63" y="109"/>
                  </a:cubicBezTo>
                  <a:cubicBezTo>
                    <a:pt x="47" y="94"/>
                    <a:pt x="31" y="79"/>
                    <a:pt x="15" y="64"/>
                  </a:cubicBezTo>
                  <a:cubicBezTo>
                    <a:pt x="13" y="63"/>
                    <a:pt x="11" y="65"/>
                    <a:pt x="12" y="67"/>
                  </a:cubicBezTo>
                  <a:cubicBezTo>
                    <a:pt x="33" y="89"/>
                    <a:pt x="52" y="113"/>
                    <a:pt x="69" y="138"/>
                  </a:cubicBezTo>
                  <a:cubicBezTo>
                    <a:pt x="50" y="120"/>
                    <a:pt x="31" y="102"/>
                    <a:pt x="11" y="84"/>
                  </a:cubicBezTo>
                  <a:cubicBezTo>
                    <a:pt x="9" y="82"/>
                    <a:pt x="7" y="85"/>
                    <a:pt x="9" y="86"/>
                  </a:cubicBezTo>
                  <a:cubicBezTo>
                    <a:pt x="25" y="105"/>
                    <a:pt x="41" y="124"/>
                    <a:pt x="57" y="143"/>
                  </a:cubicBezTo>
                  <a:cubicBezTo>
                    <a:pt x="42" y="130"/>
                    <a:pt x="28" y="116"/>
                    <a:pt x="13" y="103"/>
                  </a:cubicBezTo>
                  <a:cubicBezTo>
                    <a:pt x="11" y="101"/>
                    <a:pt x="9" y="103"/>
                    <a:pt x="10" y="105"/>
                  </a:cubicBezTo>
                  <a:cubicBezTo>
                    <a:pt x="26" y="123"/>
                    <a:pt x="41" y="141"/>
                    <a:pt x="56" y="159"/>
                  </a:cubicBezTo>
                  <a:cubicBezTo>
                    <a:pt x="44" y="147"/>
                    <a:pt x="31" y="135"/>
                    <a:pt x="19" y="124"/>
                  </a:cubicBezTo>
                  <a:cubicBezTo>
                    <a:pt x="17" y="122"/>
                    <a:pt x="15" y="125"/>
                    <a:pt x="16" y="126"/>
                  </a:cubicBezTo>
                  <a:cubicBezTo>
                    <a:pt x="31" y="144"/>
                    <a:pt x="45" y="161"/>
                    <a:pt x="60" y="179"/>
                  </a:cubicBezTo>
                  <a:cubicBezTo>
                    <a:pt x="44" y="166"/>
                    <a:pt x="29" y="153"/>
                    <a:pt x="13" y="140"/>
                  </a:cubicBezTo>
                  <a:cubicBezTo>
                    <a:pt x="12" y="138"/>
                    <a:pt x="9" y="140"/>
                    <a:pt x="11" y="142"/>
                  </a:cubicBezTo>
                  <a:cubicBezTo>
                    <a:pt x="23" y="157"/>
                    <a:pt x="36" y="171"/>
                    <a:pt x="48" y="186"/>
                  </a:cubicBezTo>
                  <a:cubicBezTo>
                    <a:pt x="38" y="176"/>
                    <a:pt x="27" y="167"/>
                    <a:pt x="17" y="157"/>
                  </a:cubicBezTo>
                  <a:cubicBezTo>
                    <a:pt x="15" y="156"/>
                    <a:pt x="13" y="158"/>
                    <a:pt x="15" y="159"/>
                  </a:cubicBezTo>
                  <a:cubicBezTo>
                    <a:pt x="28" y="176"/>
                    <a:pt x="42" y="193"/>
                    <a:pt x="56" y="210"/>
                  </a:cubicBezTo>
                  <a:cubicBezTo>
                    <a:pt x="45" y="202"/>
                    <a:pt x="34" y="193"/>
                    <a:pt x="24" y="184"/>
                  </a:cubicBezTo>
                  <a:cubicBezTo>
                    <a:pt x="22" y="183"/>
                    <a:pt x="20" y="185"/>
                    <a:pt x="22" y="187"/>
                  </a:cubicBezTo>
                  <a:cubicBezTo>
                    <a:pt x="31" y="198"/>
                    <a:pt x="40" y="210"/>
                    <a:pt x="50" y="221"/>
                  </a:cubicBezTo>
                  <a:cubicBezTo>
                    <a:pt x="42" y="214"/>
                    <a:pt x="33" y="207"/>
                    <a:pt x="25" y="199"/>
                  </a:cubicBezTo>
                  <a:cubicBezTo>
                    <a:pt x="23" y="198"/>
                    <a:pt x="21" y="200"/>
                    <a:pt x="23" y="202"/>
                  </a:cubicBezTo>
                  <a:cubicBezTo>
                    <a:pt x="38" y="217"/>
                    <a:pt x="53" y="233"/>
                    <a:pt x="68" y="248"/>
                  </a:cubicBezTo>
                  <a:cubicBezTo>
                    <a:pt x="57" y="239"/>
                    <a:pt x="46" y="230"/>
                    <a:pt x="35" y="221"/>
                  </a:cubicBezTo>
                  <a:cubicBezTo>
                    <a:pt x="33" y="220"/>
                    <a:pt x="31" y="222"/>
                    <a:pt x="33" y="224"/>
                  </a:cubicBezTo>
                  <a:cubicBezTo>
                    <a:pt x="44" y="236"/>
                    <a:pt x="56" y="248"/>
                    <a:pt x="68" y="261"/>
                  </a:cubicBezTo>
                  <a:cubicBezTo>
                    <a:pt x="56" y="252"/>
                    <a:pt x="45" y="243"/>
                    <a:pt x="34" y="234"/>
                  </a:cubicBezTo>
                  <a:cubicBezTo>
                    <a:pt x="32" y="233"/>
                    <a:pt x="30" y="235"/>
                    <a:pt x="31" y="237"/>
                  </a:cubicBezTo>
                  <a:cubicBezTo>
                    <a:pt x="43" y="250"/>
                    <a:pt x="55" y="263"/>
                    <a:pt x="67" y="277"/>
                  </a:cubicBezTo>
                  <a:cubicBezTo>
                    <a:pt x="57" y="269"/>
                    <a:pt x="46" y="261"/>
                    <a:pt x="36" y="253"/>
                  </a:cubicBezTo>
                  <a:cubicBezTo>
                    <a:pt x="35" y="251"/>
                    <a:pt x="33" y="253"/>
                    <a:pt x="34" y="255"/>
                  </a:cubicBezTo>
                  <a:cubicBezTo>
                    <a:pt x="48" y="268"/>
                    <a:pt x="60" y="282"/>
                    <a:pt x="71" y="298"/>
                  </a:cubicBezTo>
                  <a:cubicBezTo>
                    <a:pt x="60" y="287"/>
                    <a:pt x="48" y="276"/>
                    <a:pt x="37" y="265"/>
                  </a:cubicBezTo>
                  <a:cubicBezTo>
                    <a:pt x="36" y="264"/>
                    <a:pt x="33" y="266"/>
                    <a:pt x="34" y="267"/>
                  </a:cubicBezTo>
                  <a:cubicBezTo>
                    <a:pt x="47" y="284"/>
                    <a:pt x="60" y="300"/>
                    <a:pt x="72" y="316"/>
                  </a:cubicBezTo>
                  <a:cubicBezTo>
                    <a:pt x="60" y="306"/>
                    <a:pt x="47" y="296"/>
                    <a:pt x="35" y="286"/>
                  </a:cubicBezTo>
                  <a:cubicBezTo>
                    <a:pt x="33" y="285"/>
                    <a:pt x="31" y="287"/>
                    <a:pt x="33" y="289"/>
                  </a:cubicBezTo>
                  <a:cubicBezTo>
                    <a:pt x="50" y="309"/>
                    <a:pt x="68" y="330"/>
                    <a:pt x="86" y="351"/>
                  </a:cubicBezTo>
                  <a:cubicBezTo>
                    <a:pt x="72" y="339"/>
                    <a:pt x="58" y="326"/>
                    <a:pt x="44" y="314"/>
                  </a:cubicBezTo>
                  <a:cubicBezTo>
                    <a:pt x="42" y="313"/>
                    <a:pt x="40" y="315"/>
                    <a:pt x="42" y="316"/>
                  </a:cubicBezTo>
                  <a:cubicBezTo>
                    <a:pt x="55" y="331"/>
                    <a:pt x="67" y="345"/>
                    <a:pt x="80" y="359"/>
                  </a:cubicBezTo>
                  <a:cubicBezTo>
                    <a:pt x="72" y="351"/>
                    <a:pt x="63" y="343"/>
                    <a:pt x="55" y="335"/>
                  </a:cubicBezTo>
                  <a:cubicBezTo>
                    <a:pt x="54" y="334"/>
                    <a:pt x="52" y="336"/>
                    <a:pt x="53" y="337"/>
                  </a:cubicBezTo>
                  <a:cubicBezTo>
                    <a:pt x="67" y="353"/>
                    <a:pt x="81" y="369"/>
                    <a:pt x="94" y="385"/>
                  </a:cubicBezTo>
                  <a:cubicBezTo>
                    <a:pt x="83" y="375"/>
                    <a:pt x="73" y="366"/>
                    <a:pt x="63" y="356"/>
                  </a:cubicBezTo>
                  <a:cubicBezTo>
                    <a:pt x="62" y="355"/>
                    <a:pt x="60" y="356"/>
                    <a:pt x="61" y="358"/>
                  </a:cubicBezTo>
                  <a:cubicBezTo>
                    <a:pt x="71" y="375"/>
                    <a:pt x="83" y="391"/>
                    <a:pt x="96" y="407"/>
                  </a:cubicBezTo>
                  <a:cubicBezTo>
                    <a:pt x="88" y="399"/>
                    <a:pt x="79" y="391"/>
                    <a:pt x="71" y="383"/>
                  </a:cubicBezTo>
                  <a:cubicBezTo>
                    <a:pt x="69" y="382"/>
                    <a:pt x="67" y="384"/>
                    <a:pt x="68" y="385"/>
                  </a:cubicBezTo>
                  <a:cubicBezTo>
                    <a:pt x="81" y="401"/>
                    <a:pt x="95" y="416"/>
                    <a:pt x="109" y="431"/>
                  </a:cubicBezTo>
                  <a:cubicBezTo>
                    <a:pt x="103" y="426"/>
                    <a:pt x="97" y="420"/>
                    <a:pt x="91" y="415"/>
                  </a:cubicBezTo>
                  <a:cubicBezTo>
                    <a:pt x="90" y="414"/>
                    <a:pt x="87" y="415"/>
                    <a:pt x="88" y="417"/>
                  </a:cubicBezTo>
                  <a:cubicBezTo>
                    <a:pt x="89" y="417"/>
                    <a:pt x="89" y="417"/>
                    <a:pt x="89" y="417"/>
                  </a:cubicBezTo>
                  <a:cubicBezTo>
                    <a:pt x="89" y="417"/>
                    <a:pt x="89" y="417"/>
                    <a:pt x="89" y="417"/>
                  </a:cubicBezTo>
                  <a:cubicBezTo>
                    <a:pt x="89" y="417"/>
                    <a:pt x="89" y="417"/>
                    <a:pt x="89" y="417"/>
                  </a:cubicBezTo>
                  <a:cubicBezTo>
                    <a:pt x="98" y="430"/>
                    <a:pt x="108" y="442"/>
                    <a:pt x="118" y="454"/>
                  </a:cubicBezTo>
                  <a:cubicBezTo>
                    <a:pt x="113" y="449"/>
                    <a:pt x="107" y="445"/>
                    <a:pt x="101" y="441"/>
                  </a:cubicBezTo>
                  <a:cubicBezTo>
                    <a:pt x="100" y="440"/>
                    <a:pt x="99" y="442"/>
                    <a:pt x="99" y="443"/>
                  </a:cubicBezTo>
                  <a:cubicBezTo>
                    <a:pt x="107" y="453"/>
                    <a:pt x="115" y="462"/>
                    <a:pt x="125" y="469"/>
                  </a:cubicBezTo>
                  <a:cubicBezTo>
                    <a:pt x="126" y="470"/>
                    <a:pt x="126" y="469"/>
                    <a:pt x="126" y="468"/>
                  </a:cubicBezTo>
                  <a:cubicBezTo>
                    <a:pt x="119" y="463"/>
                    <a:pt x="114" y="458"/>
                    <a:pt x="108" y="451"/>
                  </a:cubicBezTo>
                  <a:cubicBezTo>
                    <a:pt x="108" y="451"/>
                    <a:pt x="106" y="449"/>
                    <a:pt x="105" y="447"/>
                  </a:cubicBezTo>
                  <a:cubicBezTo>
                    <a:pt x="107" y="448"/>
                    <a:pt x="111" y="451"/>
                    <a:pt x="111" y="451"/>
                  </a:cubicBezTo>
                  <a:cubicBezTo>
                    <a:pt x="122" y="460"/>
                    <a:pt x="133" y="470"/>
                    <a:pt x="143" y="480"/>
                  </a:cubicBezTo>
                  <a:cubicBezTo>
                    <a:pt x="145" y="481"/>
                    <a:pt x="147" y="479"/>
                    <a:pt x="146" y="478"/>
                  </a:cubicBezTo>
                  <a:cubicBezTo>
                    <a:pt x="131" y="463"/>
                    <a:pt x="117" y="448"/>
                    <a:pt x="104" y="431"/>
                  </a:cubicBezTo>
                  <a:cubicBezTo>
                    <a:pt x="123" y="448"/>
                    <a:pt x="141" y="465"/>
                    <a:pt x="160" y="482"/>
                  </a:cubicBezTo>
                  <a:cubicBezTo>
                    <a:pt x="161" y="484"/>
                    <a:pt x="163" y="482"/>
                    <a:pt x="162" y="4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"/>
            <p:cNvSpPr>
              <a:spLocks noEditPoints="1"/>
            </p:cNvSpPr>
            <p:nvPr/>
          </p:nvSpPr>
          <p:spPr bwMode="auto">
            <a:xfrm>
              <a:off x="2213" y="4021"/>
              <a:ext cx="267" cy="346"/>
            </a:xfrm>
            <a:custGeom>
              <a:avLst/>
              <a:gdLst>
                <a:gd name="T0" fmla="*/ 33 w 182"/>
                <a:gd name="T1" fmla="*/ 79 h 235"/>
                <a:gd name="T2" fmla="*/ 174 w 182"/>
                <a:gd name="T3" fmla="*/ 203 h 235"/>
                <a:gd name="T4" fmla="*/ 149 w 182"/>
                <a:gd name="T5" fmla="*/ 174 h 235"/>
                <a:gd name="T6" fmla="*/ 124 w 182"/>
                <a:gd name="T7" fmla="*/ 152 h 235"/>
                <a:gd name="T8" fmla="*/ 144 w 182"/>
                <a:gd name="T9" fmla="*/ 180 h 235"/>
                <a:gd name="T10" fmla="*/ 45 w 182"/>
                <a:gd name="T11" fmla="*/ 83 h 235"/>
                <a:gd name="T12" fmla="*/ 45 w 182"/>
                <a:gd name="T13" fmla="*/ 73 h 235"/>
                <a:gd name="T14" fmla="*/ 32 w 182"/>
                <a:gd name="T15" fmla="*/ 45 h 235"/>
                <a:gd name="T16" fmla="*/ 56 w 182"/>
                <a:gd name="T17" fmla="*/ 65 h 235"/>
                <a:gd name="T18" fmla="*/ 46 w 182"/>
                <a:gd name="T19" fmla="*/ 38 h 235"/>
                <a:gd name="T20" fmla="*/ 30 w 182"/>
                <a:gd name="T21" fmla="*/ 2 h 235"/>
                <a:gd name="T22" fmla="*/ 41 w 182"/>
                <a:gd name="T23" fmla="*/ 29 h 235"/>
                <a:gd name="T24" fmla="*/ 23 w 182"/>
                <a:gd name="T25" fmla="*/ 17 h 235"/>
                <a:gd name="T26" fmla="*/ 23 w 182"/>
                <a:gd name="T27" fmla="*/ 34 h 235"/>
                <a:gd name="T28" fmla="*/ 40 w 182"/>
                <a:gd name="T29" fmla="*/ 64 h 235"/>
                <a:gd name="T30" fmla="*/ 19 w 182"/>
                <a:gd name="T31" fmla="*/ 49 h 235"/>
                <a:gd name="T32" fmla="*/ 24 w 182"/>
                <a:gd name="T33" fmla="*/ 59 h 235"/>
                <a:gd name="T34" fmla="*/ 39 w 182"/>
                <a:gd name="T35" fmla="*/ 80 h 235"/>
                <a:gd name="T36" fmla="*/ 17 w 182"/>
                <a:gd name="T37" fmla="*/ 67 h 235"/>
                <a:gd name="T38" fmla="*/ 8 w 182"/>
                <a:gd name="T39" fmla="*/ 69 h 235"/>
                <a:gd name="T40" fmla="*/ 47 w 182"/>
                <a:gd name="T41" fmla="*/ 122 h 235"/>
                <a:gd name="T42" fmla="*/ 9 w 182"/>
                <a:gd name="T43" fmla="*/ 97 h 235"/>
                <a:gd name="T44" fmla="*/ 3 w 182"/>
                <a:gd name="T45" fmla="*/ 106 h 235"/>
                <a:gd name="T46" fmla="*/ 21 w 182"/>
                <a:gd name="T47" fmla="*/ 133 h 235"/>
                <a:gd name="T48" fmla="*/ 9 w 182"/>
                <a:gd name="T49" fmla="*/ 129 h 235"/>
                <a:gd name="T50" fmla="*/ 108 w 182"/>
                <a:gd name="T51" fmla="*/ 227 h 235"/>
                <a:gd name="T52" fmla="*/ 31 w 182"/>
                <a:gd name="T53" fmla="*/ 145 h 235"/>
                <a:gd name="T54" fmla="*/ 119 w 182"/>
                <a:gd name="T55" fmla="*/ 222 h 235"/>
                <a:gd name="T56" fmla="*/ 123 w 182"/>
                <a:gd name="T57" fmla="*/ 219 h 235"/>
                <a:gd name="T58" fmla="*/ 122 w 182"/>
                <a:gd name="T59" fmla="*/ 214 h 235"/>
                <a:gd name="T60" fmla="*/ 15 w 182"/>
                <a:gd name="T61" fmla="*/ 100 h 235"/>
                <a:gd name="T62" fmla="*/ 69 w 182"/>
                <a:gd name="T63" fmla="*/ 149 h 235"/>
                <a:gd name="T64" fmla="*/ 126 w 182"/>
                <a:gd name="T65" fmla="*/ 204 h 235"/>
                <a:gd name="T66" fmla="*/ 162 w 182"/>
                <a:gd name="T67" fmla="*/ 232 h 235"/>
                <a:gd name="T68" fmla="*/ 165 w 182"/>
                <a:gd name="T69" fmla="*/ 227 h 235"/>
                <a:gd name="T70" fmla="*/ 21 w 182"/>
                <a:gd name="T71" fmla="*/ 79 h 235"/>
                <a:gd name="T72" fmla="*/ 50 w 182"/>
                <a:gd name="T73" fmla="*/ 104 h 235"/>
                <a:gd name="T74" fmla="*/ 179 w 182"/>
                <a:gd name="T75" fmla="*/ 232 h 235"/>
                <a:gd name="T76" fmla="*/ 45 w 182"/>
                <a:gd name="T77" fmla="*/ 155 h 235"/>
                <a:gd name="T78" fmla="*/ 73 w 182"/>
                <a:gd name="T79" fmla="*/ 180 h 235"/>
                <a:gd name="T80" fmla="*/ 45 w 182"/>
                <a:gd name="T81" fmla="*/ 155 h 235"/>
                <a:gd name="T82" fmla="*/ 101 w 182"/>
                <a:gd name="T83" fmla="*/ 200 h 235"/>
                <a:gd name="T84" fmla="*/ 33 w 182"/>
                <a:gd name="T85" fmla="*/ 142 h 235"/>
                <a:gd name="T86" fmla="*/ 89 w 182"/>
                <a:gd name="T87" fmla="*/ 186 h 235"/>
                <a:gd name="T88" fmla="*/ 141 w 182"/>
                <a:gd name="T89" fmla="*/ 205 h 235"/>
                <a:gd name="T90" fmla="*/ 127 w 182"/>
                <a:gd name="T91" fmla="*/ 191 h 235"/>
                <a:gd name="T92" fmla="*/ 136 w 182"/>
                <a:gd name="T93" fmla="*/ 205 h 235"/>
                <a:gd name="T94" fmla="*/ 124 w 182"/>
                <a:gd name="T95" fmla="*/ 198 h 235"/>
                <a:gd name="T96" fmla="*/ 136 w 182"/>
                <a:gd name="T97" fmla="*/ 205 h 235"/>
                <a:gd name="T98" fmla="*/ 66 w 182"/>
                <a:gd name="T99" fmla="*/ 133 h 235"/>
                <a:gd name="T100" fmla="*/ 67 w 182"/>
                <a:gd name="T101" fmla="*/ 132 h 235"/>
                <a:gd name="T102" fmla="*/ 82 w 182"/>
                <a:gd name="T103" fmla="*/ 157 h 235"/>
                <a:gd name="T104" fmla="*/ 29 w 182"/>
                <a:gd name="T105" fmla="*/ 97 h 235"/>
                <a:gd name="T106" fmla="*/ 17 w 182"/>
                <a:gd name="T107" fmla="*/ 76 h 235"/>
                <a:gd name="T108" fmla="*/ 88 w 182"/>
                <a:gd name="T109" fmla="*/ 16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2" h="235">
                  <a:moveTo>
                    <a:pt x="181" y="230"/>
                  </a:moveTo>
                  <a:cubicBezTo>
                    <a:pt x="131" y="180"/>
                    <a:pt x="82" y="130"/>
                    <a:pt x="33" y="79"/>
                  </a:cubicBezTo>
                  <a:cubicBezTo>
                    <a:pt x="82" y="118"/>
                    <a:pt x="120" y="170"/>
                    <a:pt x="172" y="206"/>
                  </a:cubicBezTo>
                  <a:cubicBezTo>
                    <a:pt x="173" y="207"/>
                    <a:pt x="175" y="204"/>
                    <a:pt x="174" y="203"/>
                  </a:cubicBezTo>
                  <a:cubicBezTo>
                    <a:pt x="158" y="190"/>
                    <a:pt x="144" y="175"/>
                    <a:pt x="130" y="160"/>
                  </a:cubicBezTo>
                  <a:cubicBezTo>
                    <a:pt x="137" y="164"/>
                    <a:pt x="143" y="169"/>
                    <a:pt x="149" y="174"/>
                  </a:cubicBezTo>
                  <a:cubicBezTo>
                    <a:pt x="151" y="175"/>
                    <a:pt x="153" y="173"/>
                    <a:pt x="151" y="171"/>
                  </a:cubicBezTo>
                  <a:cubicBezTo>
                    <a:pt x="143" y="164"/>
                    <a:pt x="134" y="157"/>
                    <a:pt x="124" y="152"/>
                  </a:cubicBezTo>
                  <a:cubicBezTo>
                    <a:pt x="122" y="151"/>
                    <a:pt x="121" y="153"/>
                    <a:pt x="122" y="154"/>
                  </a:cubicBezTo>
                  <a:cubicBezTo>
                    <a:pt x="129" y="163"/>
                    <a:pt x="136" y="172"/>
                    <a:pt x="144" y="180"/>
                  </a:cubicBezTo>
                  <a:cubicBezTo>
                    <a:pt x="110" y="150"/>
                    <a:pt x="80" y="115"/>
                    <a:pt x="45" y="85"/>
                  </a:cubicBezTo>
                  <a:cubicBezTo>
                    <a:pt x="45" y="85"/>
                    <a:pt x="45" y="84"/>
                    <a:pt x="45" y="83"/>
                  </a:cubicBezTo>
                  <a:cubicBezTo>
                    <a:pt x="38" y="75"/>
                    <a:pt x="32" y="65"/>
                    <a:pt x="26" y="55"/>
                  </a:cubicBezTo>
                  <a:cubicBezTo>
                    <a:pt x="33" y="61"/>
                    <a:pt x="39" y="67"/>
                    <a:pt x="45" y="73"/>
                  </a:cubicBezTo>
                  <a:cubicBezTo>
                    <a:pt x="46" y="75"/>
                    <a:pt x="48" y="73"/>
                    <a:pt x="48" y="71"/>
                  </a:cubicBezTo>
                  <a:cubicBezTo>
                    <a:pt x="43" y="62"/>
                    <a:pt x="38" y="53"/>
                    <a:pt x="32" y="45"/>
                  </a:cubicBezTo>
                  <a:cubicBezTo>
                    <a:pt x="40" y="52"/>
                    <a:pt x="47" y="59"/>
                    <a:pt x="53" y="68"/>
                  </a:cubicBezTo>
                  <a:cubicBezTo>
                    <a:pt x="55" y="69"/>
                    <a:pt x="57" y="67"/>
                    <a:pt x="56" y="65"/>
                  </a:cubicBezTo>
                  <a:cubicBezTo>
                    <a:pt x="48" y="52"/>
                    <a:pt x="40" y="39"/>
                    <a:pt x="32" y="26"/>
                  </a:cubicBezTo>
                  <a:cubicBezTo>
                    <a:pt x="37" y="30"/>
                    <a:pt x="41" y="34"/>
                    <a:pt x="46" y="38"/>
                  </a:cubicBezTo>
                  <a:cubicBezTo>
                    <a:pt x="47" y="40"/>
                    <a:pt x="49" y="38"/>
                    <a:pt x="48" y="36"/>
                  </a:cubicBezTo>
                  <a:cubicBezTo>
                    <a:pt x="42" y="25"/>
                    <a:pt x="37" y="13"/>
                    <a:pt x="30" y="2"/>
                  </a:cubicBezTo>
                  <a:cubicBezTo>
                    <a:pt x="29" y="0"/>
                    <a:pt x="27" y="2"/>
                    <a:pt x="28" y="3"/>
                  </a:cubicBezTo>
                  <a:cubicBezTo>
                    <a:pt x="32" y="12"/>
                    <a:pt x="36" y="21"/>
                    <a:pt x="41" y="29"/>
                  </a:cubicBezTo>
                  <a:cubicBezTo>
                    <a:pt x="36" y="25"/>
                    <a:pt x="30" y="20"/>
                    <a:pt x="25" y="15"/>
                  </a:cubicBezTo>
                  <a:cubicBezTo>
                    <a:pt x="24" y="13"/>
                    <a:pt x="22" y="15"/>
                    <a:pt x="23" y="17"/>
                  </a:cubicBezTo>
                  <a:cubicBezTo>
                    <a:pt x="29" y="28"/>
                    <a:pt x="36" y="40"/>
                    <a:pt x="43" y="51"/>
                  </a:cubicBezTo>
                  <a:cubicBezTo>
                    <a:pt x="37" y="45"/>
                    <a:pt x="31" y="39"/>
                    <a:pt x="23" y="34"/>
                  </a:cubicBezTo>
                  <a:cubicBezTo>
                    <a:pt x="22" y="33"/>
                    <a:pt x="20" y="35"/>
                    <a:pt x="21" y="37"/>
                  </a:cubicBezTo>
                  <a:cubicBezTo>
                    <a:pt x="28" y="45"/>
                    <a:pt x="34" y="54"/>
                    <a:pt x="40" y="64"/>
                  </a:cubicBezTo>
                  <a:cubicBezTo>
                    <a:pt x="34" y="58"/>
                    <a:pt x="28" y="52"/>
                    <a:pt x="22" y="47"/>
                  </a:cubicBezTo>
                  <a:cubicBezTo>
                    <a:pt x="20" y="45"/>
                    <a:pt x="18" y="47"/>
                    <a:pt x="19" y="49"/>
                  </a:cubicBezTo>
                  <a:cubicBezTo>
                    <a:pt x="22" y="54"/>
                    <a:pt x="24" y="58"/>
                    <a:pt x="27" y="63"/>
                  </a:cubicBezTo>
                  <a:cubicBezTo>
                    <a:pt x="26" y="62"/>
                    <a:pt x="25" y="61"/>
                    <a:pt x="24" y="59"/>
                  </a:cubicBezTo>
                  <a:cubicBezTo>
                    <a:pt x="23" y="58"/>
                    <a:pt x="22" y="60"/>
                    <a:pt x="23" y="60"/>
                  </a:cubicBezTo>
                  <a:cubicBezTo>
                    <a:pt x="28" y="67"/>
                    <a:pt x="33" y="73"/>
                    <a:pt x="39" y="80"/>
                  </a:cubicBezTo>
                  <a:cubicBezTo>
                    <a:pt x="32" y="74"/>
                    <a:pt x="26" y="69"/>
                    <a:pt x="19" y="65"/>
                  </a:cubicBezTo>
                  <a:cubicBezTo>
                    <a:pt x="17" y="64"/>
                    <a:pt x="16" y="66"/>
                    <a:pt x="17" y="67"/>
                  </a:cubicBezTo>
                  <a:cubicBezTo>
                    <a:pt x="23" y="74"/>
                    <a:pt x="30" y="80"/>
                    <a:pt x="37" y="87"/>
                  </a:cubicBezTo>
                  <a:cubicBezTo>
                    <a:pt x="28" y="80"/>
                    <a:pt x="18" y="74"/>
                    <a:pt x="8" y="69"/>
                  </a:cubicBezTo>
                  <a:cubicBezTo>
                    <a:pt x="7" y="69"/>
                    <a:pt x="5" y="70"/>
                    <a:pt x="6" y="71"/>
                  </a:cubicBezTo>
                  <a:cubicBezTo>
                    <a:pt x="19" y="89"/>
                    <a:pt x="33" y="106"/>
                    <a:pt x="47" y="122"/>
                  </a:cubicBezTo>
                  <a:cubicBezTo>
                    <a:pt x="36" y="111"/>
                    <a:pt x="24" y="99"/>
                    <a:pt x="10" y="94"/>
                  </a:cubicBezTo>
                  <a:cubicBezTo>
                    <a:pt x="9" y="94"/>
                    <a:pt x="8" y="96"/>
                    <a:pt x="9" y="97"/>
                  </a:cubicBezTo>
                  <a:cubicBezTo>
                    <a:pt x="33" y="124"/>
                    <a:pt x="58" y="151"/>
                    <a:pt x="84" y="178"/>
                  </a:cubicBezTo>
                  <a:cubicBezTo>
                    <a:pt x="57" y="154"/>
                    <a:pt x="30" y="130"/>
                    <a:pt x="3" y="106"/>
                  </a:cubicBezTo>
                  <a:cubicBezTo>
                    <a:pt x="2" y="105"/>
                    <a:pt x="0" y="106"/>
                    <a:pt x="1" y="108"/>
                  </a:cubicBezTo>
                  <a:cubicBezTo>
                    <a:pt x="8" y="116"/>
                    <a:pt x="14" y="125"/>
                    <a:pt x="21" y="133"/>
                  </a:cubicBezTo>
                  <a:cubicBezTo>
                    <a:pt x="18" y="131"/>
                    <a:pt x="14" y="128"/>
                    <a:pt x="11" y="126"/>
                  </a:cubicBezTo>
                  <a:cubicBezTo>
                    <a:pt x="9" y="125"/>
                    <a:pt x="8" y="127"/>
                    <a:pt x="9" y="129"/>
                  </a:cubicBezTo>
                  <a:cubicBezTo>
                    <a:pt x="39" y="165"/>
                    <a:pt x="71" y="198"/>
                    <a:pt x="106" y="229"/>
                  </a:cubicBezTo>
                  <a:cubicBezTo>
                    <a:pt x="108" y="230"/>
                    <a:pt x="110" y="228"/>
                    <a:pt x="108" y="227"/>
                  </a:cubicBezTo>
                  <a:cubicBezTo>
                    <a:pt x="77" y="199"/>
                    <a:pt x="48" y="169"/>
                    <a:pt x="20" y="137"/>
                  </a:cubicBezTo>
                  <a:cubicBezTo>
                    <a:pt x="24" y="139"/>
                    <a:pt x="28" y="142"/>
                    <a:pt x="31" y="145"/>
                  </a:cubicBezTo>
                  <a:cubicBezTo>
                    <a:pt x="57" y="174"/>
                    <a:pt x="86" y="201"/>
                    <a:pt x="117" y="224"/>
                  </a:cubicBezTo>
                  <a:cubicBezTo>
                    <a:pt x="118" y="225"/>
                    <a:pt x="120" y="223"/>
                    <a:pt x="119" y="222"/>
                  </a:cubicBezTo>
                  <a:cubicBezTo>
                    <a:pt x="113" y="217"/>
                    <a:pt x="108" y="211"/>
                    <a:pt x="103" y="206"/>
                  </a:cubicBezTo>
                  <a:cubicBezTo>
                    <a:pt x="109" y="211"/>
                    <a:pt x="116" y="215"/>
                    <a:pt x="123" y="219"/>
                  </a:cubicBezTo>
                  <a:cubicBezTo>
                    <a:pt x="124" y="220"/>
                    <a:pt x="126" y="218"/>
                    <a:pt x="125" y="217"/>
                  </a:cubicBezTo>
                  <a:cubicBezTo>
                    <a:pt x="124" y="216"/>
                    <a:pt x="123" y="215"/>
                    <a:pt x="122" y="214"/>
                  </a:cubicBezTo>
                  <a:cubicBezTo>
                    <a:pt x="122" y="214"/>
                    <a:pt x="122" y="213"/>
                    <a:pt x="122" y="212"/>
                  </a:cubicBezTo>
                  <a:cubicBezTo>
                    <a:pt x="85" y="176"/>
                    <a:pt x="50" y="138"/>
                    <a:pt x="15" y="100"/>
                  </a:cubicBezTo>
                  <a:cubicBezTo>
                    <a:pt x="25" y="105"/>
                    <a:pt x="33" y="114"/>
                    <a:pt x="42" y="122"/>
                  </a:cubicBezTo>
                  <a:cubicBezTo>
                    <a:pt x="51" y="131"/>
                    <a:pt x="60" y="140"/>
                    <a:pt x="69" y="149"/>
                  </a:cubicBezTo>
                  <a:cubicBezTo>
                    <a:pt x="87" y="167"/>
                    <a:pt x="106" y="185"/>
                    <a:pt x="125" y="204"/>
                  </a:cubicBezTo>
                  <a:cubicBezTo>
                    <a:pt x="125" y="205"/>
                    <a:pt x="126" y="204"/>
                    <a:pt x="126" y="204"/>
                  </a:cubicBezTo>
                  <a:cubicBezTo>
                    <a:pt x="138" y="214"/>
                    <a:pt x="149" y="224"/>
                    <a:pt x="161" y="234"/>
                  </a:cubicBezTo>
                  <a:cubicBezTo>
                    <a:pt x="162" y="235"/>
                    <a:pt x="163" y="233"/>
                    <a:pt x="162" y="232"/>
                  </a:cubicBezTo>
                  <a:cubicBezTo>
                    <a:pt x="158" y="226"/>
                    <a:pt x="153" y="220"/>
                    <a:pt x="148" y="214"/>
                  </a:cubicBezTo>
                  <a:cubicBezTo>
                    <a:pt x="153" y="219"/>
                    <a:pt x="159" y="223"/>
                    <a:pt x="165" y="227"/>
                  </a:cubicBezTo>
                  <a:cubicBezTo>
                    <a:pt x="167" y="228"/>
                    <a:pt x="169" y="226"/>
                    <a:pt x="167" y="224"/>
                  </a:cubicBezTo>
                  <a:cubicBezTo>
                    <a:pt x="117" y="178"/>
                    <a:pt x="68" y="129"/>
                    <a:pt x="21" y="79"/>
                  </a:cubicBezTo>
                  <a:cubicBezTo>
                    <a:pt x="25" y="82"/>
                    <a:pt x="29" y="85"/>
                    <a:pt x="31" y="87"/>
                  </a:cubicBezTo>
                  <a:cubicBezTo>
                    <a:pt x="38" y="92"/>
                    <a:pt x="44" y="98"/>
                    <a:pt x="50" y="104"/>
                  </a:cubicBezTo>
                  <a:cubicBezTo>
                    <a:pt x="64" y="118"/>
                    <a:pt x="79" y="132"/>
                    <a:pt x="93" y="146"/>
                  </a:cubicBezTo>
                  <a:cubicBezTo>
                    <a:pt x="121" y="175"/>
                    <a:pt x="150" y="203"/>
                    <a:pt x="179" y="232"/>
                  </a:cubicBezTo>
                  <a:cubicBezTo>
                    <a:pt x="180" y="233"/>
                    <a:pt x="182" y="231"/>
                    <a:pt x="181" y="230"/>
                  </a:cubicBezTo>
                  <a:close/>
                  <a:moveTo>
                    <a:pt x="45" y="155"/>
                  </a:moveTo>
                  <a:cubicBezTo>
                    <a:pt x="55" y="163"/>
                    <a:pt x="65" y="170"/>
                    <a:pt x="74" y="178"/>
                  </a:cubicBezTo>
                  <a:cubicBezTo>
                    <a:pt x="73" y="178"/>
                    <a:pt x="72" y="179"/>
                    <a:pt x="73" y="180"/>
                  </a:cubicBezTo>
                  <a:cubicBezTo>
                    <a:pt x="82" y="189"/>
                    <a:pt x="90" y="197"/>
                    <a:pt x="98" y="205"/>
                  </a:cubicBezTo>
                  <a:cubicBezTo>
                    <a:pt x="80" y="190"/>
                    <a:pt x="62" y="173"/>
                    <a:pt x="45" y="155"/>
                  </a:cubicBezTo>
                  <a:close/>
                  <a:moveTo>
                    <a:pt x="81" y="183"/>
                  </a:moveTo>
                  <a:cubicBezTo>
                    <a:pt x="88" y="189"/>
                    <a:pt x="94" y="195"/>
                    <a:pt x="101" y="200"/>
                  </a:cubicBezTo>
                  <a:cubicBezTo>
                    <a:pt x="94" y="195"/>
                    <a:pt x="87" y="189"/>
                    <a:pt x="81" y="183"/>
                  </a:cubicBezTo>
                  <a:close/>
                  <a:moveTo>
                    <a:pt x="33" y="142"/>
                  </a:moveTo>
                  <a:cubicBezTo>
                    <a:pt x="26" y="134"/>
                    <a:pt x="19" y="126"/>
                    <a:pt x="13" y="117"/>
                  </a:cubicBezTo>
                  <a:cubicBezTo>
                    <a:pt x="38" y="140"/>
                    <a:pt x="64" y="163"/>
                    <a:pt x="89" y="186"/>
                  </a:cubicBezTo>
                  <a:cubicBezTo>
                    <a:pt x="71" y="171"/>
                    <a:pt x="52" y="156"/>
                    <a:pt x="33" y="142"/>
                  </a:cubicBezTo>
                  <a:close/>
                  <a:moveTo>
                    <a:pt x="141" y="205"/>
                  </a:moveTo>
                  <a:cubicBezTo>
                    <a:pt x="138" y="202"/>
                    <a:pt x="135" y="200"/>
                    <a:pt x="132" y="197"/>
                  </a:cubicBezTo>
                  <a:cubicBezTo>
                    <a:pt x="131" y="195"/>
                    <a:pt x="129" y="193"/>
                    <a:pt x="127" y="191"/>
                  </a:cubicBezTo>
                  <a:cubicBezTo>
                    <a:pt x="132" y="196"/>
                    <a:pt x="136" y="200"/>
                    <a:pt x="141" y="205"/>
                  </a:cubicBezTo>
                  <a:close/>
                  <a:moveTo>
                    <a:pt x="136" y="205"/>
                  </a:moveTo>
                  <a:cubicBezTo>
                    <a:pt x="141" y="211"/>
                    <a:pt x="146" y="216"/>
                    <a:pt x="151" y="222"/>
                  </a:cubicBezTo>
                  <a:cubicBezTo>
                    <a:pt x="142" y="214"/>
                    <a:pt x="133" y="206"/>
                    <a:pt x="124" y="198"/>
                  </a:cubicBezTo>
                  <a:cubicBezTo>
                    <a:pt x="109" y="181"/>
                    <a:pt x="94" y="165"/>
                    <a:pt x="79" y="148"/>
                  </a:cubicBezTo>
                  <a:cubicBezTo>
                    <a:pt x="97" y="168"/>
                    <a:pt x="116" y="188"/>
                    <a:pt x="136" y="205"/>
                  </a:cubicBezTo>
                  <a:close/>
                  <a:moveTo>
                    <a:pt x="67" y="132"/>
                  </a:moveTo>
                  <a:cubicBezTo>
                    <a:pt x="67" y="132"/>
                    <a:pt x="66" y="132"/>
                    <a:pt x="66" y="133"/>
                  </a:cubicBezTo>
                  <a:cubicBezTo>
                    <a:pt x="62" y="128"/>
                    <a:pt x="58" y="123"/>
                    <a:pt x="54" y="118"/>
                  </a:cubicBezTo>
                  <a:cubicBezTo>
                    <a:pt x="58" y="122"/>
                    <a:pt x="62" y="127"/>
                    <a:pt x="67" y="132"/>
                  </a:cubicBezTo>
                  <a:close/>
                  <a:moveTo>
                    <a:pt x="88" y="163"/>
                  </a:moveTo>
                  <a:cubicBezTo>
                    <a:pt x="86" y="161"/>
                    <a:pt x="84" y="159"/>
                    <a:pt x="82" y="157"/>
                  </a:cubicBezTo>
                  <a:cubicBezTo>
                    <a:pt x="70" y="144"/>
                    <a:pt x="58" y="131"/>
                    <a:pt x="47" y="118"/>
                  </a:cubicBezTo>
                  <a:cubicBezTo>
                    <a:pt x="41" y="111"/>
                    <a:pt x="35" y="104"/>
                    <a:pt x="29" y="97"/>
                  </a:cubicBezTo>
                  <a:cubicBezTo>
                    <a:pt x="27" y="94"/>
                    <a:pt x="13" y="73"/>
                    <a:pt x="11" y="73"/>
                  </a:cubicBezTo>
                  <a:cubicBezTo>
                    <a:pt x="12" y="73"/>
                    <a:pt x="14" y="74"/>
                    <a:pt x="17" y="76"/>
                  </a:cubicBezTo>
                  <a:cubicBezTo>
                    <a:pt x="16" y="76"/>
                    <a:pt x="15" y="77"/>
                    <a:pt x="16" y="78"/>
                  </a:cubicBezTo>
                  <a:cubicBezTo>
                    <a:pt x="39" y="107"/>
                    <a:pt x="63" y="135"/>
                    <a:pt x="88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9"/>
            <p:cNvSpPr/>
            <p:nvPr/>
          </p:nvSpPr>
          <p:spPr bwMode="auto">
            <a:xfrm>
              <a:off x="2299" y="3817"/>
              <a:ext cx="248" cy="438"/>
            </a:xfrm>
            <a:custGeom>
              <a:avLst/>
              <a:gdLst>
                <a:gd name="T0" fmla="*/ 151 w 169"/>
                <a:gd name="T1" fmla="*/ 264 h 298"/>
                <a:gd name="T2" fmla="*/ 152 w 169"/>
                <a:gd name="T3" fmla="*/ 253 h 298"/>
                <a:gd name="T4" fmla="*/ 154 w 169"/>
                <a:gd name="T5" fmla="*/ 247 h 298"/>
                <a:gd name="T6" fmla="*/ 137 w 169"/>
                <a:gd name="T7" fmla="*/ 207 h 298"/>
                <a:gd name="T8" fmla="*/ 139 w 169"/>
                <a:gd name="T9" fmla="*/ 193 h 298"/>
                <a:gd name="T10" fmla="*/ 146 w 169"/>
                <a:gd name="T11" fmla="*/ 183 h 298"/>
                <a:gd name="T12" fmla="*/ 95 w 169"/>
                <a:gd name="T13" fmla="*/ 102 h 298"/>
                <a:gd name="T14" fmla="*/ 95 w 169"/>
                <a:gd name="T15" fmla="*/ 80 h 298"/>
                <a:gd name="T16" fmla="*/ 99 w 169"/>
                <a:gd name="T17" fmla="*/ 65 h 298"/>
                <a:gd name="T18" fmla="*/ 92 w 169"/>
                <a:gd name="T19" fmla="*/ 59 h 298"/>
                <a:gd name="T20" fmla="*/ 85 w 169"/>
                <a:gd name="T21" fmla="*/ 71 h 298"/>
                <a:gd name="T22" fmla="*/ 82 w 169"/>
                <a:gd name="T23" fmla="*/ 88 h 298"/>
                <a:gd name="T24" fmla="*/ 63 w 169"/>
                <a:gd name="T25" fmla="*/ 65 h 298"/>
                <a:gd name="T26" fmla="*/ 64 w 169"/>
                <a:gd name="T27" fmla="*/ 59 h 298"/>
                <a:gd name="T28" fmla="*/ 58 w 169"/>
                <a:gd name="T29" fmla="*/ 45 h 298"/>
                <a:gd name="T30" fmla="*/ 44 w 169"/>
                <a:gd name="T31" fmla="*/ 9 h 298"/>
                <a:gd name="T32" fmla="*/ 37 w 169"/>
                <a:gd name="T33" fmla="*/ 4 h 298"/>
                <a:gd name="T34" fmla="*/ 26 w 169"/>
                <a:gd name="T35" fmla="*/ 9 h 298"/>
                <a:gd name="T36" fmla="*/ 22 w 169"/>
                <a:gd name="T37" fmla="*/ 21 h 298"/>
                <a:gd name="T38" fmla="*/ 20 w 169"/>
                <a:gd name="T39" fmla="*/ 26 h 298"/>
                <a:gd name="T40" fmla="*/ 19 w 169"/>
                <a:gd name="T41" fmla="*/ 46 h 298"/>
                <a:gd name="T42" fmla="*/ 15 w 169"/>
                <a:gd name="T43" fmla="*/ 56 h 298"/>
                <a:gd name="T44" fmla="*/ 22 w 169"/>
                <a:gd name="T45" fmla="*/ 79 h 298"/>
                <a:gd name="T46" fmla="*/ 20 w 169"/>
                <a:gd name="T47" fmla="*/ 102 h 298"/>
                <a:gd name="T48" fmla="*/ 37 w 169"/>
                <a:gd name="T49" fmla="*/ 128 h 298"/>
                <a:gd name="T50" fmla="*/ 27 w 169"/>
                <a:gd name="T51" fmla="*/ 123 h 298"/>
                <a:gd name="T52" fmla="*/ 59 w 169"/>
                <a:gd name="T53" fmla="*/ 177 h 298"/>
                <a:gd name="T54" fmla="*/ 76 w 169"/>
                <a:gd name="T55" fmla="*/ 214 h 298"/>
                <a:gd name="T56" fmla="*/ 14 w 169"/>
                <a:gd name="T57" fmla="*/ 155 h 298"/>
                <a:gd name="T58" fmla="*/ 61 w 169"/>
                <a:gd name="T59" fmla="*/ 212 h 298"/>
                <a:gd name="T60" fmla="*/ 65 w 169"/>
                <a:gd name="T61" fmla="*/ 230 h 298"/>
                <a:gd name="T62" fmla="*/ 43 w 169"/>
                <a:gd name="T63" fmla="*/ 219 h 298"/>
                <a:gd name="T64" fmla="*/ 50 w 169"/>
                <a:gd name="T65" fmla="*/ 244 h 298"/>
                <a:gd name="T66" fmla="*/ 47 w 169"/>
                <a:gd name="T67" fmla="*/ 256 h 298"/>
                <a:gd name="T68" fmla="*/ 34 w 169"/>
                <a:gd name="T69" fmla="*/ 256 h 298"/>
                <a:gd name="T70" fmla="*/ 51 w 169"/>
                <a:gd name="T71" fmla="*/ 273 h 298"/>
                <a:gd name="T72" fmla="*/ 54 w 169"/>
                <a:gd name="T73" fmla="*/ 266 h 298"/>
                <a:gd name="T74" fmla="*/ 61 w 169"/>
                <a:gd name="T75" fmla="*/ 258 h 298"/>
                <a:gd name="T76" fmla="*/ 72 w 169"/>
                <a:gd name="T77" fmla="*/ 253 h 298"/>
                <a:gd name="T78" fmla="*/ 84 w 169"/>
                <a:gd name="T79" fmla="*/ 253 h 298"/>
                <a:gd name="T80" fmla="*/ 96 w 169"/>
                <a:gd name="T81" fmla="*/ 250 h 298"/>
                <a:gd name="T82" fmla="*/ 100 w 169"/>
                <a:gd name="T83" fmla="*/ 246 h 298"/>
                <a:gd name="T84" fmla="*/ 105 w 169"/>
                <a:gd name="T85" fmla="*/ 233 h 298"/>
                <a:gd name="T86" fmla="*/ 96 w 169"/>
                <a:gd name="T87" fmla="*/ 211 h 298"/>
                <a:gd name="T88" fmla="*/ 121 w 169"/>
                <a:gd name="T89" fmla="*/ 254 h 298"/>
                <a:gd name="T90" fmla="*/ 119 w 169"/>
                <a:gd name="T91" fmla="*/ 272 h 298"/>
                <a:gd name="T92" fmla="*/ 138 w 169"/>
                <a:gd name="T93" fmla="*/ 290 h 298"/>
                <a:gd name="T94" fmla="*/ 134 w 169"/>
                <a:gd name="T95" fmla="*/ 267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9" h="298">
                  <a:moveTo>
                    <a:pt x="168" y="290"/>
                  </a:moveTo>
                  <a:cubicBezTo>
                    <a:pt x="162" y="282"/>
                    <a:pt x="156" y="274"/>
                    <a:pt x="150" y="266"/>
                  </a:cubicBezTo>
                  <a:cubicBezTo>
                    <a:pt x="151" y="266"/>
                    <a:pt x="151" y="265"/>
                    <a:pt x="151" y="264"/>
                  </a:cubicBezTo>
                  <a:cubicBezTo>
                    <a:pt x="139" y="249"/>
                    <a:pt x="127" y="233"/>
                    <a:pt x="115" y="218"/>
                  </a:cubicBezTo>
                  <a:cubicBezTo>
                    <a:pt x="127" y="231"/>
                    <a:pt x="138" y="243"/>
                    <a:pt x="150" y="255"/>
                  </a:cubicBezTo>
                  <a:cubicBezTo>
                    <a:pt x="151" y="257"/>
                    <a:pt x="153" y="255"/>
                    <a:pt x="152" y="253"/>
                  </a:cubicBezTo>
                  <a:cubicBezTo>
                    <a:pt x="132" y="230"/>
                    <a:pt x="113" y="206"/>
                    <a:pt x="93" y="183"/>
                  </a:cubicBezTo>
                  <a:cubicBezTo>
                    <a:pt x="112" y="205"/>
                    <a:pt x="132" y="227"/>
                    <a:pt x="151" y="248"/>
                  </a:cubicBezTo>
                  <a:cubicBezTo>
                    <a:pt x="153" y="250"/>
                    <a:pt x="155" y="248"/>
                    <a:pt x="154" y="247"/>
                  </a:cubicBezTo>
                  <a:cubicBezTo>
                    <a:pt x="123" y="205"/>
                    <a:pt x="91" y="164"/>
                    <a:pt x="60" y="123"/>
                  </a:cubicBezTo>
                  <a:cubicBezTo>
                    <a:pt x="85" y="152"/>
                    <a:pt x="109" y="181"/>
                    <a:pt x="134" y="209"/>
                  </a:cubicBezTo>
                  <a:cubicBezTo>
                    <a:pt x="136" y="211"/>
                    <a:pt x="138" y="208"/>
                    <a:pt x="137" y="207"/>
                  </a:cubicBezTo>
                  <a:cubicBezTo>
                    <a:pt x="106" y="167"/>
                    <a:pt x="75" y="128"/>
                    <a:pt x="44" y="88"/>
                  </a:cubicBezTo>
                  <a:cubicBezTo>
                    <a:pt x="76" y="123"/>
                    <a:pt x="106" y="159"/>
                    <a:pt x="136" y="196"/>
                  </a:cubicBezTo>
                  <a:cubicBezTo>
                    <a:pt x="138" y="198"/>
                    <a:pt x="140" y="195"/>
                    <a:pt x="139" y="193"/>
                  </a:cubicBezTo>
                  <a:cubicBezTo>
                    <a:pt x="106" y="151"/>
                    <a:pt x="73" y="109"/>
                    <a:pt x="40" y="67"/>
                  </a:cubicBezTo>
                  <a:cubicBezTo>
                    <a:pt x="77" y="105"/>
                    <a:pt x="110" y="145"/>
                    <a:pt x="143" y="185"/>
                  </a:cubicBezTo>
                  <a:cubicBezTo>
                    <a:pt x="145" y="187"/>
                    <a:pt x="148" y="185"/>
                    <a:pt x="146" y="183"/>
                  </a:cubicBezTo>
                  <a:cubicBezTo>
                    <a:pt x="116" y="143"/>
                    <a:pt x="85" y="104"/>
                    <a:pt x="54" y="64"/>
                  </a:cubicBezTo>
                  <a:cubicBezTo>
                    <a:pt x="67" y="78"/>
                    <a:pt x="79" y="91"/>
                    <a:pt x="92" y="105"/>
                  </a:cubicBezTo>
                  <a:cubicBezTo>
                    <a:pt x="94" y="107"/>
                    <a:pt x="96" y="104"/>
                    <a:pt x="95" y="102"/>
                  </a:cubicBezTo>
                  <a:cubicBezTo>
                    <a:pt x="88" y="91"/>
                    <a:pt x="82" y="79"/>
                    <a:pt x="75" y="67"/>
                  </a:cubicBezTo>
                  <a:cubicBezTo>
                    <a:pt x="80" y="72"/>
                    <a:pt x="86" y="77"/>
                    <a:pt x="91" y="82"/>
                  </a:cubicBezTo>
                  <a:cubicBezTo>
                    <a:pt x="93" y="84"/>
                    <a:pt x="96" y="82"/>
                    <a:pt x="95" y="80"/>
                  </a:cubicBezTo>
                  <a:cubicBezTo>
                    <a:pt x="91" y="72"/>
                    <a:pt x="87" y="65"/>
                    <a:pt x="82" y="57"/>
                  </a:cubicBezTo>
                  <a:cubicBezTo>
                    <a:pt x="87" y="60"/>
                    <a:pt x="91" y="64"/>
                    <a:pt x="96" y="67"/>
                  </a:cubicBezTo>
                  <a:cubicBezTo>
                    <a:pt x="97" y="68"/>
                    <a:pt x="99" y="66"/>
                    <a:pt x="99" y="65"/>
                  </a:cubicBezTo>
                  <a:cubicBezTo>
                    <a:pt x="96" y="59"/>
                    <a:pt x="94" y="52"/>
                    <a:pt x="92" y="46"/>
                  </a:cubicBezTo>
                  <a:cubicBezTo>
                    <a:pt x="91" y="44"/>
                    <a:pt x="87" y="45"/>
                    <a:pt x="88" y="47"/>
                  </a:cubicBezTo>
                  <a:cubicBezTo>
                    <a:pt x="89" y="51"/>
                    <a:pt x="91" y="55"/>
                    <a:pt x="92" y="59"/>
                  </a:cubicBezTo>
                  <a:cubicBezTo>
                    <a:pt x="87" y="55"/>
                    <a:pt x="82" y="52"/>
                    <a:pt x="77" y="48"/>
                  </a:cubicBezTo>
                  <a:cubicBezTo>
                    <a:pt x="75" y="46"/>
                    <a:pt x="73" y="49"/>
                    <a:pt x="74" y="51"/>
                  </a:cubicBezTo>
                  <a:cubicBezTo>
                    <a:pt x="78" y="58"/>
                    <a:pt x="82" y="64"/>
                    <a:pt x="85" y="71"/>
                  </a:cubicBezTo>
                  <a:cubicBezTo>
                    <a:pt x="80" y="66"/>
                    <a:pt x="74" y="61"/>
                    <a:pt x="68" y="56"/>
                  </a:cubicBezTo>
                  <a:cubicBezTo>
                    <a:pt x="66" y="54"/>
                    <a:pt x="63" y="56"/>
                    <a:pt x="65" y="58"/>
                  </a:cubicBezTo>
                  <a:cubicBezTo>
                    <a:pt x="70" y="68"/>
                    <a:pt x="76" y="78"/>
                    <a:pt x="82" y="8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41" y="43"/>
                    <a:pt x="45" y="47"/>
                    <a:pt x="50" y="51"/>
                  </a:cubicBezTo>
                  <a:cubicBezTo>
                    <a:pt x="54" y="55"/>
                    <a:pt x="59" y="60"/>
                    <a:pt x="63" y="65"/>
                  </a:cubicBezTo>
                  <a:cubicBezTo>
                    <a:pt x="65" y="66"/>
                    <a:pt x="67" y="64"/>
                    <a:pt x="66" y="63"/>
                  </a:cubicBezTo>
                  <a:cubicBezTo>
                    <a:pt x="65" y="62"/>
                    <a:pt x="65" y="61"/>
                    <a:pt x="64" y="60"/>
                  </a:cubicBezTo>
                  <a:cubicBezTo>
                    <a:pt x="65" y="60"/>
                    <a:pt x="65" y="59"/>
                    <a:pt x="64" y="59"/>
                  </a:cubicBezTo>
                  <a:cubicBezTo>
                    <a:pt x="63" y="58"/>
                    <a:pt x="63" y="58"/>
                    <a:pt x="62" y="57"/>
                  </a:cubicBezTo>
                  <a:cubicBezTo>
                    <a:pt x="56" y="48"/>
                    <a:pt x="50" y="38"/>
                    <a:pt x="44" y="29"/>
                  </a:cubicBezTo>
                  <a:cubicBezTo>
                    <a:pt x="48" y="34"/>
                    <a:pt x="53" y="40"/>
                    <a:pt x="58" y="45"/>
                  </a:cubicBezTo>
                  <a:cubicBezTo>
                    <a:pt x="59" y="47"/>
                    <a:pt x="62" y="45"/>
                    <a:pt x="61" y="43"/>
                  </a:cubicBezTo>
                  <a:cubicBezTo>
                    <a:pt x="55" y="32"/>
                    <a:pt x="49" y="20"/>
                    <a:pt x="43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6" y="10"/>
                    <a:pt x="47" y="7"/>
                    <a:pt x="46" y="6"/>
                  </a:cubicBezTo>
                  <a:cubicBezTo>
                    <a:pt x="44" y="4"/>
                    <a:pt x="42" y="3"/>
                    <a:pt x="40" y="2"/>
                  </a:cubicBezTo>
                  <a:cubicBezTo>
                    <a:pt x="38" y="0"/>
                    <a:pt x="36" y="3"/>
                    <a:pt x="37" y="4"/>
                  </a:cubicBezTo>
                  <a:cubicBezTo>
                    <a:pt x="42" y="13"/>
                    <a:pt x="46" y="23"/>
                    <a:pt x="51" y="32"/>
                  </a:cubicBezTo>
                  <a:cubicBezTo>
                    <a:pt x="44" y="23"/>
                    <a:pt x="36" y="15"/>
                    <a:pt x="29" y="7"/>
                  </a:cubicBezTo>
                  <a:cubicBezTo>
                    <a:pt x="28" y="5"/>
                    <a:pt x="25" y="7"/>
                    <a:pt x="26" y="9"/>
                  </a:cubicBezTo>
                  <a:cubicBezTo>
                    <a:pt x="35" y="22"/>
                    <a:pt x="44" y="36"/>
                    <a:pt x="53" y="49"/>
                  </a:cubicBezTo>
                  <a:cubicBezTo>
                    <a:pt x="43" y="39"/>
                    <a:pt x="34" y="29"/>
                    <a:pt x="25" y="19"/>
                  </a:cubicBezTo>
                  <a:cubicBezTo>
                    <a:pt x="23" y="18"/>
                    <a:pt x="21" y="20"/>
                    <a:pt x="22" y="21"/>
                  </a:cubicBezTo>
                  <a:cubicBezTo>
                    <a:pt x="26" y="26"/>
                    <a:pt x="30" y="31"/>
                    <a:pt x="34" y="3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1" y="22"/>
                    <a:pt x="18" y="24"/>
                    <a:pt x="20" y="26"/>
                  </a:cubicBezTo>
                  <a:cubicBezTo>
                    <a:pt x="41" y="54"/>
                    <a:pt x="62" y="81"/>
                    <a:pt x="84" y="109"/>
                  </a:cubicBezTo>
                  <a:cubicBezTo>
                    <a:pt x="64" y="86"/>
                    <a:pt x="43" y="64"/>
                    <a:pt x="21" y="44"/>
                  </a:cubicBezTo>
                  <a:cubicBezTo>
                    <a:pt x="19" y="42"/>
                    <a:pt x="17" y="44"/>
                    <a:pt x="19" y="46"/>
                  </a:cubicBezTo>
                  <a:cubicBezTo>
                    <a:pt x="36" y="68"/>
                    <a:pt x="53" y="90"/>
                    <a:pt x="70" y="112"/>
                  </a:cubicBezTo>
                  <a:cubicBezTo>
                    <a:pt x="53" y="92"/>
                    <a:pt x="35" y="73"/>
                    <a:pt x="17" y="54"/>
                  </a:cubicBezTo>
                  <a:cubicBezTo>
                    <a:pt x="16" y="52"/>
                    <a:pt x="13" y="54"/>
                    <a:pt x="15" y="56"/>
                  </a:cubicBezTo>
                  <a:cubicBezTo>
                    <a:pt x="39" y="87"/>
                    <a:pt x="63" y="119"/>
                    <a:pt x="88" y="150"/>
                  </a:cubicBezTo>
                  <a:cubicBezTo>
                    <a:pt x="67" y="126"/>
                    <a:pt x="46" y="101"/>
                    <a:pt x="25" y="77"/>
                  </a:cubicBezTo>
                  <a:cubicBezTo>
                    <a:pt x="24" y="76"/>
                    <a:pt x="21" y="77"/>
                    <a:pt x="22" y="79"/>
                  </a:cubicBezTo>
                  <a:cubicBezTo>
                    <a:pt x="57" y="125"/>
                    <a:pt x="92" y="171"/>
                    <a:pt x="127" y="216"/>
                  </a:cubicBezTo>
                  <a:cubicBezTo>
                    <a:pt x="92" y="178"/>
                    <a:pt x="57" y="139"/>
                    <a:pt x="23" y="100"/>
                  </a:cubicBezTo>
                  <a:cubicBezTo>
                    <a:pt x="21" y="99"/>
                    <a:pt x="19" y="101"/>
                    <a:pt x="20" y="102"/>
                  </a:cubicBezTo>
                  <a:cubicBezTo>
                    <a:pt x="47" y="134"/>
                    <a:pt x="74" y="166"/>
                    <a:pt x="101" y="198"/>
                  </a:cubicBezTo>
                  <a:cubicBezTo>
                    <a:pt x="89" y="185"/>
                    <a:pt x="77" y="171"/>
                    <a:pt x="65" y="158"/>
                  </a:cubicBezTo>
                  <a:cubicBezTo>
                    <a:pt x="55" y="148"/>
                    <a:pt x="46" y="138"/>
                    <a:pt x="37" y="128"/>
                  </a:cubicBezTo>
                  <a:cubicBezTo>
                    <a:pt x="35" y="126"/>
                    <a:pt x="33" y="129"/>
                    <a:pt x="34" y="130"/>
                  </a:cubicBezTo>
                  <a:cubicBezTo>
                    <a:pt x="34" y="131"/>
                    <a:pt x="35" y="131"/>
                    <a:pt x="35" y="131"/>
                  </a:cubicBezTo>
                  <a:cubicBezTo>
                    <a:pt x="32" y="129"/>
                    <a:pt x="30" y="126"/>
                    <a:pt x="27" y="123"/>
                  </a:cubicBezTo>
                  <a:cubicBezTo>
                    <a:pt x="25" y="122"/>
                    <a:pt x="23" y="124"/>
                    <a:pt x="24" y="125"/>
                  </a:cubicBezTo>
                  <a:cubicBezTo>
                    <a:pt x="23" y="126"/>
                    <a:pt x="22" y="127"/>
                    <a:pt x="23" y="128"/>
                  </a:cubicBezTo>
                  <a:cubicBezTo>
                    <a:pt x="34" y="145"/>
                    <a:pt x="46" y="161"/>
                    <a:pt x="59" y="177"/>
                  </a:cubicBezTo>
                  <a:cubicBezTo>
                    <a:pt x="45" y="162"/>
                    <a:pt x="32" y="148"/>
                    <a:pt x="18" y="133"/>
                  </a:cubicBezTo>
                  <a:cubicBezTo>
                    <a:pt x="17" y="132"/>
                    <a:pt x="14" y="134"/>
                    <a:pt x="15" y="136"/>
                  </a:cubicBezTo>
                  <a:cubicBezTo>
                    <a:pt x="35" y="162"/>
                    <a:pt x="55" y="188"/>
                    <a:pt x="76" y="214"/>
                  </a:cubicBezTo>
                  <a:cubicBezTo>
                    <a:pt x="56" y="193"/>
                    <a:pt x="37" y="173"/>
                    <a:pt x="17" y="152"/>
                  </a:cubicBezTo>
                  <a:cubicBezTo>
                    <a:pt x="16" y="150"/>
                    <a:pt x="13" y="152"/>
                    <a:pt x="14" y="154"/>
                  </a:cubicBezTo>
                  <a:cubicBezTo>
                    <a:pt x="14" y="154"/>
                    <a:pt x="14" y="155"/>
                    <a:pt x="14" y="155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29" y="174"/>
                    <a:pt x="45" y="193"/>
                    <a:pt x="61" y="212"/>
                  </a:cubicBezTo>
                  <a:cubicBezTo>
                    <a:pt x="48" y="199"/>
                    <a:pt x="36" y="185"/>
                    <a:pt x="24" y="171"/>
                  </a:cubicBezTo>
                  <a:cubicBezTo>
                    <a:pt x="22" y="169"/>
                    <a:pt x="20" y="172"/>
                    <a:pt x="21" y="174"/>
                  </a:cubicBezTo>
                  <a:cubicBezTo>
                    <a:pt x="36" y="193"/>
                    <a:pt x="51" y="212"/>
                    <a:pt x="65" y="230"/>
                  </a:cubicBezTo>
                  <a:cubicBezTo>
                    <a:pt x="53" y="218"/>
                    <a:pt x="40" y="205"/>
                    <a:pt x="27" y="193"/>
                  </a:cubicBezTo>
                  <a:cubicBezTo>
                    <a:pt x="26" y="191"/>
                    <a:pt x="23" y="193"/>
                    <a:pt x="24" y="195"/>
                  </a:cubicBezTo>
                  <a:cubicBezTo>
                    <a:pt x="31" y="203"/>
                    <a:pt x="37" y="211"/>
                    <a:pt x="43" y="219"/>
                  </a:cubicBezTo>
                  <a:cubicBezTo>
                    <a:pt x="36" y="212"/>
                    <a:pt x="28" y="205"/>
                    <a:pt x="19" y="198"/>
                  </a:cubicBezTo>
                  <a:cubicBezTo>
                    <a:pt x="18" y="197"/>
                    <a:pt x="15" y="199"/>
                    <a:pt x="17" y="201"/>
                  </a:cubicBezTo>
                  <a:cubicBezTo>
                    <a:pt x="28" y="215"/>
                    <a:pt x="39" y="229"/>
                    <a:pt x="50" y="244"/>
                  </a:cubicBezTo>
                  <a:cubicBezTo>
                    <a:pt x="38" y="232"/>
                    <a:pt x="25" y="220"/>
                    <a:pt x="13" y="207"/>
                  </a:cubicBezTo>
                  <a:cubicBezTo>
                    <a:pt x="12" y="206"/>
                    <a:pt x="9" y="208"/>
                    <a:pt x="11" y="209"/>
                  </a:cubicBezTo>
                  <a:cubicBezTo>
                    <a:pt x="23" y="225"/>
                    <a:pt x="35" y="241"/>
                    <a:pt x="47" y="256"/>
                  </a:cubicBezTo>
                  <a:cubicBezTo>
                    <a:pt x="32" y="245"/>
                    <a:pt x="19" y="232"/>
                    <a:pt x="6" y="219"/>
                  </a:cubicBezTo>
                  <a:cubicBezTo>
                    <a:pt x="5" y="217"/>
                    <a:pt x="3" y="219"/>
                    <a:pt x="4" y="221"/>
                  </a:cubicBezTo>
                  <a:cubicBezTo>
                    <a:pt x="14" y="233"/>
                    <a:pt x="24" y="244"/>
                    <a:pt x="34" y="256"/>
                  </a:cubicBezTo>
                  <a:cubicBezTo>
                    <a:pt x="24" y="246"/>
                    <a:pt x="13" y="237"/>
                    <a:pt x="2" y="228"/>
                  </a:cubicBezTo>
                  <a:cubicBezTo>
                    <a:pt x="1" y="228"/>
                    <a:pt x="0" y="229"/>
                    <a:pt x="1" y="230"/>
                  </a:cubicBezTo>
                  <a:cubicBezTo>
                    <a:pt x="17" y="244"/>
                    <a:pt x="34" y="259"/>
                    <a:pt x="51" y="273"/>
                  </a:cubicBezTo>
                  <a:cubicBezTo>
                    <a:pt x="52" y="274"/>
                    <a:pt x="54" y="272"/>
                    <a:pt x="53" y="271"/>
                  </a:cubicBezTo>
                  <a:cubicBezTo>
                    <a:pt x="44" y="262"/>
                    <a:pt x="36" y="253"/>
                    <a:pt x="27" y="244"/>
                  </a:cubicBezTo>
                  <a:cubicBezTo>
                    <a:pt x="36" y="251"/>
                    <a:pt x="45" y="259"/>
                    <a:pt x="54" y="266"/>
                  </a:cubicBezTo>
                  <a:cubicBezTo>
                    <a:pt x="55" y="266"/>
                    <a:pt x="57" y="265"/>
                    <a:pt x="56" y="263"/>
                  </a:cubicBezTo>
                  <a:cubicBezTo>
                    <a:pt x="48" y="252"/>
                    <a:pt x="39" y="240"/>
                    <a:pt x="30" y="229"/>
                  </a:cubicBezTo>
                  <a:cubicBezTo>
                    <a:pt x="40" y="239"/>
                    <a:pt x="51" y="248"/>
                    <a:pt x="61" y="258"/>
                  </a:cubicBezTo>
                  <a:cubicBezTo>
                    <a:pt x="63" y="259"/>
                    <a:pt x="65" y="257"/>
                    <a:pt x="64" y="255"/>
                  </a:cubicBezTo>
                  <a:cubicBezTo>
                    <a:pt x="53" y="241"/>
                    <a:pt x="42" y="227"/>
                    <a:pt x="31" y="213"/>
                  </a:cubicBezTo>
                  <a:cubicBezTo>
                    <a:pt x="45" y="225"/>
                    <a:pt x="59" y="239"/>
                    <a:pt x="72" y="253"/>
                  </a:cubicBezTo>
                  <a:cubicBezTo>
                    <a:pt x="73" y="254"/>
                    <a:pt x="76" y="252"/>
                    <a:pt x="74" y="250"/>
                  </a:cubicBezTo>
                  <a:cubicBezTo>
                    <a:pt x="64" y="239"/>
                    <a:pt x="54" y="227"/>
                    <a:pt x="45" y="215"/>
                  </a:cubicBezTo>
                  <a:cubicBezTo>
                    <a:pt x="58" y="228"/>
                    <a:pt x="71" y="241"/>
                    <a:pt x="84" y="253"/>
                  </a:cubicBezTo>
                  <a:cubicBezTo>
                    <a:pt x="86" y="255"/>
                    <a:pt x="88" y="253"/>
                    <a:pt x="87" y="251"/>
                  </a:cubicBezTo>
                  <a:cubicBezTo>
                    <a:pt x="76" y="238"/>
                    <a:pt x="66" y="225"/>
                    <a:pt x="56" y="212"/>
                  </a:cubicBezTo>
                  <a:cubicBezTo>
                    <a:pt x="69" y="225"/>
                    <a:pt x="82" y="238"/>
                    <a:pt x="96" y="250"/>
                  </a:cubicBezTo>
                  <a:cubicBezTo>
                    <a:pt x="98" y="252"/>
                    <a:pt x="100" y="249"/>
                    <a:pt x="98" y="247"/>
                  </a:cubicBezTo>
                  <a:cubicBezTo>
                    <a:pt x="81" y="229"/>
                    <a:pt x="65" y="210"/>
                    <a:pt x="49" y="191"/>
                  </a:cubicBezTo>
                  <a:cubicBezTo>
                    <a:pt x="66" y="209"/>
                    <a:pt x="83" y="227"/>
                    <a:pt x="100" y="246"/>
                  </a:cubicBezTo>
                  <a:cubicBezTo>
                    <a:pt x="101" y="247"/>
                    <a:pt x="104" y="245"/>
                    <a:pt x="103" y="243"/>
                  </a:cubicBezTo>
                  <a:cubicBezTo>
                    <a:pt x="84" y="218"/>
                    <a:pt x="65" y="193"/>
                    <a:pt x="45" y="168"/>
                  </a:cubicBezTo>
                  <a:cubicBezTo>
                    <a:pt x="65" y="190"/>
                    <a:pt x="85" y="211"/>
                    <a:pt x="105" y="233"/>
                  </a:cubicBezTo>
                  <a:cubicBezTo>
                    <a:pt x="107" y="235"/>
                    <a:pt x="110" y="232"/>
                    <a:pt x="108" y="230"/>
                  </a:cubicBezTo>
                  <a:cubicBezTo>
                    <a:pt x="89" y="208"/>
                    <a:pt x="70" y="185"/>
                    <a:pt x="52" y="161"/>
                  </a:cubicBezTo>
                  <a:cubicBezTo>
                    <a:pt x="67" y="178"/>
                    <a:pt x="81" y="194"/>
                    <a:pt x="96" y="211"/>
                  </a:cubicBezTo>
                  <a:cubicBezTo>
                    <a:pt x="116" y="234"/>
                    <a:pt x="138" y="257"/>
                    <a:pt x="157" y="282"/>
                  </a:cubicBezTo>
                  <a:cubicBezTo>
                    <a:pt x="145" y="272"/>
                    <a:pt x="134" y="262"/>
                    <a:pt x="124" y="251"/>
                  </a:cubicBezTo>
                  <a:cubicBezTo>
                    <a:pt x="122" y="250"/>
                    <a:pt x="120" y="252"/>
                    <a:pt x="121" y="254"/>
                  </a:cubicBezTo>
                  <a:cubicBezTo>
                    <a:pt x="129" y="266"/>
                    <a:pt x="138" y="278"/>
                    <a:pt x="146" y="291"/>
                  </a:cubicBezTo>
                  <a:cubicBezTo>
                    <a:pt x="137" y="285"/>
                    <a:pt x="129" y="278"/>
                    <a:pt x="122" y="270"/>
                  </a:cubicBezTo>
                  <a:cubicBezTo>
                    <a:pt x="121" y="268"/>
                    <a:pt x="118" y="270"/>
                    <a:pt x="119" y="272"/>
                  </a:cubicBezTo>
                  <a:cubicBezTo>
                    <a:pt x="125" y="280"/>
                    <a:pt x="131" y="288"/>
                    <a:pt x="138" y="295"/>
                  </a:cubicBezTo>
                  <a:cubicBezTo>
                    <a:pt x="140" y="297"/>
                    <a:pt x="142" y="294"/>
                    <a:pt x="140" y="293"/>
                  </a:cubicBezTo>
                  <a:cubicBezTo>
                    <a:pt x="140" y="292"/>
                    <a:pt x="139" y="291"/>
                    <a:pt x="138" y="290"/>
                  </a:cubicBezTo>
                  <a:cubicBezTo>
                    <a:pt x="142" y="292"/>
                    <a:pt x="146" y="295"/>
                    <a:pt x="150" y="297"/>
                  </a:cubicBezTo>
                  <a:cubicBezTo>
                    <a:pt x="151" y="298"/>
                    <a:pt x="153" y="296"/>
                    <a:pt x="152" y="295"/>
                  </a:cubicBezTo>
                  <a:cubicBezTo>
                    <a:pt x="146" y="285"/>
                    <a:pt x="140" y="276"/>
                    <a:pt x="134" y="267"/>
                  </a:cubicBezTo>
                  <a:cubicBezTo>
                    <a:pt x="144" y="276"/>
                    <a:pt x="154" y="285"/>
                    <a:pt x="165" y="293"/>
                  </a:cubicBezTo>
                  <a:cubicBezTo>
                    <a:pt x="167" y="294"/>
                    <a:pt x="169" y="292"/>
                    <a:pt x="168" y="2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0"/>
            <p:cNvSpPr/>
            <p:nvPr/>
          </p:nvSpPr>
          <p:spPr bwMode="auto">
            <a:xfrm>
              <a:off x="2451" y="3988"/>
              <a:ext cx="39" cy="49"/>
            </a:xfrm>
            <a:custGeom>
              <a:avLst/>
              <a:gdLst>
                <a:gd name="T0" fmla="*/ 26 w 27"/>
                <a:gd name="T1" fmla="*/ 32 h 34"/>
                <a:gd name="T2" fmla="*/ 12 w 27"/>
                <a:gd name="T3" fmla="*/ 13 h 34"/>
                <a:gd name="T4" fmla="*/ 23 w 27"/>
                <a:gd name="T5" fmla="*/ 19 h 34"/>
                <a:gd name="T6" fmla="*/ 25 w 27"/>
                <a:gd name="T7" fmla="*/ 17 h 34"/>
                <a:gd name="T8" fmla="*/ 25 w 27"/>
                <a:gd name="T9" fmla="*/ 16 h 34"/>
                <a:gd name="T10" fmla="*/ 25 w 27"/>
                <a:gd name="T11" fmla="*/ 15 h 34"/>
                <a:gd name="T12" fmla="*/ 15 w 27"/>
                <a:gd name="T13" fmla="*/ 3 h 34"/>
                <a:gd name="T14" fmla="*/ 14 w 27"/>
                <a:gd name="T15" fmla="*/ 6 h 34"/>
                <a:gd name="T16" fmla="*/ 20 w 27"/>
                <a:gd name="T17" fmla="*/ 14 h 34"/>
                <a:gd name="T18" fmla="*/ 3 w 27"/>
                <a:gd name="T19" fmla="*/ 2 h 34"/>
                <a:gd name="T20" fmla="*/ 1 w 27"/>
                <a:gd name="T21" fmla="*/ 4 h 34"/>
                <a:gd name="T22" fmla="*/ 13 w 27"/>
                <a:gd name="T23" fmla="*/ 19 h 34"/>
                <a:gd name="T24" fmla="*/ 2 w 27"/>
                <a:gd name="T25" fmla="*/ 9 h 34"/>
                <a:gd name="T26" fmla="*/ 1 w 27"/>
                <a:gd name="T27" fmla="*/ 10 h 34"/>
                <a:gd name="T28" fmla="*/ 24 w 27"/>
                <a:gd name="T29" fmla="*/ 33 h 34"/>
                <a:gd name="T30" fmla="*/ 26 w 27"/>
                <a:gd name="T31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34">
                  <a:moveTo>
                    <a:pt x="26" y="32"/>
                  </a:moveTo>
                  <a:cubicBezTo>
                    <a:pt x="21" y="25"/>
                    <a:pt x="16" y="19"/>
                    <a:pt x="12" y="13"/>
                  </a:cubicBezTo>
                  <a:cubicBezTo>
                    <a:pt x="15" y="15"/>
                    <a:pt x="19" y="17"/>
                    <a:pt x="23" y="19"/>
                  </a:cubicBezTo>
                  <a:cubicBezTo>
                    <a:pt x="24" y="19"/>
                    <a:pt x="26" y="18"/>
                    <a:pt x="25" y="17"/>
                  </a:cubicBezTo>
                  <a:cubicBezTo>
                    <a:pt x="25" y="17"/>
                    <a:pt x="25" y="16"/>
                    <a:pt x="25" y="16"/>
                  </a:cubicBezTo>
                  <a:cubicBezTo>
                    <a:pt x="25" y="16"/>
                    <a:pt x="25" y="16"/>
                    <a:pt x="25" y="15"/>
                  </a:cubicBezTo>
                  <a:cubicBezTo>
                    <a:pt x="26" y="9"/>
                    <a:pt x="21" y="3"/>
                    <a:pt x="15" y="3"/>
                  </a:cubicBezTo>
                  <a:cubicBezTo>
                    <a:pt x="13" y="3"/>
                    <a:pt x="12" y="5"/>
                    <a:pt x="14" y="6"/>
                  </a:cubicBezTo>
                  <a:cubicBezTo>
                    <a:pt x="16" y="9"/>
                    <a:pt x="18" y="11"/>
                    <a:pt x="20" y="14"/>
                  </a:cubicBezTo>
                  <a:cubicBezTo>
                    <a:pt x="14" y="11"/>
                    <a:pt x="8" y="7"/>
                    <a:pt x="3" y="2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5" y="9"/>
                    <a:pt x="9" y="14"/>
                    <a:pt x="13" y="19"/>
                  </a:cubicBezTo>
                  <a:cubicBezTo>
                    <a:pt x="9" y="16"/>
                    <a:pt x="6" y="12"/>
                    <a:pt x="2" y="9"/>
                  </a:cubicBezTo>
                  <a:cubicBezTo>
                    <a:pt x="2" y="8"/>
                    <a:pt x="0" y="9"/>
                    <a:pt x="1" y="10"/>
                  </a:cubicBezTo>
                  <a:cubicBezTo>
                    <a:pt x="9" y="18"/>
                    <a:pt x="17" y="25"/>
                    <a:pt x="24" y="33"/>
                  </a:cubicBezTo>
                  <a:cubicBezTo>
                    <a:pt x="25" y="34"/>
                    <a:pt x="27" y="33"/>
                    <a:pt x="26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1"/>
            <p:cNvSpPr/>
            <p:nvPr/>
          </p:nvSpPr>
          <p:spPr bwMode="auto">
            <a:xfrm>
              <a:off x="2492" y="4045"/>
              <a:ext cx="35" cy="47"/>
            </a:xfrm>
            <a:custGeom>
              <a:avLst/>
              <a:gdLst>
                <a:gd name="T0" fmla="*/ 15 w 24"/>
                <a:gd name="T1" fmla="*/ 5 h 32"/>
                <a:gd name="T2" fmla="*/ 21 w 24"/>
                <a:gd name="T3" fmla="*/ 10 h 32"/>
                <a:gd name="T4" fmla="*/ 23 w 24"/>
                <a:gd name="T5" fmla="*/ 9 h 32"/>
                <a:gd name="T6" fmla="*/ 13 w 24"/>
                <a:gd name="T7" fmla="*/ 0 h 32"/>
                <a:gd name="T8" fmla="*/ 11 w 24"/>
                <a:gd name="T9" fmla="*/ 3 h 32"/>
                <a:gd name="T10" fmla="*/ 16 w 24"/>
                <a:gd name="T11" fmla="*/ 14 h 32"/>
                <a:gd name="T12" fmla="*/ 3 w 24"/>
                <a:gd name="T13" fmla="*/ 4 h 32"/>
                <a:gd name="T14" fmla="*/ 1 w 24"/>
                <a:gd name="T15" fmla="*/ 6 h 32"/>
                <a:gd name="T16" fmla="*/ 18 w 24"/>
                <a:gd name="T17" fmla="*/ 31 h 32"/>
                <a:gd name="T18" fmla="*/ 20 w 24"/>
                <a:gd name="T19" fmla="*/ 30 h 32"/>
                <a:gd name="T20" fmla="*/ 7 w 24"/>
                <a:gd name="T21" fmla="*/ 10 h 32"/>
                <a:gd name="T22" fmla="*/ 20 w 24"/>
                <a:gd name="T23" fmla="*/ 23 h 32"/>
                <a:gd name="T24" fmla="*/ 23 w 24"/>
                <a:gd name="T25" fmla="*/ 21 h 32"/>
                <a:gd name="T26" fmla="*/ 15 w 24"/>
                <a:gd name="T27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2">
                  <a:moveTo>
                    <a:pt x="15" y="5"/>
                  </a:moveTo>
                  <a:cubicBezTo>
                    <a:pt x="18" y="6"/>
                    <a:pt x="19" y="8"/>
                    <a:pt x="21" y="10"/>
                  </a:cubicBezTo>
                  <a:cubicBezTo>
                    <a:pt x="21" y="12"/>
                    <a:pt x="24" y="11"/>
                    <a:pt x="23" y="9"/>
                  </a:cubicBezTo>
                  <a:cubicBezTo>
                    <a:pt x="22" y="4"/>
                    <a:pt x="18" y="1"/>
                    <a:pt x="13" y="0"/>
                  </a:cubicBezTo>
                  <a:cubicBezTo>
                    <a:pt x="11" y="0"/>
                    <a:pt x="10" y="1"/>
                    <a:pt x="11" y="3"/>
                  </a:cubicBezTo>
                  <a:cubicBezTo>
                    <a:pt x="12" y="7"/>
                    <a:pt x="14" y="11"/>
                    <a:pt x="16" y="14"/>
                  </a:cubicBezTo>
                  <a:cubicBezTo>
                    <a:pt x="12" y="11"/>
                    <a:pt x="8" y="7"/>
                    <a:pt x="3" y="4"/>
                  </a:cubicBezTo>
                  <a:cubicBezTo>
                    <a:pt x="2" y="3"/>
                    <a:pt x="0" y="5"/>
                    <a:pt x="1" y="6"/>
                  </a:cubicBezTo>
                  <a:cubicBezTo>
                    <a:pt x="7" y="14"/>
                    <a:pt x="13" y="23"/>
                    <a:pt x="18" y="31"/>
                  </a:cubicBezTo>
                  <a:cubicBezTo>
                    <a:pt x="19" y="32"/>
                    <a:pt x="20" y="31"/>
                    <a:pt x="20" y="30"/>
                  </a:cubicBezTo>
                  <a:cubicBezTo>
                    <a:pt x="16" y="24"/>
                    <a:pt x="11" y="17"/>
                    <a:pt x="7" y="10"/>
                  </a:cubicBezTo>
                  <a:cubicBezTo>
                    <a:pt x="12" y="14"/>
                    <a:pt x="17" y="18"/>
                    <a:pt x="20" y="23"/>
                  </a:cubicBezTo>
                  <a:cubicBezTo>
                    <a:pt x="22" y="25"/>
                    <a:pt x="23" y="23"/>
                    <a:pt x="23" y="21"/>
                  </a:cubicBezTo>
                  <a:cubicBezTo>
                    <a:pt x="20" y="16"/>
                    <a:pt x="18" y="10"/>
                    <a:pt x="1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2"/>
            <p:cNvSpPr/>
            <p:nvPr/>
          </p:nvSpPr>
          <p:spPr bwMode="auto">
            <a:xfrm>
              <a:off x="2414" y="3801"/>
              <a:ext cx="1" cy="0"/>
            </a:xfrm>
            <a:custGeom>
              <a:avLst/>
              <a:gdLst>
                <a:gd name="T0" fmla="*/ 0 w 1"/>
                <a:gd name="T1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3"/>
            <p:cNvSpPr/>
            <p:nvPr/>
          </p:nvSpPr>
          <p:spPr bwMode="auto">
            <a:xfrm>
              <a:off x="2414" y="3801"/>
              <a:ext cx="1" cy="0"/>
            </a:xfrm>
            <a:custGeom>
              <a:avLst/>
              <a:gdLst>
                <a:gd name="T0" fmla="*/ 0 w 1"/>
                <a:gd name="T1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4"/>
            <p:cNvSpPr>
              <a:spLocks noEditPoints="1"/>
            </p:cNvSpPr>
            <p:nvPr/>
          </p:nvSpPr>
          <p:spPr bwMode="auto">
            <a:xfrm>
              <a:off x="2354" y="3512"/>
              <a:ext cx="155" cy="282"/>
            </a:xfrm>
            <a:custGeom>
              <a:avLst/>
              <a:gdLst>
                <a:gd name="T0" fmla="*/ 27 w 106"/>
                <a:gd name="T1" fmla="*/ 1 h 192"/>
                <a:gd name="T2" fmla="*/ 33 w 106"/>
                <a:gd name="T3" fmla="*/ 21 h 192"/>
                <a:gd name="T4" fmla="*/ 23 w 106"/>
                <a:gd name="T5" fmla="*/ 18 h 192"/>
                <a:gd name="T6" fmla="*/ 16 w 106"/>
                <a:gd name="T7" fmla="*/ 24 h 192"/>
                <a:gd name="T8" fmla="*/ 30 w 106"/>
                <a:gd name="T9" fmla="*/ 32 h 192"/>
                <a:gd name="T10" fmla="*/ 28 w 106"/>
                <a:gd name="T11" fmla="*/ 22 h 192"/>
                <a:gd name="T12" fmla="*/ 39 w 106"/>
                <a:gd name="T13" fmla="*/ 23 h 192"/>
                <a:gd name="T14" fmla="*/ 89 w 106"/>
                <a:gd name="T15" fmla="*/ 72 h 192"/>
                <a:gd name="T16" fmla="*/ 45 w 106"/>
                <a:gd name="T17" fmla="*/ 34 h 192"/>
                <a:gd name="T18" fmla="*/ 46 w 106"/>
                <a:gd name="T19" fmla="*/ 50 h 192"/>
                <a:gd name="T20" fmla="*/ 73 w 106"/>
                <a:gd name="T21" fmla="*/ 94 h 192"/>
                <a:gd name="T22" fmla="*/ 42 w 106"/>
                <a:gd name="T23" fmla="*/ 67 h 192"/>
                <a:gd name="T24" fmla="*/ 33 w 106"/>
                <a:gd name="T25" fmla="*/ 75 h 192"/>
                <a:gd name="T26" fmla="*/ 61 w 106"/>
                <a:gd name="T27" fmla="*/ 122 h 192"/>
                <a:gd name="T28" fmla="*/ 21 w 106"/>
                <a:gd name="T29" fmla="*/ 88 h 192"/>
                <a:gd name="T30" fmla="*/ 21 w 106"/>
                <a:gd name="T31" fmla="*/ 102 h 192"/>
                <a:gd name="T32" fmla="*/ 52 w 106"/>
                <a:gd name="T33" fmla="*/ 146 h 192"/>
                <a:gd name="T34" fmla="*/ 20 w 106"/>
                <a:gd name="T35" fmla="*/ 122 h 192"/>
                <a:gd name="T36" fmla="*/ 17 w 106"/>
                <a:gd name="T37" fmla="*/ 130 h 192"/>
                <a:gd name="T38" fmla="*/ 40 w 106"/>
                <a:gd name="T39" fmla="*/ 165 h 192"/>
                <a:gd name="T40" fmla="*/ 13 w 106"/>
                <a:gd name="T41" fmla="*/ 134 h 192"/>
                <a:gd name="T42" fmla="*/ 17 w 106"/>
                <a:gd name="T43" fmla="*/ 152 h 192"/>
                <a:gd name="T44" fmla="*/ 1 w 106"/>
                <a:gd name="T45" fmla="*/ 144 h 192"/>
                <a:gd name="T46" fmla="*/ 16 w 106"/>
                <a:gd name="T47" fmla="*/ 158 h 192"/>
                <a:gd name="T48" fmla="*/ 23 w 106"/>
                <a:gd name="T49" fmla="*/ 159 h 192"/>
                <a:gd name="T50" fmla="*/ 17 w 106"/>
                <a:gd name="T51" fmla="*/ 148 h 192"/>
                <a:gd name="T52" fmla="*/ 22 w 106"/>
                <a:gd name="T53" fmla="*/ 151 h 192"/>
                <a:gd name="T54" fmla="*/ 50 w 106"/>
                <a:gd name="T55" fmla="*/ 186 h 192"/>
                <a:gd name="T56" fmla="*/ 31 w 106"/>
                <a:gd name="T57" fmla="*/ 173 h 192"/>
                <a:gd name="T58" fmla="*/ 47 w 106"/>
                <a:gd name="T59" fmla="*/ 192 h 192"/>
                <a:gd name="T60" fmla="*/ 52 w 106"/>
                <a:gd name="T61" fmla="*/ 192 h 192"/>
                <a:gd name="T62" fmla="*/ 46 w 106"/>
                <a:gd name="T63" fmla="*/ 171 h 192"/>
                <a:gd name="T64" fmla="*/ 49 w 106"/>
                <a:gd name="T65" fmla="*/ 171 h 192"/>
                <a:gd name="T66" fmla="*/ 33 w 106"/>
                <a:gd name="T67" fmla="*/ 153 h 192"/>
                <a:gd name="T68" fmla="*/ 55 w 106"/>
                <a:gd name="T69" fmla="*/ 162 h 192"/>
                <a:gd name="T70" fmla="*/ 29 w 106"/>
                <a:gd name="T71" fmla="*/ 130 h 192"/>
                <a:gd name="T72" fmla="*/ 71 w 106"/>
                <a:gd name="T73" fmla="*/ 162 h 192"/>
                <a:gd name="T74" fmla="*/ 81 w 106"/>
                <a:gd name="T75" fmla="*/ 162 h 192"/>
                <a:gd name="T76" fmla="*/ 37 w 106"/>
                <a:gd name="T77" fmla="*/ 104 h 192"/>
                <a:gd name="T78" fmla="*/ 78 w 106"/>
                <a:gd name="T79" fmla="*/ 139 h 192"/>
                <a:gd name="T80" fmla="*/ 73 w 106"/>
                <a:gd name="T81" fmla="*/ 119 h 192"/>
                <a:gd name="T82" fmla="*/ 54 w 106"/>
                <a:gd name="T83" fmla="*/ 81 h 192"/>
                <a:gd name="T84" fmla="*/ 84 w 106"/>
                <a:gd name="T85" fmla="*/ 103 h 192"/>
                <a:gd name="T86" fmla="*/ 91 w 106"/>
                <a:gd name="T87" fmla="*/ 96 h 192"/>
                <a:gd name="T88" fmla="*/ 67 w 106"/>
                <a:gd name="T89" fmla="*/ 56 h 192"/>
                <a:gd name="T90" fmla="*/ 104 w 106"/>
                <a:gd name="T91" fmla="*/ 85 h 192"/>
                <a:gd name="T92" fmla="*/ 41 w 106"/>
                <a:gd name="T93" fmla="*/ 161 h 192"/>
                <a:gd name="T94" fmla="*/ 45 w 106"/>
                <a:gd name="T95" fmla="*/ 168 h 192"/>
                <a:gd name="T96" fmla="*/ 40 w 106"/>
                <a:gd name="T97" fmla="*/ 15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6" h="192">
                  <a:moveTo>
                    <a:pt x="104" y="85"/>
                  </a:moveTo>
                  <a:cubicBezTo>
                    <a:pt x="81" y="55"/>
                    <a:pt x="55" y="27"/>
                    <a:pt x="27" y="1"/>
                  </a:cubicBezTo>
                  <a:cubicBezTo>
                    <a:pt x="26" y="0"/>
                    <a:pt x="24" y="1"/>
                    <a:pt x="25" y="3"/>
                  </a:cubicBezTo>
                  <a:cubicBezTo>
                    <a:pt x="26" y="9"/>
                    <a:pt x="29" y="15"/>
                    <a:pt x="33" y="21"/>
                  </a:cubicBezTo>
                  <a:cubicBezTo>
                    <a:pt x="30" y="19"/>
                    <a:pt x="28" y="18"/>
                    <a:pt x="25" y="16"/>
                  </a:cubicBezTo>
                  <a:cubicBezTo>
                    <a:pt x="24" y="15"/>
                    <a:pt x="23" y="17"/>
                    <a:pt x="23" y="18"/>
                  </a:cubicBezTo>
                  <a:cubicBezTo>
                    <a:pt x="24" y="20"/>
                    <a:pt x="28" y="26"/>
                    <a:pt x="27" y="28"/>
                  </a:cubicBezTo>
                  <a:cubicBezTo>
                    <a:pt x="26" y="30"/>
                    <a:pt x="18" y="25"/>
                    <a:pt x="16" y="24"/>
                  </a:cubicBezTo>
                  <a:cubicBezTo>
                    <a:pt x="15" y="23"/>
                    <a:pt x="14" y="25"/>
                    <a:pt x="15" y="26"/>
                  </a:cubicBezTo>
                  <a:cubicBezTo>
                    <a:pt x="20" y="29"/>
                    <a:pt x="25" y="31"/>
                    <a:pt x="30" y="32"/>
                  </a:cubicBezTo>
                  <a:cubicBezTo>
                    <a:pt x="31" y="33"/>
                    <a:pt x="32" y="31"/>
                    <a:pt x="31" y="31"/>
                  </a:cubicBezTo>
                  <a:cubicBezTo>
                    <a:pt x="30" y="27"/>
                    <a:pt x="23" y="21"/>
                    <a:pt x="28" y="22"/>
                  </a:cubicBezTo>
                  <a:cubicBezTo>
                    <a:pt x="31" y="22"/>
                    <a:pt x="34" y="25"/>
                    <a:pt x="37" y="25"/>
                  </a:cubicBezTo>
                  <a:cubicBezTo>
                    <a:pt x="39" y="26"/>
                    <a:pt x="40" y="24"/>
                    <a:pt x="39" y="23"/>
                  </a:cubicBezTo>
                  <a:cubicBezTo>
                    <a:pt x="35" y="18"/>
                    <a:pt x="32" y="13"/>
                    <a:pt x="30" y="8"/>
                  </a:cubicBezTo>
                  <a:cubicBezTo>
                    <a:pt x="51" y="28"/>
                    <a:pt x="71" y="49"/>
                    <a:pt x="89" y="72"/>
                  </a:cubicBezTo>
                  <a:cubicBezTo>
                    <a:pt x="75" y="59"/>
                    <a:pt x="61" y="45"/>
                    <a:pt x="47" y="31"/>
                  </a:cubicBezTo>
                  <a:cubicBezTo>
                    <a:pt x="46" y="30"/>
                    <a:pt x="44" y="32"/>
                    <a:pt x="45" y="34"/>
                  </a:cubicBezTo>
                  <a:cubicBezTo>
                    <a:pt x="60" y="50"/>
                    <a:pt x="73" y="68"/>
                    <a:pt x="85" y="87"/>
                  </a:cubicBezTo>
                  <a:cubicBezTo>
                    <a:pt x="72" y="74"/>
                    <a:pt x="59" y="62"/>
                    <a:pt x="46" y="50"/>
                  </a:cubicBezTo>
                  <a:cubicBezTo>
                    <a:pt x="45" y="49"/>
                    <a:pt x="43" y="51"/>
                    <a:pt x="44" y="52"/>
                  </a:cubicBezTo>
                  <a:cubicBezTo>
                    <a:pt x="53" y="67"/>
                    <a:pt x="62" y="81"/>
                    <a:pt x="73" y="94"/>
                  </a:cubicBezTo>
                  <a:cubicBezTo>
                    <a:pt x="62" y="86"/>
                    <a:pt x="53" y="76"/>
                    <a:pt x="45" y="66"/>
                  </a:cubicBezTo>
                  <a:cubicBezTo>
                    <a:pt x="43" y="64"/>
                    <a:pt x="41" y="66"/>
                    <a:pt x="42" y="67"/>
                  </a:cubicBezTo>
                  <a:cubicBezTo>
                    <a:pt x="50" y="80"/>
                    <a:pt x="58" y="93"/>
                    <a:pt x="65" y="106"/>
                  </a:cubicBezTo>
                  <a:cubicBezTo>
                    <a:pt x="55" y="95"/>
                    <a:pt x="44" y="85"/>
                    <a:pt x="33" y="75"/>
                  </a:cubicBezTo>
                  <a:cubicBezTo>
                    <a:pt x="32" y="74"/>
                    <a:pt x="29" y="76"/>
                    <a:pt x="30" y="77"/>
                  </a:cubicBezTo>
                  <a:cubicBezTo>
                    <a:pt x="40" y="93"/>
                    <a:pt x="50" y="108"/>
                    <a:pt x="61" y="122"/>
                  </a:cubicBezTo>
                  <a:cubicBezTo>
                    <a:pt x="49" y="110"/>
                    <a:pt x="36" y="98"/>
                    <a:pt x="24" y="86"/>
                  </a:cubicBezTo>
                  <a:cubicBezTo>
                    <a:pt x="23" y="85"/>
                    <a:pt x="20" y="87"/>
                    <a:pt x="21" y="88"/>
                  </a:cubicBezTo>
                  <a:cubicBezTo>
                    <a:pt x="33" y="103"/>
                    <a:pt x="44" y="118"/>
                    <a:pt x="56" y="133"/>
                  </a:cubicBezTo>
                  <a:cubicBezTo>
                    <a:pt x="45" y="122"/>
                    <a:pt x="33" y="112"/>
                    <a:pt x="21" y="102"/>
                  </a:cubicBezTo>
                  <a:cubicBezTo>
                    <a:pt x="20" y="101"/>
                    <a:pt x="18" y="102"/>
                    <a:pt x="19" y="104"/>
                  </a:cubicBezTo>
                  <a:cubicBezTo>
                    <a:pt x="29" y="118"/>
                    <a:pt x="40" y="132"/>
                    <a:pt x="52" y="146"/>
                  </a:cubicBezTo>
                  <a:cubicBezTo>
                    <a:pt x="42" y="137"/>
                    <a:pt x="32" y="129"/>
                    <a:pt x="22" y="120"/>
                  </a:cubicBezTo>
                  <a:cubicBezTo>
                    <a:pt x="21" y="119"/>
                    <a:pt x="19" y="120"/>
                    <a:pt x="20" y="122"/>
                  </a:cubicBezTo>
                  <a:cubicBezTo>
                    <a:pt x="26" y="131"/>
                    <a:pt x="32" y="139"/>
                    <a:pt x="39" y="147"/>
                  </a:cubicBezTo>
                  <a:cubicBezTo>
                    <a:pt x="32" y="141"/>
                    <a:pt x="24" y="136"/>
                    <a:pt x="17" y="130"/>
                  </a:cubicBezTo>
                  <a:cubicBezTo>
                    <a:pt x="16" y="129"/>
                    <a:pt x="14" y="130"/>
                    <a:pt x="15" y="132"/>
                  </a:cubicBezTo>
                  <a:cubicBezTo>
                    <a:pt x="22" y="143"/>
                    <a:pt x="31" y="154"/>
                    <a:pt x="40" y="165"/>
                  </a:cubicBezTo>
                  <a:cubicBezTo>
                    <a:pt x="37" y="163"/>
                    <a:pt x="34" y="160"/>
                    <a:pt x="31" y="157"/>
                  </a:cubicBezTo>
                  <a:cubicBezTo>
                    <a:pt x="24" y="151"/>
                    <a:pt x="18" y="143"/>
                    <a:pt x="13" y="134"/>
                  </a:cubicBezTo>
                  <a:cubicBezTo>
                    <a:pt x="12" y="133"/>
                    <a:pt x="11" y="134"/>
                    <a:pt x="11" y="135"/>
                  </a:cubicBezTo>
                  <a:cubicBezTo>
                    <a:pt x="12" y="142"/>
                    <a:pt x="14" y="147"/>
                    <a:pt x="17" y="152"/>
                  </a:cubicBezTo>
                  <a:cubicBezTo>
                    <a:pt x="12" y="149"/>
                    <a:pt x="7" y="146"/>
                    <a:pt x="2" y="143"/>
                  </a:cubicBezTo>
                  <a:cubicBezTo>
                    <a:pt x="1" y="142"/>
                    <a:pt x="0" y="143"/>
                    <a:pt x="1" y="144"/>
                  </a:cubicBezTo>
                  <a:cubicBezTo>
                    <a:pt x="6" y="149"/>
                    <a:pt x="10" y="154"/>
                    <a:pt x="15" y="159"/>
                  </a:cubicBezTo>
                  <a:cubicBezTo>
                    <a:pt x="16" y="160"/>
                    <a:pt x="17" y="159"/>
                    <a:pt x="16" y="158"/>
                  </a:cubicBezTo>
                  <a:cubicBezTo>
                    <a:pt x="13" y="154"/>
                    <a:pt x="8" y="148"/>
                    <a:pt x="5" y="147"/>
                  </a:cubicBezTo>
                  <a:cubicBezTo>
                    <a:pt x="11" y="150"/>
                    <a:pt x="17" y="155"/>
                    <a:pt x="23" y="159"/>
                  </a:cubicBezTo>
                  <a:cubicBezTo>
                    <a:pt x="24" y="160"/>
                    <a:pt x="25" y="158"/>
                    <a:pt x="24" y="157"/>
                  </a:cubicBezTo>
                  <a:cubicBezTo>
                    <a:pt x="21" y="154"/>
                    <a:pt x="19" y="152"/>
                    <a:pt x="17" y="148"/>
                  </a:cubicBezTo>
                  <a:cubicBezTo>
                    <a:pt x="16" y="147"/>
                    <a:pt x="15" y="142"/>
                    <a:pt x="14" y="140"/>
                  </a:cubicBezTo>
                  <a:cubicBezTo>
                    <a:pt x="16" y="142"/>
                    <a:pt x="20" y="149"/>
                    <a:pt x="22" y="151"/>
                  </a:cubicBezTo>
                  <a:cubicBezTo>
                    <a:pt x="28" y="158"/>
                    <a:pt x="35" y="164"/>
                    <a:pt x="42" y="169"/>
                  </a:cubicBezTo>
                  <a:cubicBezTo>
                    <a:pt x="45" y="174"/>
                    <a:pt x="48" y="180"/>
                    <a:pt x="50" y="186"/>
                  </a:cubicBezTo>
                  <a:cubicBezTo>
                    <a:pt x="45" y="180"/>
                    <a:pt x="39" y="176"/>
                    <a:pt x="33" y="171"/>
                  </a:cubicBezTo>
                  <a:cubicBezTo>
                    <a:pt x="32" y="170"/>
                    <a:pt x="31" y="172"/>
                    <a:pt x="31" y="173"/>
                  </a:cubicBezTo>
                  <a:cubicBezTo>
                    <a:pt x="36" y="180"/>
                    <a:pt x="40" y="187"/>
                    <a:pt x="47" y="192"/>
                  </a:cubicBezTo>
                  <a:cubicBezTo>
                    <a:pt x="47" y="192"/>
                    <a:pt x="47" y="192"/>
                    <a:pt x="47" y="192"/>
                  </a:cubicBezTo>
                  <a:cubicBezTo>
                    <a:pt x="44" y="187"/>
                    <a:pt x="41" y="182"/>
                    <a:pt x="37" y="178"/>
                  </a:cubicBezTo>
                  <a:cubicBezTo>
                    <a:pt x="43" y="182"/>
                    <a:pt x="48" y="186"/>
                    <a:pt x="52" y="192"/>
                  </a:cubicBezTo>
                  <a:cubicBezTo>
                    <a:pt x="53" y="192"/>
                    <a:pt x="55" y="192"/>
                    <a:pt x="54" y="190"/>
                  </a:cubicBezTo>
                  <a:cubicBezTo>
                    <a:pt x="52" y="184"/>
                    <a:pt x="50" y="177"/>
                    <a:pt x="46" y="171"/>
                  </a:cubicBezTo>
                  <a:cubicBezTo>
                    <a:pt x="47" y="172"/>
                    <a:pt x="47" y="172"/>
                    <a:pt x="48" y="172"/>
                  </a:cubicBezTo>
                  <a:cubicBezTo>
                    <a:pt x="48" y="172"/>
                    <a:pt x="49" y="172"/>
                    <a:pt x="49" y="171"/>
                  </a:cubicBezTo>
                  <a:cubicBezTo>
                    <a:pt x="46" y="163"/>
                    <a:pt x="42" y="157"/>
                    <a:pt x="35" y="153"/>
                  </a:cubicBezTo>
                  <a:cubicBezTo>
                    <a:pt x="34" y="152"/>
                    <a:pt x="34" y="153"/>
                    <a:pt x="33" y="153"/>
                  </a:cubicBezTo>
                  <a:cubicBezTo>
                    <a:pt x="30" y="148"/>
                    <a:pt x="26" y="143"/>
                    <a:pt x="22" y="137"/>
                  </a:cubicBezTo>
                  <a:cubicBezTo>
                    <a:pt x="33" y="146"/>
                    <a:pt x="44" y="154"/>
                    <a:pt x="55" y="162"/>
                  </a:cubicBezTo>
                  <a:cubicBezTo>
                    <a:pt x="56" y="164"/>
                    <a:pt x="58" y="162"/>
                    <a:pt x="57" y="160"/>
                  </a:cubicBezTo>
                  <a:cubicBezTo>
                    <a:pt x="46" y="151"/>
                    <a:pt x="37" y="141"/>
                    <a:pt x="29" y="130"/>
                  </a:cubicBezTo>
                  <a:cubicBezTo>
                    <a:pt x="42" y="141"/>
                    <a:pt x="55" y="153"/>
                    <a:pt x="69" y="164"/>
                  </a:cubicBezTo>
                  <a:cubicBezTo>
                    <a:pt x="70" y="166"/>
                    <a:pt x="72" y="164"/>
                    <a:pt x="71" y="162"/>
                  </a:cubicBezTo>
                  <a:cubicBezTo>
                    <a:pt x="56" y="147"/>
                    <a:pt x="43" y="130"/>
                    <a:pt x="30" y="113"/>
                  </a:cubicBezTo>
                  <a:cubicBezTo>
                    <a:pt x="48" y="129"/>
                    <a:pt x="65" y="145"/>
                    <a:pt x="81" y="162"/>
                  </a:cubicBezTo>
                  <a:cubicBezTo>
                    <a:pt x="83" y="163"/>
                    <a:pt x="85" y="161"/>
                    <a:pt x="84" y="159"/>
                  </a:cubicBezTo>
                  <a:cubicBezTo>
                    <a:pt x="68" y="141"/>
                    <a:pt x="52" y="123"/>
                    <a:pt x="37" y="104"/>
                  </a:cubicBezTo>
                  <a:cubicBezTo>
                    <a:pt x="50" y="116"/>
                    <a:pt x="63" y="128"/>
                    <a:pt x="76" y="141"/>
                  </a:cubicBezTo>
                  <a:cubicBezTo>
                    <a:pt x="78" y="142"/>
                    <a:pt x="80" y="140"/>
                    <a:pt x="78" y="139"/>
                  </a:cubicBezTo>
                  <a:cubicBezTo>
                    <a:pt x="64" y="122"/>
                    <a:pt x="52" y="104"/>
                    <a:pt x="40" y="86"/>
                  </a:cubicBezTo>
                  <a:cubicBezTo>
                    <a:pt x="51" y="96"/>
                    <a:pt x="62" y="107"/>
                    <a:pt x="73" y="119"/>
                  </a:cubicBezTo>
                  <a:cubicBezTo>
                    <a:pt x="74" y="120"/>
                    <a:pt x="77" y="118"/>
                    <a:pt x="76" y="117"/>
                  </a:cubicBezTo>
                  <a:cubicBezTo>
                    <a:pt x="68" y="105"/>
                    <a:pt x="61" y="93"/>
                    <a:pt x="54" y="81"/>
                  </a:cubicBezTo>
                  <a:cubicBezTo>
                    <a:pt x="62" y="90"/>
                    <a:pt x="72" y="98"/>
                    <a:pt x="82" y="105"/>
                  </a:cubicBezTo>
                  <a:cubicBezTo>
                    <a:pt x="83" y="106"/>
                    <a:pt x="85" y="104"/>
                    <a:pt x="84" y="103"/>
                  </a:cubicBezTo>
                  <a:cubicBezTo>
                    <a:pt x="73" y="89"/>
                    <a:pt x="62" y="75"/>
                    <a:pt x="53" y="61"/>
                  </a:cubicBezTo>
                  <a:cubicBezTo>
                    <a:pt x="66" y="73"/>
                    <a:pt x="78" y="84"/>
                    <a:pt x="91" y="96"/>
                  </a:cubicBezTo>
                  <a:cubicBezTo>
                    <a:pt x="92" y="97"/>
                    <a:pt x="94" y="96"/>
                    <a:pt x="93" y="94"/>
                  </a:cubicBezTo>
                  <a:cubicBezTo>
                    <a:pt x="85" y="81"/>
                    <a:pt x="77" y="68"/>
                    <a:pt x="67" y="56"/>
                  </a:cubicBezTo>
                  <a:cubicBezTo>
                    <a:pt x="79" y="67"/>
                    <a:pt x="90" y="77"/>
                    <a:pt x="102" y="87"/>
                  </a:cubicBezTo>
                  <a:cubicBezTo>
                    <a:pt x="104" y="89"/>
                    <a:pt x="106" y="86"/>
                    <a:pt x="104" y="85"/>
                  </a:cubicBezTo>
                  <a:close/>
                  <a:moveTo>
                    <a:pt x="40" y="159"/>
                  </a:moveTo>
                  <a:cubicBezTo>
                    <a:pt x="37" y="154"/>
                    <a:pt x="39" y="158"/>
                    <a:pt x="41" y="161"/>
                  </a:cubicBezTo>
                  <a:cubicBezTo>
                    <a:pt x="43" y="162"/>
                    <a:pt x="45" y="164"/>
                    <a:pt x="45" y="167"/>
                  </a:cubicBezTo>
                  <a:cubicBezTo>
                    <a:pt x="45" y="167"/>
                    <a:pt x="45" y="168"/>
                    <a:pt x="45" y="168"/>
                  </a:cubicBezTo>
                  <a:cubicBezTo>
                    <a:pt x="45" y="167"/>
                    <a:pt x="44" y="166"/>
                    <a:pt x="43" y="165"/>
                  </a:cubicBezTo>
                  <a:cubicBezTo>
                    <a:pt x="42" y="163"/>
                    <a:pt x="41" y="161"/>
                    <a:pt x="40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5"/>
            <p:cNvSpPr/>
            <p:nvPr/>
          </p:nvSpPr>
          <p:spPr bwMode="auto">
            <a:xfrm>
              <a:off x="2389" y="3424"/>
              <a:ext cx="128" cy="213"/>
            </a:xfrm>
            <a:custGeom>
              <a:avLst/>
              <a:gdLst>
                <a:gd name="T0" fmla="*/ 86 w 87"/>
                <a:gd name="T1" fmla="*/ 142 h 145"/>
                <a:gd name="T2" fmla="*/ 55 w 87"/>
                <a:gd name="T3" fmla="*/ 105 h 145"/>
                <a:gd name="T4" fmla="*/ 83 w 87"/>
                <a:gd name="T5" fmla="*/ 136 h 145"/>
                <a:gd name="T6" fmla="*/ 86 w 87"/>
                <a:gd name="T7" fmla="*/ 134 h 145"/>
                <a:gd name="T8" fmla="*/ 31 w 87"/>
                <a:gd name="T9" fmla="*/ 59 h 145"/>
                <a:gd name="T10" fmla="*/ 73 w 87"/>
                <a:gd name="T11" fmla="*/ 106 h 145"/>
                <a:gd name="T12" fmla="*/ 76 w 87"/>
                <a:gd name="T13" fmla="*/ 104 h 145"/>
                <a:gd name="T14" fmla="*/ 40 w 87"/>
                <a:gd name="T15" fmla="*/ 55 h 145"/>
                <a:gd name="T16" fmla="*/ 58 w 87"/>
                <a:gd name="T17" fmla="*/ 75 h 145"/>
                <a:gd name="T18" fmla="*/ 61 w 87"/>
                <a:gd name="T19" fmla="*/ 74 h 145"/>
                <a:gd name="T20" fmla="*/ 40 w 87"/>
                <a:gd name="T21" fmla="*/ 32 h 145"/>
                <a:gd name="T22" fmla="*/ 64 w 87"/>
                <a:gd name="T23" fmla="*/ 60 h 145"/>
                <a:gd name="T24" fmla="*/ 67 w 87"/>
                <a:gd name="T25" fmla="*/ 57 h 145"/>
                <a:gd name="T26" fmla="*/ 51 w 87"/>
                <a:gd name="T27" fmla="*/ 27 h 145"/>
                <a:gd name="T28" fmla="*/ 75 w 87"/>
                <a:gd name="T29" fmla="*/ 55 h 145"/>
                <a:gd name="T30" fmla="*/ 78 w 87"/>
                <a:gd name="T31" fmla="*/ 53 h 145"/>
                <a:gd name="T32" fmla="*/ 71 w 87"/>
                <a:gd name="T33" fmla="*/ 35 h 145"/>
                <a:gd name="T34" fmla="*/ 79 w 87"/>
                <a:gd name="T35" fmla="*/ 41 h 145"/>
                <a:gd name="T36" fmla="*/ 82 w 87"/>
                <a:gd name="T37" fmla="*/ 39 h 145"/>
                <a:gd name="T38" fmla="*/ 80 w 87"/>
                <a:gd name="T39" fmla="*/ 34 h 145"/>
                <a:gd name="T40" fmla="*/ 83 w 87"/>
                <a:gd name="T41" fmla="*/ 32 h 145"/>
                <a:gd name="T42" fmla="*/ 74 w 87"/>
                <a:gd name="T43" fmla="*/ 24 h 145"/>
                <a:gd name="T44" fmla="*/ 72 w 87"/>
                <a:gd name="T45" fmla="*/ 27 h 145"/>
                <a:gd name="T46" fmla="*/ 75 w 87"/>
                <a:gd name="T47" fmla="*/ 33 h 145"/>
                <a:gd name="T48" fmla="*/ 63 w 87"/>
                <a:gd name="T49" fmla="*/ 24 h 145"/>
                <a:gd name="T50" fmla="*/ 60 w 87"/>
                <a:gd name="T51" fmla="*/ 27 h 145"/>
                <a:gd name="T52" fmla="*/ 71 w 87"/>
                <a:gd name="T53" fmla="*/ 45 h 145"/>
                <a:gd name="T54" fmla="*/ 34 w 87"/>
                <a:gd name="T55" fmla="*/ 2 h 145"/>
                <a:gd name="T56" fmla="*/ 31 w 87"/>
                <a:gd name="T57" fmla="*/ 4 h 145"/>
                <a:gd name="T58" fmla="*/ 57 w 87"/>
                <a:gd name="T59" fmla="*/ 46 h 145"/>
                <a:gd name="T60" fmla="*/ 27 w 87"/>
                <a:gd name="T61" fmla="*/ 10 h 145"/>
                <a:gd name="T62" fmla="*/ 24 w 87"/>
                <a:gd name="T63" fmla="*/ 12 h 145"/>
                <a:gd name="T64" fmla="*/ 54 w 87"/>
                <a:gd name="T65" fmla="*/ 66 h 145"/>
                <a:gd name="T66" fmla="*/ 19 w 87"/>
                <a:gd name="T67" fmla="*/ 28 h 145"/>
                <a:gd name="T68" fmla="*/ 17 w 87"/>
                <a:gd name="T69" fmla="*/ 30 h 145"/>
                <a:gd name="T70" fmla="*/ 53 w 87"/>
                <a:gd name="T71" fmla="*/ 78 h 145"/>
                <a:gd name="T72" fmla="*/ 15 w 87"/>
                <a:gd name="T73" fmla="*/ 36 h 145"/>
                <a:gd name="T74" fmla="*/ 12 w 87"/>
                <a:gd name="T75" fmla="*/ 38 h 145"/>
                <a:gd name="T76" fmla="*/ 68 w 87"/>
                <a:gd name="T77" fmla="*/ 116 h 145"/>
                <a:gd name="T78" fmla="*/ 12 w 87"/>
                <a:gd name="T79" fmla="*/ 53 h 145"/>
                <a:gd name="T80" fmla="*/ 10 w 87"/>
                <a:gd name="T81" fmla="*/ 55 h 145"/>
                <a:gd name="T82" fmla="*/ 50 w 87"/>
                <a:gd name="T83" fmla="*/ 104 h 145"/>
                <a:gd name="T84" fmla="*/ 2 w 87"/>
                <a:gd name="T85" fmla="*/ 54 h 145"/>
                <a:gd name="T86" fmla="*/ 1 w 87"/>
                <a:gd name="T87" fmla="*/ 55 h 145"/>
                <a:gd name="T88" fmla="*/ 84 w 87"/>
                <a:gd name="T89" fmla="*/ 144 h 145"/>
                <a:gd name="T90" fmla="*/ 86 w 87"/>
                <a:gd name="T91" fmla="*/ 14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7" h="145">
                  <a:moveTo>
                    <a:pt x="86" y="142"/>
                  </a:moveTo>
                  <a:cubicBezTo>
                    <a:pt x="76" y="129"/>
                    <a:pt x="65" y="117"/>
                    <a:pt x="55" y="105"/>
                  </a:cubicBezTo>
                  <a:cubicBezTo>
                    <a:pt x="64" y="115"/>
                    <a:pt x="74" y="126"/>
                    <a:pt x="83" y="136"/>
                  </a:cubicBezTo>
                  <a:cubicBezTo>
                    <a:pt x="84" y="137"/>
                    <a:pt x="86" y="136"/>
                    <a:pt x="86" y="134"/>
                  </a:cubicBezTo>
                  <a:cubicBezTo>
                    <a:pt x="68" y="109"/>
                    <a:pt x="49" y="84"/>
                    <a:pt x="31" y="59"/>
                  </a:cubicBezTo>
                  <a:cubicBezTo>
                    <a:pt x="45" y="74"/>
                    <a:pt x="59" y="90"/>
                    <a:pt x="73" y="106"/>
                  </a:cubicBezTo>
                  <a:cubicBezTo>
                    <a:pt x="75" y="107"/>
                    <a:pt x="77" y="105"/>
                    <a:pt x="76" y="104"/>
                  </a:cubicBezTo>
                  <a:cubicBezTo>
                    <a:pt x="64" y="87"/>
                    <a:pt x="52" y="71"/>
                    <a:pt x="40" y="5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9" y="76"/>
                    <a:pt x="62" y="75"/>
                    <a:pt x="61" y="74"/>
                  </a:cubicBezTo>
                  <a:cubicBezTo>
                    <a:pt x="55" y="59"/>
                    <a:pt x="48" y="45"/>
                    <a:pt x="40" y="32"/>
                  </a:cubicBezTo>
                  <a:cubicBezTo>
                    <a:pt x="48" y="41"/>
                    <a:pt x="56" y="50"/>
                    <a:pt x="64" y="60"/>
                  </a:cubicBezTo>
                  <a:cubicBezTo>
                    <a:pt x="66" y="61"/>
                    <a:pt x="68" y="59"/>
                    <a:pt x="67" y="57"/>
                  </a:cubicBezTo>
                  <a:cubicBezTo>
                    <a:pt x="62" y="47"/>
                    <a:pt x="57" y="37"/>
                    <a:pt x="51" y="27"/>
                  </a:cubicBezTo>
                  <a:cubicBezTo>
                    <a:pt x="59" y="37"/>
                    <a:pt x="67" y="46"/>
                    <a:pt x="75" y="55"/>
                  </a:cubicBezTo>
                  <a:cubicBezTo>
                    <a:pt x="76" y="57"/>
                    <a:pt x="79" y="55"/>
                    <a:pt x="78" y="53"/>
                  </a:cubicBezTo>
                  <a:cubicBezTo>
                    <a:pt x="76" y="47"/>
                    <a:pt x="74" y="41"/>
                    <a:pt x="71" y="35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1" y="43"/>
                    <a:pt x="83" y="41"/>
                    <a:pt x="82" y="39"/>
                  </a:cubicBezTo>
                  <a:cubicBezTo>
                    <a:pt x="81" y="37"/>
                    <a:pt x="81" y="36"/>
                    <a:pt x="80" y="34"/>
                  </a:cubicBezTo>
                  <a:cubicBezTo>
                    <a:pt x="82" y="36"/>
                    <a:pt x="85" y="35"/>
                    <a:pt x="83" y="32"/>
                  </a:cubicBezTo>
                  <a:cubicBezTo>
                    <a:pt x="81" y="29"/>
                    <a:pt x="78" y="26"/>
                    <a:pt x="74" y="24"/>
                  </a:cubicBezTo>
                  <a:cubicBezTo>
                    <a:pt x="73" y="23"/>
                    <a:pt x="71" y="25"/>
                    <a:pt x="72" y="27"/>
                  </a:cubicBezTo>
                  <a:cubicBezTo>
                    <a:pt x="73" y="29"/>
                    <a:pt x="74" y="31"/>
                    <a:pt x="75" y="33"/>
                  </a:cubicBezTo>
                  <a:cubicBezTo>
                    <a:pt x="71" y="30"/>
                    <a:pt x="67" y="27"/>
                    <a:pt x="63" y="24"/>
                  </a:cubicBezTo>
                  <a:cubicBezTo>
                    <a:pt x="61" y="22"/>
                    <a:pt x="59" y="25"/>
                    <a:pt x="60" y="27"/>
                  </a:cubicBezTo>
                  <a:cubicBezTo>
                    <a:pt x="65" y="33"/>
                    <a:pt x="68" y="38"/>
                    <a:pt x="71" y="45"/>
                  </a:cubicBezTo>
                  <a:cubicBezTo>
                    <a:pt x="59" y="30"/>
                    <a:pt x="46" y="16"/>
                    <a:pt x="34" y="2"/>
                  </a:cubicBezTo>
                  <a:cubicBezTo>
                    <a:pt x="32" y="0"/>
                    <a:pt x="30" y="2"/>
                    <a:pt x="31" y="4"/>
                  </a:cubicBezTo>
                  <a:cubicBezTo>
                    <a:pt x="40" y="17"/>
                    <a:pt x="49" y="31"/>
                    <a:pt x="57" y="46"/>
                  </a:cubicBezTo>
                  <a:cubicBezTo>
                    <a:pt x="47" y="34"/>
                    <a:pt x="37" y="22"/>
                    <a:pt x="27" y="10"/>
                  </a:cubicBezTo>
                  <a:cubicBezTo>
                    <a:pt x="25" y="9"/>
                    <a:pt x="23" y="11"/>
                    <a:pt x="24" y="12"/>
                  </a:cubicBezTo>
                  <a:cubicBezTo>
                    <a:pt x="36" y="29"/>
                    <a:pt x="46" y="47"/>
                    <a:pt x="54" y="66"/>
                  </a:cubicBezTo>
                  <a:cubicBezTo>
                    <a:pt x="43" y="53"/>
                    <a:pt x="31" y="40"/>
                    <a:pt x="19" y="28"/>
                  </a:cubicBezTo>
                  <a:cubicBezTo>
                    <a:pt x="18" y="26"/>
                    <a:pt x="16" y="28"/>
                    <a:pt x="17" y="30"/>
                  </a:cubicBezTo>
                  <a:cubicBezTo>
                    <a:pt x="29" y="46"/>
                    <a:pt x="41" y="62"/>
                    <a:pt x="53" y="78"/>
                  </a:cubicBezTo>
                  <a:cubicBezTo>
                    <a:pt x="40" y="64"/>
                    <a:pt x="28" y="50"/>
                    <a:pt x="15" y="36"/>
                  </a:cubicBezTo>
                  <a:cubicBezTo>
                    <a:pt x="14" y="35"/>
                    <a:pt x="11" y="36"/>
                    <a:pt x="12" y="38"/>
                  </a:cubicBezTo>
                  <a:cubicBezTo>
                    <a:pt x="31" y="64"/>
                    <a:pt x="50" y="90"/>
                    <a:pt x="68" y="116"/>
                  </a:cubicBezTo>
                  <a:cubicBezTo>
                    <a:pt x="49" y="95"/>
                    <a:pt x="31" y="74"/>
                    <a:pt x="12" y="53"/>
                  </a:cubicBezTo>
                  <a:cubicBezTo>
                    <a:pt x="10" y="52"/>
                    <a:pt x="8" y="54"/>
                    <a:pt x="10" y="55"/>
                  </a:cubicBezTo>
                  <a:cubicBezTo>
                    <a:pt x="23" y="72"/>
                    <a:pt x="37" y="88"/>
                    <a:pt x="50" y="104"/>
                  </a:cubicBezTo>
                  <a:cubicBezTo>
                    <a:pt x="34" y="87"/>
                    <a:pt x="18" y="71"/>
                    <a:pt x="2" y="54"/>
                  </a:cubicBezTo>
                  <a:cubicBezTo>
                    <a:pt x="1" y="53"/>
                    <a:pt x="0" y="55"/>
                    <a:pt x="1" y="55"/>
                  </a:cubicBezTo>
                  <a:cubicBezTo>
                    <a:pt x="28" y="85"/>
                    <a:pt x="56" y="114"/>
                    <a:pt x="84" y="144"/>
                  </a:cubicBezTo>
                  <a:cubicBezTo>
                    <a:pt x="85" y="145"/>
                    <a:pt x="87" y="143"/>
                    <a:pt x="86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6"/>
            <p:cNvSpPr>
              <a:spLocks noEditPoints="1"/>
            </p:cNvSpPr>
            <p:nvPr/>
          </p:nvSpPr>
          <p:spPr bwMode="auto">
            <a:xfrm>
              <a:off x="2624" y="3356"/>
              <a:ext cx="194" cy="427"/>
            </a:xfrm>
            <a:custGeom>
              <a:avLst/>
              <a:gdLst>
                <a:gd name="T0" fmla="*/ 23 w 132"/>
                <a:gd name="T1" fmla="*/ 2 h 291"/>
                <a:gd name="T2" fmla="*/ 21 w 132"/>
                <a:gd name="T3" fmla="*/ 10 h 291"/>
                <a:gd name="T4" fmla="*/ 33 w 132"/>
                <a:gd name="T5" fmla="*/ 19 h 291"/>
                <a:gd name="T6" fmla="*/ 54 w 132"/>
                <a:gd name="T7" fmla="*/ 45 h 291"/>
                <a:gd name="T8" fmla="*/ 43 w 132"/>
                <a:gd name="T9" fmla="*/ 52 h 291"/>
                <a:gd name="T10" fmla="*/ 31 w 132"/>
                <a:gd name="T11" fmla="*/ 54 h 291"/>
                <a:gd name="T12" fmla="*/ 15 w 132"/>
                <a:gd name="T13" fmla="*/ 50 h 291"/>
                <a:gd name="T14" fmla="*/ 5 w 132"/>
                <a:gd name="T15" fmla="*/ 49 h 291"/>
                <a:gd name="T16" fmla="*/ 18 w 132"/>
                <a:gd name="T17" fmla="*/ 55 h 291"/>
                <a:gd name="T18" fmla="*/ 50 w 132"/>
                <a:gd name="T19" fmla="*/ 102 h 291"/>
                <a:gd name="T20" fmla="*/ 25 w 132"/>
                <a:gd name="T21" fmla="*/ 94 h 291"/>
                <a:gd name="T22" fmla="*/ 19 w 132"/>
                <a:gd name="T23" fmla="*/ 92 h 291"/>
                <a:gd name="T24" fmla="*/ 71 w 132"/>
                <a:gd name="T25" fmla="*/ 178 h 291"/>
                <a:gd name="T26" fmla="*/ 74 w 132"/>
                <a:gd name="T27" fmla="*/ 202 h 291"/>
                <a:gd name="T28" fmla="*/ 70 w 132"/>
                <a:gd name="T29" fmla="*/ 222 h 291"/>
                <a:gd name="T30" fmla="*/ 57 w 132"/>
                <a:gd name="T31" fmla="*/ 222 h 291"/>
                <a:gd name="T32" fmla="*/ 3 w 132"/>
                <a:gd name="T33" fmla="*/ 153 h 291"/>
                <a:gd name="T34" fmla="*/ 5 w 132"/>
                <a:gd name="T35" fmla="*/ 171 h 291"/>
                <a:gd name="T36" fmla="*/ 36 w 132"/>
                <a:gd name="T37" fmla="*/ 235 h 291"/>
                <a:gd name="T38" fmla="*/ 52 w 132"/>
                <a:gd name="T39" fmla="*/ 270 h 291"/>
                <a:gd name="T40" fmla="*/ 5 w 132"/>
                <a:gd name="T41" fmla="*/ 220 h 291"/>
                <a:gd name="T42" fmla="*/ 37 w 132"/>
                <a:gd name="T43" fmla="*/ 271 h 291"/>
                <a:gd name="T44" fmla="*/ 9 w 132"/>
                <a:gd name="T45" fmla="*/ 239 h 291"/>
                <a:gd name="T46" fmla="*/ 4 w 132"/>
                <a:gd name="T47" fmla="*/ 239 h 291"/>
                <a:gd name="T48" fmla="*/ 10 w 132"/>
                <a:gd name="T49" fmla="*/ 252 h 291"/>
                <a:gd name="T50" fmla="*/ 10 w 132"/>
                <a:gd name="T51" fmla="*/ 261 h 291"/>
                <a:gd name="T52" fmla="*/ 27 w 132"/>
                <a:gd name="T53" fmla="*/ 284 h 291"/>
                <a:gd name="T54" fmla="*/ 17 w 132"/>
                <a:gd name="T55" fmla="*/ 267 h 291"/>
                <a:gd name="T56" fmla="*/ 35 w 132"/>
                <a:gd name="T57" fmla="*/ 281 h 291"/>
                <a:gd name="T58" fmla="*/ 24 w 132"/>
                <a:gd name="T59" fmla="*/ 260 h 291"/>
                <a:gd name="T60" fmla="*/ 23 w 132"/>
                <a:gd name="T61" fmla="*/ 245 h 291"/>
                <a:gd name="T62" fmla="*/ 68 w 132"/>
                <a:gd name="T63" fmla="*/ 289 h 291"/>
                <a:gd name="T64" fmla="*/ 22 w 132"/>
                <a:gd name="T65" fmla="*/ 220 h 291"/>
                <a:gd name="T66" fmla="*/ 66 w 132"/>
                <a:gd name="T67" fmla="*/ 272 h 291"/>
                <a:gd name="T68" fmla="*/ 71 w 132"/>
                <a:gd name="T69" fmla="*/ 260 h 291"/>
                <a:gd name="T70" fmla="*/ 69 w 132"/>
                <a:gd name="T71" fmla="*/ 236 h 291"/>
                <a:gd name="T72" fmla="*/ 79 w 132"/>
                <a:gd name="T73" fmla="*/ 233 h 291"/>
                <a:gd name="T74" fmla="*/ 89 w 132"/>
                <a:gd name="T75" fmla="*/ 220 h 291"/>
                <a:gd name="T76" fmla="*/ 91 w 132"/>
                <a:gd name="T77" fmla="*/ 205 h 291"/>
                <a:gd name="T78" fmla="*/ 100 w 132"/>
                <a:gd name="T79" fmla="*/ 200 h 291"/>
                <a:gd name="T80" fmla="*/ 112 w 132"/>
                <a:gd name="T81" fmla="*/ 196 h 291"/>
                <a:gd name="T82" fmla="*/ 114 w 132"/>
                <a:gd name="T83" fmla="*/ 178 h 291"/>
                <a:gd name="T84" fmla="*/ 103 w 132"/>
                <a:gd name="T85" fmla="*/ 160 h 291"/>
                <a:gd name="T86" fmla="*/ 105 w 132"/>
                <a:gd name="T87" fmla="*/ 149 h 291"/>
                <a:gd name="T88" fmla="*/ 115 w 132"/>
                <a:gd name="T89" fmla="*/ 148 h 291"/>
                <a:gd name="T90" fmla="*/ 128 w 132"/>
                <a:gd name="T91" fmla="*/ 137 h 291"/>
                <a:gd name="T92" fmla="*/ 16 w 132"/>
                <a:gd name="T93" fmla="*/ 264 h 291"/>
                <a:gd name="T94" fmla="*/ 12 w 132"/>
                <a:gd name="T95" fmla="*/ 257 h 291"/>
                <a:gd name="T96" fmla="*/ 23 w 132"/>
                <a:gd name="T97" fmla="*/ 269 h 291"/>
                <a:gd name="T98" fmla="*/ 56 w 132"/>
                <a:gd name="T99" fmla="*/ 99 h 291"/>
                <a:gd name="T100" fmla="*/ 53 w 132"/>
                <a:gd name="T101" fmla="*/ 100 h 291"/>
                <a:gd name="T102" fmla="*/ 73 w 132"/>
                <a:gd name="T103" fmla="*/ 66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2" h="291">
                  <a:moveTo>
                    <a:pt x="131" y="135"/>
                  </a:moveTo>
                  <a:cubicBezTo>
                    <a:pt x="97" y="90"/>
                    <a:pt x="63" y="45"/>
                    <a:pt x="26" y="1"/>
                  </a:cubicBezTo>
                  <a:cubicBezTo>
                    <a:pt x="25" y="0"/>
                    <a:pt x="23" y="1"/>
                    <a:pt x="23" y="2"/>
                  </a:cubicBezTo>
                  <a:cubicBezTo>
                    <a:pt x="24" y="6"/>
                    <a:pt x="24" y="9"/>
                    <a:pt x="25" y="12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30" y="20"/>
                    <a:pt x="28" y="19"/>
                    <a:pt x="21" y="10"/>
                  </a:cubicBezTo>
                  <a:cubicBezTo>
                    <a:pt x="20" y="8"/>
                    <a:pt x="17" y="8"/>
                    <a:pt x="18" y="10"/>
                  </a:cubicBezTo>
                  <a:cubicBezTo>
                    <a:pt x="20" y="17"/>
                    <a:pt x="24" y="20"/>
                    <a:pt x="31" y="21"/>
                  </a:cubicBezTo>
                  <a:cubicBezTo>
                    <a:pt x="33" y="21"/>
                    <a:pt x="33" y="20"/>
                    <a:pt x="33" y="19"/>
                  </a:cubicBezTo>
                  <a:cubicBezTo>
                    <a:pt x="31" y="16"/>
                    <a:pt x="29" y="12"/>
                    <a:pt x="28" y="9"/>
                  </a:cubicBezTo>
                  <a:cubicBezTo>
                    <a:pt x="37" y="20"/>
                    <a:pt x="46" y="31"/>
                    <a:pt x="55" y="42"/>
                  </a:cubicBezTo>
                  <a:cubicBezTo>
                    <a:pt x="54" y="43"/>
                    <a:pt x="53" y="44"/>
                    <a:pt x="54" y="45"/>
                  </a:cubicBezTo>
                  <a:cubicBezTo>
                    <a:pt x="72" y="74"/>
                    <a:pt x="90" y="103"/>
                    <a:pt x="107" y="133"/>
                  </a:cubicBezTo>
                  <a:cubicBezTo>
                    <a:pt x="84" y="107"/>
                    <a:pt x="64" y="80"/>
                    <a:pt x="45" y="51"/>
                  </a:cubicBezTo>
                  <a:cubicBezTo>
                    <a:pt x="44" y="49"/>
                    <a:pt x="42" y="50"/>
                    <a:pt x="43" y="52"/>
                  </a:cubicBezTo>
                  <a:cubicBezTo>
                    <a:pt x="52" y="69"/>
                    <a:pt x="62" y="86"/>
                    <a:pt x="72" y="102"/>
                  </a:cubicBezTo>
                  <a:cubicBezTo>
                    <a:pt x="59" y="86"/>
                    <a:pt x="46" y="69"/>
                    <a:pt x="33" y="52"/>
                  </a:cubicBezTo>
                  <a:cubicBezTo>
                    <a:pt x="32" y="51"/>
                    <a:pt x="30" y="53"/>
                    <a:pt x="31" y="54"/>
                  </a:cubicBezTo>
                  <a:cubicBezTo>
                    <a:pt x="35" y="62"/>
                    <a:pt x="39" y="69"/>
                    <a:pt x="43" y="77"/>
                  </a:cubicBezTo>
                  <a:cubicBezTo>
                    <a:pt x="35" y="67"/>
                    <a:pt x="27" y="58"/>
                    <a:pt x="18" y="49"/>
                  </a:cubicBezTo>
                  <a:cubicBezTo>
                    <a:pt x="17" y="48"/>
                    <a:pt x="15" y="49"/>
                    <a:pt x="15" y="50"/>
                  </a:cubicBezTo>
                  <a:cubicBezTo>
                    <a:pt x="15" y="52"/>
                    <a:pt x="15" y="53"/>
                    <a:pt x="15" y="55"/>
                  </a:cubicBezTo>
                  <a:cubicBezTo>
                    <a:pt x="12" y="53"/>
                    <a:pt x="10" y="51"/>
                    <a:pt x="8" y="48"/>
                  </a:cubicBezTo>
                  <a:cubicBezTo>
                    <a:pt x="7" y="46"/>
                    <a:pt x="4" y="47"/>
                    <a:pt x="5" y="49"/>
                  </a:cubicBezTo>
                  <a:cubicBezTo>
                    <a:pt x="8" y="54"/>
                    <a:pt x="11" y="57"/>
                    <a:pt x="15" y="59"/>
                  </a:cubicBezTo>
                  <a:cubicBezTo>
                    <a:pt x="16" y="60"/>
                    <a:pt x="18" y="59"/>
                    <a:pt x="18" y="58"/>
                  </a:cubicBezTo>
                  <a:cubicBezTo>
                    <a:pt x="18" y="57"/>
                    <a:pt x="18" y="56"/>
                    <a:pt x="18" y="55"/>
                  </a:cubicBezTo>
                  <a:cubicBezTo>
                    <a:pt x="23" y="60"/>
                    <a:pt x="28" y="65"/>
                    <a:pt x="33" y="71"/>
                  </a:cubicBezTo>
                  <a:cubicBezTo>
                    <a:pt x="31" y="71"/>
                    <a:pt x="31" y="72"/>
                    <a:pt x="31" y="73"/>
                  </a:cubicBezTo>
                  <a:cubicBezTo>
                    <a:pt x="37" y="83"/>
                    <a:pt x="43" y="93"/>
                    <a:pt x="50" y="102"/>
                  </a:cubicBezTo>
                  <a:cubicBezTo>
                    <a:pt x="66" y="128"/>
                    <a:pt x="82" y="154"/>
                    <a:pt x="99" y="181"/>
                  </a:cubicBezTo>
                  <a:cubicBezTo>
                    <a:pt x="74" y="152"/>
                    <a:pt x="51" y="123"/>
                    <a:pt x="28" y="92"/>
                  </a:cubicBezTo>
                  <a:cubicBezTo>
                    <a:pt x="27" y="91"/>
                    <a:pt x="24" y="92"/>
                    <a:pt x="25" y="94"/>
                  </a:cubicBezTo>
                  <a:cubicBezTo>
                    <a:pt x="45" y="123"/>
                    <a:pt x="64" y="151"/>
                    <a:pt x="83" y="180"/>
                  </a:cubicBezTo>
                  <a:cubicBezTo>
                    <a:pt x="67" y="162"/>
                    <a:pt x="53" y="142"/>
                    <a:pt x="39" y="122"/>
                  </a:cubicBezTo>
                  <a:cubicBezTo>
                    <a:pt x="32" y="112"/>
                    <a:pt x="26" y="102"/>
                    <a:pt x="19" y="92"/>
                  </a:cubicBezTo>
                  <a:cubicBezTo>
                    <a:pt x="18" y="90"/>
                    <a:pt x="15" y="91"/>
                    <a:pt x="16" y="93"/>
                  </a:cubicBezTo>
                  <a:cubicBezTo>
                    <a:pt x="23" y="104"/>
                    <a:pt x="30" y="115"/>
                    <a:pt x="37" y="125"/>
                  </a:cubicBezTo>
                  <a:cubicBezTo>
                    <a:pt x="48" y="143"/>
                    <a:pt x="59" y="160"/>
                    <a:pt x="71" y="178"/>
                  </a:cubicBezTo>
                  <a:cubicBezTo>
                    <a:pt x="51" y="153"/>
                    <a:pt x="31" y="128"/>
                    <a:pt x="12" y="103"/>
                  </a:cubicBezTo>
                  <a:cubicBezTo>
                    <a:pt x="10" y="101"/>
                    <a:pt x="8" y="103"/>
                    <a:pt x="9" y="105"/>
                  </a:cubicBezTo>
                  <a:cubicBezTo>
                    <a:pt x="31" y="137"/>
                    <a:pt x="52" y="169"/>
                    <a:pt x="74" y="202"/>
                  </a:cubicBezTo>
                  <a:cubicBezTo>
                    <a:pt x="50" y="174"/>
                    <a:pt x="29" y="144"/>
                    <a:pt x="9" y="113"/>
                  </a:cubicBezTo>
                  <a:cubicBezTo>
                    <a:pt x="8" y="111"/>
                    <a:pt x="6" y="113"/>
                    <a:pt x="7" y="115"/>
                  </a:cubicBezTo>
                  <a:cubicBezTo>
                    <a:pt x="29" y="150"/>
                    <a:pt x="50" y="186"/>
                    <a:pt x="70" y="222"/>
                  </a:cubicBezTo>
                  <a:cubicBezTo>
                    <a:pt x="46" y="194"/>
                    <a:pt x="23" y="163"/>
                    <a:pt x="4" y="131"/>
                  </a:cubicBezTo>
                  <a:cubicBezTo>
                    <a:pt x="3" y="130"/>
                    <a:pt x="0" y="131"/>
                    <a:pt x="1" y="133"/>
                  </a:cubicBezTo>
                  <a:cubicBezTo>
                    <a:pt x="20" y="162"/>
                    <a:pt x="38" y="192"/>
                    <a:pt x="57" y="222"/>
                  </a:cubicBezTo>
                  <a:cubicBezTo>
                    <a:pt x="50" y="214"/>
                    <a:pt x="43" y="206"/>
                    <a:pt x="37" y="197"/>
                  </a:cubicBezTo>
                  <a:cubicBezTo>
                    <a:pt x="27" y="181"/>
                    <a:pt x="17" y="166"/>
                    <a:pt x="5" y="151"/>
                  </a:cubicBezTo>
                  <a:cubicBezTo>
                    <a:pt x="4" y="150"/>
                    <a:pt x="2" y="151"/>
                    <a:pt x="3" y="153"/>
                  </a:cubicBezTo>
                  <a:cubicBezTo>
                    <a:pt x="13" y="169"/>
                    <a:pt x="24" y="184"/>
                    <a:pt x="35" y="199"/>
                  </a:cubicBezTo>
                  <a:cubicBezTo>
                    <a:pt x="45" y="216"/>
                    <a:pt x="55" y="234"/>
                    <a:pt x="64" y="252"/>
                  </a:cubicBezTo>
                  <a:cubicBezTo>
                    <a:pt x="42" y="226"/>
                    <a:pt x="22" y="200"/>
                    <a:pt x="5" y="171"/>
                  </a:cubicBezTo>
                  <a:cubicBezTo>
                    <a:pt x="4" y="170"/>
                    <a:pt x="2" y="171"/>
                    <a:pt x="2" y="172"/>
                  </a:cubicBezTo>
                  <a:cubicBezTo>
                    <a:pt x="17" y="200"/>
                    <a:pt x="33" y="226"/>
                    <a:pt x="50" y="252"/>
                  </a:cubicBezTo>
                  <a:cubicBezTo>
                    <a:pt x="45" y="246"/>
                    <a:pt x="41" y="241"/>
                    <a:pt x="36" y="235"/>
                  </a:cubicBezTo>
                  <a:cubicBezTo>
                    <a:pt x="26" y="221"/>
                    <a:pt x="16" y="207"/>
                    <a:pt x="7" y="192"/>
                  </a:cubicBezTo>
                  <a:cubicBezTo>
                    <a:pt x="6" y="191"/>
                    <a:pt x="4" y="192"/>
                    <a:pt x="4" y="193"/>
                  </a:cubicBezTo>
                  <a:cubicBezTo>
                    <a:pt x="19" y="220"/>
                    <a:pt x="34" y="246"/>
                    <a:pt x="52" y="270"/>
                  </a:cubicBezTo>
                  <a:cubicBezTo>
                    <a:pt x="48" y="267"/>
                    <a:pt x="45" y="263"/>
                    <a:pt x="42" y="259"/>
                  </a:cubicBezTo>
                  <a:cubicBezTo>
                    <a:pt x="30" y="246"/>
                    <a:pt x="18" y="232"/>
                    <a:pt x="6" y="219"/>
                  </a:cubicBezTo>
                  <a:cubicBezTo>
                    <a:pt x="5" y="218"/>
                    <a:pt x="4" y="219"/>
                    <a:pt x="5" y="220"/>
                  </a:cubicBezTo>
                  <a:cubicBezTo>
                    <a:pt x="16" y="238"/>
                    <a:pt x="28" y="256"/>
                    <a:pt x="39" y="274"/>
                  </a:cubicBezTo>
                  <a:cubicBezTo>
                    <a:pt x="40" y="275"/>
                    <a:pt x="41" y="276"/>
                    <a:pt x="41" y="276"/>
                  </a:cubicBezTo>
                  <a:cubicBezTo>
                    <a:pt x="40" y="275"/>
                    <a:pt x="38" y="272"/>
                    <a:pt x="37" y="271"/>
                  </a:cubicBezTo>
                  <a:cubicBezTo>
                    <a:pt x="34" y="267"/>
                    <a:pt x="30" y="264"/>
                    <a:pt x="27" y="260"/>
                  </a:cubicBezTo>
                  <a:cubicBezTo>
                    <a:pt x="22" y="255"/>
                    <a:pt x="17" y="250"/>
                    <a:pt x="12" y="245"/>
                  </a:cubicBezTo>
                  <a:cubicBezTo>
                    <a:pt x="11" y="243"/>
                    <a:pt x="10" y="241"/>
                    <a:pt x="9" y="239"/>
                  </a:cubicBezTo>
                  <a:cubicBezTo>
                    <a:pt x="8" y="239"/>
                    <a:pt x="8" y="239"/>
                    <a:pt x="7" y="239"/>
                  </a:cubicBezTo>
                  <a:cubicBezTo>
                    <a:pt x="7" y="238"/>
                    <a:pt x="6" y="238"/>
                    <a:pt x="6" y="238"/>
                  </a:cubicBezTo>
                  <a:cubicBezTo>
                    <a:pt x="5" y="237"/>
                    <a:pt x="4" y="238"/>
                    <a:pt x="4" y="239"/>
                  </a:cubicBezTo>
                  <a:cubicBezTo>
                    <a:pt x="5" y="240"/>
                    <a:pt x="8" y="243"/>
                    <a:pt x="11" y="248"/>
                  </a:cubicBezTo>
                  <a:cubicBezTo>
                    <a:pt x="14" y="253"/>
                    <a:pt x="18" y="258"/>
                    <a:pt x="21" y="263"/>
                  </a:cubicBezTo>
                  <a:cubicBezTo>
                    <a:pt x="10" y="252"/>
                    <a:pt x="10" y="252"/>
                    <a:pt x="10" y="252"/>
                  </a:cubicBezTo>
                  <a:cubicBezTo>
                    <a:pt x="9" y="251"/>
                    <a:pt x="7" y="252"/>
                    <a:pt x="8" y="253"/>
                  </a:cubicBezTo>
                  <a:cubicBezTo>
                    <a:pt x="8" y="255"/>
                    <a:pt x="9" y="257"/>
                    <a:pt x="10" y="259"/>
                  </a:cubicBezTo>
                  <a:cubicBezTo>
                    <a:pt x="9" y="260"/>
                    <a:pt x="9" y="260"/>
                    <a:pt x="10" y="261"/>
                  </a:cubicBezTo>
                  <a:cubicBezTo>
                    <a:pt x="10" y="261"/>
                    <a:pt x="11" y="262"/>
                    <a:pt x="11" y="262"/>
                  </a:cubicBezTo>
                  <a:cubicBezTo>
                    <a:pt x="15" y="270"/>
                    <a:pt x="19" y="278"/>
                    <a:pt x="25" y="285"/>
                  </a:cubicBezTo>
                  <a:cubicBezTo>
                    <a:pt x="26" y="286"/>
                    <a:pt x="27" y="285"/>
                    <a:pt x="27" y="284"/>
                  </a:cubicBezTo>
                  <a:cubicBezTo>
                    <a:pt x="25" y="282"/>
                    <a:pt x="20" y="274"/>
                    <a:pt x="16" y="266"/>
                  </a:cubicBezTo>
                  <a:cubicBezTo>
                    <a:pt x="17" y="267"/>
                    <a:pt x="17" y="267"/>
                    <a:pt x="17" y="267"/>
                  </a:cubicBezTo>
                  <a:cubicBezTo>
                    <a:pt x="17" y="267"/>
                    <a:pt x="17" y="267"/>
                    <a:pt x="17" y="267"/>
                  </a:cubicBezTo>
                  <a:cubicBezTo>
                    <a:pt x="20" y="271"/>
                    <a:pt x="25" y="273"/>
                    <a:pt x="28" y="276"/>
                  </a:cubicBezTo>
                  <a:cubicBezTo>
                    <a:pt x="30" y="277"/>
                    <a:pt x="32" y="279"/>
                    <a:pt x="34" y="280"/>
                  </a:cubicBezTo>
                  <a:cubicBezTo>
                    <a:pt x="34" y="281"/>
                    <a:pt x="34" y="281"/>
                    <a:pt x="35" y="281"/>
                  </a:cubicBezTo>
                  <a:cubicBezTo>
                    <a:pt x="35" y="281"/>
                    <a:pt x="36" y="282"/>
                    <a:pt x="37" y="283"/>
                  </a:cubicBezTo>
                  <a:cubicBezTo>
                    <a:pt x="38" y="284"/>
                    <a:pt x="39" y="283"/>
                    <a:pt x="39" y="281"/>
                  </a:cubicBezTo>
                  <a:cubicBezTo>
                    <a:pt x="34" y="274"/>
                    <a:pt x="29" y="267"/>
                    <a:pt x="24" y="260"/>
                  </a:cubicBezTo>
                  <a:cubicBezTo>
                    <a:pt x="30" y="267"/>
                    <a:pt x="38" y="274"/>
                    <a:pt x="44" y="280"/>
                  </a:cubicBezTo>
                  <a:cubicBezTo>
                    <a:pt x="44" y="281"/>
                    <a:pt x="46" y="280"/>
                    <a:pt x="45" y="279"/>
                  </a:cubicBezTo>
                  <a:cubicBezTo>
                    <a:pt x="38" y="268"/>
                    <a:pt x="30" y="256"/>
                    <a:pt x="23" y="245"/>
                  </a:cubicBezTo>
                  <a:cubicBezTo>
                    <a:pt x="20" y="241"/>
                    <a:pt x="18" y="236"/>
                    <a:pt x="15" y="232"/>
                  </a:cubicBezTo>
                  <a:cubicBezTo>
                    <a:pt x="32" y="252"/>
                    <a:pt x="49" y="271"/>
                    <a:pt x="66" y="290"/>
                  </a:cubicBezTo>
                  <a:cubicBezTo>
                    <a:pt x="67" y="291"/>
                    <a:pt x="69" y="290"/>
                    <a:pt x="68" y="289"/>
                  </a:cubicBezTo>
                  <a:cubicBezTo>
                    <a:pt x="57" y="275"/>
                    <a:pt x="47" y="261"/>
                    <a:pt x="38" y="246"/>
                  </a:cubicBezTo>
                  <a:cubicBezTo>
                    <a:pt x="33" y="238"/>
                    <a:pt x="28" y="230"/>
                    <a:pt x="23" y="221"/>
                  </a:cubicBezTo>
                  <a:cubicBezTo>
                    <a:pt x="23" y="221"/>
                    <a:pt x="22" y="221"/>
                    <a:pt x="22" y="220"/>
                  </a:cubicBezTo>
                  <a:cubicBezTo>
                    <a:pt x="26" y="225"/>
                    <a:pt x="29" y="230"/>
                    <a:pt x="33" y="234"/>
                  </a:cubicBezTo>
                  <a:cubicBezTo>
                    <a:pt x="43" y="248"/>
                    <a:pt x="53" y="261"/>
                    <a:pt x="64" y="273"/>
                  </a:cubicBezTo>
                  <a:cubicBezTo>
                    <a:pt x="65" y="274"/>
                    <a:pt x="67" y="273"/>
                    <a:pt x="66" y="272"/>
                  </a:cubicBezTo>
                  <a:cubicBezTo>
                    <a:pt x="51" y="249"/>
                    <a:pt x="36" y="226"/>
                    <a:pt x="22" y="203"/>
                  </a:cubicBezTo>
                  <a:cubicBezTo>
                    <a:pt x="37" y="223"/>
                    <a:pt x="52" y="243"/>
                    <a:pt x="69" y="262"/>
                  </a:cubicBezTo>
                  <a:cubicBezTo>
                    <a:pt x="70" y="263"/>
                    <a:pt x="71" y="261"/>
                    <a:pt x="71" y="260"/>
                  </a:cubicBezTo>
                  <a:cubicBezTo>
                    <a:pt x="64" y="245"/>
                    <a:pt x="57" y="231"/>
                    <a:pt x="49" y="216"/>
                  </a:cubicBezTo>
                  <a:cubicBezTo>
                    <a:pt x="54" y="224"/>
                    <a:pt x="60" y="230"/>
                    <a:pt x="67" y="237"/>
                  </a:cubicBezTo>
                  <a:cubicBezTo>
                    <a:pt x="68" y="239"/>
                    <a:pt x="70" y="237"/>
                    <a:pt x="69" y="236"/>
                  </a:cubicBezTo>
                  <a:cubicBezTo>
                    <a:pt x="60" y="221"/>
                    <a:pt x="50" y="206"/>
                    <a:pt x="41" y="191"/>
                  </a:cubicBezTo>
                  <a:cubicBezTo>
                    <a:pt x="52" y="206"/>
                    <a:pt x="64" y="220"/>
                    <a:pt x="77" y="234"/>
                  </a:cubicBezTo>
                  <a:cubicBezTo>
                    <a:pt x="78" y="236"/>
                    <a:pt x="80" y="234"/>
                    <a:pt x="79" y="233"/>
                  </a:cubicBezTo>
                  <a:cubicBezTo>
                    <a:pt x="67" y="210"/>
                    <a:pt x="54" y="187"/>
                    <a:pt x="41" y="164"/>
                  </a:cubicBezTo>
                  <a:cubicBezTo>
                    <a:pt x="55" y="184"/>
                    <a:pt x="71" y="203"/>
                    <a:pt x="87" y="221"/>
                  </a:cubicBezTo>
                  <a:cubicBezTo>
                    <a:pt x="88" y="223"/>
                    <a:pt x="90" y="221"/>
                    <a:pt x="89" y="220"/>
                  </a:cubicBezTo>
                  <a:cubicBezTo>
                    <a:pt x="71" y="192"/>
                    <a:pt x="52" y="164"/>
                    <a:pt x="34" y="136"/>
                  </a:cubicBezTo>
                  <a:cubicBezTo>
                    <a:pt x="89" y="207"/>
                    <a:pt x="89" y="207"/>
                    <a:pt x="89" y="207"/>
                  </a:cubicBezTo>
                  <a:cubicBezTo>
                    <a:pt x="90" y="208"/>
                    <a:pt x="92" y="206"/>
                    <a:pt x="91" y="205"/>
                  </a:cubicBezTo>
                  <a:cubicBezTo>
                    <a:pt x="83" y="192"/>
                    <a:pt x="75" y="179"/>
                    <a:pt x="67" y="166"/>
                  </a:cubicBezTo>
                  <a:cubicBezTo>
                    <a:pt x="77" y="178"/>
                    <a:pt x="87" y="190"/>
                    <a:pt x="97" y="202"/>
                  </a:cubicBezTo>
                  <a:cubicBezTo>
                    <a:pt x="99" y="203"/>
                    <a:pt x="101" y="201"/>
                    <a:pt x="100" y="200"/>
                  </a:cubicBezTo>
                  <a:cubicBezTo>
                    <a:pt x="86" y="179"/>
                    <a:pt x="72" y="158"/>
                    <a:pt x="59" y="138"/>
                  </a:cubicBezTo>
                  <a:cubicBezTo>
                    <a:pt x="75" y="158"/>
                    <a:pt x="92" y="179"/>
                    <a:pt x="110" y="198"/>
                  </a:cubicBezTo>
                  <a:cubicBezTo>
                    <a:pt x="111" y="200"/>
                    <a:pt x="113" y="198"/>
                    <a:pt x="112" y="196"/>
                  </a:cubicBezTo>
                  <a:cubicBezTo>
                    <a:pt x="101" y="178"/>
                    <a:pt x="90" y="160"/>
                    <a:pt x="79" y="143"/>
                  </a:cubicBezTo>
                  <a:cubicBezTo>
                    <a:pt x="90" y="156"/>
                    <a:pt x="100" y="168"/>
                    <a:pt x="111" y="180"/>
                  </a:cubicBezTo>
                  <a:cubicBezTo>
                    <a:pt x="113" y="182"/>
                    <a:pt x="115" y="180"/>
                    <a:pt x="114" y="178"/>
                  </a:cubicBezTo>
                  <a:cubicBezTo>
                    <a:pt x="111" y="173"/>
                    <a:pt x="109" y="169"/>
                    <a:pt x="106" y="164"/>
                  </a:cubicBezTo>
                  <a:cubicBezTo>
                    <a:pt x="106" y="164"/>
                    <a:pt x="106" y="163"/>
                    <a:pt x="106" y="163"/>
                  </a:cubicBezTo>
                  <a:cubicBezTo>
                    <a:pt x="105" y="162"/>
                    <a:pt x="104" y="161"/>
                    <a:pt x="103" y="160"/>
                  </a:cubicBezTo>
                  <a:cubicBezTo>
                    <a:pt x="89" y="137"/>
                    <a:pt x="73" y="114"/>
                    <a:pt x="56" y="93"/>
                  </a:cubicBezTo>
                  <a:cubicBezTo>
                    <a:pt x="51" y="85"/>
                    <a:pt x="46" y="77"/>
                    <a:pt x="42" y="68"/>
                  </a:cubicBezTo>
                  <a:cubicBezTo>
                    <a:pt x="63" y="95"/>
                    <a:pt x="84" y="122"/>
                    <a:pt x="105" y="149"/>
                  </a:cubicBezTo>
                  <a:cubicBezTo>
                    <a:pt x="106" y="151"/>
                    <a:pt x="108" y="149"/>
                    <a:pt x="107" y="148"/>
                  </a:cubicBezTo>
                  <a:cubicBezTo>
                    <a:pt x="94" y="129"/>
                    <a:pt x="81" y="110"/>
                    <a:pt x="68" y="90"/>
                  </a:cubicBezTo>
                  <a:cubicBezTo>
                    <a:pt x="83" y="110"/>
                    <a:pt x="99" y="129"/>
                    <a:pt x="115" y="148"/>
                  </a:cubicBezTo>
                  <a:cubicBezTo>
                    <a:pt x="117" y="149"/>
                    <a:pt x="119" y="147"/>
                    <a:pt x="118" y="146"/>
                  </a:cubicBezTo>
                  <a:cubicBezTo>
                    <a:pt x="105" y="123"/>
                    <a:pt x="92" y="101"/>
                    <a:pt x="79" y="78"/>
                  </a:cubicBezTo>
                  <a:cubicBezTo>
                    <a:pt x="94" y="99"/>
                    <a:pt x="111" y="118"/>
                    <a:pt x="128" y="137"/>
                  </a:cubicBezTo>
                  <a:cubicBezTo>
                    <a:pt x="129" y="139"/>
                    <a:pt x="132" y="137"/>
                    <a:pt x="131" y="135"/>
                  </a:cubicBezTo>
                  <a:close/>
                  <a:moveTo>
                    <a:pt x="23" y="269"/>
                  </a:moveTo>
                  <a:cubicBezTo>
                    <a:pt x="20" y="266"/>
                    <a:pt x="17" y="264"/>
                    <a:pt x="16" y="264"/>
                  </a:cubicBezTo>
                  <a:cubicBezTo>
                    <a:pt x="16" y="264"/>
                    <a:pt x="16" y="264"/>
                    <a:pt x="16" y="264"/>
                  </a:cubicBezTo>
                  <a:cubicBezTo>
                    <a:pt x="15" y="263"/>
                    <a:pt x="15" y="262"/>
                    <a:pt x="14" y="262"/>
                  </a:cubicBezTo>
                  <a:cubicBezTo>
                    <a:pt x="12" y="259"/>
                    <a:pt x="12" y="257"/>
                    <a:pt x="12" y="257"/>
                  </a:cubicBezTo>
                  <a:cubicBezTo>
                    <a:pt x="13" y="258"/>
                    <a:pt x="21" y="267"/>
                    <a:pt x="22" y="268"/>
                  </a:cubicBezTo>
                  <a:cubicBezTo>
                    <a:pt x="23" y="269"/>
                    <a:pt x="23" y="269"/>
                    <a:pt x="23" y="269"/>
                  </a:cubicBezTo>
                  <a:cubicBezTo>
                    <a:pt x="23" y="269"/>
                    <a:pt x="23" y="269"/>
                    <a:pt x="23" y="269"/>
                  </a:cubicBezTo>
                  <a:close/>
                  <a:moveTo>
                    <a:pt x="53" y="100"/>
                  </a:moveTo>
                  <a:cubicBezTo>
                    <a:pt x="48" y="92"/>
                    <a:pt x="43" y="85"/>
                    <a:pt x="38" y="77"/>
                  </a:cubicBezTo>
                  <a:cubicBezTo>
                    <a:pt x="44" y="84"/>
                    <a:pt x="50" y="92"/>
                    <a:pt x="56" y="99"/>
                  </a:cubicBezTo>
                  <a:cubicBezTo>
                    <a:pt x="67" y="117"/>
                    <a:pt x="80" y="135"/>
                    <a:pt x="93" y="151"/>
                  </a:cubicBezTo>
                  <a:cubicBezTo>
                    <a:pt x="96" y="155"/>
                    <a:pt x="99" y="159"/>
                    <a:pt x="101" y="163"/>
                  </a:cubicBezTo>
                  <a:cubicBezTo>
                    <a:pt x="84" y="143"/>
                    <a:pt x="68" y="122"/>
                    <a:pt x="53" y="100"/>
                  </a:cubicBezTo>
                  <a:close/>
                  <a:moveTo>
                    <a:pt x="73" y="66"/>
                  </a:moveTo>
                  <a:cubicBezTo>
                    <a:pt x="81" y="75"/>
                    <a:pt x="88" y="84"/>
                    <a:pt x="95" y="93"/>
                  </a:cubicBezTo>
                  <a:cubicBezTo>
                    <a:pt x="88" y="84"/>
                    <a:pt x="80" y="75"/>
                    <a:pt x="73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7"/>
            <p:cNvSpPr>
              <a:spLocks noEditPoints="1"/>
            </p:cNvSpPr>
            <p:nvPr/>
          </p:nvSpPr>
          <p:spPr bwMode="auto">
            <a:xfrm>
              <a:off x="2609" y="2952"/>
              <a:ext cx="486" cy="605"/>
            </a:xfrm>
            <a:custGeom>
              <a:avLst/>
              <a:gdLst>
                <a:gd name="T0" fmla="*/ 313 w 331"/>
                <a:gd name="T1" fmla="*/ 219 h 412"/>
                <a:gd name="T2" fmla="*/ 138 w 331"/>
                <a:gd name="T3" fmla="*/ 10 h 412"/>
                <a:gd name="T4" fmla="*/ 131 w 331"/>
                <a:gd name="T5" fmla="*/ 21 h 412"/>
                <a:gd name="T6" fmla="*/ 262 w 331"/>
                <a:gd name="T7" fmla="*/ 220 h 412"/>
                <a:gd name="T8" fmla="*/ 113 w 331"/>
                <a:gd name="T9" fmla="*/ 31 h 412"/>
                <a:gd name="T10" fmla="*/ 104 w 331"/>
                <a:gd name="T11" fmla="*/ 36 h 412"/>
                <a:gd name="T12" fmla="*/ 124 w 331"/>
                <a:gd name="T13" fmla="*/ 95 h 412"/>
                <a:gd name="T14" fmla="*/ 85 w 331"/>
                <a:gd name="T15" fmla="*/ 58 h 412"/>
                <a:gd name="T16" fmla="*/ 72 w 331"/>
                <a:gd name="T17" fmla="*/ 70 h 412"/>
                <a:gd name="T18" fmla="*/ 210 w 331"/>
                <a:gd name="T19" fmla="*/ 308 h 412"/>
                <a:gd name="T20" fmla="*/ 51 w 331"/>
                <a:gd name="T21" fmla="*/ 96 h 412"/>
                <a:gd name="T22" fmla="*/ 38 w 331"/>
                <a:gd name="T23" fmla="*/ 104 h 412"/>
                <a:gd name="T24" fmla="*/ 44 w 331"/>
                <a:gd name="T25" fmla="*/ 139 h 412"/>
                <a:gd name="T26" fmla="*/ 20 w 331"/>
                <a:gd name="T27" fmla="*/ 125 h 412"/>
                <a:gd name="T28" fmla="*/ 17 w 331"/>
                <a:gd name="T29" fmla="*/ 144 h 412"/>
                <a:gd name="T30" fmla="*/ 27 w 331"/>
                <a:gd name="T31" fmla="*/ 184 h 412"/>
                <a:gd name="T32" fmla="*/ 7 w 331"/>
                <a:gd name="T33" fmla="*/ 178 h 412"/>
                <a:gd name="T34" fmla="*/ 4 w 331"/>
                <a:gd name="T35" fmla="*/ 193 h 412"/>
                <a:gd name="T36" fmla="*/ 17 w 331"/>
                <a:gd name="T37" fmla="*/ 196 h 412"/>
                <a:gd name="T38" fmla="*/ 20 w 331"/>
                <a:gd name="T39" fmla="*/ 180 h 412"/>
                <a:gd name="T40" fmla="*/ 149 w 331"/>
                <a:gd name="T41" fmla="*/ 344 h 412"/>
                <a:gd name="T42" fmla="*/ 39 w 331"/>
                <a:gd name="T43" fmla="*/ 227 h 412"/>
                <a:gd name="T44" fmla="*/ 37 w 331"/>
                <a:gd name="T45" fmla="*/ 244 h 412"/>
                <a:gd name="T46" fmla="*/ 68 w 331"/>
                <a:gd name="T47" fmla="*/ 302 h 412"/>
                <a:gd name="T48" fmla="*/ 152 w 331"/>
                <a:gd name="T49" fmla="*/ 410 h 412"/>
                <a:gd name="T50" fmla="*/ 153 w 331"/>
                <a:gd name="T51" fmla="*/ 401 h 412"/>
                <a:gd name="T52" fmla="*/ 167 w 331"/>
                <a:gd name="T53" fmla="*/ 397 h 412"/>
                <a:gd name="T54" fmla="*/ 76 w 331"/>
                <a:gd name="T55" fmla="*/ 256 h 412"/>
                <a:gd name="T56" fmla="*/ 180 w 331"/>
                <a:gd name="T57" fmla="*/ 378 h 412"/>
                <a:gd name="T58" fmla="*/ 23 w 331"/>
                <a:gd name="T59" fmla="*/ 136 h 412"/>
                <a:gd name="T60" fmla="*/ 188 w 331"/>
                <a:gd name="T61" fmla="*/ 350 h 412"/>
                <a:gd name="T62" fmla="*/ 188 w 331"/>
                <a:gd name="T63" fmla="*/ 335 h 412"/>
                <a:gd name="T64" fmla="*/ 198 w 331"/>
                <a:gd name="T65" fmla="*/ 326 h 412"/>
                <a:gd name="T66" fmla="*/ 214 w 331"/>
                <a:gd name="T67" fmla="*/ 323 h 412"/>
                <a:gd name="T68" fmla="*/ 231 w 331"/>
                <a:gd name="T69" fmla="*/ 334 h 412"/>
                <a:gd name="T70" fmla="*/ 132 w 331"/>
                <a:gd name="T71" fmla="*/ 162 h 412"/>
                <a:gd name="T72" fmla="*/ 257 w 331"/>
                <a:gd name="T73" fmla="*/ 316 h 412"/>
                <a:gd name="T74" fmla="*/ 265 w 331"/>
                <a:gd name="T75" fmla="*/ 311 h 412"/>
                <a:gd name="T76" fmla="*/ 170 w 331"/>
                <a:gd name="T77" fmla="*/ 151 h 412"/>
                <a:gd name="T78" fmla="*/ 280 w 331"/>
                <a:gd name="T79" fmla="*/ 296 h 412"/>
                <a:gd name="T80" fmla="*/ 288 w 331"/>
                <a:gd name="T81" fmla="*/ 276 h 412"/>
                <a:gd name="T82" fmla="*/ 301 w 331"/>
                <a:gd name="T83" fmla="*/ 264 h 412"/>
                <a:gd name="T84" fmla="*/ 273 w 331"/>
                <a:gd name="T85" fmla="*/ 261 h 412"/>
                <a:gd name="T86" fmla="*/ 266 w 331"/>
                <a:gd name="T87" fmla="*/ 271 h 412"/>
                <a:gd name="T88" fmla="*/ 253 w 331"/>
                <a:gd name="T89" fmla="*/ 250 h 412"/>
                <a:gd name="T90" fmla="*/ 263 w 331"/>
                <a:gd name="T91" fmla="*/ 240 h 412"/>
                <a:gd name="T92" fmla="*/ 265 w 331"/>
                <a:gd name="T93" fmla="*/ 239 h 412"/>
                <a:gd name="T94" fmla="*/ 271 w 331"/>
                <a:gd name="T95" fmla="*/ 230 h 412"/>
                <a:gd name="T96" fmla="*/ 150 w 331"/>
                <a:gd name="T97" fmla="*/ 30 h 412"/>
                <a:gd name="T98" fmla="*/ 322 w 331"/>
                <a:gd name="T99" fmla="*/ 243 h 412"/>
                <a:gd name="T100" fmla="*/ 327 w 331"/>
                <a:gd name="T101" fmla="*/ 236 h 412"/>
                <a:gd name="T102" fmla="*/ 159 w 331"/>
                <a:gd name="T103" fmla="*/ 309 h 412"/>
                <a:gd name="T104" fmla="*/ 212 w 331"/>
                <a:gd name="T105" fmla="*/ 209 h 412"/>
                <a:gd name="T106" fmla="*/ 160 w 331"/>
                <a:gd name="T107" fmla="*/ 128 h 412"/>
                <a:gd name="T108" fmla="*/ 235 w 331"/>
                <a:gd name="T109" fmla="*/ 138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1" h="412">
                  <a:moveTo>
                    <a:pt x="329" y="222"/>
                  </a:moveTo>
                  <a:cubicBezTo>
                    <a:pt x="323" y="217"/>
                    <a:pt x="316" y="211"/>
                    <a:pt x="309" y="206"/>
                  </a:cubicBezTo>
                  <a:cubicBezTo>
                    <a:pt x="308" y="205"/>
                    <a:pt x="306" y="206"/>
                    <a:pt x="307" y="208"/>
                  </a:cubicBezTo>
                  <a:cubicBezTo>
                    <a:pt x="309" y="211"/>
                    <a:pt x="311" y="215"/>
                    <a:pt x="313" y="219"/>
                  </a:cubicBezTo>
                  <a:cubicBezTo>
                    <a:pt x="257" y="146"/>
                    <a:pt x="201" y="74"/>
                    <a:pt x="144" y="1"/>
                  </a:cubicBezTo>
                  <a:cubicBezTo>
                    <a:pt x="143" y="0"/>
                    <a:pt x="141" y="2"/>
                    <a:pt x="142" y="3"/>
                  </a:cubicBezTo>
                  <a:cubicBezTo>
                    <a:pt x="156" y="25"/>
                    <a:pt x="170" y="46"/>
                    <a:pt x="184" y="68"/>
                  </a:cubicBezTo>
                  <a:cubicBezTo>
                    <a:pt x="169" y="48"/>
                    <a:pt x="153" y="29"/>
                    <a:pt x="138" y="10"/>
                  </a:cubicBezTo>
                  <a:cubicBezTo>
                    <a:pt x="137" y="8"/>
                    <a:pt x="135" y="10"/>
                    <a:pt x="136" y="12"/>
                  </a:cubicBezTo>
                  <a:cubicBezTo>
                    <a:pt x="174" y="83"/>
                    <a:pt x="234" y="140"/>
                    <a:pt x="272" y="211"/>
                  </a:cubicBezTo>
                  <a:cubicBezTo>
                    <a:pt x="245" y="178"/>
                    <a:pt x="220" y="144"/>
                    <a:pt x="195" y="111"/>
                  </a:cubicBezTo>
                  <a:cubicBezTo>
                    <a:pt x="174" y="81"/>
                    <a:pt x="152" y="51"/>
                    <a:pt x="131" y="21"/>
                  </a:cubicBezTo>
                  <a:cubicBezTo>
                    <a:pt x="130" y="20"/>
                    <a:pt x="127" y="21"/>
                    <a:pt x="128" y="23"/>
                  </a:cubicBezTo>
                  <a:cubicBezTo>
                    <a:pt x="149" y="53"/>
                    <a:pt x="170" y="83"/>
                    <a:pt x="192" y="112"/>
                  </a:cubicBezTo>
                  <a:cubicBezTo>
                    <a:pt x="196" y="118"/>
                    <a:pt x="200" y="124"/>
                    <a:pt x="205" y="130"/>
                  </a:cubicBezTo>
                  <a:cubicBezTo>
                    <a:pt x="225" y="159"/>
                    <a:pt x="246" y="188"/>
                    <a:pt x="262" y="220"/>
                  </a:cubicBezTo>
                  <a:cubicBezTo>
                    <a:pt x="213" y="158"/>
                    <a:pt x="166" y="94"/>
                    <a:pt x="123" y="27"/>
                  </a:cubicBezTo>
                  <a:cubicBezTo>
                    <a:pt x="122" y="26"/>
                    <a:pt x="120" y="27"/>
                    <a:pt x="121" y="29"/>
                  </a:cubicBezTo>
                  <a:cubicBezTo>
                    <a:pt x="141" y="60"/>
                    <a:pt x="160" y="92"/>
                    <a:pt x="181" y="124"/>
                  </a:cubicBezTo>
                  <a:cubicBezTo>
                    <a:pt x="158" y="93"/>
                    <a:pt x="135" y="62"/>
                    <a:pt x="113" y="31"/>
                  </a:cubicBezTo>
                  <a:cubicBezTo>
                    <a:pt x="111" y="29"/>
                    <a:pt x="109" y="30"/>
                    <a:pt x="109" y="32"/>
                  </a:cubicBezTo>
                  <a:cubicBezTo>
                    <a:pt x="112" y="42"/>
                    <a:pt x="116" y="50"/>
                    <a:pt x="121" y="59"/>
                  </a:cubicBezTo>
                  <a:cubicBezTo>
                    <a:pt x="116" y="51"/>
                    <a:pt x="111" y="43"/>
                    <a:pt x="107" y="35"/>
                  </a:cubicBezTo>
                  <a:cubicBezTo>
                    <a:pt x="105" y="33"/>
                    <a:pt x="103" y="35"/>
                    <a:pt x="104" y="36"/>
                  </a:cubicBezTo>
                  <a:cubicBezTo>
                    <a:pt x="119" y="63"/>
                    <a:pt x="134" y="90"/>
                    <a:pt x="149" y="116"/>
                  </a:cubicBezTo>
                  <a:cubicBezTo>
                    <a:pt x="132" y="93"/>
                    <a:pt x="115" y="69"/>
                    <a:pt x="99" y="46"/>
                  </a:cubicBezTo>
                  <a:cubicBezTo>
                    <a:pt x="97" y="44"/>
                    <a:pt x="94" y="46"/>
                    <a:pt x="95" y="48"/>
                  </a:cubicBezTo>
                  <a:cubicBezTo>
                    <a:pt x="105" y="64"/>
                    <a:pt x="114" y="79"/>
                    <a:pt x="124" y="95"/>
                  </a:cubicBezTo>
                  <a:cubicBezTo>
                    <a:pt x="113" y="79"/>
                    <a:pt x="102" y="62"/>
                    <a:pt x="91" y="46"/>
                  </a:cubicBezTo>
                  <a:cubicBezTo>
                    <a:pt x="89" y="44"/>
                    <a:pt x="86" y="46"/>
                    <a:pt x="88" y="48"/>
                  </a:cubicBezTo>
                  <a:cubicBezTo>
                    <a:pt x="127" y="110"/>
                    <a:pt x="167" y="173"/>
                    <a:pt x="206" y="235"/>
                  </a:cubicBezTo>
                  <a:cubicBezTo>
                    <a:pt x="166" y="176"/>
                    <a:pt x="125" y="117"/>
                    <a:pt x="85" y="58"/>
                  </a:cubicBezTo>
                  <a:cubicBezTo>
                    <a:pt x="83" y="57"/>
                    <a:pt x="81" y="58"/>
                    <a:pt x="82" y="60"/>
                  </a:cubicBezTo>
                  <a:cubicBezTo>
                    <a:pt x="126" y="132"/>
                    <a:pt x="171" y="204"/>
                    <a:pt x="216" y="276"/>
                  </a:cubicBezTo>
                  <a:cubicBezTo>
                    <a:pt x="167" y="209"/>
                    <a:pt x="120" y="139"/>
                    <a:pt x="76" y="68"/>
                  </a:cubicBezTo>
                  <a:cubicBezTo>
                    <a:pt x="74" y="66"/>
                    <a:pt x="71" y="68"/>
                    <a:pt x="72" y="70"/>
                  </a:cubicBezTo>
                  <a:cubicBezTo>
                    <a:pt x="102" y="122"/>
                    <a:pt x="133" y="172"/>
                    <a:pt x="166" y="222"/>
                  </a:cubicBezTo>
                  <a:cubicBezTo>
                    <a:pt x="131" y="173"/>
                    <a:pt x="97" y="125"/>
                    <a:pt x="62" y="76"/>
                  </a:cubicBezTo>
                  <a:cubicBezTo>
                    <a:pt x="60" y="75"/>
                    <a:pt x="58" y="76"/>
                    <a:pt x="59" y="78"/>
                  </a:cubicBezTo>
                  <a:cubicBezTo>
                    <a:pt x="109" y="155"/>
                    <a:pt x="159" y="231"/>
                    <a:pt x="210" y="308"/>
                  </a:cubicBezTo>
                  <a:cubicBezTo>
                    <a:pt x="154" y="239"/>
                    <a:pt x="108" y="163"/>
                    <a:pt x="62" y="88"/>
                  </a:cubicBezTo>
                  <a:cubicBezTo>
                    <a:pt x="61" y="86"/>
                    <a:pt x="58" y="87"/>
                    <a:pt x="59" y="89"/>
                  </a:cubicBezTo>
                  <a:cubicBezTo>
                    <a:pt x="75" y="119"/>
                    <a:pt x="92" y="149"/>
                    <a:pt x="110" y="178"/>
                  </a:cubicBezTo>
                  <a:cubicBezTo>
                    <a:pt x="90" y="150"/>
                    <a:pt x="71" y="123"/>
                    <a:pt x="51" y="96"/>
                  </a:cubicBezTo>
                  <a:cubicBezTo>
                    <a:pt x="50" y="94"/>
                    <a:pt x="47" y="96"/>
                    <a:pt x="48" y="98"/>
                  </a:cubicBezTo>
                  <a:cubicBezTo>
                    <a:pt x="83" y="153"/>
                    <a:pt x="118" y="207"/>
                    <a:pt x="153" y="262"/>
                  </a:cubicBezTo>
                  <a:cubicBezTo>
                    <a:pt x="115" y="209"/>
                    <a:pt x="78" y="155"/>
                    <a:pt x="41" y="102"/>
                  </a:cubicBezTo>
                  <a:cubicBezTo>
                    <a:pt x="39" y="100"/>
                    <a:pt x="36" y="102"/>
                    <a:pt x="38" y="104"/>
                  </a:cubicBezTo>
                  <a:cubicBezTo>
                    <a:pt x="61" y="140"/>
                    <a:pt x="85" y="177"/>
                    <a:pt x="109" y="214"/>
                  </a:cubicBezTo>
                  <a:cubicBezTo>
                    <a:pt x="84" y="179"/>
                    <a:pt x="59" y="144"/>
                    <a:pt x="33" y="110"/>
                  </a:cubicBezTo>
                  <a:cubicBezTo>
                    <a:pt x="31" y="108"/>
                    <a:pt x="29" y="110"/>
                    <a:pt x="30" y="112"/>
                  </a:cubicBezTo>
                  <a:cubicBezTo>
                    <a:pt x="34" y="121"/>
                    <a:pt x="39" y="130"/>
                    <a:pt x="44" y="139"/>
                  </a:cubicBezTo>
                  <a:cubicBezTo>
                    <a:pt x="39" y="132"/>
                    <a:pt x="34" y="125"/>
                    <a:pt x="30" y="118"/>
                  </a:cubicBezTo>
                  <a:cubicBezTo>
                    <a:pt x="28" y="117"/>
                    <a:pt x="26" y="118"/>
                    <a:pt x="27" y="120"/>
                  </a:cubicBezTo>
                  <a:cubicBezTo>
                    <a:pt x="64" y="179"/>
                    <a:pt x="100" y="239"/>
                    <a:pt x="137" y="298"/>
                  </a:cubicBezTo>
                  <a:cubicBezTo>
                    <a:pt x="98" y="241"/>
                    <a:pt x="59" y="183"/>
                    <a:pt x="20" y="125"/>
                  </a:cubicBezTo>
                  <a:cubicBezTo>
                    <a:pt x="19" y="124"/>
                    <a:pt x="17" y="125"/>
                    <a:pt x="17" y="127"/>
                  </a:cubicBezTo>
                  <a:cubicBezTo>
                    <a:pt x="21" y="142"/>
                    <a:pt x="28" y="155"/>
                    <a:pt x="36" y="168"/>
                  </a:cubicBezTo>
                  <a:cubicBezTo>
                    <a:pt x="30" y="160"/>
                    <a:pt x="24" y="151"/>
                    <a:pt x="18" y="143"/>
                  </a:cubicBezTo>
                  <a:cubicBezTo>
                    <a:pt x="18" y="142"/>
                    <a:pt x="16" y="143"/>
                    <a:pt x="17" y="144"/>
                  </a:cubicBezTo>
                  <a:cubicBezTo>
                    <a:pt x="45" y="184"/>
                    <a:pt x="73" y="225"/>
                    <a:pt x="101" y="265"/>
                  </a:cubicBezTo>
                  <a:cubicBezTo>
                    <a:pt x="75" y="229"/>
                    <a:pt x="49" y="194"/>
                    <a:pt x="22" y="159"/>
                  </a:cubicBezTo>
                  <a:cubicBezTo>
                    <a:pt x="21" y="157"/>
                    <a:pt x="19" y="159"/>
                    <a:pt x="20" y="161"/>
                  </a:cubicBezTo>
                  <a:cubicBezTo>
                    <a:pt x="21" y="169"/>
                    <a:pt x="24" y="177"/>
                    <a:pt x="27" y="184"/>
                  </a:cubicBezTo>
                  <a:cubicBezTo>
                    <a:pt x="23" y="180"/>
                    <a:pt x="20" y="175"/>
                    <a:pt x="16" y="170"/>
                  </a:cubicBezTo>
                  <a:cubicBezTo>
                    <a:pt x="15" y="169"/>
                    <a:pt x="13" y="170"/>
                    <a:pt x="13" y="172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17" y="191"/>
                    <a:pt x="12" y="185"/>
                    <a:pt x="7" y="178"/>
                  </a:cubicBezTo>
                  <a:cubicBezTo>
                    <a:pt x="6" y="177"/>
                    <a:pt x="3" y="178"/>
                    <a:pt x="4" y="180"/>
                  </a:cubicBezTo>
                  <a:cubicBezTo>
                    <a:pt x="9" y="188"/>
                    <a:pt x="9" y="188"/>
                    <a:pt x="9" y="188"/>
                  </a:cubicBezTo>
                  <a:cubicBezTo>
                    <a:pt x="7" y="186"/>
                    <a:pt x="5" y="185"/>
                    <a:pt x="3" y="187"/>
                  </a:cubicBezTo>
                  <a:cubicBezTo>
                    <a:pt x="0" y="189"/>
                    <a:pt x="2" y="191"/>
                    <a:pt x="4" y="193"/>
                  </a:cubicBezTo>
                  <a:cubicBezTo>
                    <a:pt x="4" y="193"/>
                    <a:pt x="5" y="193"/>
                    <a:pt x="6" y="192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9" y="194"/>
                    <a:pt x="13" y="198"/>
                    <a:pt x="15" y="198"/>
                  </a:cubicBezTo>
                  <a:cubicBezTo>
                    <a:pt x="16" y="198"/>
                    <a:pt x="17" y="197"/>
                    <a:pt x="17" y="196"/>
                  </a:cubicBezTo>
                  <a:cubicBezTo>
                    <a:pt x="16" y="194"/>
                    <a:pt x="15" y="193"/>
                    <a:pt x="15" y="192"/>
                  </a:cubicBezTo>
                  <a:cubicBezTo>
                    <a:pt x="18" y="195"/>
                    <a:pt x="22" y="198"/>
                    <a:pt x="26" y="201"/>
                  </a:cubicBezTo>
                  <a:cubicBezTo>
                    <a:pt x="27" y="202"/>
                    <a:pt x="29" y="200"/>
                    <a:pt x="28" y="199"/>
                  </a:cubicBezTo>
                  <a:cubicBezTo>
                    <a:pt x="25" y="193"/>
                    <a:pt x="23" y="186"/>
                    <a:pt x="20" y="180"/>
                  </a:cubicBezTo>
                  <a:cubicBezTo>
                    <a:pt x="27" y="189"/>
                    <a:pt x="33" y="197"/>
                    <a:pt x="38" y="207"/>
                  </a:cubicBezTo>
                  <a:cubicBezTo>
                    <a:pt x="39" y="208"/>
                    <a:pt x="42" y="207"/>
                    <a:pt x="41" y="205"/>
                  </a:cubicBezTo>
                  <a:cubicBezTo>
                    <a:pt x="33" y="193"/>
                    <a:pt x="28" y="181"/>
                    <a:pt x="25" y="167"/>
                  </a:cubicBezTo>
                  <a:cubicBezTo>
                    <a:pt x="68" y="225"/>
                    <a:pt x="110" y="284"/>
                    <a:pt x="149" y="344"/>
                  </a:cubicBezTo>
                  <a:cubicBezTo>
                    <a:pt x="115" y="300"/>
                    <a:pt x="81" y="256"/>
                    <a:pt x="47" y="212"/>
                  </a:cubicBezTo>
                  <a:cubicBezTo>
                    <a:pt x="46" y="210"/>
                    <a:pt x="43" y="212"/>
                    <a:pt x="44" y="214"/>
                  </a:cubicBezTo>
                  <a:cubicBezTo>
                    <a:pt x="69" y="252"/>
                    <a:pt x="96" y="289"/>
                    <a:pt x="123" y="326"/>
                  </a:cubicBezTo>
                  <a:cubicBezTo>
                    <a:pt x="95" y="293"/>
                    <a:pt x="67" y="260"/>
                    <a:pt x="39" y="227"/>
                  </a:cubicBezTo>
                  <a:cubicBezTo>
                    <a:pt x="38" y="226"/>
                    <a:pt x="36" y="228"/>
                    <a:pt x="37" y="229"/>
                  </a:cubicBezTo>
                  <a:cubicBezTo>
                    <a:pt x="55" y="253"/>
                    <a:pt x="72" y="277"/>
                    <a:pt x="90" y="301"/>
                  </a:cubicBezTo>
                  <a:cubicBezTo>
                    <a:pt x="74" y="281"/>
                    <a:pt x="57" y="262"/>
                    <a:pt x="40" y="242"/>
                  </a:cubicBezTo>
                  <a:cubicBezTo>
                    <a:pt x="39" y="241"/>
                    <a:pt x="36" y="243"/>
                    <a:pt x="37" y="244"/>
                  </a:cubicBezTo>
                  <a:cubicBezTo>
                    <a:pt x="56" y="270"/>
                    <a:pt x="75" y="296"/>
                    <a:pt x="94" y="321"/>
                  </a:cubicBezTo>
                  <a:cubicBezTo>
                    <a:pt x="76" y="298"/>
                    <a:pt x="58" y="275"/>
                    <a:pt x="40" y="252"/>
                  </a:cubicBezTo>
                  <a:cubicBezTo>
                    <a:pt x="38" y="251"/>
                    <a:pt x="36" y="253"/>
                    <a:pt x="37" y="254"/>
                  </a:cubicBezTo>
                  <a:cubicBezTo>
                    <a:pt x="47" y="271"/>
                    <a:pt x="57" y="287"/>
                    <a:pt x="68" y="302"/>
                  </a:cubicBezTo>
                  <a:cubicBezTo>
                    <a:pt x="57" y="290"/>
                    <a:pt x="46" y="279"/>
                    <a:pt x="35" y="267"/>
                  </a:cubicBezTo>
                  <a:cubicBezTo>
                    <a:pt x="34" y="266"/>
                    <a:pt x="33" y="267"/>
                    <a:pt x="34" y="268"/>
                  </a:cubicBezTo>
                  <a:cubicBezTo>
                    <a:pt x="49" y="285"/>
                    <a:pt x="64" y="301"/>
                    <a:pt x="79" y="318"/>
                  </a:cubicBezTo>
                  <a:cubicBezTo>
                    <a:pt x="101" y="350"/>
                    <a:pt x="126" y="381"/>
                    <a:pt x="152" y="410"/>
                  </a:cubicBezTo>
                  <a:cubicBezTo>
                    <a:pt x="153" y="412"/>
                    <a:pt x="155" y="410"/>
                    <a:pt x="154" y="408"/>
                  </a:cubicBezTo>
                  <a:cubicBezTo>
                    <a:pt x="134" y="379"/>
                    <a:pt x="111" y="351"/>
                    <a:pt x="88" y="324"/>
                  </a:cubicBezTo>
                  <a:cubicBezTo>
                    <a:pt x="77" y="310"/>
                    <a:pt x="67" y="295"/>
                    <a:pt x="57" y="280"/>
                  </a:cubicBezTo>
                  <a:cubicBezTo>
                    <a:pt x="89" y="321"/>
                    <a:pt x="121" y="361"/>
                    <a:pt x="153" y="401"/>
                  </a:cubicBezTo>
                  <a:cubicBezTo>
                    <a:pt x="154" y="403"/>
                    <a:pt x="156" y="401"/>
                    <a:pt x="155" y="399"/>
                  </a:cubicBezTo>
                  <a:cubicBezTo>
                    <a:pt x="124" y="357"/>
                    <a:pt x="94" y="315"/>
                    <a:pt x="63" y="273"/>
                  </a:cubicBezTo>
                  <a:cubicBezTo>
                    <a:pt x="98" y="314"/>
                    <a:pt x="132" y="356"/>
                    <a:pt x="164" y="398"/>
                  </a:cubicBezTo>
                  <a:cubicBezTo>
                    <a:pt x="166" y="400"/>
                    <a:pt x="168" y="398"/>
                    <a:pt x="167" y="397"/>
                  </a:cubicBezTo>
                  <a:cubicBezTo>
                    <a:pt x="135" y="354"/>
                    <a:pt x="102" y="312"/>
                    <a:pt x="70" y="269"/>
                  </a:cubicBezTo>
                  <a:cubicBezTo>
                    <a:pt x="103" y="308"/>
                    <a:pt x="137" y="347"/>
                    <a:pt x="170" y="386"/>
                  </a:cubicBezTo>
                  <a:cubicBezTo>
                    <a:pt x="171" y="388"/>
                    <a:pt x="173" y="385"/>
                    <a:pt x="172" y="384"/>
                  </a:cubicBezTo>
                  <a:cubicBezTo>
                    <a:pt x="139" y="342"/>
                    <a:pt x="107" y="299"/>
                    <a:pt x="76" y="256"/>
                  </a:cubicBezTo>
                  <a:cubicBezTo>
                    <a:pt x="109" y="298"/>
                    <a:pt x="141" y="340"/>
                    <a:pt x="174" y="382"/>
                  </a:cubicBezTo>
                  <a:cubicBezTo>
                    <a:pt x="175" y="383"/>
                    <a:pt x="178" y="382"/>
                    <a:pt x="177" y="380"/>
                  </a:cubicBezTo>
                  <a:cubicBezTo>
                    <a:pt x="153" y="342"/>
                    <a:pt x="129" y="305"/>
                    <a:pt x="103" y="269"/>
                  </a:cubicBezTo>
                  <a:cubicBezTo>
                    <a:pt x="129" y="305"/>
                    <a:pt x="154" y="342"/>
                    <a:pt x="180" y="378"/>
                  </a:cubicBezTo>
                  <a:cubicBezTo>
                    <a:pt x="181" y="380"/>
                    <a:pt x="184" y="378"/>
                    <a:pt x="183" y="376"/>
                  </a:cubicBezTo>
                  <a:cubicBezTo>
                    <a:pt x="96" y="250"/>
                    <a:pt x="96" y="250"/>
                    <a:pt x="96" y="250"/>
                  </a:cubicBezTo>
                  <a:cubicBezTo>
                    <a:pt x="81" y="229"/>
                    <a:pt x="67" y="208"/>
                    <a:pt x="52" y="187"/>
                  </a:cubicBezTo>
                  <a:cubicBezTo>
                    <a:pt x="41" y="171"/>
                    <a:pt x="30" y="154"/>
                    <a:pt x="23" y="136"/>
                  </a:cubicBezTo>
                  <a:cubicBezTo>
                    <a:pt x="75" y="212"/>
                    <a:pt x="127" y="288"/>
                    <a:pt x="178" y="365"/>
                  </a:cubicBezTo>
                  <a:cubicBezTo>
                    <a:pt x="179" y="366"/>
                    <a:pt x="182" y="365"/>
                    <a:pt x="181" y="363"/>
                  </a:cubicBezTo>
                  <a:cubicBezTo>
                    <a:pt x="155" y="321"/>
                    <a:pt x="129" y="280"/>
                    <a:pt x="104" y="238"/>
                  </a:cubicBezTo>
                  <a:cubicBezTo>
                    <a:pt x="130" y="277"/>
                    <a:pt x="158" y="314"/>
                    <a:pt x="188" y="350"/>
                  </a:cubicBezTo>
                  <a:cubicBezTo>
                    <a:pt x="189" y="352"/>
                    <a:pt x="192" y="350"/>
                    <a:pt x="190" y="348"/>
                  </a:cubicBezTo>
                  <a:cubicBezTo>
                    <a:pt x="148" y="288"/>
                    <a:pt x="106" y="227"/>
                    <a:pt x="64" y="167"/>
                  </a:cubicBezTo>
                  <a:cubicBezTo>
                    <a:pt x="56" y="154"/>
                    <a:pt x="49" y="141"/>
                    <a:pt x="42" y="128"/>
                  </a:cubicBezTo>
                  <a:cubicBezTo>
                    <a:pt x="93" y="195"/>
                    <a:pt x="142" y="264"/>
                    <a:pt x="188" y="335"/>
                  </a:cubicBezTo>
                  <a:cubicBezTo>
                    <a:pt x="190" y="337"/>
                    <a:pt x="193" y="335"/>
                    <a:pt x="191" y="333"/>
                  </a:cubicBezTo>
                  <a:cubicBezTo>
                    <a:pt x="159" y="284"/>
                    <a:pt x="127" y="234"/>
                    <a:pt x="94" y="184"/>
                  </a:cubicBezTo>
                  <a:cubicBezTo>
                    <a:pt x="128" y="232"/>
                    <a:pt x="161" y="280"/>
                    <a:pt x="195" y="328"/>
                  </a:cubicBezTo>
                  <a:cubicBezTo>
                    <a:pt x="196" y="329"/>
                    <a:pt x="199" y="328"/>
                    <a:pt x="198" y="326"/>
                  </a:cubicBezTo>
                  <a:cubicBezTo>
                    <a:pt x="160" y="267"/>
                    <a:pt x="123" y="208"/>
                    <a:pt x="85" y="149"/>
                  </a:cubicBezTo>
                  <a:cubicBezTo>
                    <a:pt x="106" y="178"/>
                    <a:pt x="127" y="208"/>
                    <a:pt x="148" y="237"/>
                  </a:cubicBezTo>
                  <a:cubicBezTo>
                    <a:pt x="168" y="267"/>
                    <a:pt x="189" y="296"/>
                    <a:pt x="211" y="325"/>
                  </a:cubicBezTo>
                  <a:cubicBezTo>
                    <a:pt x="213" y="327"/>
                    <a:pt x="216" y="325"/>
                    <a:pt x="214" y="323"/>
                  </a:cubicBezTo>
                  <a:cubicBezTo>
                    <a:pt x="194" y="294"/>
                    <a:pt x="173" y="266"/>
                    <a:pt x="152" y="237"/>
                  </a:cubicBezTo>
                  <a:cubicBezTo>
                    <a:pt x="144" y="225"/>
                    <a:pt x="137" y="214"/>
                    <a:pt x="129" y="202"/>
                  </a:cubicBezTo>
                  <a:cubicBezTo>
                    <a:pt x="160" y="249"/>
                    <a:pt x="192" y="294"/>
                    <a:pt x="228" y="336"/>
                  </a:cubicBezTo>
                  <a:cubicBezTo>
                    <a:pt x="229" y="337"/>
                    <a:pt x="232" y="335"/>
                    <a:pt x="231" y="334"/>
                  </a:cubicBezTo>
                  <a:cubicBezTo>
                    <a:pt x="189" y="270"/>
                    <a:pt x="148" y="207"/>
                    <a:pt x="106" y="144"/>
                  </a:cubicBezTo>
                  <a:cubicBezTo>
                    <a:pt x="149" y="204"/>
                    <a:pt x="193" y="264"/>
                    <a:pt x="236" y="325"/>
                  </a:cubicBezTo>
                  <a:cubicBezTo>
                    <a:pt x="237" y="326"/>
                    <a:pt x="240" y="325"/>
                    <a:pt x="239" y="323"/>
                  </a:cubicBezTo>
                  <a:cubicBezTo>
                    <a:pt x="203" y="270"/>
                    <a:pt x="166" y="216"/>
                    <a:pt x="132" y="162"/>
                  </a:cubicBezTo>
                  <a:cubicBezTo>
                    <a:pt x="167" y="214"/>
                    <a:pt x="203" y="266"/>
                    <a:pt x="241" y="316"/>
                  </a:cubicBezTo>
                  <a:cubicBezTo>
                    <a:pt x="242" y="318"/>
                    <a:pt x="246" y="316"/>
                    <a:pt x="244" y="314"/>
                  </a:cubicBezTo>
                  <a:cubicBezTo>
                    <a:pt x="206" y="252"/>
                    <a:pt x="167" y="190"/>
                    <a:pt x="129" y="129"/>
                  </a:cubicBezTo>
                  <a:cubicBezTo>
                    <a:pt x="171" y="191"/>
                    <a:pt x="214" y="253"/>
                    <a:pt x="257" y="316"/>
                  </a:cubicBezTo>
                  <a:cubicBezTo>
                    <a:pt x="258" y="318"/>
                    <a:pt x="261" y="316"/>
                    <a:pt x="260" y="314"/>
                  </a:cubicBezTo>
                  <a:cubicBezTo>
                    <a:pt x="225" y="258"/>
                    <a:pt x="189" y="202"/>
                    <a:pt x="154" y="146"/>
                  </a:cubicBezTo>
                  <a:cubicBezTo>
                    <a:pt x="182" y="187"/>
                    <a:pt x="182" y="187"/>
                    <a:pt x="182" y="187"/>
                  </a:cubicBezTo>
                  <a:cubicBezTo>
                    <a:pt x="209" y="229"/>
                    <a:pt x="237" y="270"/>
                    <a:pt x="265" y="311"/>
                  </a:cubicBezTo>
                  <a:cubicBezTo>
                    <a:pt x="267" y="313"/>
                    <a:pt x="270" y="311"/>
                    <a:pt x="269" y="309"/>
                  </a:cubicBezTo>
                  <a:cubicBezTo>
                    <a:pt x="240" y="267"/>
                    <a:pt x="212" y="225"/>
                    <a:pt x="184" y="184"/>
                  </a:cubicBezTo>
                  <a:cubicBezTo>
                    <a:pt x="162" y="150"/>
                    <a:pt x="140" y="115"/>
                    <a:pt x="119" y="81"/>
                  </a:cubicBezTo>
                  <a:cubicBezTo>
                    <a:pt x="170" y="151"/>
                    <a:pt x="170" y="151"/>
                    <a:pt x="170" y="151"/>
                  </a:cubicBezTo>
                  <a:cubicBezTo>
                    <a:pt x="202" y="203"/>
                    <a:pt x="237" y="254"/>
                    <a:pt x="277" y="300"/>
                  </a:cubicBezTo>
                  <a:cubicBezTo>
                    <a:pt x="279" y="301"/>
                    <a:pt x="282" y="299"/>
                    <a:pt x="280" y="298"/>
                  </a:cubicBezTo>
                  <a:cubicBezTo>
                    <a:pt x="277" y="292"/>
                    <a:pt x="273" y="287"/>
                    <a:pt x="269" y="282"/>
                  </a:cubicBezTo>
                  <a:cubicBezTo>
                    <a:pt x="273" y="287"/>
                    <a:pt x="277" y="291"/>
                    <a:pt x="280" y="296"/>
                  </a:cubicBezTo>
                  <a:cubicBezTo>
                    <a:pt x="282" y="298"/>
                    <a:pt x="285" y="296"/>
                    <a:pt x="284" y="294"/>
                  </a:cubicBezTo>
                  <a:cubicBezTo>
                    <a:pt x="264" y="261"/>
                    <a:pt x="264" y="261"/>
                    <a:pt x="264" y="261"/>
                  </a:cubicBezTo>
                  <a:cubicBezTo>
                    <a:pt x="271" y="266"/>
                    <a:pt x="279" y="272"/>
                    <a:pt x="286" y="278"/>
                  </a:cubicBezTo>
                  <a:cubicBezTo>
                    <a:pt x="287" y="279"/>
                    <a:pt x="290" y="278"/>
                    <a:pt x="288" y="276"/>
                  </a:cubicBezTo>
                  <a:cubicBezTo>
                    <a:pt x="286" y="272"/>
                    <a:pt x="284" y="269"/>
                    <a:pt x="281" y="266"/>
                  </a:cubicBezTo>
                  <a:cubicBezTo>
                    <a:pt x="285" y="268"/>
                    <a:pt x="290" y="271"/>
                    <a:pt x="294" y="273"/>
                  </a:cubicBezTo>
                  <a:cubicBezTo>
                    <a:pt x="296" y="274"/>
                    <a:pt x="297" y="272"/>
                    <a:pt x="296" y="270"/>
                  </a:cubicBezTo>
                  <a:cubicBezTo>
                    <a:pt x="298" y="268"/>
                    <a:pt x="299" y="266"/>
                    <a:pt x="301" y="264"/>
                  </a:cubicBezTo>
                  <a:cubicBezTo>
                    <a:pt x="303" y="265"/>
                    <a:pt x="305" y="262"/>
                    <a:pt x="303" y="261"/>
                  </a:cubicBezTo>
                  <a:cubicBezTo>
                    <a:pt x="297" y="258"/>
                    <a:pt x="292" y="262"/>
                    <a:pt x="291" y="267"/>
                  </a:cubicBezTo>
                  <a:cubicBezTo>
                    <a:pt x="286" y="264"/>
                    <a:pt x="281" y="261"/>
                    <a:pt x="276" y="258"/>
                  </a:cubicBezTo>
                  <a:cubicBezTo>
                    <a:pt x="274" y="257"/>
                    <a:pt x="272" y="259"/>
                    <a:pt x="273" y="261"/>
                  </a:cubicBezTo>
                  <a:cubicBezTo>
                    <a:pt x="275" y="263"/>
                    <a:pt x="276" y="265"/>
                    <a:pt x="277" y="267"/>
                  </a:cubicBezTo>
                  <a:cubicBezTo>
                    <a:pt x="271" y="262"/>
                    <a:pt x="265" y="256"/>
                    <a:pt x="259" y="251"/>
                  </a:cubicBezTo>
                  <a:cubicBezTo>
                    <a:pt x="257" y="250"/>
                    <a:pt x="255" y="252"/>
                    <a:pt x="256" y="254"/>
                  </a:cubicBezTo>
                  <a:cubicBezTo>
                    <a:pt x="259" y="260"/>
                    <a:pt x="263" y="265"/>
                    <a:pt x="266" y="271"/>
                  </a:cubicBezTo>
                  <a:cubicBezTo>
                    <a:pt x="219" y="210"/>
                    <a:pt x="175" y="147"/>
                    <a:pt x="135" y="82"/>
                  </a:cubicBezTo>
                  <a:cubicBezTo>
                    <a:pt x="147" y="100"/>
                    <a:pt x="162" y="118"/>
                    <a:pt x="175" y="136"/>
                  </a:cubicBezTo>
                  <a:cubicBezTo>
                    <a:pt x="202" y="174"/>
                    <a:pt x="227" y="212"/>
                    <a:pt x="251" y="251"/>
                  </a:cubicBezTo>
                  <a:cubicBezTo>
                    <a:pt x="252" y="253"/>
                    <a:pt x="254" y="251"/>
                    <a:pt x="253" y="250"/>
                  </a:cubicBezTo>
                  <a:cubicBezTo>
                    <a:pt x="231" y="212"/>
                    <a:pt x="207" y="174"/>
                    <a:pt x="182" y="138"/>
                  </a:cubicBezTo>
                  <a:cubicBezTo>
                    <a:pt x="160" y="108"/>
                    <a:pt x="133" y="78"/>
                    <a:pt x="118" y="44"/>
                  </a:cubicBezTo>
                  <a:cubicBezTo>
                    <a:pt x="152" y="90"/>
                    <a:pt x="187" y="137"/>
                    <a:pt x="221" y="184"/>
                  </a:cubicBezTo>
                  <a:cubicBezTo>
                    <a:pt x="235" y="203"/>
                    <a:pt x="248" y="222"/>
                    <a:pt x="263" y="240"/>
                  </a:cubicBezTo>
                  <a:cubicBezTo>
                    <a:pt x="263" y="240"/>
                    <a:pt x="263" y="240"/>
                    <a:pt x="263" y="240"/>
                  </a:cubicBezTo>
                  <a:cubicBezTo>
                    <a:pt x="263" y="240"/>
                    <a:pt x="263" y="240"/>
                    <a:pt x="263" y="240"/>
                  </a:cubicBezTo>
                  <a:cubicBezTo>
                    <a:pt x="263" y="240"/>
                    <a:pt x="263" y="241"/>
                    <a:pt x="263" y="241"/>
                  </a:cubicBezTo>
                  <a:cubicBezTo>
                    <a:pt x="264" y="242"/>
                    <a:pt x="266" y="240"/>
                    <a:pt x="265" y="239"/>
                  </a:cubicBezTo>
                  <a:cubicBezTo>
                    <a:pt x="251" y="220"/>
                    <a:pt x="237" y="201"/>
                    <a:pt x="223" y="182"/>
                  </a:cubicBezTo>
                  <a:cubicBezTo>
                    <a:pt x="203" y="153"/>
                    <a:pt x="184" y="124"/>
                    <a:pt x="166" y="95"/>
                  </a:cubicBezTo>
                  <a:cubicBezTo>
                    <a:pt x="198" y="142"/>
                    <a:pt x="233" y="187"/>
                    <a:pt x="268" y="232"/>
                  </a:cubicBezTo>
                  <a:cubicBezTo>
                    <a:pt x="269" y="233"/>
                    <a:pt x="271" y="231"/>
                    <a:pt x="271" y="230"/>
                  </a:cubicBezTo>
                  <a:cubicBezTo>
                    <a:pt x="263" y="212"/>
                    <a:pt x="253" y="195"/>
                    <a:pt x="242" y="179"/>
                  </a:cubicBezTo>
                  <a:cubicBezTo>
                    <a:pt x="255" y="195"/>
                    <a:pt x="267" y="211"/>
                    <a:pt x="280" y="227"/>
                  </a:cubicBezTo>
                  <a:cubicBezTo>
                    <a:pt x="281" y="228"/>
                    <a:pt x="284" y="226"/>
                    <a:pt x="283" y="224"/>
                  </a:cubicBezTo>
                  <a:cubicBezTo>
                    <a:pt x="249" y="153"/>
                    <a:pt x="191" y="97"/>
                    <a:pt x="150" y="30"/>
                  </a:cubicBezTo>
                  <a:cubicBezTo>
                    <a:pt x="169" y="54"/>
                    <a:pt x="187" y="78"/>
                    <a:pt x="206" y="101"/>
                  </a:cubicBezTo>
                  <a:cubicBezTo>
                    <a:pt x="214" y="113"/>
                    <a:pt x="222" y="125"/>
                    <a:pt x="230" y="137"/>
                  </a:cubicBezTo>
                  <a:cubicBezTo>
                    <a:pt x="256" y="176"/>
                    <a:pt x="284" y="215"/>
                    <a:pt x="319" y="246"/>
                  </a:cubicBezTo>
                  <a:cubicBezTo>
                    <a:pt x="321" y="247"/>
                    <a:pt x="323" y="245"/>
                    <a:pt x="322" y="243"/>
                  </a:cubicBezTo>
                  <a:cubicBezTo>
                    <a:pt x="285" y="196"/>
                    <a:pt x="248" y="149"/>
                    <a:pt x="211" y="102"/>
                  </a:cubicBezTo>
                  <a:cubicBezTo>
                    <a:pt x="196" y="79"/>
                    <a:pt x="181" y="56"/>
                    <a:pt x="166" y="34"/>
                  </a:cubicBezTo>
                  <a:cubicBezTo>
                    <a:pt x="219" y="102"/>
                    <a:pt x="271" y="170"/>
                    <a:pt x="325" y="238"/>
                  </a:cubicBezTo>
                  <a:cubicBezTo>
                    <a:pt x="326" y="239"/>
                    <a:pt x="328" y="238"/>
                    <a:pt x="327" y="236"/>
                  </a:cubicBezTo>
                  <a:cubicBezTo>
                    <a:pt x="322" y="229"/>
                    <a:pt x="318" y="221"/>
                    <a:pt x="313" y="213"/>
                  </a:cubicBezTo>
                  <a:cubicBezTo>
                    <a:pt x="318" y="217"/>
                    <a:pt x="323" y="220"/>
                    <a:pt x="327" y="224"/>
                  </a:cubicBezTo>
                  <a:cubicBezTo>
                    <a:pt x="329" y="225"/>
                    <a:pt x="331" y="223"/>
                    <a:pt x="329" y="222"/>
                  </a:cubicBezTo>
                  <a:close/>
                  <a:moveTo>
                    <a:pt x="159" y="309"/>
                  </a:moveTo>
                  <a:cubicBezTo>
                    <a:pt x="134" y="277"/>
                    <a:pt x="110" y="243"/>
                    <a:pt x="89" y="208"/>
                  </a:cubicBezTo>
                  <a:cubicBezTo>
                    <a:pt x="112" y="242"/>
                    <a:pt x="136" y="275"/>
                    <a:pt x="159" y="309"/>
                  </a:cubicBezTo>
                  <a:close/>
                  <a:moveTo>
                    <a:pt x="240" y="249"/>
                  </a:moveTo>
                  <a:cubicBezTo>
                    <a:pt x="231" y="236"/>
                    <a:pt x="221" y="222"/>
                    <a:pt x="212" y="209"/>
                  </a:cubicBezTo>
                  <a:cubicBezTo>
                    <a:pt x="221" y="222"/>
                    <a:pt x="231" y="235"/>
                    <a:pt x="240" y="249"/>
                  </a:cubicBezTo>
                  <a:close/>
                  <a:moveTo>
                    <a:pt x="185" y="166"/>
                  </a:moveTo>
                  <a:cubicBezTo>
                    <a:pt x="181" y="160"/>
                    <a:pt x="177" y="154"/>
                    <a:pt x="173" y="149"/>
                  </a:cubicBezTo>
                  <a:cubicBezTo>
                    <a:pt x="168" y="142"/>
                    <a:pt x="164" y="135"/>
                    <a:pt x="160" y="128"/>
                  </a:cubicBezTo>
                  <a:cubicBezTo>
                    <a:pt x="168" y="141"/>
                    <a:pt x="177" y="153"/>
                    <a:pt x="185" y="166"/>
                  </a:cubicBezTo>
                  <a:close/>
                  <a:moveTo>
                    <a:pt x="235" y="138"/>
                  </a:moveTo>
                  <a:cubicBezTo>
                    <a:pt x="258" y="168"/>
                    <a:pt x="281" y="197"/>
                    <a:pt x="304" y="226"/>
                  </a:cubicBezTo>
                  <a:cubicBezTo>
                    <a:pt x="278" y="199"/>
                    <a:pt x="256" y="169"/>
                    <a:pt x="235" y="1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28"/>
            <p:cNvSpPr/>
            <p:nvPr/>
          </p:nvSpPr>
          <p:spPr bwMode="auto">
            <a:xfrm>
              <a:off x="2832" y="2801"/>
              <a:ext cx="438" cy="426"/>
            </a:xfrm>
            <a:custGeom>
              <a:avLst/>
              <a:gdLst>
                <a:gd name="T0" fmla="*/ 288 w 298"/>
                <a:gd name="T1" fmla="*/ 13 h 290"/>
                <a:gd name="T2" fmla="*/ 279 w 298"/>
                <a:gd name="T3" fmla="*/ 21 h 290"/>
                <a:gd name="T4" fmla="*/ 266 w 298"/>
                <a:gd name="T5" fmla="*/ 22 h 290"/>
                <a:gd name="T6" fmla="*/ 258 w 298"/>
                <a:gd name="T7" fmla="*/ 33 h 290"/>
                <a:gd name="T8" fmla="*/ 245 w 298"/>
                <a:gd name="T9" fmla="*/ 32 h 290"/>
                <a:gd name="T10" fmla="*/ 222 w 298"/>
                <a:gd name="T11" fmla="*/ 7 h 290"/>
                <a:gd name="T12" fmla="*/ 209 w 298"/>
                <a:gd name="T13" fmla="*/ 16 h 290"/>
                <a:gd name="T14" fmla="*/ 209 w 298"/>
                <a:gd name="T15" fmla="*/ 16 h 290"/>
                <a:gd name="T16" fmla="*/ 186 w 298"/>
                <a:gd name="T17" fmla="*/ 1 h 290"/>
                <a:gd name="T18" fmla="*/ 183 w 298"/>
                <a:gd name="T19" fmla="*/ 3 h 290"/>
                <a:gd name="T20" fmla="*/ 175 w 298"/>
                <a:gd name="T21" fmla="*/ 6 h 290"/>
                <a:gd name="T22" fmla="*/ 165 w 298"/>
                <a:gd name="T23" fmla="*/ 12 h 290"/>
                <a:gd name="T24" fmla="*/ 152 w 298"/>
                <a:gd name="T25" fmla="*/ 11 h 290"/>
                <a:gd name="T26" fmla="*/ 151 w 298"/>
                <a:gd name="T27" fmla="*/ 24 h 290"/>
                <a:gd name="T28" fmla="*/ 199 w 298"/>
                <a:gd name="T29" fmla="*/ 109 h 290"/>
                <a:gd name="T30" fmla="*/ 146 w 298"/>
                <a:gd name="T31" fmla="*/ 43 h 290"/>
                <a:gd name="T32" fmla="*/ 136 w 298"/>
                <a:gd name="T33" fmla="*/ 37 h 290"/>
                <a:gd name="T34" fmla="*/ 120 w 298"/>
                <a:gd name="T35" fmla="*/ 45 h 290"/>
                <a:gd name="T36" fmla="*/ 127 w 298"/>
                <a:gd name="T37" fmla="*/ 68 h 290"/>
                <a:gd name="T38" fmla="*/ 127 w 298"/>
                <a:gd name="T39" fmla="*/ 75 h 290"/>
                <a:gd name="T40" fmla="*/ 98 w 298"/>
                <a:gd name="T41" fmla="*/ 55 h 290"/>
                <a:gd name="T42" fmla="*/ 93 w 298"/>
                <a:gd name="T43" fmla="*/ 67 h 290"/>
                <a:gd name="T44" fmla="*/ 81 w 298"/>
                <a:gd name="T45" fmla="*/ 74 h 290"/>
                <a:gd name="T46" fmla="*/ 73 w 298"/>
                <a:gd name="T47" fmla="*/ 80 h 290"/>
                <a:gd name="T48" fmla="*/ 63 w 298"/>
                <a:gd name="T49" fmla="*/ 91 h 290"/>
                <a:gd name="T50" fmla="*/ 52 w 298"/>
                <a:gd name="T51" fmla="*/ 86 h 290"/>
                <a:gd name="T52" fmla="*/ 147 w 298"/>
                <a:gd name="T53" fmla="*/ 235 h 290"/>
                <a:gd name="T54" fmla="*/ 153 w 298"/>
                <a:gd name="T55" fmla="*/ 258 h 290"/>
                <a:gd name="T56" fmla="*/ 46 w 298"/>
                <a:gd name="T57" fmla="*/ 134 h 290"/>
                <a:gd name="T58" fmla="*/ 74 w 298"/>
                <a:gd name="T59" fmla="*/ 185 h 290"/>
                <a:gd name="T60" fmla="*/ 1 w 298"/>
                <a:gd name="T61" fmla="*/ 100 h 290"/>
                <a:gd name="T62" fmla="*/ 135 w 298"/>
                <a:gd name="T63" fmla="*/ 271 h 290"/>
                <a:gd name="T64" fmla="*/ 48 w 298"/>
                <a:gd name="T65" fmla="*/ 141 h 290"/>
                <a:gd name="T66" fmla="*/ 158 w 298"/>
                <a:gd name="T67" fmla="*/ 284 h 290"/>
                <a:gd name="T68" fmla="*/ 52 w 298"/>
                <a:gd name="T69" fmla="*/ 137 h 290"/>
                <a:gd name="T70" fmla="*/ 176 w 298"/>
                <a:gd name="T71" fmla="*/ 286 h 290"/>
                <a:gd name="T72" fmla="*/ 181 w 298"/>
                <a:gd name="T73" fmla="*/ 281 h 290"/>
                <a:gd name="T74" fmla="*/ 180 w 298"/>
                <a:gd name="T75" fmla="*/ 259 h 290"/>
                <a:gd name="T76" fmla="*/ 186 w 298"/>
                <a:gd name="T77" fmla="*/ 239 h 290"/>
                <a:gd name="T78" fmla="*/ 201 w 298"/>
                <a:gd name="T79" fmla="*/ 241 h 290"/>
                <a:gd name="T80" fmla="*/ 205 w 298"/>
                <a:gd name="T81" fmla="*/ 227 h 290"/>
                <a:gd name="T82" fmla="*/ 217 w 298"/>
                <a:gd name="T83" fmla="*/ 220 h 290"/>
                <a:gd name="T84" fmla="*/ 213 w 298"/>
                <a:gd name="T85" fmla="*/ 204 h 290"/>
                <a:gd name="T86" fmla="*/ 197 w 298"/>
                <a:gd name="T87" fmla="*/ 161 h 290"/>
                <a:gd name="T88" fmla="*/ 204 w 298"/>
                <a:gd name="T89" fmla="*/ 152 h 290"/>
                <a:gd name="T90" fmla="*/ 211 w 298"/>
                <a:gd name="T91" fmla="*/ 146 h 290"/>
                <a:gd name="T92" fmla="*/ 225 w 298"/>
                <a:gd name="T93" fmla="*/ 154 h 290"/>
                <a:gd name="T94" fmla="*/ 216 w 298"/>
                <a:gd name="T95" fmla="*/ 128 h 290"/>
                <a:gd name="T96" fmla="*/ 203 w 298"/>
                <a:gd name="T97" fmla="*/ 107 h 290"/>
                <a:gd name="T98" fmla="*/ 221 w 298"/>
                <a:gd name="T99" fmla="*/ 116 h 290"/>
                <a:gd name="T100" fmla="*/ 225 w 298"/>
                <a:gd name="T101" fmla="*/ 113 h 290"/>
                <a:gd name="T102" fmla="*/ 228 w 298"/>
                <a:gd name="T103" fmla="*/ 99 h 290"/>
                <a:gd name="T104" fmla="*/ 234 w 298"/>
                <a:gd name="T105" fmla="*/ 93 h 290"/>
                <a:gd name="T106" fmla="*/ 246 w 298"/>
                <a:gd name="T107" fmla="*/ 88 h 290"/>
                <a:gd name="T108" fmla="*/ 254 w 298"/>
                <a:gd name="T109" fmla="*/ 78 h 290"/>
                <a:gd name="T110" fmla="*/ 258 w 298"/>
                <a:gd name="T111" fmla="*/ 62 h 290"/>
                <a:gd name="T112" fmla="*/ 272 w 298"/>
                <a:gd name="T113" fmla="*/ 65 h 290"/>
                <a:gd name="T114" fmla="*/ 279 w 298"/>
                <a:gd name="T115" fmla="*/ 52 h 290"/>
                <a:gd name="T116" fmla="*/ 289 w 298"/>
                <a:gd name="T117" fmla="*/ 39 h 290"/>
                <a:gd name="T118" fmla="*/ 297 w 298"/>
                <a:gd name="T119" fmla="*/ 34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8" h="290">
                  <a:moveTo>
                    <a:pt x="297" y="21"/>
                  </a:moveTo>
                  <a:cubicBezTo>
                    <a:pt x="296" y="18"/>
                    <a:pt x="295" y="15"/>
                    <a:pt x="292" y="11"/>
                  </a:cubicBezTo>
                  <a:cubicBezTo>
                    <a:pt x="291" y="9"/>
                    <a:pt x="287" y="10"/>
                    <a:pt x="288" y="13"/>
                  </a:cubicBezTo>
                  <a:cubicBezTo>
                    <a:pt x="290" y="18"/>
                    <a:pt x="291" y="23"/>
                    <a:pt x="292" y="28"/>
                  </a:cubicBezTo>
                  <a:cubicBezTo>
                    <a:pt x="289" y="25"/>
                    <a:pt x="286" y="22"/>
                    <a:pt x="282" y="18"/>
                  </a:cubicBezTo>
                  <a:cubicBezTo>
                    <a:pt x="281" y="17"/>
                    <a:pt x="278" y="19"/>
                    <a:pt x="279" y="21"/>
                  </a:cubicBezTo>
                  <a:cubicBezTo>
                    <a:pt x="279" y="24"/>
                    <a:pt x="280" y="27"/>
                    <a:pt x="281" y="30"/>
                  </a:cubicBezTo>
                  <a:cubicBezTo>
                    <a:pt x="278" y="26"/>
                    <a:pt x="274" y="23"/>
                    <a:pt x="269" y="19"/>
                  </a:cubicBezTo>
                  <a:cubicBezTo>
                    <a:pt x="267" y="18"/>
                    <a:pt x="265" y="20"/>
                    <a:pt x="266" y="22"/>
                  </a:cubicBezTo>
                  <a:cubicBezTo>
                    <a:pt x="268" y="29"/>
                    <a:pt x="270" y="36"/>
                    <a:pt x="272" y="43"/>
                  </a:cubicBezTo>
                  <a:cubicBezTo>
                    <a:pt x="269" y="39"/>
                    <a:pt x="265" y="35"/>
                    <a:pt x="262" y="31"/>
                  </a:cubicBezTo>
                  <a:cubicBezTo>
                    <a:pt x="261" y="30"/>
                    <a:pt x="258" y="31"/>
                    <a:pt x="258" y="33"/>
                  </a:cubicBezTo>
                  <a:cubicBezTo>
                    <a:pt x="261" y="42"/>
                    <a:pt x="263" y="51"/>
                    <a:pt x="266" y="59"/>
                  </a:cubicBezTo>
                  <a:cubicBezTo>
                    <a:pt x="258" y="53"/>
                    <a:pt x="252" y="46"/>
                    <a:pt x="248" y="37"/>
                  </a:cubicBezTo>
                  <a:cubicBezTo>
                    <a:pt x="247" y="35"/>
                    <a:pt x="246" y="34"/>
                    <a:pt x="245" y="32"/>
                  </a:cubicBezTo>
                  <a:cubicBezTo>
                    <a:pt x="244" y="29"/>
                    <a:pt x="240" y="32"/>
                    <a:pt x="241" y="34"/>
                  </a:cubicBezTo>
                  <a:cubicBezTo>
                    <a:pt x="244" y="39"/>
                    <a:pt x="246" y="43"/>
                    <a:pt x="248" y="48"/>
                  </a:cubicBezTo>
                  <a:cubicBezTo>
                    <a:pt x="239" y="35"/>
                    <a:pt x="230" y="21"/>
                    <a:pt x="222" y="7"/>
                  </a:cubicBezTo>
                  <a:cubicBezTo>
                    <a:pt x="221" y="5"/>
                    <a:pt x="217" y="7"/>
                    <a:pt x="218" y="9"/>
                  </a:cubicBezTo>
                  <a:cubicBezTo>
                    <a:pt x="226" y="26"/>
                    <a:pt x="233" y="42"/>
                    <a:pt x="241" y="58"/>
                  </a:cubicBezTo>
                  <a:cubicBezTo>
                    <a:pt x="231" y="44"/>
                    <a:pt x="220" y="30"/>
                    <a:pt x="209" y="16"/>
                  </a:cubicBezTo>
                  <a:cubicBezTo>
                    <a:pt x="209" y="16"/>
                    <a:pt x="209" y="16"/>
                    <a:pt x="209" y="16"/>
                  </a:cubicBezTo>
                  <a:cubicBezTo>
                    <a:pt x="209" y="16"/>
                    <a:pt x="209" y="16"/>
                    <a:pt x="209" y="16"/>
                  </a:cubicBezTo>
                  <a:cubicBezTo>
                    <a:pt x="209" y="16"/>
                    <a:pt x="209" y="16"/>
                    <a:pt x="209" y="16"/>
                  </a:cubicBezTo>
                  <a:cubicBezTo>
                    <a:pt x="208" y="14"/>
                    <a:pt x="205" y="16"/>
                    <a:pt x="206" y="18"/>
                  </a:cubicBezTo>
                  <a:cubicBezTo>
                    <a:pt x="213" y="34"/>
                    <a:pt x="220" y="49"/>
                    <a:pt x="228" y="64"/>
                  </a:cubicBezTo>
                  <a:cubicBezTo>
                    <a:pt x="213" y="44"/>
                    <a:pt x="199" y="23"/>
                    <a:pt x="186" y="1"/>
                  </a:cubicBezTo>
                  <a:cubicBezTo>
                    <a:pt x="185" y="0"/>
                    <a:pt x="182" y="1"/>
                    <a:pt x="183" y="3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90" y="19"/>
                    <a:pt x="197" y="35"/>
                    <a:pt x="205" y="50"/>
                  </a:cubicBezTo>
                  <a:cubicBezTo>
                    <a:pt x="195" y="36"/>
                    <a:pt x="185" y="21"/>
                    <a:pt x="175" y="6"/>
                  </a:cubicBezTo>
                  <a:cubicBezTo>
                    <a:pt x="174" y="4"/>
                    <a:pt x="171" y="6"/>
                    <a:pt x="172" y="8"/>
                  </a:cubicBezTo>
                  <a:cubicBezTo>
                    <a:pt x="179" y="23"/>
                    <a:pt x="187" y="38"/>
                    <a:pt x="195" y="53"/>
                  </a:cubicBezTo>
                  <a:cubicBezTo>
                    <a:pt x="185" y="39"/>
                    <a:pt x="175" y="25"/>
                    <a:pt x="165" y="12"/>
                  </a:cubicBezTo>
                  <a:cubicBezTo>
                    <a:pt x="164" y="10"/>
                    <a:pt x="161" y="11"/>
                    <a:pt x="162" y="13"/>
                  </a:cubicBezTo>
                  <a:cubicBezTo>
                    <a:pt x="170" y="26"/>
                    <a:pt x="177" y="38"/>
                    <a:pt x="184" y="50"/>
                  </a:cubicBezTo>
                  <a:cubicBezTo>
                    <a:pt x="174" y="36"/>
                    <a:pt x="163" y="23"/>
                    <a:pt x="152" y="11"/>
                  </a:cubicBezTo>
                  <a:cubicBezTo>
                    <a:pt x="151" y="9"/>
                    <a:pt x="148" y="11"/>
                    <a:pt x="149" y="13"/>
                  </a:cubicBezTo>
                  <a:cubicBezTo>
                    <a:pt x="158" y="27"/>
                    <a:pt x="166" y="41"/>
                    <a:pt x="175" y="55"/>
                  </a:cubicBezTo>
                  <a:cubicBezTo>
                    <a:pt x="167" y="45"/>
                    <a:pt x="159" y="34"/>
                    <a:pt x="151" y="24"/>
                  </a:cubicBezTo>
                  <a:cubicBezTo>
                    <a:pt x="150" y="22"/>
                    <a:pt x="147" y="24"/>
                    <a:pt x="148" y="26"/>
                  </a:cubicBezTo>
                  <a:cubicBezTo>
                    <a:pt x="165" y="53"/>
                    <a:pt x="182" y="79"/>
                    <a:pt x="200" y="106"/>
                  </a:cubicBezTo>
                  <a:cubicBezTo>
                    <a:pt x="199" y="107"/>
                    <a:pt x="199" y="108"/>
                    <a:pt x="199" y="109"/>
                  </a:cubicBezTo>
                  <a:cubicBezTo>
                    <a:pt x="201" y="111"/>
                    <a:pt x="202" y="114"/>
                    <a:pt x="204" y="116"/>
                  </a:cubicBezTo>
                  <a:cubicBezTo>
                    <a:pt x="198" y="108"/>
                    <a:pt x="191" y="99"/>
                    <a:pt x="185" y="90"/>
                  </a:cubicBezTo>
                  <a:cubicBezTo>
                    <a:pt x="173" y="73"/>
                    <a:pt x="162" y="56"/>
                    <a:pt x="146" y="43"/>
                  </a:cubicBezTo>
                  <a:cubicBezTo>
                    <a:pt x="144" y="42"/>
                    <a:pt x="142" y="44"/>
                    <a:pt x="143" y="46"/>
                  </a:cubicBezTo>
                  <a:cubicBezTo>
                    <a:pt x="156" y="67"/>
                    <a:pt x="169" y="87"/>
                    <a:pt x="182" y="108"/>
                  </a:cubicBezTo>
                  <a:cubicBezTo>
                    <a:pt x="166" y="85"/>
                    <a:pt x="150" y="62"/>
                    <a:pt x="136" y="37"/>
                  </a:cubicBezTo>
                  <a:cubicBezTo>
                    <a:pt x="135" y="35"/>
                    <a:pt x="132" y="37"/>
                    <a:pt x="133" y="39"/>
                  </a:cubicBezTo>
                  <a:cubicBezTo>
                    <a:pt x="150" y="69"/>
                    <a:pt x="167" y="98"/>
                    <a:pt x="184" y="127"/>
                  </a:cubicBezTo>
                  <a:cubicBezTo>
                    <a:pt x="163" y="100"/>
                    <a:pt x="142" y="72"/>
                    <a:pt x="120" y="45"/>
                  </a:cubicBezTo>
                  <a:cubicBezTo>
                    <a:pt x="119" y="43"/>
                    <a:pt x="116" y="45"/>
                    <a:pt x="117" y="47"/>
                  </a:cubicBezTo>
                  <a:cubicBezTo>
                    <a:pt x="135" y="74"/>
                    <a:pt x="153" y="101"/>
                    <a:pt x="170" y="127"/>
                  </a:cubicBezTo>
                  <a:cubicBezTo>
                    <a:pt x="155" y="108"/>
                    <a:pt x="141" y="88"/>
                    <a:pt x="127" y="68"/>
                  </a:cubicBezTo>
                  <a:cubicBezTo>
                    <a:pt x="123" y="63"/>
                    <a:pt x="120" y="58"/>
                    <a:pt x="117" y="54"/>
                  </a:cubicBezTo>
                  <a:cubicBezTo>
                    <a:pt x="116" y="52"/>
                    <a:pt x="112" y="53"/>
                    <a:pt x="114" y="55"/>
                  </a:cubicBezTo>
                  <a:cubicBezTo>
                    <a:pt x="118" y="62"/>
                    <a:pt x="122" y="69"/>
                    <a:pt x="127" y="75"/>
                  </a:cubicBezTo>
                  <a:cubicBezTo>
                    <a:pt x="149" y="108"/>
                    <a:pt x="171" y="143"/>
                    <a:pt x="192" y="177"/>
                  </a:cubicBezTo>
                  <a:cubicBezTo>
                    <a:pt x="161" y="136"/>
                    <a:pt x="131" y="95"/>
                    <a:pt x="102" y="53"/>
                  </a:cubicBezTo>
                  <a:cubicBezTo>
                    <a:pt x="100" y="51"/>
                    <a:pt x="97" y="53"/>
                    <a:pt x="98" y="55"/>
                  </a:cubicBezTo>
                  <a:cubicBezTo>
                    <a:pt x="129" y="100"/>
                    <a:pt x="160" y="145"/>
                    <a:pt x="191" y="190"/>
                  </a:cubicBezTo>
                  <a:cubicBezTo>
                    <a:pt x="158" y="150"/>
                    <a:pt x="126" y="108"/>
                    <a:pt x="97" y="65"/>
                  </a:cubicBezTo>
                  <a:cubicBezTo>
                    <a:pt x="95" y="63"/>
                    <a:pt x="92" y="65"/>
                    <a:pt x="93" y="67"/>
                  </a:cubicBezTo>
                  <a:cubicBezTo>
                    <a:pt x="124" y="113"/>
                    <a:pt x="154" y="158"/>
                    <a:pt x="185" y="204"/>
                  </a:cubicBezTo>
                  <a:cubicBezTo>
                    <a:pt x="149" y="162"/>
                    <a:pt x="117" y="117"/>
                    <a:pt x="84" y="72"/>
                  </a:cubicBezTo>
                  <a:cubicBezTo>
                    <a:pt x="83" y="70"/>
                    <a:pt x="80" y="72"/>
                    <a:pt x="81" y="74"/>
                  </a:cubicBezTo>
                  <a:cubicBezTo>
                    <a:pt x="115" y="123"/>
                    <a:pt x="149" y="173"/>
                    <a:pt x="183" y="222"/>
                  </a:cubicBezTo>
                  <a:cubicBezTo>
                    <a:pt x="143" y="178"/>
                    <a:pt x="107" y="130"/>
                    <a:pt x="76" y="78"/>
                  </a:cubicBezTo>
                  <a:cubicBezTo>
                    <a:pt x="75" y="76"/>
                    <a:pt x="72" y="78"/>
                    <a:pt x="73" y="80"/>
                  </a:cubicBezTo>
                  <a:cubicBezTo>
                    <a:pt x="101" y="128"/>
                    <a:pt x="132" y="174"/>
                    <a:pt x="165" y="218"/>
                  </a:cubicBezTo>
                  <a:cubicBezTo>
                    <a:pt x="128" y="179"/>
                    <a:pt x="96" y="134"/>
                    <a:pt x="66" y="89"/>
                  </a:cubicBezTo>
                  <a:cubicBezTo>
                    <a:pt x="64" y="87"/>
                    <a:pt x="61" y="89"/>
                    <a:pt x="63" y="91"/>
                  </a:cubicBezTo>
                  <a:cubicBezTo>
                    <a:pt x="95" y="140"/>
                    <a:pt x="128" y="189"/>
                    <a:pt x="161" y="238"/>
                  </a:cubicBezTo>
                  <a:cubicBezTo>
                    <a:pt x="132" y="204"/>
                    <a:pt x="106" y="167"/>
                    <a:pt x="81" y="129"/>
                  </a:cubicBezTo>
                  <a:cubicBezTo>
                    <a:pt x="71" y="115"/>
                    <a:pt x="62" y="101"/>
                    <a:pt x="52" y="86"/>
                  </a:cubicBezTo>
                  <a:cubicBezTo>
                    <a:pt x="51" y="84"/>
                    <a:pt x="48" y="86"/>
                    <a:pt x="49" y="88"/>
                  </a:cubicBezTo>
                  <a:cubicBezTo>
                    <a:pt x="59" y="102"/>
                    <a:pt x="68" y="117"/>
                    <a:pt x="78" y="131"/>
                  </a:cubicBezTo>
                  <a:cubicBezTo>
                    <a:pt x="101" y="166"/>
                    <a:pt x="124" y="200"/>
                    <a:pt x="147" y="235"/>
                  </a:cubicBezTo>
                  <a:cubicBezTo>
                    <a:pt x="109" y="185"/>
                    <a:pt x="71" y="135"/>
                    <a:pt x="34" y="85"/>
                  </a:cubicBezTo>
                  <a:cubicBezTo>
                    <a:pt x="32" y="83"/>
                    <a:pt x="29" y="85"/>
                    <a:pt x="31" y="87"/>
                  </a:cubicBezTo>
                  <a:cubicBezTo>
                    <a:pt x="72" y="143"/>
                    <a:pt x="114" y="200"/>
                    <a:pt x="153" y="258"/>
                  </a:cubicBezTo>
                  <a:cubicBezTo>
                    <a:pt x="107" y="201"/>
                    <a:pt x="63" y="142"/>
                    <a:pt x="21" y="83"/>
                  </a:cubicBezTo>
                  <a:cubicBezTo>
                    <a:pt x="20" y="81"/>
                    <a:pt x="17" y="82"/>
                    <a:pt x="18" y="84"/>
                  </a:cubicBezTo>
                  <a:cubicBezTo>
                    <a:pt x="24" y="102"/>
                    <a:pt x="35" y="118"/>
                    <a:pt x="46" y="134"/>
                  </a:cubicBezTo>
                  <a:cubicBezTo>
                    <a:pt x="34" y="119"/>
                    <a:pt x="22" y="104"/>
                    <a:pt x="11" y="89"/>
                  </a:cubicBezTo>
                  <a:cubicBezTo>
                    <a:pt x="10" y="87"/>
                    <a:pt x="7" y="89"/>
                    <a:pt x="8" y="91"/>
                  </a:cubicBezTo>
                  <a:cubicBezTo>
                    <a:pt x="30" y="122"/>
                    <a:pt x="52" y="153"/>
                    <a:pt x="74" y="185"/>
                  </a:cubicBezTo>
                  <a:cubicBezTo>
                    <a:pt x="91" y="209"/>
                    <a:pt x="108" y="233"/>
                    <a:pt x="122" y="258"/>
                  </a:cubicBezTo>
                  <a:cubicBezTo>
                    <a:pt x="82" y="206"/>
                    <a:pt x="43" y="153"/>
                    <a:pt x="4" y="99"/>
                  </a:cubicBezTo>
                  <a:cubicBezTo>
                    <a:pt x="3" y="97"/>
                    <a:pt x="0" y="99"/>
                    <a:pt x="1" y="100"/>
                  </a:cubicBezTo>
                  <a:cubicBezTo>
                    <a:pt x="44" y="162"/>
                    <a:pt x="89" y="223"/>
                    <a:pt x="135" y="282"/>
                  </a:cubicBezTo>
                  <a:cubicBezTo>
                    <a:pt x="136" y="283"/>
                    <a:pt x="138" y="282"/>
                    <a:pt x="138" y="281"/>
                  </a:cubicBezTo>
                  <a:cubicBezTo>
                    <a:pt x="137" y="277"/>
                    <a:pt x="136" y="274"/>
                    <a:pt x="135" y="271"/>
                  </a:cubicBezTo>
                  <a:cubicBezTo>
                    <a:pt x="134" y="270"/>
                    <a:pt x="133" y="270"/>
                    <a:pt x="132" y="271"/>
                  </a:cubicBezTo>
                  <a:cubicBezTo>
                    <a:pt x="117" y="239"/>
                    <a:pt x="97" y="211"/>
                    <a:pt x="77" y="183"/>
                  </a:cubicBezTo>
                  <a:cubicBezTo>
                    <a:pt x="67" y="169"/>
                    <a:pt x="57" y="155"/>
                    <a:pt x="48" y="141"/>
                  </a:cubicBezTo>
                  <a:cubicBezTo>
                    <a:pt x="55" y="151"/>
                    <a:pt x="63" y="161"/>
                    <a:pt x="71" y="171"/>
                  </a:cubicBezTo>
                  <a:cubicBezTo>
                    <a:pt x="74" y="176"/>
                    <a:pt x="78" y="181"/>
                    <a:pt x="81" y="187"/>
                  </a:cubicBezTo>
                  <a:cubicBezTo>
                    <a:pt x="105" y="221"/>
                    <a:pt x="130" y="253"/>
                    <a:pt x="158" y="284"/>
                  </a:cubicBezTo>
                  <a:cubicBezTo>
                    <a:pt x="160" y="285"/>
                    <a:pt x="162" y="283"/>
                    <a:pt x="161" y="281"/>
                  </a:cubicBezTo>
                  <a:cubicBezTo>
                    <a:pt x="132" y="244"/>
                    <a:pt x="103" y="207"/>
                    <a:pt x="74" y="170"/>
                  </a:cubicBezTo>
                  <a:cubicBezTo>
                    <a:pt x="67" y="159"/>
                    <a:pt x="59" y="148"/>
                    <a:pt x="52" y="137"/>
                  </a:cubicBezTo>
                  <a:cubicBezTo>
                    <a:pt x="43" y="124"/>
                    <a:pt x="34" y="111"/>
                    <a:pt x="27" y="98"/>
                  </a:cubicBezTo>
                  <a:cubicBezTo>
                    <a:pt x="74" y="163"/>
                    <a:pt x="123" y="227"/>
                    <a:pt x="174" y="288"/>
                  </a:cubicBezTo>
                  <a:cubicBezTo>
                    <a:pt x="175" y="290"/>
                    <a:pt x="177" y="288"/>
                    <a:pt x="176" y="286"/>
                  </a:cubicBezTo>
                  <a:cubicBezTo>
                    <a:pt x="162" y="265"/>
                    <a:pt x="147" y="243"/>
                    <a:pt x="132" y="221"/>
                  </a:cubicBezTo>
                  <a:cubicBezTo>
                    <a:pt x="148" y="242"/>
                    <a:pt x="163" y="262"/>
                    <a:pt x="178" y="282"/>
                  </a:cubicBezTo>
                  <a:cubicBezTo>
                    <a:pt x="179" y="284"/>
                    <a:pt x="182" y="283"/>
                    <a:pt x="181" y="281"/>
                  </a:cubicBezTo>
                  <a:cubicBezTo>
                    <a:pt x="166" y="258"/>
                    <a:pt x="151" y="235"/>
                    <a:pt x="136" y="212"/>
                  </a:cubicBezTo>
                  <a:cubicBezTo>
                    <a:pt x="149" y="229"/>
                    <a:pt x="163" y="246"/>
                    <a:pt x="177" y="262"/>
                  </a:cubicBezTo>
                  <a:cubicBezTo>
                    <a:pt x="178" y="263"/>
                    <a:pt x="181" y="261"/>
                    <a:pt x="180" y="259"/>
                  </a:cubicBezTo>
                  <a:cubicBezTo>
                    <a:pt x="162" y="232"/>
                    <a:pt x="143" y="205"/>
                    <a:pt x="125" y="178"/>
                  </a:cubicBezTo>
                  <a:cubicBezTo>
                    <a:pt x="143" y="200"/>
                    <a:pt x="162" y="222"/>
                    <a:pt x="183" y="242"/>
                  </a:cubicBezTo>
                  <a:cubicBezTo>
                    <a:pt x="185" y="244"/>
                    <a:pt x="187" y="241"/>
                    <a:pt x="186" y="239"/>
                  </a:cubicBezTo>
                  <a:cubicBezTo>
                    <a:pt x="170" y="219"/>
                    <a:pt x="155" y="199"/>
                    <a:pt x="141" y="179"/>
                  </a:cubicBezTo>
                  <a:cubicBezTo>
                    <a:pt x="159" y="201"/>
                    <a:pt x="178" y="223"/>
                    <a:pt x="198" y="243"/>
                  </a:cubicBezTo>
                  <a:cubicBezTo>
                    <a:pt x="200" y="245"/>
                    <a:pt x="203" y="243"/>
                    <a:pt x="201" y="241"/>
                  </a:cubicBezTo>
                  <a:cubicBezTo>
                    <a:pt x="185" y="217"/>
                    <a:pt x="169" y="194"/>
                    <a:pt x="153" y="171"/>
                  </a:cubicBezTo>
                  <a:cubicBezTo>
                    <a:pt x="168" y="191"/>
                    <a:pt x="185" y="210"/>
                    <a:pt x="202" y="229"/>
                  </a:cubicBezTo>
                  <a:cubicBezTo>
                    <a:pt x="203" y="231"/>
                    <a:pt x="206" y="228"/>
                    <a:pt x="205" y="227"/>
                  </a:cubicBezTo>
                  <a:cubicBezTo>
                    <a:pt x="187" y="200"/>
                    <a:pt x="170" y="174"/>
                    <a:pt x="152" y="148"/>
                  </a:cubicBezTo>
                  <a:cubicBezTo>
                    <a:pt x="172" y="174"/>
                    <a:pt x="193" y="199"/>
                    <a:pt x="214" y="223"/>
                  </a:cubicBezTo>
                  <a:cubicBezTo>
                    <a:pt x="215" y="225"/>
                    <a:pt x="218" y="222"/>
                    <a:pt x="217" y="220"/>
                  </a:cubicBezTo>
                  <a:cubicBezTo>
                    <a:pt x="206" y="204"/>
                    <a:pt x="195" y="188"/>
                    <a:pt x="184" y="172"/>
                  </a:cubicBezTo>
                  <a:cubicBezTo>
                    <a:pt x="192" y="184"/>
                    <a:pt x="201" y="195"/>
                    <a:pt x="210" y="206"/>
                  </a:cubicBezTo>
                  <a:cubicBezTo>
                    <a:pt x="211" y="208"/>
                    <a:pt x="214" y="205"/>
                    <a:pt x="213" y="204"/>
                  </a:cubicBezTo>
                  <a:cubicBezTo>
                    <a:pt x="199" y="179"/>
                    <a:pt x="184" y="155"/>
                    <a:pt x="168" y="131"/>
                  </a:cubicBezTo>
                  <a:cubicBezTo>
                    <a:pt x="177" y="142"/>
                    <a:pt x="185" y="153"/>
                    <a:pt x="194" y="163"/>
                  </a:cubicBezTo>
                  <a:cubicBezTo>
                    <a:pt x="195" y="165"/>
                    <a:pt x="198" y="163"/>
                    <a:pt x="197" y="161"/>
                  </a:cubicBezTo>
                  <a:cubicBezTo>
                    <a:pt x="182" y="137"/>
                    <a:pt x="166" y="114"/>
                    <a:pt x="150" y="90"/>
                  </a:cubicBezTo>
                  <a:cubicBezTo>
                    <a:pt x="167" y="112"/>
                    <a:pt x="184" y="133"/>
                    <a:pt x="201" y="155"/>
                  </a:cubicBezTo>
                  <a:cubicBezTo>
                    <a:pt x="202" y="157"/>
                    <a:pt x="205" y="154"/>
                    <a:pt x="204" y="152"/>
                  </a:cubicBezTo>
                  <a:cubicBezTo>
                    <a:pt x="196" y="139"/>
                    <a:pt x="189" y="127"/>
                    <a:pt x="181" y="114"/>
                  </a:cubicBezTo>
                  <a:cubicBezTo>
                    <a:pt x="190" y="126"/>
                    <a:pt x="198" y="137"/>
                    <a:pt x="208" y="149"/>
                  </a:cubicBezTo>
                  <a:cubicBezTo>
                    <a:pt x="209" y="151"/>
                    <a:pt x="212" y="148"/>
                    <a:pt x="211" y="146"/>
                  </a:cubicBezTo>
                  <a:cubicBezTo>
                    <a:pt x="192" y="116"/>
                    <a:pt x="173" y="87"/>
                    <a:pt x="154" y="57"/>
                  </a:cubicBezTo>
                  <a:cubicBezTo>
                    <a:pt x="166" y="69"/>
                    <a:pt x="175" y="83"/>
                    <a:pt x="184" y="96"/>
                  </a:cubicBezTo>
                  <a:cubicBezTo>
                    <a:pt x="198" y="115"/>
                    <a:pt x="212" y="135"/>
                    <a:pt x="225" y="154"/>
                  </a:cubicBezTo>
                  <a:cubicBezTo>
                    <a:pt x="227" y="156"/>
                    <a:pt x="230" y="154"/>
                    <a:pt x="229" y="152"/>
                  </a:cubicBezTo>
                  <a:cubicBezTo>
                    <a:pt x="224" y="144"/>
                    <a:pt x="220" y="136"/>
                    <a:pt x="216" y="129"/>
                  </a:cubicBezTo>
                  <a:cubicBezTo>
                    <a:pt x="216" y="128"/>
                    <a:pt x="216" y="128"/>
                    <a:pt x="216" y="128"/>
                  </a:cubicBezTo>
                  <a:cubicBezTo>
                    <a:pt x="224" y="137"/>
                    <a:pt x="232" y="146"/>
                    <a:pt x="239" y="155"/>
                  </a:cubicBezTo>
                  <a:cubicBezTo>
                    <a:pt x="241" y="157"/>
                    <a:pt x="244" y="154"/>
                    <a:pt x="242" y="152"/>
                  </a:cubicBezTo>
                  <a:cubicBezTo>
                    <a:pt x="229" y="137"/>
                    <a:pt x="216" y="122"/>
                    <a:pt x="203" y="107"/>
                  </a:cubicBezTo>
                  <a:cubicBezTo>
                    <a:pt x="194" y="91"/>
                    <a:pt x="184" y="75"/>
                    <a:pt x="174" y="60"/>
                  </a:cubicBezTo>
                  <a:cubicBezTo>
                    <a:pt x="189" y="79"/>
                    <a:pt x="203" y="98"/>
                    <a:pt x="218" y="118"/>
                  </a:cubicBezTo>
                  <a:cubicBezTo>
                    <a:pt x="219" y="119"/>
                    <a:pt x="222" y="118"/>
                    <a:pt x="221" y="116"/>
                  </a:cubicBezTo>
                  <a:cubicBezTo>
                    <a:pt x="200" y="87"/>
                    <a:pt x="180" y="58"/>
                    <a:pt x="162" y="27"/>
                  </a:cubicBezTo>
                  <a:cubicBezTo>
                    <a:pt x="185" y="55"/>
                    <a:pt x="203" y="85"/>
                    <a:pt x="222" y="115"/>
                  </a:cubicBezTo>
                  <a:cubicBezTo>
                    <a:pt x="223" y="117"/>
                    <a:pt x="226" y="115"/>
                    <a:pt x="225" y="113"/>
                  </a:cubicBezTo>
                  <a:cubicBezTo>
                    <a:pt x="211" y="90"/>
                    <a:pt x="198" y="67"/>
                    <a:pt x="184" y="44"/>
                  </a:cubicBezTo>
                  <a:cubicBezTo>
                    <a:pt x="198" y="63"/>
                    <a:pt x="211" y="82"/>
                    <a:pt x="225" y="100"/>
                  </a:cubicBezTo>
                  <a:cubicBezTo>
                    <a:pt x="226" y="102"/>
                    <a:pt x="229" y="101"/>
                    <a:pt x="228" y="99"/>
                  </a:cubicBezTo>
                  <a:cubicBezTo>
                    <a:pt x="212" y="76"/>
                    <a:pt x="198" y="53"/>
                    <a:pt x="186" y="28"/>
                  </a:cubicBezTo>
                  <a:cubicBezTo>
                    <a:pt x="201" y="50"/>
                    <a:pt x="216" y="73"/>
                    <a:pt x="231" y="95"/>
                  </a:cubicBezTo>
                  <a:cubicBezTo>
                    <a:pt x="232" y="96"/>
                    <a:pt x="235" y="95"/>
                    <a:pt x="234" y="93"/>
                  </a:cubicBezTo>
                  <a:cubicBezTo>
                    <a:pt x="221" y="72"/>
                    <a:pt x="209" y="50"/>
                    <a:pt x="198" y="28"/>
                  </a:cubicBezTo>
                  <a:cubicBezTo>
                    <a:pt x="212" y="50"/>
                    <a:pt x="227" y="70"/>
                    <a:pt x="243" y="90"/>
                  </a:cubicBezTo>
                  <a:cubicBezTo>
                    <a:pt x="245" y="92"/>
                    <a:pt x="247" y="90"/>
                    <a:pt x="246" y="88"/>
                  </a:cubicBezTo>
                  <a:cubicBezTo>
                    <a:pt x="235" y="70"/>
                    <a:pt x="225" y="51"/>
                    <a:pt x="217" y="32"/>
                  </a:cubicBezTo>
                  <a:cubicBezTo>
                    <a:pt x="228" y="48"/>
                    <a:pt x="240" y="64"/>
                    <a:pt x="251" y="80"/>
                  </a:cubicBezTo>
                  <a:cubicBezTo>
                    <a:pt x="252" y="82"/>
                    <a:pt x="256" y="80"/>
                    <a:pt x="254" y="78"/>
                  </a:cubicBezTo>
                  <a:cubicBezTo>
                    <a:pt x="249" y="65"/>
                    <a:pt x="243" y="52"/>
                    <a:pt x="237" y="40"/>
                  </a:cubicBezTo>
                  <a:cubicBezTo>
                    <a:pt x="243" y="48"/>
                    <a:pt x="248" y="56"/>
                    <a:pt x="254" y="64"/>
                  </a:cubicBezTo>
                  <a:cubicBezTo>
                    <a:pt x="255" y="66"/>
                    <a:pt x="259" y="65"/>
                    <a:pt x="258" y="62"/>
                  </a:cubicBezTo>
                  <a:cubicBezTo>
                    <a:pt x="257" y="60"/>
                    <a:pt x="256" y="58"/>
                    <a:pt x="256" y="55"/>
                  </a:cubicBezTo>
                  <a:cubicBezTo>
                    <a:pt x="259" y="60"/>
                    <a:pt x="264" y="63"/>
                    <a:pt x="268" y="67"/>
                  </a:cubicBezTo>
                  <a:cubicBezTo>
                    <a:pt x="270" y="68"/>
                    <a:pt x="272" y="66"/>
                    <a:pt x="272" y="65"/>
                  </a:cubicBezTo>
                  <a:cubicBezTo>
                    <a:pt x="269" y="57"/>
                    <a:pt x="267" y="49"/>
                    <a:pt x="265" y="41"/>
                  </a:cubicBezTo>
                  <a:cubicBezTo>
                    <a:pt x="269" y="45"/>
                    <a:pt x="272" y="50"/>
                    <a:pt x="276" y="54"/>
                  </a:cubicBezTo>
                  <a:cubicBezTo>
                    <a:pt x="277" y="55"/>
                    <a:pt x="280" y="54"/>
                    <a:pt x="279" y="52"/>
                  </a:cubicBezTo>
                  <a:cubicBezTo>
                    <a:pt x="277" y="44"/>
                    <a:pt x="275" y="36"/>
                    <a:pt x="272" y="28"/>
                  </a:cubicBezTo>
                  <a:cubicBezTo>
                    <a:pt x="277" y="32"/>
                    <a:pt x="281" y="36"/>
                    <a:pt x="285" y="41"/>
                  </a:cubicBezTo>
                  <a:cubicBezTo>
                    <a:pt x="286" y="43"/>
                    <a:pt x="289" y="41"/>
                    <a:pt x="289" y="39"/>
                  </a:cubicBezTo>
                  <a:cubicBezTo>
                    <a:pt x="288" y="35"/>
                    <a:pt x="287" y="32"/>
                    <a:pt x="286" y="28"/>
                  </a:cubicBezTo>
                  <a:cubicBezTo>
                    <a:pt x="288" y="31"/>
                    <a:pt x="291" y="33"/>
                    <a:pt x="293" y="36"/>
                  </a:cubicBezTo>
                  <a:cubicBezTo>
                    <a:pt x="294" y="37"/>
                    <a:pt x="297" y="36"/>
                    <a:pt x="297" y="34"/>
                  </a:cubicBezTo>
                  <a:cubicBezTo>
                    <a:pt x="297" y="31"/>
                    <a:pt x="296" y="27"/>
                    <a:pt x="296" y="24"/>
                  </a:cubicBezTo>
                  <a:cubicBezTo>
                    <a:pt x="297" y="24"/>
                    <a:pt x="298" y="23"/>
                    <a:pt x="29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9"/>
            <p:cNvSpPr/>
            <p:nvPr/>
          </p:nvSpPr>
          <p:spPr bwMode="auto">
            <a:xfrm>
              <a:off x="3170" y="2808"/>
              <a:ext cx="27" cy="19"/>
            </a:xfrm>
            <a:custGeom>
              <a:avLst/>
              <a:gdLst>
                <a:gd name="T0" fmla="*/ 10 w 18"/>
                <a:gd name="T1" fmla="*/ 7 h 13"/>
                <a:gd name="T2" fmla="*/ 8 w 18"/>
                <a:gd name="T3" fmla="*/ 4 h 13"/>
                <a:gd name="T4" fmla="*/ 1 w 18"/>
                <a:gd name="T5" fmla="*/ 1 h 13"/>
                <a:gd name="T6" fmla="*/ 0 w 18"/>
                <a:gd name="T7" fmla="*/ 3 h 13"/>
                <a:gd name="T8" fmla="*/ 6 w 18"/>
                <a:gd name="T9" fmla="*/ 12 h 13"/>
                <a:gd name="T10" fmla="*/ 8 w 18"/>
                <a:gd name="T11" fmla="*/ 11 h 13"/>
                <a:gd name="T12" fmla="*/ 6 w 18"/>
                <a:gd name="T13" fmla="*/ 8 h 13"/>
                <a:gd name="T14" fmla="*/ 9 w 18"/>
                <a:gd name="T15" fmla="*/ 11 h 13"/>
                <a:gd name="T16" fmla="*/ 15 w 18"/>
                <a:gd name="T17" fmla="*/ 11 h 13"/>
                <a:gd name="T18" fmla="*/ 10 w 18"/>
                <a:gd name="T1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3">
                  <a:moveTo>
                    <a:pt x="10" y="7"/>
                  </a:moveTo>
                  <a:cubicBezTo>
                    <a:pt x="9" y="6"/>
                    <a:pt x="9" y="5"/>
                    <a:pt x="8" y="4"/>
                  </a:cubicBezTo>
                  <a:cubicBezTo>
                    <a:pt x="6" y="1"/>
                    <a:pt x="4" y="0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6"/>
                    <a:pt x="4" y="9"/>
                    <a:pt x="6" y="12"/>
                  </a:cubicBezTo>
                  <a:cubicBezTo>
                    <a:pt x="7" y="12"/>
                    <a:pt x="8" y="12"/>
                    <a:pt x="8" y="11"/>
                  </a:cubicBezTo>
                  <a:cubicBezTo>
                    <a:pt x="7" y="10"/>
                    <a:pt x="7" y="9"/>
                    <a:pt x="6" y="8"/>
                  </a:cubicBezTo>
                  <a:cubicBezTo>
                    <a:pt x="7" y="9"/>
                    <a:pt x="8" y="10"/>
                    <a:pt x="9" y="11"/>
                  </a:cubicBezTo>
                  <a:cubicBezTo>
                    <a:pt x="10" y="12"/>
                    <a:pt x="13" y="13"/>
                    <a:pt x="15" y="11"/>
                  </a:cubicBezTo>
                  <a:cubicBezTo>
                    <a:pt x="18" y="7"/>
                    <a:pt x="11" y="2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30"/>
            <p:cNvSpPr/>
            <p:nvPr/>
          </p:nvSpPr>
          <p:spPr bwMode="auto">
            <a:xfrm>
              <a:off x="3060" y="3525"/>
              <a:ext cx="2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1"/>
            <p:cNvSpPr/>
            <p:nvPr/>
          </p:nvSpPr>
          <p:spPr bwMode="auto">
            <a:xfrm>
              <a:off x="3029" y="3434"/>
              <a:ext cx="219" cy="150"/>
            </a:xfrm>
            <a:custGeom>
              <a:avLst/>
              <a:gdLst>
                <a:gd name="T0" fmla="*/ 118 w 149"/>
                <a:gd name="T1" fmla="*/ 2 h 102"/>
                <a:gd name="T2" fmla="*/ 127 w 149"/>
                <a:gd name="T3" fmla="*/ 26 h 102"/>
                <a:gd name="T4" fmla="*/ 101 w 149"/>
                <a:gd name="T5" fmla="*/ 7 h 102"/>
                <a:gd name="T6" fmla="*/ 94 w 149"/>
                <a:gd name="T7" fmla="*/ 9 h 102"/>
                <a:gd name="T8" fmla="*/ 109 w 149"/>
                <a:gd name="T9" fmla="*/ 38 h 102"/>
                <a:gd name="T10" fmla="*/ 85 w 149"/>
                <a:gd name="T11" fmla="*/ 17 h 102"/>
                <a:gd name="T12" fmla="*/ 75 w 149"/>
                <a:gd name="T13" fmla="*/ 22 h 102"/>
                <a:gd name="T14" fmla="*/ 96 w 149"/>
                <a:gd name="T15" fmla="*/ 64 h 102"/>
                <a:gd name="T16" fmla="*/ 56 w 149"/>
                <a:gd name="T17" fmla="*/ 21 h 102"/>
                <a:gd name="T18" fmla="*/ 51 w 149"/>
                <a:gd name="T19" fmla="*/ 24 h 102"/>
                <a:gd name="T20" fmla="*/ 73 w 149"/>
                <a:gd name="T21" fmla="*/ 71 h 102"/>
                <a:gd name="T22" fmla="*/ 38 w 149"/>
                <a:gd name="T23" fmla="*/ 29 h 102"/>
                <a:gd name="T24" fmla="*/ 33 w 149"/>
                <a:gd name="T25" fmla="*/ 36 h 102"/>
                <a:gd name="T26" fmla="*/ 38 w 149"/>
                <a:gd name="T27" fmla="*/ 46 h 102"/>
                <a:gd name="T28" fmla="*/ 17 w 149"/>
                <a:gd name="T29" fmla="*/ 25 h 102"/>
                <a:gd name="T30" fmla="*/ 3 w 149"/>
                <a:gd name="T31" fmla="*/ 31 h 102"/>
                <a:gd name="T32" fmla="*/ 13 w 149"/>
                <a:gd name="T33" fmla="*/ 51 h 102"/>
                <a:gd name="T34" fmla="*/ 4 w 149"/>
                <a:gd name="T35" fmla="*/ 36 h 102"/>
                <a:gd name="T36" fmla="*/ 28 w 149"/>
                <a:gd name="T37" fmla="*/ 45 h 102"/>
                <a:gd name="T38" fmla="*/ 67 w 149"/>
                <a:gd name="T39" fmla="*/ 84 h 102"/>
                <a:gd name="T40" fmla="*/ 30 w 149"/>
                <a:gd name="T41" fmla="*/ 50 h 102"/>
                <a:gd name="T42" fmla="*/ 50 w 149"/>
                <a:gd name="T43" fmla="*/ 81 h 102"/>
                <a:gd name="T44" fmla="*/ 22 w 149"/>
                <a:gd name="T45" fmla="*/ 64 h 102"/>
                <a:gd name="T46" fmla="*/ 38 w 149"/>
                <a:gd name="T47" fmla="*/ 87 h 102"/>
                <a:gd name="T48" fmla="*/ 19 w 149"/>
                <a:gd name="T49" fmla="*/ 65 h 102"/>
                <a:gd name="T50" fmla="*/ 47 w 149"/>
                <a:gd name="T51" fmla="*/ 101 h 102"/>
                <a:gd name="T52" fmla="*/ 37 w 149"/>
                <a:gd name="T53" fmla="*/ 81 h 102"/>
                <a:gd name="T54" fmla="*/ 28 w 149"/>
                <a:gd name="T55" fmla="*/ 68 h 102"/>
                <a:gd name="T56" fmla="*/ 62 w 149"/>
                <a:gd name="T57" fmla="*/ 94 h 102"/>
                <a:gd name="T58" fmla="*/ 43 w 149"/>
                <a:gd name="T59" fmla="*/ 65 h 102"/>
                <a:gd name="T60" fmla="*/ 80 w 149"/>
                <a:gd name="T61" fmla="*/ 99 h 102"/>
                <a:gd name="T62" fmla="*/ 80 w 149"/>
                <a:gd name="T63" fmla="*/ 99 h 102"/>
                <a:gd name="T64" fmla="*/ 74 w 149"/>
                <a:gd name="T65" fmla="*/ 88 h 102"/>
                <a:gd name="T66" fmla="*/ 89 w 149"/>
                <a:gd name="T67" fmla="*/ 98 h 102"/>
                <a:gd name="T68" fmla="*/ 84 w 149"/>
                <a:gd name="T69" fmla="*/ 89 h 102"/>
                <a:gd name="T70" fmla="*/ 64 w 149"/>
                <a:gd name="T71" fmla="*/ 48 h 102"/>
                <a:gd name="T72" fmla="*/ 97 w 149"/>
                <a:gd name="T73" fmla="*/ 82 h 102"/>
                <a:gd name="T74" fmla="*/ 103 w 149"/>
                <a:gd name="T75" fmla="*/ 78 h 102"/>
                <a:gd name="T76" fmla="*/ 91 w 149"/>
                <a:gd name="T77" fmla="*/ 49 h 102"/>
                <a:gd name="T78" fmla="*/ 109 w 149"/>
                <a:gd name="T79" fmla="*/ 61 h 102"/>
                <a:gd name="T80" fmla="*/ 119 w 149"/>
                <a:gd name="T81" fmla="*/ 53 h 102"/>
                <a:gd name="T82" fmla="*/ 106 w 149"/>
                <a:gd name="T83" fmla="*/ 27 h 102"/>
                <a:gd name="T84" fmla="*/ 128 w 149"/>
                <a:gd name="T85" fmla="*/ 46 h 102"/>
                <a:gd name="T86" fmla="*/ 134 w 149"/>
                <a:gd name="T87" fmla="*/ 40 h 102"/>
                <a:gd name="T88" fmla="*/ 123 w 149"/>
                <a:gd name="T89" fmla="*/ 11 h 102"/>
                <a:gd name="T90" fmla="*/ 147 w 149"/>
                <a:gd name="T91" fmla="*/ 2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02">
                  <a:moveTo>
                    <a:pt x="147" y="27"/>
                  </a:moveTo>
                  <a:cubicBezTo>
                    <a:pt x="137" y="19"/>
                    <a:pt x="128" y="10"/>
                    <a:pt x="118" y="2"/>
                  </a:cubicBezTo>
                  <a:cubicBezTo>
                    <a:pt x="117" y="0"/>
                    <a:pt x="115" y="2"/>
                    <a:pt x="116" y="4"/>
                  </a:cubicBezTo>
                  <a:cubicBezTo>
                    <a:pt x="119" y="11"/>
                    <a:pt x="123" y="19"/>
                    <a:pt x="127" y="26"/>
                  </a:cubicBezTo>
                  <a:cubicBezTo>
                    <a:pt x="120" y="18"/>
                    <a:pt x="112" y="11"/>
                    <a:pt x="104" y="4"/>
                  </a:cubicBezTo>
                  <a:cubicBezTo>
                    <a:pt x="102" y="3"/>
                    <a:pt x="100" y="5"/>
                    <a:pt x="101" y="7"/>
                  </a:cubicBezTo>
                  <a:cubicBezTo>
                    <a:pt x="106" y="15"/>
                    <a:pt x="111" y="24"/>
                    <a:pt x="116" y="33"/>
                  </a:cubicBezTo>
                  <a:cubicBezTo>
                    <a:pt x="109" y="25"/>
                    <a:pt x="102" y="17"/>
                    <a:pt x="94" y="9"/>
                  </a:cubicBezTo>
                  <a:cubicBezTo>
                    <a:pt x="93" y="7"/>
                    <a:pt x="90" y="9"/>
                    <a:pt x="91" y="11"/>
                  </a:cubicBezTo>
                  <a:cubicBezTo>
                    <a:pt x="97" y="20"/>
                    <a:pt x="103" y="29"/>
                    <a:pt x="109" y="38"/>
                  </a:cubicBezTo>
                  <a:cubicBezTo>
                    <a:pt x="102" y="30"/>
                    <a:pt x="95" y="23"/>
                    <a:pt x="87" y="15"/>
                  </a:cubicBezTo>
                  <a:cubicBezTo>
                    <a:pt x="86" y="14"/>
                    <a:pt x="84" y="16"/>
                    <a:pt x="85" y="17"/>
                  </a:cubicBezTo>
                  <a:cubicBezTo>
                    <a:pt x="93" y="30"/>
                    <a:pt x="99" y="43"/>
                    <a:pt x="104" y="56"/>
                  </a:cubicBezTo>
                  <a:cubicBezTo>
                    <a:pt x="93" y="46"/>
                    <a:pt x="83" y="35"/>
                    <a:pt x="75" y="22"/>
                  </a:cubicBezTo>
                  <a:cubicBezTo>
                    <a:pt x="74" y="20"/>
                    <a:pt x="71" y="21"/>
                    <a:pt x="72" y="23"/>
                  </a:cubicBezTo>
                  <a:cubicBezTo>
                    <a:pt x="81" y="37"/>
                    <a:pt x="89" y="50"/>
                    <a:pt x="96" y="64"/>
                  </a:cubicBezTo>
                  <a:cubicBezTo>
                    <a:pt x="84" y="49"/>
                    <a:pt x="71" y="34"/>
                    <a:pt x="59" y="19"/>
                  </a:cubicBezTo>
                  <a:cubicBezTo>
                    <a:pt x="58" y="17"/>
                    <a:pt x="55" y="19"/>
                    <a:pt x="56" y="21"/>
                  </a:cubicBezTo>
                  <a:cubicBezTo>
                    <a:pt x="67" y="38"/>
                    <a:pt x="77" y="55"/>
                    <a:pt x="87" y="72"/>
                  </a:cubicBezTo>
                  <a:cubicBezTo>
                    <a:pt x="74" y="57"/>
                    <a:pt x="62" y="41"/>
                    <a:pt x="51" y="24"/>
                  </a:cubicBezTo>
                  <a:cubicBezTo>
                    <a:pt x="50" y="23"/>
                    <a:pt x="47" y="24"/>
                    <a:pt x="48" y="26"/>
                  </a:cubicBezTo>
                  <a:cubicBezTo>
                    <a:pt x="56" y="41"/>
                    <a:pt x="65" y="56"/>
                    <a:pt x="73" y="71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9" y="26"/>
                    <a:pt x="37" y="28"/>
                    <a:pt x="38" y="29"/>
                  </a:cubicBezTo>
                  <a:cubicBezTo>
                    <a:pt x="52" y="49"/>
                    <a:pt x="66" y="70"/>
                    <a:pt x="80" y="90"/>
                  </a:cubicBezTo>
                  <a:cubicBezTo>
                    <a:pt x="62" y="74"/>
                    <a:pt x="47" y="56"/>
                    <a:pt x="33" y="36"/>
                  </a:cubicBezTo>
                  <a:cubicBezTo>
                    <a:pt x="32" y="36"/>
                    <a:pt x="31" y="36"/>
                    <a:pt x="31" y="37"/>
                  </a:cubicBezTo>
                  <a:cubicBezTo>
                    <a:pt x="33" y="40"/>
                    <a:pt x="36" y="43"/>
                    <a:pt x="38" y="46"/>
                  </a:cubicBezTo>
                  <a:cubicBezTo>
                    <a:pt x="32" y="39"/>
                    <a:pt x="26" y="32"/>
                    <a:pt x="20" y="24"/>
                  </a:cubicBezTo>
                  <a:cubicBezTo>
                    <a:pt x="19" y="23"/>
                    <a:pt x="17" y="24"/>
                    <a:pt x="17" y="25"/>
                  </a:cubicBezTo>
                  <a:cubicBezTo>
                    <a:pt x="18" y="32"/>
                    <a:pt x="19" y="37"/>
                    <a:pt x="22" y="43"/>
                  </a:cubicBezTo>
                  <a:cubicBezTo>
                    <a:pt x="15" y="40"/>
                    <a:pt x="9" y="36"/>
                    <a:pt x="3" y="31"/>
                  </a:cubicBezTo>
                  <a:cubicBezTo>
                    <a:pt x="1" y="30"/>
                    <a:pt x="0" y="31"/>
                    <a:pt x="0" y="32"/>
                  </a:cubicBezTo>
                  <a:cubicBezTo>
                    <a:pt x="2" y="40"/>
                    <a:pt x="6" y="46"/>
                    <a:pt x="13" y="51"/>
                  </a:cubicBezTo>
                  <a:cubicBezTo>
                    <a:pt x="14" y="52"/>
                    <a:pt x="16" y="50"/>
                    <a:pt x="14" y="49"/>
                  </a:cubicBezTo>
                  <a:cubicBezTo>
                    <a:pt x="9" y="45"/>
                    <a:pt x="6" y="41"/>
                    <a:pt x="4" y="36"/>
                  </a:cubicBezTo>
                  <a:cubicBezTo>
                    <a:pt x="11" y="41"/>
                    <a:pt x="18" y="44"/>
                    <a:pt x="26" y="47"/>
                  </a:cubicBezTo>
                  <a:cubicBezTo>
                    <a:pt x="27" y="47"/>
                    <a:pt x="28" y="46"/>
                    <a:pt x="28" y="45"/>
                  </a:cubicBezTo>
                  <a:cubicBezTo>
                    <a:pt x="24" y="40"/>
                    <a:pt x="22" y="36"/>
                    <a:pt x="21" y="31"/>
                  </a:cubicBezTo>
                  <a:cubicBezTo>
                    <a:pt x="36" y="49"/>
                    <a:pt x="51" y="67"/>
                    <a:pt x="67" y="84"/>
                  </a:cubicBezTo>
                  <a:cubicBezTo>
                    <a:pt x="55" y="74"/>
                    <a:pt x="43" y="62"/>
                    <a:pt x="32" y="49"/>
                  </a:cubicBezTo>
                  <a:cubicBezTo>
                    <a:pt x="31" y="48"/>
                    <a:pt x="30" y="49"/>
                    <a:pt x="30" y="50"/>
                  </a:cubicBezTo>
                  <a:cubicBezTo>
                    <a:pt x="36" y="59"/>
                    <a:pt x="41" y="67"/>
                    <a:pt x="46" y="75"/>
                  </a:cubicBezTo>
                  <a:cubicBezTo>
                    <a:pt x="48" y="77"/>
                    <a:pt x="49" y="79"/>
                    <a:pt x="50" y="81"/>
                  </a:cubicBezTo>
                  <a:cubicBezTo>
                    <a:pt x="42" y="73"/>
                    <a:pt x="33" y="67"/>
                    <a:pt x="24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6" y="70"/>
                    <a:pt x="31" y="76"/>
                    <a:pt x="35" y="82"/>
                  </a:cubicBezTo>
                  <a:cubicBezTo>
                    <a:pt x="36" y="84"/>
                    <a:pt x="37" y="86"/>
                    <a:pt x="38" y="87"/>
                  </a:cubicBezTo>
                  <a:cubicBezTo>
                    <a:pt x="36" y="85"/>
                    <a:pt x="34" y="84"/>
                    <a:pt x="33" y="83"/>
                  </a:cubicBezTo>
                  <a:cubicBezTo>
                    <a:pt x="28" y="77"/>
                    <a:pt x="23" y="71"/>
                    <a:pt x="19" y="65"/>
                  </a:cubicBezTo>
                  <a:cubicBezTo>
                    <a:pt x="18" y="65"/>
                    <a:pt x="17" y="65"/>
                    <a:pt x="18" y="66"/>
                  </a:cubicBezTo>
                  <a:cubicBezTo>
                    <a:pt x="27" y="78"/>
                    <a:pt x="37" y="90"/>
                    <a:pt x="47" y="101"/>
                  </a:cubicBezTo>
                  <a:cubicBezTo>
                    <a:pt x="48" y="102"/>
                    <a:pt x="50" y="101"/>
                    <a:pt x="50" y="99"/>
                  </a:cubicBezTo>
                  <a:cubicBezTo>
                    <a:pt x="45" y="93"/>
                    <a:pt x="41" y="87"/>
                    <a:pt x="37" y="81"/>
                  </a:cubicBezTo>
                  <a:cubicBezTo>
                    <a:pt x="35" y="78"/>
                    <a:pt x="33" y="74"/>
                    <a:pt x="30" y="71"/>
                  </a:cubicBezTo>
                  <a:cubicBezTo>
                    <a:pt x="28" y="69"/>
                    <a:pt x="25" y="66"/>
                    <a:pt x="28" y="68"/>
                  </a:cubicBezTo>
                  <a:cubicBezTo>
                    <a:pt x="40" y="72"/>
                    <a:pt x="52" y="86"/>
                    <a:pt x="60" y="96"/>
                  </a:cubicBezTo>
                  <a:cubicBezTo>
                    <a:pt x="61" y="97"/>
                    <a:pt x="62" y="95"/>
                    <a:pt x="62" y="94"/>
                  </a:cubicBezTo>
                  <a:cubicBezTo>
                    <a:pt x="56" y="85"/>
                    <a:pt x="50" y="76"/>
                    <a:pt x="45" y="68"/>
                  </a:cubicBezTo>
                  <a:cubicBezTo>
                    <a:pt x="44" y="67"/>
                    <a:pt x="44" y="66"/>
                    <a:pt x="43" y="65"/>
                  </a:cubicBezTo>
                  <a:cubicBezTo>
                    <a:pt x="54" y="77"/>
                    <a:pt x="67" y="88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2" y="100"/>
                    <a:pt x="83" y="98"/>
                    <a:pt x="82" y="97"/>
                  </a:cubicBezTo>
                  <a:cubicBezTo>
                    <a:pt x="79" y="94"/>
                    <a:pt x="77" y="91"/>
                    <a:pt x="74" y="88"/>
                  </a:cubicBezTo>
                  <a:cubicBezTo>
                    <a:pt x="78" y="92"/>
                    <a:pt x="82" y="96"/>
                    <a:pt x="87" y="99"/>
                  </a:cubicBezTo>
                  <a:cubicBezTo>
                    <a:pt x="88" y="100"/>
                    <a:pt x="90" y="99"/>
                    <a:pt x="89" y="98"/>
                  </a:cubicBezTo>
                  <a:cubicBezTo>
                    <a:pt x="82" y="88"/>
                    <a:pt x="76" y="79"/>
                    <a:pt x="69" y="70"/>
                  </a:cubicBezTo>
                  <a:cubicBezTo>
                    <a:pt x="74" y="76"/>
                    <a:pt x="79" y="82"/>
                    <a:pt x="84" y="89"/>
                  </a:cubicBezTo>
                  <a:cubicBezTo>
                    <a:pt x="85" y="90"/>
                    <a:pt x="87" y="88"/>
                    <a:pt x="86" y="87"/>
                  </a:cubicBezTo>
                  <a:cubicBezTo>
                    <a:pt x="79" y="74"/>
                    <a:pt x="71" y="61"/>
                    <a:pt x="64" y="48"/>
                  </a:cubicBezTo>
                  <a:cubicBezTo>
                    <a:pt x="74" y="61"/>
                    <a:pt x="84" y="73"/>
                    <a:pt x="95" y="84"/>
                  </a:cubicBezTo>
                  <a:cubicBezTo>
                    <a:pt x="96" y="85"/>
                    <a:pt x="98" y="84"/>
                    <a:pt x="97" y="82"/>
                  </a:cubicBezTo>
                  <a:cubicBezTo>
                    <a:pt x="88" y="68"/>
                    <a:pt x="80" y="53"/>
                    <a:pt x="71" y="38"/>
                  </a:cubicBezTo>
                  <a:cubicBezTo>
                    <a:pt x="82" y="52"/>
                    <a:pt x="93" y="65"/>
                    <a:pt x="103" y="78"/>
                  </a:cubicBezTo>
                  <a:cubicBezTo>
                    <a:pt x="105" y="80"/>
                    <a:pt x="107" y="78"/>
                    <a:pt x="106" y="76"/>
                  </a:cubicBezTo>
                  <a:cubicBezTo>
                    <a:pt x="101" y="67"/>
                    <a:pt x="97" y="58"/>
                    <a:pt x="91" y="49"/>
                  </a:cubicBezTo>
                  <a:cubicBezTo>
                    <a:pt x="96" y="54"/>
                    <a:pt x="101" y="58"/>
                    <a:pt x="106" y="63"/>
                  </a:cubicBezTo>
                  <a:cubicBezTo>
                    <a:pt x="107" y="64"/>
                    <a:pt x="109" y="63"/>
                    <a:pt x="109" y="61"/>
                  </a:cubicBezTo>
                  <a:cubicBezTo>
                    <a:pt x="105" y="50"/>
                    <a:pt x="101" y="39"/>
                    <a:pt x="95" y="28"/>
                  </a:cubicBezTo>
                  <a:cubicBezTo>
                    <a:pt x="103" y="37"/>
                    <a:pt x="111" y="45"/>
                    <a:pt x="119" y="53"/>
                  </a:cubicBezTo>
                  <a:cubicBezTo>
                    <a:pt x="120" y="54"/>
                    <a:pt x="122" y="52"/>
                    <a:pt x="121" y="51"/>
                  </a:cubicBezTo>
                  <a:cubicBezTo>
                    <a:pt x="116" y="43"/>
                    <a:pt x="111" y="35"/>
                    <a:pt x="106" y="27"/>
                  </a:cubicBezTo>
                  <a:cubicBezTo>
                    <a:pt x="113" y="34"/>
                    <a:pt x="119" y="41"/>
                    <a:pt x="125" y="48"/>
                  </a:cubicBezTo>
                  <a:cubicBezTo>
                    <a:pt x="126" y="50"/>
                    <a:pt x="129" y="48"/>
                    <a:pt x="128" y="46"/>
                  </a:cubicBezTo>
                  <a:cubicBezTo>
                    <a:pt x="122" y="35"/>
                    <a:pt x="116" y="25"/>
                    <a:pt x="110" y="14"/>
                  </a:cubicBezTo>
                  <a:cubicBezTo>
                    <a:pt x="118" y="22"/>
                    <a:pt x="127" y="30"/>
                    <a:pt x="134" y="40"/>
                  </a:cubicBezTo>
                  <a:cubicBezTo>
                    <a:pt x="136" y="42"/>
                    <a:pt x="138" y="39"/>
                    <a:pt x="137" y="38"/>
                  </a:cubicBezTo>
                  <a:cubicBezTo>
                    <a:pt x="133" y="29"/>
                    <a:pt x="128" y="20"/>
                    <a:pt x="123" y="11"/>
                  </a:cubicBezTo>
                  <a:cubicBezTo>
                    <a:pt x="130" y="17"/>
                    <a:pt x="137" y="24"/>
                    <a:pt x="144" y="30"/>
                  </a:cubicBezTo>
                  <a:cubicBezTo>
                    <a:pt x="146" y="31"/>
                    <a:pt x="149" y="29"/>
                    <a:pt x="147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2"/>
            <p:cNvSpPr/>
            <p:nvPr/>
          </p:nvSpPr>
          <p:spPr bwMode="auto">
            <a:xfrm>
              <a:off x="3551" y="2829"/>
              <a:ext cx="85" cy="95"/>
            </a:xfrm>
            <a:custGeom>
              <a:avLst/>
              <a:gdLst>
                <a:gd name="T0" fmla="*/ 58 w 58"/>
                <a:gd name="T1" fmla="*/ 55 h 65"/>
                <a:gd name="T2" fmla="*/ 12 w 58"/>
                <a:gd name="T3" fmla="*/ 1 h 65"/>
                <a:gd name="T4" fmla="*/ 10 w 58"/>
                <a:gd name="T5" fmla="*/ 2 h 65"/>
                <a:gd name="T6" fmla="*/ 19 w 58"/>
                <a:gd name="T7" fmla="*/ 22 h 65"/>
                <a:gd name="T8" fmla="*/ 3 w 58"/>
                <a:gd name="T9" fmla="*/ 7 h 65"/>
                <a:gd name="T10" fmla="*/ 1 w 58"/>
                <a:gd name="T11" fmla="*/ 9 h 65"/>
                <a:gd name="T12" fmla="*/ 23 w 58"/>
                <a:gd name="T13" fmla="*/ 27 h 65"/>
                <a:gd name="T14" fmla="*/ 25 w 58"/>
                <a:gd name="T15" fmla="*/ 25 h 65"/>
                <a:gd name="T16" fmla="*/ 15 w 58"/>
                <a:gd name="T17" fmla="*/ 8 h 65"/>
                <a:gd name="T18" fmla="*/ 50 w 58"/>
                <a:gd name="T19" fmla="*/ 49 h 65"/>
                <a:gd name="T20" fmla="*/ 39 w 58"/>
                <a:gd name="T21" fmla="*/ 41 h 65"/>
                <a:gd name="T22" fmla="*/ 37 w 58"/>
                <a:gd name="T23" fmla="*/ 43 h 65"/>
                <a:gd name="T24" fmla="*/ 42 w 58"/>
                <a:gd name="T25" fmla="*/ 51 h 65"/>
                <a:gd name="T26" fmla="*/ 41 w 58"/>
                <a:gd name="T27" fmla="*/ 50 h 65"/>
                <a:gd name="T28" fmla="*/ 31 w 58"/>
                <a:gd name="T29" fmla="*/ 44 h 65"/>
                <a:gd name="T30" fmla="*/ 29 w 58"/>
                <a:gd name="T31" fmla="*/ 46 h 65"/>
                <a:gd name="T32" fmla="*/ 34 w 58"/>
                <a:gd name="T33" fmla="*/ 53 h 65"/>
                <a:gd name="T34" fmla="*/ 43 w 58"/>
                <a:gd name="T35" fmla="*/ 65 h 65"/>
                <a:gd name="T36" fmla="*/ 44 w 58"/>
                <a:gd name="T37" fmla="*/ 63 h 65"/>
                <a:gd name="T38" fmla="*/ 36 w 58"/>
                <a:gd name="T39" fmla="*/ 52 h 65"/>
                <a:gd name="T40" fmla="*/ 36 w 58"/>
                <a:gd name="T41" fmla="*/ 51 h 65"/>
                <a:gd name="T42" fmla="*/ 34 w 58"/>
                <a:gd name="T43" fmla="*/ 48 h 65"/>
                <a:gd name="T44" fmla="*/ 44 w 58"/>
                <a:gd name="T45" fmla="*/ 58 h 65"/>
                <a:gd name="T46" fmla="*/ 47 w 58"/>
                <a:gd name="T47" fmla="*/ 56 h 65"/>
                <a:gd name="T48" fmla="*/ 43 w 58"/>
                <a:gd name="T49" fmla="*/ 48 h 65"/>
                <a:gd name="T50" fmla="*/ 56 w 58"/>
                <a:gd name="T51" fmla="*/ 57 h 65"/>
                <a:gd name="T52" fmla="*/ 58 w 58"/>
                <a:gd name="T53" fmla="*/ 5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65">
                  <a:moveTo>
                    <a:pt x="58" y="55"/>
                  </a:moveTo>
                  <a:cubicBezTo>
                    <a:pt x="44" y="36"/>
                    <a:pt x="29" y="18"/>
                    <a:pt x="12" y="1"/>
                  </a:cubicBezTo>
                  <a:cubicBezTo>
                    <a:pt x="11" y="0"/>
                    <a:pt x="9" y="1"/>
                    <a:pt x="10" y="2"/>
                  </a:cubicBezTo>
                  <a:cubicBezTo>
                    <a:pt x="12" y="9"/>
                    <a:pt x="15" y="16"/>
                    <a:pt x="19" y="22"/>
                  </a:cubicBezTo>
                  <a:cubicBezTo>
                    <a:pt x="13" y="18"/>
                    <a:pt x="7" y="13"/>
                    <a:pt x="3" y="7"/>
                  </a:cubicBezTo>
                  <a:cubicBezTo>
                    <a:pt x="2" y="6"/>
                    <a:pt x="0" y="8"/>
                    <a:pt x="1" y="9"/>
                  </a:cubicBezTo>
                  <a:cubicBezTo>
                    <a:pt x="7" y="17"/>
                    <a:pt x="14" y="22"/>
                    <a:pt x="23" y="27"/>
                  </a:cubicBezTo>
                  <a:cubicBezTo>
                    <a:pt x="24" y="28"/>
                    <a:pt x="25" y="26"/>
                    <a:pt x="25" y="25"/>
                  </a:cubicBezTo>
                  <a:cubicBezTo>
                    <a:pt x="20" y="19"/>
                    <a:pt x="17" y="14"/>
                    <a:pt x="15" y="8"/>
                  </a:cubicBezTo>
                  <a:cubicBezTo>
                    <a:pt x="27" y="21"/>
                    <a:pt x="39" y="35"/>
                    <a:pt x="50" y="49"/>
                  </a:cubicBezTo>
                  <a:cubicBezTo>
                    <a:pt x="46" y="46"/>
                    <a:pt x="43" y="44"/>
                    <a:pt x="39" y="41"/>
                  </a:cubicBezTo>
                  <a:cubicBezTo>
                    <a:pt x="38" y="40"/>
                    <a:pt x="36" y="42"/>
                    <a:pt x="37" y="43"/>
                  </a:cubicBezTo>
                  <a:cubicBezTo>
                    <a:pt x="39" y="45"/>
                    <a:pt x="41" y="48"/>
                    <a:pt x="42" y="51"/>
                  </a:cubicBezTo>
                  <a:cubicBezTo>
                    <a:pt x="42" y="51"/>
                    <a:pt x="41" y="51"/>
                    <a:pt x="41" y="50"/>
                  </a:cubicBezTo>
                  <a:cubicBezTo>
                    <a:pt x="37" y="48"/>
                    <a:pt x="35" y="46"/>
                    <a:pt x="31" y="44"/>
                  </a:cubicBezTo>
                  <a:cubicBezTo>
                    <a:pt x="30" y="43"/>
                    <a:pt x="28" y="45"/>
                    <a:pt x="29" y="46"/>
                  </a:cubicBezTo>
                  <a:cubicBezTo>
                    <a:pt x="31" y="48"/>
                    <a:pt x="33" y="50"/>
                    <a:pt x="34" y="53"/>
                  </a:cubicBezTo>
                  <a:cubicBezTo>
                    <a:pt x="35" y="59"/>
                    <a:pt x="37" y="62"/>
                    <a:pt x="43" y="65"/>
                  </a:cubicBezTo>
                  <a:cubicBezTo>
                    <a:pt x="44" y="65"/>
                    <a:pt x="45" y="64"/>
                    <a:pt x="44" y="63"/>
                  </a:cubicBezTo>
                  <a:cubicBezTo>
                    <a:pt x="43" y="62"/>
                    <a:pt x="38" y="56"/>
                    <a:pt x="36" y="52"/>
                  </a:cubicBezTo>
                  <a:cubicBezTo>
                    <a:pt x="36" y="52"/>
                    <a:pt x="36" y="52"/>
                    <a:pt x="36" y="51"/>
                  </a:cubicBezTo>
                  <a:cubicBezTo>
                    <a:pt x="34" y="50"/>
                    <a:pt x="34" y="49"/>
                    <a:pt x="34" y="48"/>
                  </a:cubicBezTo>
                  <a:cubicBezTo>
                    <a:pt x="34" y="48"/>
                    <a:pt x="42" y="55"/>
                    <a:pt x="44" y="58"/>
                  </a:cubicBezTo>
                  <a:cubicBezTo>
                    <a:pt x="45" y="59"/>
                    <a:pt x="47" y="58"/>
                    <a:pt x="47" y="56"/>
                  </a:cubicBezTo>
                  <a:cubicBezTo>
                    <a:pt x="46" y="53"/>
                    <a:pt x="45" y="50"/>
                    <a:pt x="43" y="48"/>
                  </a:cubicBezTo>
                  <a:cubicBezTo>
                    <a:pt x="48" y="51"/>
                    <a:pt x="52" y="54"/>
                    <a:pt x="56" y="57"/>
                  </a:cubicBezTo>
                  <a:cubicBezTo>
                    <a:pt x="57" y="58"/>
                    <a:pt x="58" y="57"/>
                    <a:pt x="58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3"/>
            <p:cNvSpPr/>
            <p:nvPr/>
          </p:nvSpPr>
          <p:spPr bwMode="auto">
            <a:xfrm>
              <a:off x="3582" y="2815"/>
              <a:ext cx="104" cy="127"/>
            </a:xfrm>
            <a:custGeom>
              <a:avLst/>
              <a:gdLst>
                <a:gd name="T0" fmla="*/ 71 w 71"/>
                <a:gd name="T1" fmla="*/ 29 h 86"/>
                <a:gd name="T2" fmla="*/ 67 w 71"/>
                <a:gd name="T3" fmla="*/ 19 h 86"/>
                <a:gd name="T4" fmla="*/ 64 w 71"/>
                <a:gd name="T5" fmla="*/ 20 h 86"/>
                <a:gd name="T6" fmla="*/ 66 w 71"/>
                <a:gd name="T7" fmla="*/ 25 h 86"/>
                <a:gd name="T8" fmla="*/ 54 w 71"/>
                <a:gd name="T9" fmla="*/ 14 h 86"/>
                <a:gd name="T10" fmla="*/ 52 w 71"/>
                <a:gd name="T11" fmla="*/ 16 h 86"/>
                <a:gd name="T12" fmla="*/ 60 w 71"/>
                <a:gd name="T13" fmla="*/ 35 h 86"/>
                <a:gd name="T14" fmla="*/ 42 w 71"/>
                <a:gd name="T15" fmla="*/ 14 h 86"/>
                <a:gd name="T16" fmla="*/ 39 w 71"/>
                <a:gd name="T17" fmla="*/ 16 h 86"/>
                <a:gd name="T18" fmla="*/ 46 w 71"/>
                <a:gd name="T19" fmla="*/ 30 h 86"/>
                <a:gd name="T20" fmla="*/ 30 w 71"/>
                <a:gd name="T21" fmla="*/ 3 h 86"/>
                <a:gd name="T22" fmla="*/ 27 w 71"/>
                <a:gd name="T23" fmla="*/ 4 h 86"/>
                <a:gd name="T24" fmla="*/ 53 w 71"/>
                <a:gd name="T25" fmla="*/ 56 h 86"/>
                <a:gd name="T26" fmla="*/ 14 w 71"/>
                <a:gd name="T27" fmla="*/ 2 h 86"/>
                <a:gd name="T28" fmla="*/ 11 w 71"/>
                <a:gd name="T29" fmla="*/ 3 h 86"/>
                <a:gd name="T30" fmla="*/ 18 w 71"/>
                <a:gd name="T31" fmla="*/ 15 h 86"/>
                <a:gd name="T32" fmla="*/ 14 w 71"/>
                <a:gd name="T33" fmla="*/ 9 h 86"/>
                <a:gd name="T34" fmla="*/ 11 w 71"/>
                <a:gd name="T35" fmla="*/ 10 h 86"/>
                <a:gd name="T36" fmla="*/ 41 w 71"/>
                <a:gd name="T37" fmla="*/ 62 h 86"/>
                <a:gd name="T38" fmla="*/ 1 w 71"/>
                <a:gd name="T39" fmla="*/ 18 h 86"/>
                <a:gd name="T40" fmla="*/ 0 w 71"/>
                <a:gd name="T41" fmla="*/ 18 h 86"/>
                <a:gd name="T42" fmla="*/ 52 w 71"/>
                <a:gd name="T43" fmla="*/ 79 h 86"/>
                <a:gd name="T44" fmla="*/ 54 w 71"/>
                <a:gd name="T45" fmla="*/ 78 h 86"/>
                <a:gd name="T46" fmla="*/ 23 w 71"/>
                <a:gd name="T47" fmla="*/ 27 h 86"/>
                <a:gd name="T48" fmla="*/ 58 w 71"/>
                <a:gd name="T49" fmla="*/ 74 h 86"/>
                <a:gd name="T50" fmla="*/ 66 w 71"/>
                <a:gd name="T51" fmla="*/ 84 h 86"/>
                <a:gd name="T52" fmla="*/ 68 w 71"/>
                <a:gd name="T53" fmla="*/ 82 h 86"/>
                <a:gd name="T54" fmla="*/ 33 w 71"/>
                <a:gd name="T55" fmla="*/ 34 h 86"/>
                <a:gd name="T56" fmla="*/ 64 w 71"/>
                <a:gd name="T57" fmla="*/ 76 h 86"/>
                <a:gd name="T58" fmla="*/ 67 w 71"/>
                <a:gd name="T59" fmla="*/ 75 h 86"/>
                <a:gd name="T60" fmla="*/ 45 w 71"/>
                <a:gd name="T61" fmla="*/ 33 h 86"/>
                <a:gd name="T62" fmla="*/ 66 w 71"/>
                <a:gd name="T63" fmla="*/ 64 h 86"/>
                <a:gd name="T64" fmla="*/ 69 w 71"/>
                <a:gd name="T65" fmla="*/ 62 h 86"/>
                <a:gd name="T66" fmla="*/ 47 w 71"/>
                <a:gd name="T67" fmla="*/ 25 h 86"/>
                <a:gd name="T68" fmla="*/ 64 w 71"/>
                <a:gd name="T69" fmla="*/ 43 h 86"/>
                <a:gd name="T70" fmla="*/ 67 w 71"/>
                <a:gd name="T71" fmla="*/ 41 h 86"/>
                <a:gd name="T72" fmla="*/ 58 w 71"/>
                <a:gd name="T73" fmla="*/ 23 h 86"/>
                <a:gd name="T74" fmla="*/ 68 w 71"/>
                <a:gd name="T75" fmla="*/ 30 h 86"/>
                <a:gd name="T76" fmla="*/ 71 w 71"/>
                <a:gd name="T77" fmla="*/ 2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86">
                  <a:moveTo>
                    <a:pt x="71" y="29"/>
                  </a:moveTo>
                  <a:cubicBezTo>
                    <a:pt x="70" y="26"/>
                    <a:pt x="68" y="22"/>
                    <a:pt x="67" y="19"/>
                  </a:cubicBezTo>
                  <a:cubicBezTo>
                    <a:pt x="66" y="18"/>
                    <a:pt x="63" y="18"/>
                    <a:pt x="64" y="20"/>
                  </a:cubicBezTo>
                  <a:cubicBezTo>
                    <a:pt x="65" y="22"/>
                    <a:pt x="65" y="23"/>
                    <a:pt x="66" y="25"/>
                  </a:cubicBezTo>
                  <a:cubicBezTo>
                    <a:pt x="62" y="21"/>
                    <a:pt x="58" y="18"/>
                    <a:pt x="54" y="14"/>
                  </a:cubicBezTo>
                  <a:cubicBezTo>
                    <a:pt x="53" y="13"/>
                    <a:pt x="51" y="14"/>
                    <a:pt x="52" y="16"/>
                  </a:cubicBezTo>
                  <a:cubicBezTo>
                    <a:pt x="54" y="22"/>
                    <a:pt x="57" y="29"/>
                    <a:pt x="60" y="35"/>
                  </a:cubicBezTo>
                  <a:cubicBezTo>
                    <a:pt x="54" y="28"/>
                    <a:pt x="48" y="21"/>
                    <a:pt x="42" y="14"/>
                  </a:cubicBezTo>
                  <a:cubicBezTo>
                    <a:pt x="41" y="13"/>
                    <a:pt x="39" y="15"/>
                    <a:pt x="39" y="16"/>
                  </a:cubicBezTo>
                  <a:cubicBezTo>
                    <a:pt x="42" y="21"/>
                    <a:pt x="44" y="26"/>
                    <a:pt x="46" y="30"/>
                  </a:cubicBezTo>
                  <a:cubicBezTo>
                    <a:pt x="41" y="21"/>
                    <a:pt x="35" y="12"/>
                    <a:pt x="30" y="3"/>
                  </a:cubicBezTo>
                  <a:cubicBezTo>
                    <a:pt x="29" y="1"/>
                    <a:pt x="26" y="3"/>
                    <a:pt x="27" y="4"/>
                  </a:cubicBezTo>
                  <a:cubicBezTo>
                    <a:pt x="35" y="22"/>
                    <a:pt x="44" y="39"/>
                    <a:pt x="53" y="56"/>
                  </a:cubicBezTo>
                  <a:cubicBezTo>
                    <a:pt x="40" y="38"/>
                    <a:pt x="27" y="20"/>
                    <a:pt x="14" y="2"/>
                  </a:cubicBezTo>
                  <a:cubicBezTo>
                    <a:pt x="13" y="0"/>
                    <a:pt x="10" y="2"/>
                    <a:pt x="11" y="3"/>
                  </a:cubicBezTo>
                  <a:cubicBezTo>
                    <a:pt x="14" y="7"/>
                    <a:pt x="16" y="11"/>
                    <a:pt x="18" y="15"/>
                  </a:cubicBezTo>
                  <a:cubicBezTo>
                    <a:pt x="17" y="13"/>
                    <a:pt x="15" y="11"/>
                    <a:pt x="14" y="9"/>
                  </a:cubicBezTo>
                  <a:cubicBezTo>
                    <a:pt x="13" y="7"/>
                    <a:pt x="11" y="8"/>
                    <a:pt x="11" y="10"/>
                  </a:cubicBezTo>
                  <a:cubicBezTo>
                    <a:pt x="20" y="28"/>
                    <a:pt x="30" y="46"/>
                    <a:pt x="41" y="62"/>
                  </a:cubicBezTo>
                  <a:cubicBezTo>
                    <a:pt x="27" y="48"/>
                    <a:pt x="14" y="33"/>
                    <a:pt x="1" y="18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17" y="39"/>
                    <a:pt x="35" y="59"/>
                    <a:pt x="52" y="79"/>
                  </a:cubicBezTo>
                  <a:cubicBezTo>
                    <a:pt x="53" y="80"/>
                    <a:pt x="55" y="79"/>
                    <a:pt x="54" y="78"/>
                  </a:cubicBezTo>
                  <a:cubicBezTo>
                    <a:pt x="43" y="61"/>
                    <a:pt x="33" y="45"/>
                    <a:pt x="23" y="27"/>
                  </a:cubicBezTo>
                  <a:cubicBezTo>
                    <a:pt x="35" y="43"/>
                    <a:pt x="46" y="59"/>
                    <a:pt x="58" y="74"/>
                  </a:cubicBezTo>
                  <a:cubicBezTo>
                    <a:pt x="61" y="77"/>
                    <a:pt x="63" y="81"/>
                    <a:pt x="66" y="84"/>
                  </a:cubicBezTo>
                  <a:cubicBezTo>
                    <a:pt x="67" y="86"/>
                    <a:pt x="70" y="83"/>
                    <a:pt x="68" y="82"/>
                  </a:cubicBezTo>
                  <a:cubicBezTo>
                    <a:pt x="56" y="67"/>
                    <a:pt x="44" y="50"/>
                    <a:pt x="33" y="34"/>
                  </a:cubicBezTo>
                  <a:cubicBezTo>
                    <a:pt x="44" y="48"/>
                    <a:pt x="54" y="62"/>
                    <a:pt x="64" y="76"/>
                  </a:cubicBezTo>
                  <a:cubicBezTo>
                    <a:pt x="65" y="78"/>
                    <a:pt x="68" y="77"/>
                    <a:pt x="67" y="75"/>
                  </a:cubicBezTo>
                  <a:cubicBezTo>
                    <a:pt x="59" y="61"/>
                    <a:pt x="52" y="47"/>
                    <a:pt x="45" y="33"/>
                  </a:cubicBezTo>
                  <a:cubicBezTo>
                    <a:pt x="51" y="44"/>
                    <a:pt x="59" y="54"/>
                    <a:pt x="66" y="64"/>
                  </a:cubicBezTo>
                  <a:cubicBezTo>
                    <a:pt x="67" y="65"/>
                    <a:pt x="70" y="64"/>
                    <a:pt x="69" y="62"/>
                  </a:cubicBezTo>
                  <a:cubicBezTo>
                    <a:pt x="61" y="50"/>
                    <a:pt x="54" y="38"/>
                    <a:pt x="47" y="25"/>
                  </a:cubicBezTo>
                  <a:cubicBezTo>
                    <a:pt x="53" y="31"/>
                    <a:pt x="58" y="37"/>
                    <a:pt x="64" y="43"/>
                  </a:cubicBezTo>
                  <a:cubicBezTo>
                    <a:pt x="66" y="45"/>
                    <a:pt x="68" y="43"/>
                    <a:pt x="67" y="41"/>
                  </a:cubicBezTo>
                  <a:cubicBezTo>
                    <a:pt x="64" y="35"/>
                    <a:pt x="61" y="29"/>
                    <a:pt x="58" y="23"/>
                  </a:cubicBezTo>
                  <a:cubicBezTo>
                    <a:pt x="61" y="25"/>
                    <a:pt x="65" y="28"/>
                    <a:pt x="68" y="30"/>
                  </a:cubicBezTo>
                  <a:cubicBezTo>
                    <a:pt x="70" y="31"/>
                    <a:pt x="71" y="30"/>
                    <a:pt x="7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4"/>
            <p:cNvSpPr/>
            <p:nvPr/>
          </p:nvSpPr>
          <p:spPr bwMode="auto">
            <a:xfrm>
              <a:off x="3658" y="2770"/>
              <a:ext cx="98" cy="54"/>
            </a:xfrm>
            <a:custGeom>
              <a:avLst/>
              <a:gdLst>
                <a:gd name="T0" fmla="*/ 65 w 67"/>
                <a:gd name="T1" fmla="*/ 3 h 37"/>
                <a:gd name="T2" fmla="*/ 54 w 67"/>
                <a:gd name="T3" fmla="*/ 1 h 37"/>
                <a:gd name="T4" fmla="*/ 52 w 67"/>
                <a:gd name="T5" fmla="*/ 3 h 37"/>
                <a:gd name="T6" fmla="*/ 55 w 67"/>
                <a:gd name="T7" fmla="*/ 14 h 37"/>
                <a:gd name="T8" fmla="*/ 50 w 67"/>
                <a:gd name="T9" fmla="*/ 9 h 37"/>
                <a:gd name="T10" fmla="*/ 47 w 67"/>
                <a:gd name="T11" fmla="*/ 11 h 37"/>
                <a:gd name="T12" fmla="*/ 51 w 67"/>
                <a:gd name="T13" fmla="*/ 23 h 37"/>
                <a:gd name="T14" fmla="*/ 41 w 67"/>
                <a:gd name="T15" fmla="*/ 9 h 37"/>
                <a:gd name="T16" fmla="*/ 38 w 67"/>
                <a:gd name="T17" fmla="*/ 11 h 37"/>
                <a:gd name="T18" fmla="*/ 44 w 67"/>
                <a:gd name="T19" fmla="*/ 29 h 37"/>
                <a:gd name="T20" fmla="*/ 30 w 67"/>
                <a:gd name="T21" fmla="*/ 12 h 37"/>
                <a:gd name="T22" fmla="*/ 27 w 67"/>
                <a:gd name="T23" fmla="*/ 14 h 37"/>
                <a:gd name="T24" fmla="*/ 33 w 67"/>
                <a:gd name="T25" fmla="*/ 25 h 37"/>
                <a:gd name="T26" fmla="*/ 14 w 67"/>
                <a:gd name="T27" fmla="*/ 3 h 37"/>
                <a:gd name="T28" fmla="*/ 11 w 67"/>
                <a:gd name="T29" fmla="*/ 5 h 37"/>
                <a:gd name="T30" fmla="*/ 17 w 67"/>
                <a:gd name="T31" fmla="*/ 20 h 37"/>
                <a:gd name="T32" fmla="*/ 2 w 67"/>
                <a:gd name="T33" fmla="*/ 1 h 37"/>
                <a:gd name="T34" fmla="*/ 0 w 67"/>
                <a:gd name="T35" fmla="*/ 3 h 37"/>
                <a:gd name="T36" fmla="*/ 13 w 67"/>
                <a:gd name="T37" fmla="*/ 28 h 37"/>
                <a:gd name="T38" fmla="*/ 14 w 67"/>
                <a:gd name="T39" fmla="*/ 27 h 37"/>
                <a:gd name="T40" fmla="*/ 5 w 67"/>
                <a:gd name="T41" fmla="*/ 10 h 37"/>
                <a:gd name="T42" fmla="*/ 6 w 67"/>
                <a:gd name="T43" fmla="*/ 11 h 37"/>
                <a:gd name="T44" fmla="*/ 24 w 67"/>
                <a:gd name="T45" fmla="*/ 34 h 37"/>
                <a:gd name="T46" fmla="*/ 27 w 67"/>
                <a:gd name="T47" fmla="*/ 32 h 37"/>
                <a:gd name="T48" fmla="*/ 16 w 67"/>
                <a:gd name="T49" fmla="*/ 11 h 37"/>
                <a:gd name="T50" fmla="*/ 37 w 67"/>
                <a:gd name="T51" fmla="*/ 36 h 37"/>
                <a:gd name="T52" fmla="*/ 40 w 67"/>
                <a:gd name="T53" fmla="*/ 34 h 37"/>
                <a:gd name="T54" fmla="*/ 38 w 67"/>
                <a:gd name="T55" fmla="*/ 27 h 37"/>
                <a:gd name="T56" fmla="*/ 46 w 67"/>
                <a:gd name="T57" fmla="*/ 36 h 37"/>
                <a:gd name="T58" fmla="*/ 49 w 67"/>
                <a:gd name="T59" fmla="*/ 34 h 37"/>
                <a:gd name="T60" fmla="*/ 44 w 67"/>
                <a:gd name="T61" fmla="*/ 20 h 37"/>
                <a:gd name="T62" fmla="*/ 53 w 67"/>
                <a:gd name="T63" fmla="*/ 31 h 37"/>
                <a:gd name="T64" fmla="*/ 56 w 67"/>
                <a:gd name="T65" fmla="*/ 29 h 37"/>
                <a:gd name="T66" fmla="*/ 52 w 67"/>
                <a:gd name="T67" fmla="*/ 15 h 37"/>
                <a:gd name="T68" fmla="*/ 55 w 67"/>
                <a:gd name="T69" fmla="*/ 20 h 37"/>
                <a:gd name="T70" fmla="*/ 59 w 67"/>
                <a:gd name="T71" fmla="*/ 19 h 37"/>
                <a:gd name="T72" fmla="*/ 57 w 67"/>
                <a:gd name="T73" fmla="*/ 5 h 37"/>
                <a:gd name="T74" fmla="*/ 65 w 67"/>
                <a:gd name="T75" fmla="*/ 6 h 37"/>
                <a:gd name="T76" fmla="*/ 65 w 67"/>
                <a:gd name="T77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7" h="37">
                  <a:moveTo>
                    <a:pt x="65" y="3"/>
                  </a:moveTo>
                  <a:cubicBezTo>
                    <a:pt x="62" y="2"/>
                    <a:pt x="58" y="1"/>
                    <a:pt x="54" y="1"/>
                  </a:cubicBezTo>
                  <a:cubicBezTo>
                    <a:pt x="53" y="0"/>
                    <a:pt x="51" y="2"/>
                    <a:pt x="52" y="3"/>
                  </a:cubicBezTo>
                  <a:cubicBezTo>
                    <a:pt x="54" y="7"/>
                    <a:pt x="55" y="10"/>
                    <a:pt x="55" y="14"/>
                  </a:cubicBezTo>
                  <a:cubicBezTo>
                    <a:pt x="54" y="12"/>
                    <a:pt x="52" y="10"/>
                    <a:pt x="50" y="9"/>
                  </a:cubicBezTo>
                  <a:cubicBezTo>
                    <a:pt x="48" y="8"/>
                    <a:pt x="47" y="9"/>
                    <a:pt x="47" y="11"/>
                  </a:cubicBezTo>
                  <a:cubicBezTo>
                    <a:pt x="48" y="15"/>
                    <a:pt x="50" y="19"/>
                    <a:pt x="51" y="23"/>
                  </a:cubicBezTo>
                  <a:cubicBezTo>
                    <a:pt x="47" y="19"/>
                    <a:pt x="44" y="14"/>
                    <a:pt x="41" y="9"/>
                  </a:cubicBezTo>
                  <a:cubicBezTo>
                    <a:pt x="40" y="8"/>
                    <a:pt x="37" y="9"/>
                    <a:pt x="38" y="11"/>
                  </a:cubicBezTo>
                  <a:cubicBezTo>
                    <a:pt x="40" y="17"/>
                    <a:pt x="42" y="23"/>
                    <a:pt x="44" y="29"/>
                  </a:cubicBezTo>
                  <a:cubicBezTo>
                    <a:pt x="39" y="23"/>
                    <a:pt x="34" y="18"/>
                    <a:pt x="30" y="12"/>
                  </a:cubicBezTo>
                  <a:cubicBezTo>
                    <a:pt x="29" y="10"/>
                    <a:pt x="26" y="12"/>
                    <a:pt x="27" y="14"/>
                  </a:cubicBezTo>
                  <a:cubicBezTo>
                    <a:pt x="30" y="17"/>
                    <a:pt x="32" y="21"/>
                    <a:pt x="33" y="25"/>
                  </a:cubicBezTo>
                  <a:cubicBezTo>
                    <a:pt x="27" y="17"/>
                    <a:pt x="21" y="10"/>
                    <a:pt x="14" y="3"/>
                  </a:cubicBezTo>
                  <a:cubicBezTo>
                    <a:pt x="12" y="2"/>
                    <a:pt x="10" y="3"/>
                    <a:pt x="11" y="5"/>
                  </a:cubicBezTo>
                  <a:cubicBezTo>
                    <a:pt x="13" y="10"/>
                    <a:pt x="15" y="15"/>
                    <a:pt x="17" y="20"/>
                  </a:cubicBezTo>
                  <a:cubicBezTo>
                    <a:pt x="12" y="14"/>
                    <a:pt x="7" y="8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3" y="12"/>
                    <a:pt x="7" y="20"/>
                    <a:pt x="13" y="28"/>
                  </a:cubicBezTo>
                  <a:cubicBezTo>
                    <a:pt x="14" y="29"/>
                    <a:pt x="15" y="28"/>
                    <a:pt x="14" y="27"/>
                  </a:cubicBezTo>
                  <a:cubicBezTo>
                    <a:pt x="10" y="22"/>
                    <a:pt x="7" y="16"/>
                    <a:pt x="5" y="10"/>
                  </a:cubicBezTo>
                  <a:cubicBezTo>
                    <a:pt x="3" y="6"/>
                    <a:pt x="2" y="4"/>
                    <a:pt x="6" y="11"/>
                  </a:cubicBezTo>
                  <a:cubicBezTo>
                    <a:pt x="11" y="19"/>
                    <a:pt x="18" y="26"/>
                    <a:pt x="24" y="34"/>
                  </a:cubicBezTo>
                  <a:cubicBezTo>
                    <a:pt x="25" y="35"/>
                    <a:pt x="28" y="33"/>
                    <a:pt x="27" y="32"/>
                  </a:cubicBezTo>
                  <a:cubicBezTo>
                    <a:pt x="23" y="25"/>
                    <a:pt x="19" y="18"/>
                    <a:pt x="16" y="11"/>
                  </a:cubicBezTo>
                  <a:cubicBezTo>
                    <a:pt x="24" y="18"/>
                    <a:pt x="31" y="27"/>
                    <a:pt x="37" y="36"/>
                  </a:cubicBezTo>
                  <a:cubicBezTo>
                    <a:pt x="38" y="37"/>
                    <a:pt x="41" y="36"/>
                    <a:pt x="40" y="34"/>
                  </a:cubicBezTo>
                  <a:cubicBezTo>
                    <a:pt x="39" y="32"/>
                    <a:pt x="39" y="29"/>
                    <a:pt x="38" y="27"/>
                  </a:cubicBezTo>
                  <a:cubicBezTo>
                    <a:pt x="40" y="30"/>
                    <a:pt x="43" y="33"/>
                    <a:pt x="46" y="36"/>
                  </a:cubicBezTo>
                  <a:cubicBezTo>
                    <a:pt x="47" y="37"/>
                    <a:pt x="49" y="36"/>
                    <a:pt x="49" y="34"/>
                  </a:cubicBezTo>
                  <a:cubicBezTo>
                    <a:pt x="47" y="30"/>
                    <a:pt x="46" y="25"/>
                    <a:pt x="44" y="20"/>
                  </a:cubicBezTo>
                  <a:cubicBezTo>
                    <a:pt x="47" y="24"/>
                    <a:pt x="50" y="27"/>
                    <a:pt x="53" y="31"/>
                  </a:cubicBezTo>
                  <a:cubicBezTo>
                    <a:pt x="55" y="32"/>
                    <a:pt x="57" y="31"/>
                    <a:pt x="56" y="29"/>
                  </a:cubicBezTo>
                  <a:cubicBezTo>
                    <a:pt x="55" y="24"/>
                    <a:pt x="53" y="20"/>
                    <a:pt x="52" y="15"/>
                  </a:cubicBezTo>
                  <a:cubicBezTo>
                    <a:pt x="53" y="16"/>
                    <a:pt x="55" y="18"/>
                    <a:pt x="55" y="20"/>
                  </a:cubicBezTo>
                  <a:cubicBezTo>
                    <a:pt x="56" y="22"/>
                    <a:pt x="58" y="21"/>
                    <a:pt x="59" y="19"/>
                  </a:cubicBezTo>
                  <a:cubicBezTo>
                    <a:pt x="59" y="14"/>
                    <a:pt x="59" y="9"/>
                    <a:pt x="57" y="5"/>
                  </a:cubicBezTo>
                  <a:cubicBezTo>
                    <a:pt x="59" y="5"/>
                    <a:pt x="62" y="6"/>
                    <a:pt x="65" y="6"/>
                  </a:cubicBezTo>
                  <a:cubicBezTo>
                    <a:pt x="67" y="7"/>
                    <a:pt x="67" y="4"/>
                    <a:pt x="6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35"/>
            <p:cNvSpPr>
              <a:spLocks noEditPoints="1"/>
            </p:cNvSpPr>
            <p:nvPr/>
          </p:nvSpPr>
          <p:spPr bwMode="auto">
            <a:xfrm>
              <a:off x="3324" y="4359"/>
              <a:ext cx="1259" cy="1334"/>
            </a:xfrm>
            <a:custGeom>
              <a:avLst/>
              <a:gdLst>
                <a:gd name="T0" fmla="*/ 273 w 857"/>
                <a:gd name="T1" fmla="*/ 4 h 908"/>
                <a:gd name="T2" fmla="*/ 370 w 857"/>
                <a:gd name="T3" fmla="*/ 197 h 908"/>
                <a:gd name="T4" fmla="*/ 198 w 857"/>
                <a:gd name="T5" fmla="*/ 45 h 908"/>
                <a:gd name="T6" fmla="*/ 181 w 857"/>
                <a:gd name="T7" fmla="*/ 51 h 908"/>
                <a:gd name="T8" fmla="*/ 624 w 857"/>
                <a:gd name="T9" fmla="*/ 711 h 908"/>
                <a:gd name="T10" fmla="*/ 616 w 857"/>
                <a:gd name="T11" fmla="*/ 726 h 908"/>
                <a:gd name="T12" fmla="*/ 113 w 857"/>
                <a:gd name="T13" fmla="*/ 73 h 908"/>
                <a:gd name="T14" fmla="*/ 99 w 857"/>
                <a:gd name="T15" fmla="*/ 111 h 908"/>
                <a:gd name="T16" fmla="*/ 331 w 857"/>
                <a:gd name="T17" fmla="*/ 487 h 908"/>
                <a:gd name="T18" fmla="*/ 74 w 857"/>
                <a:gd name="T19" fmla="*/ 166 h 908"/>
                <a:gd name="T20" fmla="*/ 323 w 857"/>
                <a:gd name="T21" fmla="*/ 541 h 908"/>
                <a:gd name="T22" fmla="*/ 68 w 857"/>
                <a:gd name="T23" fmla="*/ 211 h 908"/>
                <a:gd name="T24" fmla="*/ 279 w 857"/>
                <a:gd name="T25" fmla="*/ 552 h 908"/>
                <a:gd name="T26" fmla="*/ 191 w 857"/>
                <a:gd name="T27" fmla="*/ 452 h 908"/>
                <a:gd name="T28" fmla="*/ 77 w 857"/>
                <a:gd name="T29" fmla="*/ 335 h 908"/>
                <a:gd name="T30" fmla="*/ 73 w 857"/>
                <a:gd name="T31" fmla="*/ 363 h 908"/>
                <a:gd name="T32" fmla="*/ 65 w 857"/>
                <a:gd name="T33" fmla="*/ 408 h 908"/>
                <a:gd name="T34" fmla="*/ 12 w 857"/>
                <a:gd name="T35" fmla="*/ 354 h 908"/>
                <a:gd name="T36" fmla="*/ 16 w 857"/>
                <a:gd name="T37" fmla="*/ 401 h 908"/>
                <a:gd name="T38" fmla="*/ 29 w 857"/>
                <a:gd name="T39" fmla="*/ 453 h 908"/>
                <a:gd name="T40" fmla="*/ 58 w 857"/>
                <a:gd name="T41" fmla="*/ 498 h 908"/>
                <a:gd name="T42" fmla="*/ 57 w 857"/>
                <a:gd name="T43" fmla="*/ 473 h 908"/>
                <a:gd name="T44" fmla="*/ 140 w 857"/>
                <a:gd name="T45" fmla="*/ 547 h 908"/>
                <a:gd name="T46" fmla="*/ 220 w 857"/>
                <a:gd name="T47" fmla="*/ 585 h 908"/>
                <a:gd name="T48" fmla="*/ 220 w 857"/>
                <a:gd name="T49" fmla="*/ 533 h 908"/>
                <a:gd name="T50" fmla="*/ 285 w 857"/>
                <a:gd name="T51" fmla="*/ 560 h 908"/>
                <a:gd name="T52" fmla="*/ 334 w 857"/>
                <a:gd name="T53" fmla="*/ 550 h 908"/>
                <a:gd name="T54" fmla="*/ 355 w 857"/>
                <a:gd name="T55" fmla="*/ 529 h 908"/>
                <a:gd name="T56" fmla="*/ 405 w 857"/>
                <a:gd name="T57" fmla="*/ 535 h 908"/>
                <a:gd name="T58" fmla="*/ 423 w 857"/>
                <a:gd name="T59" fmla="*/ 524 h 908"/>
                <a:gd name="T60" fmla="*/ 431 w 857"/>
                <a:gd name="T61" fmla="*/ 517 h 908"/>
                <a:gd name="T62" fmla="*/ 639 w 857"/>
                <a:gd name="T63" fmla="*/ 748 h 908"/>
                <a:gd name="T64" fmla="*/ 766 w 857"/>
                <a:gd name="T65" fmla="*/ 892 h 908"/>
                <a:gd name="T66" fmla="*/ 654 w 857"/>
                <a:gd name="T67" fmla="*/ 714 h 908"/>
                <a:gd name="T68" fmla="*/ 791 w 857"/>
                <a:gd name="T69" fmla="*/ 870 h 908"/>
                <a:gd name="T70" fmla="*/ 415 w 857"/>
                <a:gd name="T71" fmla="*/ 301 h 908"/>
                <a:gd name="T72" fmla="*/ 292 w 857"/>
                <a:gd name="T73" fmla="*/ 110 h 908"/>
                <a:gd name="T74" fmla="*/ 769 w 857"/>
                <a:gd name="T75" fmla="*/ 720 h 908"/>
                <a:gd name="T76" fmla="*/ 192 w 857"/>
                <a:gd name="T77" fmla="*/ 64 h 908"/>
                <a:gd name="T78" fmla="*/ 72 w 857"/>
                <a:gd name="T79" fmla="*/ 445 h 908"/>
                <a:gd name="T80" fmla="*/ 30 w 857"/>
                <a:gd name="T81" fmla="*/ 452 h 908"/>
                <a:gd name="T82" fmla="*/ 55 w 857"/>
                <a:gd name="T83" fmla="*/ 468 h 908"/>
                <a:gd name="T84" fmla="*/ 147 w 857"/>
                <a:gd name="T85" fmla="*/ 529 h 908"/>
                <a:gd name="T86" fmla="*/ 192 w 857"/>
                <a:gd name="T87" fmla="*/ 494 h 908"/>
                <a:gd name="T88" fmla="*/ 147 w 857"/>
                <a:gd name="T89" fmla="*/ 468 h 908"/>
                <a:gd name="T90" fmla="*/ 119 w 857"/>
                <a:gd name="T91" fmla="*/ 425 h 908"/>
                <a:gd name="T92" fmla="*/ 315 w 857"/>
                <a:gd name="T93" fmla="*/ 467 h 908"/>
                <a:gd name="T94" fmla="*/ 138 w 857"/>
                <a:gd name="T95" fmla="*/ 153 h 908"/>
                <a:gd name="T96" fmla="*/ 289 w 857"/>
                <a:gd name="T97" fmla="*/ 363 h 908"/>
                <a:gd name="T98" fmla="*/ 163 w 857"/>
                <a:gd name="T99" fmla="*/ 217 h 908"/>
                <a:gd name="T100" fmla="*/ 326 w 857"/>
                <a:gd name="T101" fmla="*/ 454 h 908"/>
                <a:gd name="T102" fmla="*/ 396 w 857"/>
                <a:gd name="T103" fmla="*/ 511 h 908"/>
                <a:gd name="T104" fmla="*/ 416 w 857"/>
                <a:gd name="T105" fmla="*/ 520 h 908"/>
                <a:gd name="T106" fmla="*/ 235 w 857"/>
                <a:gd name="T107" fmla="*/ 246 h 908"/>
                <a:gd name="T108" fmla="*/ 283 w 857"/>
                <a:gd name="T109" fmla="*/ 339 h 908"/>
                <a:gd name="T110" fmla="*/ 124 w 857"/>
                <a:gd name="T111" fmla="*/ 91 h 908"/>
                <a:gd name="T112" fmla="*/ 349 w 857"/>
                <a:gd name="T113" fmla="*/ 282 h 908"/>
                <a:gd name="T114" fmla="*/ 552 w 857"/>
                <a:gd name="T115" fmla="*/ 526 h 908"/>
                <a:gd name="T116" fmla="*/ 821 w 857"/>
                <a:gd name="T117" fmla="*/ 801 h 908"/>
                <a:gd name="T118" fmla="*/ 802 w 857"/>
                <a:gd name="T119" fmla="*/ 784 h 908"/>
                <a:gd name="T120" fmla="*/ 823 w 857"/>
                <a:gd name="T121" fmla="*/ 756 h 908"/>
                <a:gd name="T122" fmla="*/ 388 w 857"/>
                <a:gd name="T123" fmla="*/ 187 h 908"/>
                <a:gd name="T124" fmla="*/ 575 w 857"/>
                <a:gd name="T125" fmla="*/ 437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7" h="908">
                  <a:moveTo>
                    <a:pt x="856" y="804"/>
                  </a:moveTo>
                  <a:cubicBezTo>
                    <a:pt x="852" y="798"/>
                    <a:pt x="849" y="792"/>
                    <a:pt x="845" y="786"/>
                  </a:cubicBezTo>
                  <a:cubicBezTo>
                    <a:pt x="847" y="788"/>
                    <a:pt x="850" y="790"/>
                    <a:pt x="852" y="792"/>
                  </a:cubicBezTo>
                  <a:cubicBezTo>
                    <a:pt x="853" y="794"/>
                    <a:pt x="856" y="792"/>
                    <a:pt x="855" y="790"/>
                  </a:cubicBezTo>
                  <a:cubicBezTo>
                    <a:pt x="799" y="678"/>
                    <a:pt x="721" y="579"/>
                    <a:pt x="641" y="483"/>
                  </a:cubicBezTo>
                  <a:cubicBezTo>
                    <a:pt x="602" y="438"/>
                    <a:pt x="563" y="393"/>
                    <a:pt x="525" y="348"/>
                  </a:cubicBezTo>
                  <a:cubicBezTo>
                    <a:pt x="488" y="299"/>
                    <a:pt x="451" y="250"/>
                    <a:pt x="414" y="201"/>
                  </a:cubicBezTo>
                  <a:cubicBezTo>
                    <a:pt x="367" y="136"/>
                    <a:pt x="322" y="69"/>
                    <a:pt x="277" y="2"/>
                  </a:cubicBezTo>
                  <a:cubicBezTo>
                    <a:pt x="276" y="0"/>
                    <a:pt x="273" y="1"/>
                    <a:pt x="273" y="4"/>
                  </a:cubicBezTo>
                  <a:cubicBezTo>
                    <a:pt x="277" y="23"/>
                    <a:pt x="285" y="40"/>
                    <a:pt x="296" y="55"/>
                  </a:cubicBezTo>
                  <a:cubicBezTo>
                    <a:pt x="283" y="40"/>
                    <a:pt x="269" y="25"/>
                    <a:pt x="255" y="10"/>
                  </a:cubicBezTo>
                  <a:cubicBezTo>
                    <a:pt x="253" y="8"/>
                    <a:pt x="250" y="11"/>
                    <a:pt x="252" y="13"/>
                  </a:cubicBezTo>
                  <a:cubicBezTo>
                    <a:pt x="306" y="86"/>
                    <a:pt x="361" y="158"/>
                    <a:pt x="415" y="231"/>
                  </a:cubicBezTo>
                  <a:cubicBezTo>
                    <a:pt x="405" y="218"/>
                    <a:pt x="395" y="206"/>
                    <a:pt x="385" y="193"/>
                  </a:cubicBezTo>
                  <a:cubicBezTo>
                    <a:pt x="339" y="133"/>
                    <a:pt x="292" y="74"/>
                    <a:pt x="246" y="14"/>
                  </a:cubicBezTo>
                  <a:cubicBezTo>
                    <a:pt x="245" y="11"/>
                    <a:pt x="241" y="13"/>
                    <a:pt x="243" y="16"/>
                  </a:cubicBezTo>
                  <a:cubicBezTo>
                    <a:pt x="318" y="117"/>
                    <a:pt x="393" y="218"/>
                    <a:pt x="468" y="319"/>
                  </a:cubicBezTo>
                  <a:cubicBezTo>
                    <a:pt x="435" y="278"/>
                    <a:pt x="403" y="238"/>
                    <a:pt x="370" y="197"/>
                  </a:cubicBezTo>
                  <a:cubicBezTo>
                    <a:pt x="324" y="140"/>
                    <a:pt x="278" y="83"/>
                    <a:pt x="232" y="26"/>
                  </a:cubicBezTo>
                  <a:cubicBezTo>
                    <a:pt x="231" y="24"/>
                    <a:pt x="228" y="26"/>
                    <a:pt x="229" y="28"/>
                  </a:cubicBezTo>
                  <a:cubicBezTo>
                    <a:pt x="275" y="95"/>
                    <a:pt x="321" y="162"/>
                    <a:pt x="366" y="229"/>
                  </a:cubicBezTo>
                  <a:cubicBezTo>
                    <a:pt x="361" y="222"/>
                    <a:pt x="356" y="216"/>
                    <a:pt x="351" y="209"/>
                  </a:cubicBezTo>
                  <a:cubicBezTo>
                    <a:pt x="307" y="150"/>
                    <a:pt x="263" y="92"/>
                    <a:pt x="219" y="33"/>
                  </a:cubicBezTo>
                  <a:cubicBezTo>
                    <a:pt x="218" y="31"/>
                    <a:pt x="215" y="33"/>
                    <a:pt x="216" y="35"/>
                  </a:cubicBezTo>
                  <a:cubicBezTo>
                    <a:pt x="253" y="97"/>
                    <a:pt x="292" y="157"/>
                    <a:pt x="333" y="216"/>
                  </a:cubicBezTo>
                  <a:cubicBezTo>
                    <a:pt x="291" y="157"/>
                    <a:pt x="247" y="99"/>
                    <a:pt x="201" y="43"/>
                  </a:cubicBezTo>
                  <a:cubicBezTo>
                    <a:pt x="200" y="41"/>
                    <a:pt x="197" y="43"/>
                    <a:pt x="198" y="45"/>
                  </a:cubicBezTo>
                  <a:cubicBezTo>
                    <a:pt x="200" y="49"/>
                    <a:pt x="203" y="52"/>
                    <a:pt x="205" y="56"/>
                  </a:cubicBezTo>
                  <a:cubicBezTo>
                    <a:pt x="202" y="51"/>
                    <a:pt x="198" y="46"/>
                    <a:pt x="195" y="41"/>
                  </a:cubicBezTo>
                  <a:cubicBezTo>
                    <a:pt x="194" y="39"/>
                    <a:pt x="191" y="41"/>
                    <a:pt x="192" y="42"/>
                  </a:cubicBezTo>
                  <a:cubicBezTo>
                    <a:pt x="270" y="160"/>
                    <a:pt x="351" y="275"/>
                    <a:pt x="435" y="389"/>
                  </a:cubicBezTo>
                  <a:cubicBezTo>
                    <a:pt x="396" y="337"/>
                    <a:pt x="358" y="286"/>
                    <a:pt x="320" y="235"/>
                  </a:cubicBezTo>
                  <a:cubicBezTo>
                    <a:pt x="317" y="231"/>
                    <a:pt x="313" y="227"/>
                    <a:pt x="310" y="223"/>
                  </a:cubicBezTo>
                  <a:cubicBezTo>
                    <a:pt x="308" y="220"/>
                    <a:pt x="307" y="217"/>
                    <a:pt x="305" y="214"/>
                  </a:cubicBezTo>
                  <a:cubicBezTo>
                    <a:pt x="284" y="183"/>
                    <a:pt x="264" y="151"/>
                    <a:pt x="243" y="120"/>
                  </a:cubicBezTo>
                  <a:cubicBezTo>
                    <a:pt x="226" y="94"/>
                    <a:pt x="207" y="69"/>
                    <a:pt x="181" y="51"/>
                  </a:cubicBezTo>
                  <a:cubicBezTo>
                    <a:pt x="179" y="49"/>
                    <a:pt x="177" y="52"/>
                    <a:pt x="178" y="53"/>
                  </a:cubicBezTo>
                  <a:cubicBezTo>
                    <a:pt x="221" y="110"/>
                    <a:pt x="263" y="167"/>
                    <a:pt x="305" y="223"/>
                  </a:cubicBezTo>
                  <a:cubicBezTo>
                    <a:pt x="340" y="275"/>
                    <a:pt x="374" y="327"/>
                    <a:pt x="409" y="379"/>
                  </a:cubicBezTo>
                  <a:cubicBezTo>
                    <a:pt x="458" y="452"/>
                    <a:pt x="508" y="525"/>
                    <a:pt x="558" y="597"/>
                  </a:cubicBezTo>
                  <a:cubicBezTo>
                    <a:pt x="552" y="589"/>
                    <a:pt x="546" y="582"/>
                    <a:pt x="540" y="574"/>
                  </a:cubicBezTo>
                  <a:cubicBezTo>
                    <a:pt x="453" y="466"/>
                    <a:pt x="383" y="346"/>
                    <a:pt x="306" y="231"/>
                  </a:cubicBezTo>
                  <a:cubicBezTo>
                    <a:pt x="263" y="168"/>
                    <a:pt x="217" y="107"/>
                    <a:pt x="166" y="51"/>
                  </a:cubicBezTo>
                  <a:cubicBezTo>
                    <a:pt x="164" y="49"/>
                    <a:pt x="161" y="51"/>
                    <a:pt x="162" y="54"/>
                  </a:cubicBezTo>
                  <a:cubicBezTo>
                    <a:pt x="310" y="277"/>
                    <a:pt x="464" y="496"/>
                    <a:pt x="624" y="711"/>
                  </a:cubicBezTo>
                  <a:cubicBezTo>
                    <a:pt x="665" y="766"/>
                    <a:pt x="706" y="822"/>
                    <a:pt x="748" y="877"/>
                  </a:cubicBezTo>
                  <a:cubicBezTo>
                    <a:pt x="729" y="858"/>
                    <a:pt x="713" y="837"/>
                    <a:pt x="697" y="816"/>
                  </a:cubicBezTo>
                  <a:cubicBezTo>
                    <a:pt x="677" y="788"/>
                    <a:pt x="656" y="759"/>
                    <a:pt x="635" y="731"/>
                  </a:cubicBezTo>
                  <a:cubicBezTo>
                    <a:pt x="592" y="674"/>
                    <a:pt x="550" y="617"/>
                    <a:pt x="508" y="560"/>
                  </a:cubicBezTo>
                  <a:cubicBezTo>
                    <a:pt x="427" y="448"/>
                    <a:pt x="347" y="334"/>
                    <a:pt x="269" y="219"/>
                  </a:cubicBezTo>
                  <a:cubicBezTo>
                    <a:pt x="229" y="159"/>
                    <a:pt x="187" y="101"/>
                    <a:pt x="135" y="51"/>
                  </a:cubicBezTo>
                  <a:cubicBezTo>
                    <a:pt x="133" y="49"/>
                    <a:pt x="130" y="51"/>
                    <a:pt x="132" y="53"/>
                  </a:cubicBezTo>
                  <a:cubicBezTo>
                    <a:pt x="213" y="169"/>
                    <a:pt x="295" y="285"/>
                    <a:pt x="376" y="401"/>
                  </a:cubicBezTo>
                  <a:cubicBezTo>
                    <a:pt x="453" y="512"/>
                    <a:pt x="531" y="621"/>
                    <a:pt x="616" y="726"/>
                  </a:cubicBezTo>
                  <a:cubicBezTo>
                    <a:pt x="657" y="777"/>
                    <a:pt x="698" y="829"/>
                    <a:pt x="730" y="886"/>
                  </a:cubicBezTo>
                  <a:cubicBezTo>
                    <a:pt x="566" y="677"/>
                    <a:pt x="408" y="463"/>
                    <a:pt x="257" y="245"/>
                  </a:cubicBezTo>
                  <a:cubicBezTo>
                    <a:pt x="213" y="183"/>
                    <a:pt x="170" y="120"/>
                    <a:pt x="127" y="57"/>
                  </a:cubicBezTo>
                  <a:cubicBezTo>
                    <a:pt x="126" y="55"/>
                    <a:pt x="124" y="57"/>
                    <a:pt x="125" y="58"/>
                  </a:cubicBezTo>
                  <a:cubicBezTo>
                    <a:pt x="164" y="118"/>
                    <a:pt x="204" y="177"/>
                    <a:pt x="245" y="236"/>
                  </a:cubicBezTo>
                  <a:cubicBezTo>
                    <a:pt x="206" y="180"/>
                    <a:pt x="167" y="125"/>
                    <a:pt x="129" y="70"/>
                  </a:cubicBezTo>
                  <a:cubicBezTo>
                    <a:pt x="127" y="69"/>
                    <a:pt x="125" y="70"/>
                    <a:pt x="126" y="72"/>
                  </a:cubicBezTo>
                  <a:cubicBezTo>
                    <a:pt x="134" y="88"/>
                    <a:pt x="143" y="104"/>
                    <a:pt x="152" y="120"/>
                  </a:cubicBezTo>
                  <a:cubicBezTo>
                    <a:pt x="139" y="104"/>
                    <a:pt x="127" y="88"/>
                    <a:pt x="113" y="73"/>
                  </a:cubicBezTo>
                  <a:cubicBezTo>
                    <a:pt x="112" y="71"/>
                    <a:pt x="109" y="73"/>
                    <a:pt x="111" y="75"/>
                  </a:cubicBezTo>
                  <a:cubicBezTo>
                    <a:pt x="127" y="105"/>
                    <a:pt x="144" y="135"/>
                    <a:pt x="162" y="165"/>
                  </a:cubicBezTo>
                  <a:cubicBezTo>
                    <a:pt x="145" y="141"/>
                    <a:pt x="127" y="118"/>
                    <a:pt x="108" y="96"/>
                  </a:cubicBezTo>
                  <a:cubicBezTo>
                    <a:pt x="107" y="94"/>
                    <a:pt x="104" y="96"/>
                    <a:pt x="106" y="98"/>
                  </a:cubicBezTo>
                  <a:cubicBezTo>
                    <a:pt x="121" y="122"/>
                    <a:pt x="137" y="145"/>
                    <a:pt x="154" y="169"/>
                  </a:cubicBezTo>
                  <a:cubicBezTo>
                    <a:pt x="137" y="146"/>
                    <a:pt x="121" y="123"/>
                    <a:pt x="104" y="100"/>
                  </a:cubicBezTo>
                  <a:cubicBezTo>
                    <a:pt x="103" y="98"/>
                    <a:pt x="100" y="100"/>
                    <a:pt x="101" y="102"/>
                  </a:cubicBezTo>
                  <a:cubicBezTo>
                    <a:pt x="114" y="122"/>
                    <a:pt x="126" y="142"/>
                    <a:pt x="139" y="162"/>
                  </a:cubicBezTo>
                  <a:cubicBezTo>
                    <a:pt x="126" y="145"/>
                    <a:pt x="113" y="128"/>
                    <a:pt x="99" y="111"/>
                  </a:cubicBezTo>
                  <a:cubicBezTo>
                    <a:pt x="98" y="110"/>
                    <a:pt x="96" y="112"/>
                    <a:pt x="97" y="114"/>
                  </a:cubicBezTo>
                  <a:cubicBezTo>
                    <a:pt x="106" y="129"/>
                    <a:pt x="115" y="144"/>
                    <a:pt x="124" y="160"/>
                  </a:cubicBezTo>
                  <a:cubicBezTo>
                    <a:pt x="114" y="148"/>
                    <a:pt x="104" y="136"/>
                    <a:pt x="94" y="124"/>
                  </a:cubicBezTo>
                  <a:cubicBezTo>
                    <a:pt x="93" y="123"/>
                    <a:pt x="90" y="124"/>
                    <a:pt x="91" y="126"/>
                  </a:cubicBezTo>
                  <a:cubicBezTo>
                    <a:pt x="118" y="162"/>
                    <a:pt x="144" y="199"/>
                    <a:pt x="170" y="235"/>
                  </a:cubicBezTo>
                  <a:cubicBezTo>
                    <a:pt x="196" y="276"/>
                    <a:pt x="222" y="315"/>
                    <a:pt x="250" y="354"/>
                  </a:cubicBezTo>
                  <a:cubicBezTo>
                    <a:pt x="263" y="373"/>
                    <a:pt x="277" y="393"/>
                    <a:pt x="290" y="412"/>
                  </a:cubicBezTo>
                  <a:cubicBezTo>
                    <a:pt x="312" y="445"/>
                    <a:pt x="333" y="479"/>
                    <a:pt x="353" y="514"/>
                  </a:cubicBezTo>
                  <a:cubicBezTo>
                    <a:pt x="345" y="505"/>
                    <a:pt x="338" y="496"/>
                    <a:pt x="331" y="487"/>
                  </a:cubicBezTo>
                  <a:cubicBezTo>
                    <a:pt x="256" y="360"/>
                    <a:pt x="170" y="240"/>
                    <a:pt x="84" y="121"/>
                  </a:cubicBezTo>
                  <a:cubicBezTo>
                    <a:pt x="83" y="119"/>
                    <a:pt x="80" y="121"/>
                    <a:pt x="81" y="123"/>
                  </a:cubicBezTo>
                  <a:cubicBezTo>
                    <a:pt x="113" y="179"/>
                    <a:pt x="147" y="235"/>
                    <a:pt x="182" y="289"/>
                  </a:cubicBezTo>
                  <a:cubicBezTo>
                    <a:pt x="150" y="245"/>
                    <a:pt x="119" y="201"/>
                    <a:pt x="87" y="157"/>
                  </a:cubicBezTo>
                  <a:cubicBezTo>
                    <a:pt x="86" y="155"/>
                    <a:pt x="83" y="157"/>
                    <a:pt x="84" y="159"/>
                  </a:cubicBezTo>
                  <a:cubicBezTo>
                    <a:pt x="168" y="281"/>
                    <a:pt x="253" y="404"/>
                    <a:pt x="337" y="527"/>
                  </a:cubicBezTo>
                  <a:cubicBezTo>
                    <a:pt x="326" y="516"/>
                    <a:pt x="315" y="505"/>
                    <a:pt x="306" y="492"/>
                  </a:cubicBezTo>
                  <a:cubicBezTo>
                    <a:pt x="230" y="383"/>
                    <a:pt x="153" y="273"/>
                    <a:pt x="77" y="164"/>
                  </a:cubicBezTo>
                  <a:cubicBezTo>
                    <a:pt x="76" y="162"/>
                    <a:pt x="73" y="164"/>
                    <a:pt x="74" y="166"/>
                  </a:cubicBezTo>
                  <a:cubicBezTo>
                    <a:pt x="121" y="233"/>
                    <a:pt x="167" y="300"/>
                    <a:pt x="214" y="367"/>
                  </a:cubicBezTo>
                  <a:cubicBezTo>
                    <a:pt x="237" y="400"/>
                    <a:pt x="260" y="434"/>
                    <a:pt x="283" y="467"/>
                  </a:cubicBezTo>
                  <a:cubicBezTo>
                    <a:pt x="289" y="476"/>
                    <a:pt x="296" y="485"/>
                    <a:pt x="303" y="494"/>
                  </a:cubicBezTo>
                  <a:cubicBezTo>
                    <a:pt x="303" y="495"/>
                    <a:pt x="304" y="496"/>
                    <a:pt x="305" y="497"/>
                  </a:cubicBezTo>
                  <a:cubicBezTo>
                    <a:pt x="260" y="439"/>
                    <a:pt x="218" y="380"/>
                    <a:pt x="176" y="320"/>
                  </a:cubicBezTo>
                  <a:cubicBezTo>
                    <a:pt x="141" y="269"/>
                    <a:pt x="106" y="219"/>
                    <a:pt x="72" y="168"/>
                  </a:cubicBezTo>
                  <a:cubicBezTo>
                    <a:pt x="70" y="166"/>
                    <a:pt x="67" y="168"/>
                    <a:pt x="69" y="170"/>
                  </a:cubicBezTo>
                  <a:cubicBezTo>
                    <a:pt x="102" y="219"/>
                    <a:pt x="136" y="268"/>
                    <a:pt x="170" y="317"/>
                  </a:cubicBezTo>
                  <a:cubicBezTo>
                    <a:pt x="323" y="541"/>
                    <a:pt x="323" y="541"/>
                    <a:pt x="323" y="541"/>
                  </a:cubicBezTo>
                  <a:cubicBezTo>
                    <a:pt x="304" y="523"/>
                    <a:pt x="287" y="504"/>
                    <a:pt x="271" y="483"/>
                  </a:cubicBezTo>
                  <a:cubicBezTo>
                    <a:pt x="202" y="382"/>
                    <a:pt x="132" y="281"/>
                    <a:pt x="63" y="180"/>
                  </a:cubicBezTo>
                  <a:cubicBezTo>
                    <a:pt x="62" y="178"/>
                    <a:pt x="58" y="180"/>
                    <a:pt x="60" y="182"/>
                  </a:cubicBezTo>
                  <a:cubicBezTo>
                    <a:pt x="106" y="249"/>
                    <a:pt x="152" y="316"/>
                    <a:pt x="198" y="383"/>
                  </a:cubicBezTo>
                  <a:cubicBezTo>
                    <a:pt x="221" y="417"/>
                    <a:pt x="243" y="452"/>
                    <a:pt x="268" y="485"/>
                  </a:cubicBezTo>
                  <a:cubicBezTo>
                    <a:pt x="276" y="496"/>
                    <a:pt x="284" y="508"/>
                    <a:pt x="291" y="519"/>
                  </a:cubicBezTo>
                  <a:cubicBezTo>
                    <a:pt x="256" y="475"/>
                    <a:pt x="223" y="430"/>
                    <a:pt x="190" y="384"/>
                  </a:cubicBezTo>
                  <a:cubicBezTo>
                    <a:pt x="151" y="326"/>
                    <a:pt x="112" y="267"/>
                    <a:pt x="71" y="210"/>
                  </a:cubicBezTo>
                  <a:cubicBezTo>
                    <a:pt x="70" y="208"/>
                    <a:pt x="67" y="210"/>
                    <a:pt x="68" y="211"/>
                  </a:cubicBezTo>
                  <a:cubicBezTo>
                    <a:pt x="108" y="271"/>
                    <a:pt x="147" y="330"/>
                    <a:pt x="188" y="388"/>
                  </a:cubicBezTo>
                  <a:cubicBezTo>
                    <a:pt x="221" y="437"/>
                    <a:pt x="254" y="487"/>
                    <a:pt x="285" y="537"/>
                  </a:cubicBezTo>
                  <a:cubicBezTo>
                    <a:pt x="273" y="523"/>
                    <a:pt x="262" y="508"/>
                    <a:pt x="250" y="494"/>
                  </a:cubicBezTo>
                  <a:cubicBezTo>
                    <a:pt x="248" y="490"/>
                    <a:pt x="245" y="486"/>
                    <a:pt x="242" y="481"/>
                  </a:cubicBezTo>
                  <a:cubicBezTo>
                    <a:pt x="222" y="453"/>
                    <a:pt x="202" y="424"/>
                    <a:pt x="182" y="395"/>
                  </a:cubicBezTo>
                  <a:cubicBezTo>
                    <a:pt x="141" y="337"/>
                    <a:pt x="101" y="279"/>
                    <a:pt x="60" y="221"/>
                  </a:cubicBezTo>
                  <a:cubicBezTo>
                    <a:pt x="59" y="219"/>
                    <a:pt x="56" y="220"/>
                    <a:pt x="58" y="222"/>
                  </a:cubicBezTo>
                  <a:cubicBezTo>
                    <a:pt x="119" y="316"/>
                    <a:pt x="180" y="409"/>
                    <a:pt x="249" y="497"/>
                  </a:cubicBezTo>
                  <a:cubicBezTo>
                    <a:pt x="261" y="515"/>
                    <a:pt x="272" y="533"/>
                    <a:pt x="279" y="552"/>
                  </a:cubicBezTo>
                  <a:cubicBezTo>
                    <a:pt x="271" y="542"/>
                    <a:pt x="263" y="532"/>
                    <a:pt x="255" y="522"/>
                  </a:cubicBezTo>
                  <a:cubicBezTo>
                    <a:pt x="187" y="424"/>
                    <a:pt x="118" y="326"/>
                    <a:pt x="50" y="228"/>
                  </a:cubicBezTo>
                  <a:cubicBezTo>
                    <a:pt x="48" y="226"/>
                    <a:pt x="46" y="228"/>
                    <a:pt x="47" y="230"/>
                  </a:cubicBezTo>
                  <a:cubicBezTo>
                    <a:pt x="113" y="330"/>
                    <a:pt x="180" y="430"/>
                    <a:pt x="253" y="525"/>
                  </a:cubicBezTo>
                  <a:cubicBezTo>
                    <a:pt x="255" y="528"/>
                    <a:pt x="258" y="531"/>
                    <a:pt x="260" y="535"/>
                  </a:cubicBezTo>
                  <a:cubicBezTo>
                    <a:pt x="237" y="508"/>
                    <a:pt x="215" y="480"/>
                    <a:pt x="194" y="451"/>
                  </a:cubicBezTo>
                  <a:cubicBezTo>
                    <a:pt x="143" y="377"/>
                    <a:pt x="91" y="304"/>
                    <a:pt x="39" y="231"/>
                  </a:cubicBezTo>
                  <a:cubicBezTo>
                    <a:pt x="38" y="229"/>
                    <a:pt x="36" y="231"/>
                    <a:pt x="37" y="233"/>
                  </a:cubicBezTo>
                  <a:cubicBezTo>
                    <a:pt x="87" y="307"/>
                    <a:pt x="137" y="381"/>
                    <a:pt x="191" y="452"/>
                  </a:cubicBezTo>
                  <a:cubicBezTo>
                    <a:pt x="211" y="483"/>
                    <a:pt x="232" y="513"/>
                    <a:pt x="252" y="544"/>
                  </a:cubicBezTo>
                  <a:cubicBezTo>
                    <a:pt x="217" y="502"/>
                    <a:pt x="183" y="459"/>
                    <a:pt x="151" y="416"/>
                  </a:cubicBezTo>
                  <a:cubicBezTo>
                    <a:pt x="30" y="237"/>
                    <a:pt x="30" y="237"/>
                    <a:pt x="30" y="237"/>
                  </a:cubicBezTo>
                  <a:cubicBezTo>
                    <a:pt x="29" y="235"/>
                    <a:pt x="26" y="237"/>
                    <a:pt x="27" y="239"/>
                  </a:cubicBezTo>
                  <a:cubicBezTo>
                    <a:pt x="66" y="302"/>
                    <a:pt x="108" y="364"/>
                    <a:pt x="153" y="424"/>
                  </a:cubicBezTo>
                  <a:cubicBezTo>
                    <a:pt x="180" y="465"/>
                    <a:pt x="208" y="505"/>
                    <a:pt x="235" y="546"/>
                  </a:cubicBezTo>
                  <a:cubicBezTo>
                    <a:pt x="227" y="536"/>
                    <a:pt x="219" y="527"/>
                    <a:pt x="211" y="517"/>
                  </a:cubicBezTo>
                  <a:cubicBezTo>
                    <a:pt x="173" y="456"/>
                    <a:pt x="124" y="401"/>
                    <a:pt x="82" y="343"/>
                  </a:cubicBezTo>
                  <a:cubicBezTo>
                    <a:pt x="80" y="340"/>
                    <a:pt x="79" y="338"/>
                    <a:pt x="77" y="335"/>
                  </a:cubicBezTo>
                  <a:cubicBezTo>
                    <a:pt x="60" y="309"/>
                    <a:pt x="43" y="283"/>
                    <a:pt x="28" y="256"/>
                  </a:cubicBezTo>
                  <a:cubicBezTo>
                    <a:pt x="27" y="254"/>
                    <a:pt x="25" y="256"/>
                    <a:pt x="26" y="257"/>
                  </a:cubicBezTo>
                  <a:cubicBezTo>
                    <a:pt x="27" y="260"/>
                    <a:pt x="29" y="263"/>
                    <a:pt x="31" y="267"/>
                  </a:cubicBezTo>
                  <a:cubicBezTo>
                    <a:pt x="31" y="267"/>
                    <a:pt x="31" y="267"/>
                    <a:pt x="31" y="267"/>
                  </a:cubicBezTo>
                  <a:cubicBezTo>
                    <a:pt x="45" y="294"/>
                    <a:pt x="62" y="320"/>
                    <a:pt x="80" y="345"/>
                  </a:cubicBezTo>
                  <a:cubicBezTo>
                    <a:pt x="88" y="358"/>
                    <a:pt x="97" y="371"/>
                    <a:pt x="106" y="383"/>
                  </a:cubicBezTo>
                  <a:cubicBezTo>
                    <a:pt x="77" y="343"/>
                    <a:pt x="48" y="304"/>
                    <a:pt x="18" y="265"/>
                  </a:cubicBezTo>
                  <a:cubicBezTo>
                    <a:pt x="17" y="263"/>
                    <a:pt x="14" y="264"/>
                    <a:pt x="15" y="266"/>
                  </a:cubicBezTo>
                  <a:cubicBezTo>
                    <a:pt x="33" y="299"/>
                    <a:pt x="52" y="332"/>
                    <a:pt x="73" y="363"/>
                  </a:cubicBezTo>
                  <a:cubicBezTo>
                    <a:pt x="52" y="335"/>
                    <a:pt x="30" y="309"/>
                    <a:pt x="4" y="285"/>
                  </a:cubicBezTo>
                  <a:cubicBezTo>
                    <a:pt x="2" y="284"/>
                    <a:pt x="0" y="286"/>
                    <a:pt x="2" y="287"/>
                  </a:cubicBezTo>
                  <a:cubicBezTo>
                    <a:pt x="5" y="291"/>
                    <a:pt x="8" y="295"/>
                    <a:pt x="11" y="299"/>
                  </a:cubicBezTo>
                  <a:cubicBezTo>
                    <a:pt x="10" y="299"/>
                    <a:pt x="9" y="300"/>
                    <a:pt x="10" y="301"/>
                  </a:cubicBezTo>
                  <a:cubicBezTo>
                    <a:pt x="70" y="393"/>
                    <a:pt x="135" y="483"/>
                    <a:pt x="204" y="569"/>
                  </a:cubicBezTo>
                  <a:cubicBezTo>
                    <a:pt x="187" y="553"/>
                    <a:pt x="171" y="535"/>
                    <a:pt x="155" y="518"/>
                  </a:cubicBezTo>
                  <a:cubicBezTo>
                    <a:pt x="106" y="447"/>
                    <a:pt x="57" y="376"/>
                    <a:pt x="7" y="306"/>
                  </a:cubicBezTo>
                  <a:cubicBezTo>
                    <a:pt x="6" y="305"/>
                    <a:pt x="4" y="306"/>
                    <a:pt x="5" y="308"/>
                  </a:cubicBezTo>
                  <a:cubicBezTo>
                    <a:pt x="23" y="342"/>
                    <a:pt x="43" y="376"/>
                    <a:pt x="65" y="408"/>
                  </a:cubicBezTo>
                  <a:cubicBezTo>
                    <a:pt x="45" y="381"/>
                    <a:pt x="25" y="354"/>
                    <a:pt x="4" y="327"/>
                  </a:cubicBezTo>
                  <a:cubicBezTo>
                    <a:pt x="4" y="327"/>
                    <a:pt x="4" y="327"/>
                    <a:pt x="4" y="327"/>
                  </a:cubicBezTo>
                  <a:cubicBezTo>
                    <a:pt x="4" y="327"/>
                    <a:pt x="4" y="327"/>
                    <a:pt x="4" y="327"/>
                  </a:cubicBezTo>
                  <a:cubicBezTo>
                    <a:pt x="4" y="327"/>
                    <a:pt x="4" y="327"/>
                    <a:pt x="4" y="327"/>
                  </a:cubicBezTo>
                  <a:cubicBezTo>
                    <a:pt x="3" y="325"/>
                    <a:pt x="1" y="327"/>
                    <a:pt x="1" y="329"/>
                  </a:cubicBezTo>
                  <a:cubicBezTo>
                    <a:pt x="46" y="407"/>
                    <a:pt x="99" y="481"/>
                    <a:pt x="160" y="547"/>
                  </a:cubicBezTo>
                  <a:cubicBezTo>
                    <a:pt x="166" y="556"/>
                    <a:pt x="171" y="565"/>
                    <a:pt x="177" y="574"/>
                  </a:cubicBezTo>
                  <a:cubicBezTo>
                    <a:pt x="151" y="548"/>
                    <a:pt x="127" y="520"/>
                    <a:pt x="105" y="491"/>
                  </a:cubicBezTo>
                  <a:cubicBezTo>
                    <a:pt x="75" y="444"/>
                    <a:pt x="44" y="398"/>
                    <a:pt x="12" y="354"/>
                  </a:cubicBezTo>
                  <a:cubicBezTo>
                    <a:pt x="11" y="352"/>
                    <a:pt x="8" y="354"/>
                    <a:pt x="9" y="355"/>
                  </a:cubicBezTo>
                  <a:cubicBezTo>
                    <a:pt x="39" y="401"/>
                    <a:pt x="69" y="448"/>
                    <a:pt x="102" y="491"/>
                  </a:cubicBezTo>
                  <a:cubicBezTo>
                    <a:pt x="111" y="506"/>
                    <a:pt x="121" y="520"/>
                    <a:pt x="130" y="535"/>
                  </a:cubicBezTo>
                  <a:cubicBezTo>
                    <a:pt x="127" y="532"/>
                    <a:pt x="124" y="529"/>
                    <a:pt x="122" y="526"/>
                  </a:cubicBezTo>
                  <a:cubicBezTo>
                    <a:pt x="90" y="478"/>
                    <a:pt x="56" y="432"/>
                    <a:pt x="20" y="387"/>
                  </a:cubicBezTo>
                  <a:cubicBezTo>
                    <a:pt x="19" y="386"/>
                    <a:pt x="17" y="387"/>
                    <a:pt x="18" y="389"/>
                  </a:cubicBezTo>
                  <a:cubicBezTo>
                    <a:pt x="48" y="438"/>
                    <a:pt x="82" y="485"/>
                    <a:pt x="120" y="529"/>
                  </a:cubicBezTo>
                  <a:cubicBezTo>
                    <a:pt x="122" y="532"/>
                    <a:pt x="125" y="535"/>
                    <a:pt x="127" y="539"/>
                  </a:cubicBezTo>
                  <a:cubicBezTo>
                    <a:pt x="87" y="495"/>
                    <a:pt x="50" y="449"/>
                    <a:pt x="16" y="401"/>
                  </a:cubicBezTo>
                  <a:cubicBezTo>
                    <a:pt x="15" y="400"/>
                    <a:pt x="13" y="401"/>
                    <a:pt x="14" y="402"/>
                  </a:cubicBezTo>
                  <a:cubicBezTo>
                    <a:pt x="21" y="412"/>
                    <a:pt x="27" y="421"/>
                    <a:pt x="34" y="430"/>
                  </a:cubicBezTo>
                  <a:cubicBezTo>
                    <a:pt x="29" y="426"/>
                    <a:pt x="24" y="423"/>
                    <a:pt x="18" y="422"/>
                  </a:cubicBezTo>
                  <a:cubicBezTo>
                    <a:pt x="17" y="422"/>
                    <a:pt x="16" y="423"/>
                    <a:pt x="17" y="424"/>
                  </a:cubicBezTo>
                  <a:cubicBezTo>
                    <a:pt x="29" y="439"/>
                    <a:pt x="41" y="456"/>
                    <a:pt x="53" y="471"/>
                  </a:cubicBezTo>
                  <a:cubicBezTo>
                    <a:pt x="48" y="466"/>
                    <a:pt x="40" y="459"/>
                    <a:pt x="35" y="453"/>
                  </a:cubicBezTo>
                  <a:cubicBezTo>
                    <a:pt x="28" y="446"/>
                    <a:pt x="22" y="439"/>
                    <a:pt x="15" y="431"/>
                  </a:cubicBezTo>
                  <a:cubicBezTo>
                    <a:pt x="14" y="430"/>
                    <a:pt x="13" y="431"/>
                    <a:pt x="13" y="432"/>
                  </a:cubicBezTo>
                  <a:cubicBezTo>
                    <a:pt x="15" y="442"/>
                    <a:pt x="20" y="449"/>
                    <a:pt x="29" y="453"/>
                  </a:cubicBezTo>
                  <a:cubicBezTo>
                    <a:pt x="30" y="454"/>
                    <a:pt x="31" y="453"/>
                    <a:pt x="30" y="452"/>
                  </a:cubicBezTo>
                  <a:cubicBezTo>
                    <a:pt x="38" y="460"/>
                    <a:pt x="46" y="467"/>
                    <a:pt x="55" y="474"/>
                  </a:cubicBezTo>
                  <a:cubicBezTo>
                    <a:pt x="60" y="489"/>
                    <a:pt x="68" y="502"/>
                    <a:pt x="77" y="514"/>
                  </a:cubicBezTo>
                  <a:cubicBezTo>
                    <a:pt x="70" y="506"/>
                    <a:pt x="62" y="499"/>
                    <a:pt x="55" y="491"/>
                  </a:cubicBezTo>
                  <a:cubicBezTo>
                    <a:pt x="54" y="491"/>
                    <a:pt x="53" y="492"/>
                    <a:pt x="54" y="493"/>
                  </a:cubicBezTo>
                  <a:cubicBezTo>
                    <a:pt x="60" y="503"/>
                    <a:pt x="67" y="513"/>
                    <a:pt x="74" y="524"/>
                  </a:cubicBezTo>
                  <a:cubicBezTo>
                    <a:pt x="74" y="524"/>
                    <a:pt x="75" y="524"/>
                    <a:pt x="74" y="524"/>
                  </a:cubicBezTo>
                  <a:cubicBezTo>
                    <a:pt x="70" y="517"/>
                    <a:pt x="66" y="510"/>
                    <a:pt x="62" y="504"/>
                  </a:cubicBezTo>
                  <a:cubicBezTo>
                    <a:pt x="62" y="503"/>
                    <a:pt x="60" y="500"/>
                    <a:pt x="58" y="498"/>
                  </a:cubicBezTo>
                  <a:cubicBezTo>
                    <a:pt x="60" y="500"/>
                    <a:pt x="63" y="503"/>
                    <a:pt x="64" y="503"/>
                  </a:cubicBezTo>
                  <a:cubicBezTo>
                    <a:pt x="72" y="511"/>
                    <a:pt x="80" y="520"/>
                    <a:pt x="88" y="528"/>
                  </a:cubicBezTo>
                  <a:cubicBezTo>
                    <a:pt x="91" y="531"/>
                    <a:pt x="93" y="534"/>
                    <a:pt x="95" y="534"/>
                  </a:cubicBezTo>
                  <a:cubicBezTo>
                    <a:pt x="96" y="535"/>
                    <a:pt x="97" y="536"/>
                    <a:pt x="98" y="537"/>
                  </a:cubicBezTo>
                  <a:cubicBezTo>
                    <a:pt x="99" y="538"/>
                    <a:pt x="100" y="537"/>
                    <a:pt x="99" y="536"/>
                  </a:cubicBezTo>
                  <a:cubicBezTo>
                    <a:pt x="88" y="524"/>
                    <a:pt x="77" y="511"/>
                    <a:pt x="68" y="497"/>
                  </a:cubicBezTo>
                  <a:cubicBezTo>
                    <a:pt x="64" y="490"/>
                    <a:pt x="59" y="482"/>
                    <a:pt x="57" y="474"/>
                  </a:cubicBezTo>
                  <a:cubicBezTo>
                    <a:pt x="57" y="474"/>
                    <a:pt x="57" y="474"/>
                    <a:pt x="57" y="473"/>
                  </a:cubicBezTo>
                  <a:cubicBezTo>
                    <a:pt x="57" y="473"/>
                    <a:pt x="57" y="473"/>
                    <a:pt x="57" y="473"/>
                  </a:cubicBezTo>
                  <a:cubicBezTo>
                    <a:pt x="56" y="470"/>
                    <a:pt x="57" y="474"/>
                    <a:pt x="58" y="476"/>
                  </a:cubicBezTo>
                  <a:cubicBezTo>
                    <a:pt x="60" y="479"/>
                    <a:pt x="63" y="483"/>
                    <a:pt x="66" y="486"/>
                  </a:cubicBezTo>
                  <a:cubicBezTo>
                    <a:pt x="84" y="510"/>
                    <a:pt x="105" y="530"/>
                    <a:pt x="128" y="548"/>
                  </a:cubicBezTo>
                  <a:cubicBezTo>
                    <a:pt x="129" y="549"/>
                    <a:pt x="131" y="548"/>
                    <a:pt x="130" y="547"/>
                  </a:cubicBezTo>
                  <a:cubicBezTo>
                    <a:pt x="132" y="549"/>
                    <a:pt x="134" y="551"/>
                    <a:pt x="136" y="553"/>
                  </a:cubicBezTo>
                  <a:cubicBezTo>
                    <a:pt x="137" y="554"/>
                    <a:pt x="139" y="553"/>
                    <a:pt x="138" y="552"/>
                  </a:cubicBezTo>
                  <a:cubicBezTo>
                    <a:pt x="136" y="549"/>
                    <a:pt x="134" y="546"/>
                    <a:pt x="132" y="543"/>
                  </a:cubicBezTo>
                  <a:cubicBezTo>
                    <a:pt x="134" y="545"/>
                    <a:pt x="136" y="547"/>
                    <a:pt x="138" y="549"/>
                  </a:cubicBezTo>
                  <a:cubicBezTo>
                    <a:pt x="139" y="550"/>
                    <a:pt x="141" y="548"/>
                    <a:pt x="140" y="547"/>
                  </a:cubicBezTo>
                  <a:cubicBezTo>
                    <a:pt x="133" y="535"/>
                    <a:pt x="126" y="524"/>
                    <a:pt x="119" y="513"/>
                  </a:cubicBezTo>
                  <a:cubicBezTo>
                    <a:pt x="140" y="538"/>
                    <a:pt x="161" y="562"/>
                    <a:pt x="185" y="585"/>
                  </a:cubicBezTo>
                  <a:cubicBezTo>
                    <a:pt x="186" y="586"/>
                    <a:pt x="188" y="585"/>
                    <a:pt x="187" y="583"/>
                  </a:cubicBezTo>
                  <a:cubicBezTo>
                    <a:pt x="182" y="576"/>
                    <a:pt x="177" y="568"/>
                    <a:pt x="172" y="561"/>
                  </a:cubicBezTo>
                  <a:cubicBezTo>
                    <a:pt x="180" y="569"/>
                    <a:pt x="189" y="578"/>
                    <a:pt x="197" y="587"/>
                  </a:cubicBezTo>
                  <a:cubicBezTo>
                    <a:pt x="199" y="588"/>
                    <a:pt x="201" y="586"/>
                    <a:pt x="200" y="585"/>
                  </a:cubicBezTo>
                  <a:cubicBezTo>
                    <a:pt x="189" y="568"/>
                    <a:pt x="177" y="551"/>
                    <a:pt x="166" y="535"/>
                  </a:cubicBezTo>
                  <a:cubicBezTo>
                    <a:pt x="183" y="553"/>
                    <a:pt x="200" y="570"/>
                    <a:pt x="218" y="587"/>
                  </a:cubicBezTo>
                  <a:cubicBezTo>
                    <a:pt x="220" y="588"/>
                    <a:pt x="222" y="586"/>
                    <a:pt x="220" y="585"/>
                  </a:cubicBezTo>
                  <a:cubicBezTo>
                    <a:pt x="181" y="536"/>
                    <a:pt x="143" y="486"/>
                    <a:pt x="106" y="435"/>
                  </a:cubicBezTo>
                  <a:cubicBezTo>
                    <a:pt x="144" y="485"/>
                    <a:pt x="183" y="533"/>
                    <a:pt x="227" y="577"/>
                  </a:cubicBezTo>
                  <a:cubicBezTo>
                    <a:pt x="228" y="578"/>
                    <a:pt x="231" y="577"/>
                    <a:pt x="230" y="575"/>
                  </a:cubicBezTo>
                  <a:cubicBezTo>
                    <a:pt x="225" y="568"/>
                    <a:pt x="220" y="561"/>
                    <a:pt x="215" y="554"/>
                  </a:cubicBezTo>
                  <a:cubicBezTo>
                    <a:pt x="222" y="561"/>
                    <a:pt x="230" y="569"/>
                    <a:pt x="238" y="575"/>
                  </a:cubicBezTo>
                  <a:cubicBezTo>
                    <a:pt x="238" y="576"/>
                    <a:pt x="238" y="576"/>
                    <a:pt x="239" y="576"/>
                  </a:cubicBezTo>
                  <a:cubicBezTo>
                    <a:pt x="239" y="576"/>
                    <a:pt x="240" y="577"/>
                    <a:pt x="240" y="578"/>
                  </a:cubicBezTo>
                  <a:cubicBezTo>
                    <a:pt x="242" y="579"/>
                    <a:pt x="244" y="577"/>
                    <a:pt x="243" y="576"/>
                  </a:cubicBezTo>
                  <a:cubicBezTo>
                    <a:pt x="236" y="561"/>
                    <a:pt x="228" y="547"/>
                    <a:pt x="220" y="533"/>
                  </a:cubicBezTo>
                  <a:cubicBezTo>
                    <a:pt x="229" y="543"/>
                    <a:pt x="239" y="554"/>
                    <a:pt x="248" y="564"/>
                  </a:cubicBezTo>
                  <a:cubicBezTo>
                    <a:pt x="249" y="566"/>
                    <a:pt x="251" y="564"/>
                    <a:pt x="250" y="563"/>
                  </a:cubicBezTo>
                  <a:cubicBezTo>
                    <a:pt x="228" y="531"/>
                    <a:pt x="207" y="499"/>
                    <a:pt x="185" y="467"/>
                  </a:cubicBezTo>
                  <a:cubicBezTo>
                    <a:pt x="211" y="500"/>
                    <a:pt x="238" y="533"/>
                    <a:pt x="266" y="566"/>
                  </a:cubicBezTo>
                  <a:cubicBezTo>
                    <a:pt x="267" y="567"/>
                    <a:pt x="270" y="565"/>
                    <a:pt x="269" y="564"/>
                  </a:cubicBezTo>
                  <a:cubicBezTo>
                    <a:pt x="253" y="540"/>
                    <a:pt x="238" y="517"/>
                    <a:pt x="222" y="493"/>
                  </a:cubicBezTo>
                  <a:cubicBezTo>
                    <a:pt x="241" y="517"/>
                    <a:pt x="260" y="540"/>
                    <a:pt x="280" y="563"/>
                  </a:cubicBezTo>
                  <a:cubicBezTo>
                    <a:pt x="280" y="564"/>
                    <a:pt x="282" y="563"/>
                    <a:pt x="282" y="562"/>
                  </a:cubicBezTo>
                  <a:cubicBezTo>
                    <a:pt x="283" y="563"/>
                    <a:pt x="285" y="562"/>
                    <a:pt x="285" y="560"/>
                  </a:cubicBezTo>
                  <a:cubicBezTo>
                    <a:pt x="281" y="546"/>
                    <a:pt x="275" y="534"/>
                    <a:pt x="268" y="521"/>
                  </a:cubicBezTo>
                  <a:cubicBezTo>
                    <a:pt x="278" y="534"/>
                    <a:pt x="289" y="547"/>
                    <a:pt x="299" y="559"/>
                  </a:cubicBezTo>
                  <a:cubicBezTo>
                    <a:pt x="301" y="561"/>
                    <a:pt x="303" y="559"/>
                    <a:pt x="302" y="557"/>
                  </a:cubicBezTo>
                  <a:cubicBezTo>
                    <a:pt x="279" y="521"/>
                    <a:pt x="256" y="485"/>
                    <a:pt x="233" y="449"/>
                  </a:cubicBezTo>
                  <a:cubicBezTo>
                    <a:pt x="260" y="485"/>
                    <a:pt x="287" y="521"/>
                    <a:pt x="316" y="556"/>
                  </a:cubicBezTo>
                  <a:cubicBezTo>
                    <a:pt x="318" y="557"/>
                    <a:pt x="320" y="555"/>
                    <a:pt x="319" y="554"/>
                  </a:cubicBezTo>
                  <a:cubicBezTo>
                    <a:pt x="311" y="541"/>
                    <a:pt x="302" y="528"/>
                    <a:pt x="293" y="516"/>
                  </a:cubicBezTo>
                  <a:cubicBezTo>
                    <a:pt x="305" y="529"/>
                    <a:pt x="318" y="541"/>
                    <a:pt x="331" y="552"/>
                  </a:cubicBezTo>
                  <a:cubicBezTo>
                    <a:pt x="333" y="553"/>
                    <a:pt x="335" y="552"/>
                    <a:pt x="334" y="550"/>
                  </a:cubicBezTo>
                  <a:cubicBezTo>
                    <a:pt x="313" y="519"/>
                    <a:pt x="291" y="488"/>
                    <a:pt x="270" y="457"/>
                  </a:cubicBezTo>
                  <a:cubicBezTo>
                    <a:pt x="294" y="489"/>
                    <a:pt x="318" y="520"/>
                    <a:pt x="342" y="551"/>
                  </a:cubicBezTo>
                  <a:cubicBezTo>
                    <a:pt x="344" y="553"/>
                    <a:pt x="346" y="550"/>
                    <a:pt x="345" y="549"/>
                  </a:cubicBezTo>
                  <a:cubicBezTo>
                    <a:pt x="338" y="539"/>
                    <a:pt x="332" y="530"/>
                    <a:pt x="325" y="520"/>
                  </a:cubicBezTo>
                  <a:cubicBezTo>
                    <a:pt x="331" y="526"/>
                    <a:pt x="338" y="532"/>
                    <a:pt x="345" y="538"/>
                  </a:cubicBezTo>
                  <a:cubicBezTo>
                    <a:pt x="347" y="539"/>
                    <a:pt x="349" y="537"/>
                    <a:pt x="348" y="535"/>
                  </a:cubicBezTo>
                  <a:cubicBezTo>
                    <a:pt x="294" y="457"/>
                    <a:pt x="239" y="378"/>
                    <a:pt x="185" y="299"/>
                  </a:cubicBezTo>
                  <a:cubicBezTo>
                    <a:pt x="241" y="377"/>
                    <a:pt x="296" y="454"/>
                    <a:pt x="352" y="531"/>
                  </a:cubicBezTo>
                  <a:cubicBezTo>
                    <a:pt x="353" y="533"/>
                    <a:pt x="356" y="531"/>
                    <a:pt x="355" y="529"/>
                  </a:cubicBezTo>
                  <a:cubicBezTo>
                    <a:pt x="351" y="522"/>
                    <a:pt x="346" y="514"/>
                    <a:pt x="342" y="506"/>
                  </a:cubicBezTo>
                  <a:cubicBezTo>
                    <a:pt x="349" y="515"/>
                    <a:pt x="356" y="524"/>
                    <a:pt x="363" y="532"/>
                  </a:cubicBezTo>
                  <a:cubicBezTo>
                    <a:pt x="365" y="534"/>
                    <a:pt x="367" y="532"/>
                    <a:pt x="366" y="530"/>
                  </a:cubicBezTo>
                  <a:cubicBezTo>
                    <a:pt x="350" y="502"/>
                    <a:pt x="334" y="475"/>
                    <a:pt x="317" y="448"/>
                  </a:cubicBezTo>
                  <a:cubicBezTo>
                    <a:pt x="321" y="452"/>
                    <a:pt x="325" y="457"/>
                    <a:pt x="328" y="462"/>
                  </a:cubicBezTo>
                  <a:cubicBezTo>
                    <a:pt x="344" y="482"/>
                    <a:pt x="361" y="502"/>
                    <a:pt x="380" y="518"/>
                  </a:cubicBezTo>
                  <a:cubicBezTo>
                    <a:pt x="391" y="530"/>
                    <a:pt x="403" y="541"/>
                    <a:pt x="417" y="551"/>
                  </a:cubicBezTo>
                  <a:cubicBezTo>
                    <a:pt x="418" y="552"/>
                    <a:pt x="420" y="550"/>
                    <a:pt x="419" y="548"/>
                  </a:cubicBezTo>
                  <a:cubicBezTo>
                    <a:pt x="414" y="544"/>
                    <a:pt x="409" y="539"/>
                    <a:pt x="405" y="535"/>
                  </a:cubicBezTo>
                  <a:cubicBezTo>
                    <a:pt x="409" y="537"/>
                    <a:pt x="413" y="539"/>
                    <a:pt x="418" y="541"/>
                  </a:cubicBezTo>
                  <a:cubicBezTo>
                    <a:pt x="419" y="542"/>
                    <a:pt x="421" y="541"/>
                    <a:pt x="420" y="539"/>
                  </a:cubicBezTo>
                  <a:cubicBezTo>
                    <a:pt x="414" y="530"/>
                    <a:pt x="414" y="530"/>
                    <a:pt x="414" y="530"/>
                  </a:cubicBezTo>
                  <a:cubicBezTo>
                    <a:pt x="415" y="532"/>
                    <a:pt x="417" y="533"/>
                    <a:pt x="418" y="535"/>
                  </a:cubicBezTo>
                  <a:cubicBezTo>
                    <a:pt x="420" y="537"/>
                    <a:pt x="423" y="535"/>
                    <a:pt x="421" y="533"/>
                  </a:cubicBezTo>
                  <a:cubicBezTo>
                    <a:pt x="421" y="532"/>
                    <a:pt x="420" y="531"/>
                    <a:pt x="419" y="530"/>
                  </a:cubicBezTo>
                  <a:cubicBezTo>
                    <a:pt x="422" y="533"/>
                    <a:pt x="425" y="535"/>
                    <a:pt x="428" y="538"/>
                  </a:cubicBezTo>
                  <a:cubicBezTo>
                    <a:pt x="429" y="539"/>
                    <a:pt x="432" y="537"/>
                    <a:pt x="431" y="536"/>
                  </a:cubicBezTo>
                  <a:cubicBezTo>
                    <a:pt x="428" y="532"/>
                    <a:pt x="426" y="528"/>
                    <a:pt x="423" y="524"/>
                  </a:cubicBezTo>
                  <a:cubicBezTo>
                    <a:pt x="424" y="524"/>
                    <a:pt x="424" y="523"/>
                    <a:pt x="423" y="522"/>
                  </a:cubicBezTo>
                  <a:cubicBezTo>
                    <a:pt x="421" y="520"/>
                    <a:pt x="419" y="517"/>
                    <a:pt x="417" y="515"/>
                  </a:cubicBezTo>
                  <a:cubicBezTo>
                    <a:pt x="369" y="441"/>
                    <a:pt x="321" y="367"/>
                    <a:pt x="273" y="293"/>
                  </a:cubicBezTo>
                  <a:cubicBezTo>
                    <a:pt x="238" y="240"/>
                    <a:pt x="203" y="188"/>
                    <a:pt x="164" y="137"/>
                  </a:cubicBezTo>
                  <a:cubicBezTo>
                    <a:pt x="157" y="123"/>
                    <a:pt x="149" y="109"/>
                    <a:pt x="141" y="94"/>
                  </a:cubicBezTo>
                  <a:cubicBezTo>
                    <a:pt x="216" y="200"/>
                    <a:pt x="290" y="307"/>
                    <a:pt x="365" y="413"/>
                  </a:cubicBezTo>
                  <a:cubicBezTo>
                    <a:pt x="356" y="401"/>
                    <a:pt x="348" y="390"/>
                    <a:pt x="340" y="379"/>
                  </a:cubicBezTo>
                  <a:cubicBezTo>
                    <a:pt x="339" y="378"/>
                    <a:pt x="336" y="379"/>
                    <a:pt x="337" y="381"/>
                  </a:cubicBezTo>
                  <a:cubicBezTo>
                    <a:pt x="364" y="430"/>
                    <a:pt x="395" y="475"/>
                    <a:pt x="431" y="517"/>
                  </a:cubicBezTo>
                  <a:cubicBezTo>
                    <a:pt x="432" y="519"/>
                    <a:pt x="434" y="517"/>
                    <a:pt x="433" y="515"/>
                  </a:cubicBezTo>
                  <a:cubicBezTo>
                    <a:pt x="403" y="480"/>
                    <a:pt x="377" y="443"/>
                    <a:pt x="354" y="404"/>
                  </a:cubicBezTo>
                  <a:cubicBezTo>
                    <a:pt x="385" y="446"/>
                    <a:pt x="416" y="488"/>
                    <a:pt x="448" y="530"/>
                  </a:cubicBezTo>
                  <a:cubicBezTo>
                    <a:pt x="449" y="532"/>
                    <a:pt x="452" y="531"/>
                    <a:pt x="451" y="529"/>
                  </a:cubicBezTo>
                  <a:cubicBezTo>
                    <a:pt x="414" y="476"/>
                    <a:pt x="377" y="424"/>
                    <a:pt x="341" y="372"/>
                  </a:cubicBezTo>
                  <a:cubicBezTo>
                    <a:pt x="426" y="491"/>
                    <a:pt x="512" y="609"/>
                    <a:pt x="601" y="725"/>
                  </a:cubicBezTo>
                  <a:cubicBezTo>
                    <a:pt x="647" y="786"/>
                    <a:pt x="694" y="847"/>
                    <a:pt x="741" y="907"/>
                  </a:cubicBezTo>
                  <a:cubicBezTo>
                    <a:pt x="742" y="908"/>
                    <a:pt x="745" y="906"/>
                    <a:pt x="744" y="904"/>
                  </a:cubicBezTo>
                  <a:cubicBezTo>
                    <a:pt x="715" y="848"/>
                    <a:pt x="678" y="797"/>
                    <a:pt x="639" y="748"/>
                  </a:cubicBezTo>
                  <a:cubicBezTo>
                    <a:pt x="597" y="696"/>
                    <a:pt x="555" y="644"/>
                    <a:pt x="515" y="590"/>
                  </a:cubicBezTo>
                  <a:cubicBezTo>
                    <a:pt x="432" y="478"/>
                    <a:pt x="354" y="362"/>
                    <a:pt x="274" y="248"/>
                  </a:cubicBezTo>
                  <a:cubicBezTo>
                    <a:pt x="233" y="190"/>
                    <a:pt x="192" y="131"/>
                    <a:pt x="150" y="72"/>
                  </a:cubicBezTo>
                  <a:cubicBezTo>
                    <a:pt x="191" y="115"/>
                    <a:pt x="225" y="162"/>
                    <a:pt x="258" y="210"/>
                  </a:cubicBezTo>
                  <a:cubicBezTo>
                    <a:pt x="297" y="267"/>
                    <a:pt x="335" y="324"/>
                    <a:pt x="375" y="381"/>
                  </a:cubicBezTo>
                  <a:cubicBezTo>
                    <a:pt x="457" y="498"/>
                    <a:pt x="541" y="613"/>
                    <a:pt x="626" y="728"/>
                  </a:cubicBezTo>
                  <a:cubicBezTo>
                    <a:pt x="650" y="760"/>
                    <a:pt x="674" y="792"/>
                    <a:pt x="698" y="824"/>
                  </a:cubicBezTo>
                  <a:cubicBezTo>
                    <a:pt x="717" y="850"/>
                    <a:pt x="736" y="876"/>
                    <a:pt x="762" y="895"/>
                  </a:cubicBezTo>
                  <a:cubicBezTo>
                    <a:pt x="764" y="896"/>
                    <a:pt x="767" y="894"/>
                    <a:pt x="766" y="892"/>
                  </a:cubicBezTo>
                  <a:cubicBezTo>
                    <a:pt x="603" y="679"/>
                    <a:pt x="446" y="462"/>
                    <a:pt x="294" y="241"/>
                  </a:cubicBezTo>
                  <a:cubicBezTo>
                    <a:pt x="257" y="187"/>
                    <a:pt x="221" y="133"/>
                    <a:pt x="184" y="78"/>
                  </a:cubicBezTo>
                  <a:cubicBezTo>
                    <a:pt x="268" y="175"/>
                    <a:pt x="335" y="284"/>
                    <a:pt x="404" y="391"/>
                  </a:cubicBezTo>
                  <a:cubicBezTo>
                    <a:pt x="441" y="448"/>
                    <a:pt x="479" y="504"/>
                    <a:pt x="521" y="558"/>
                  </a:cubicBezTo>
                  <a:cubicBezTo>
                    <a:pt x="544" y="589"/>
                    <a:pt x="569" y="619"/>
                    <a:pt x="594" y="649"/>
                  </a:cubicBezTo>
                  <a:cubicBezTo>
                    <a:pt x="609" y="670"/>
                    <a:pt x="624" y="692"/>
                    <a:pt x="639" y="713"/>
                  </a:cubicBezTo>
                  <a:cubicBezTo>
                    <a:pt x="683" y="776"/>
                    <a:pt x="728" y="838"/>
                    <a:pt x="773" y="901"/>
                  </a:cubicBezTo>
                  <a:cubicBezTo>
                    <a:pt x="775" y="903"/>
                    <a:pt x="779" y="901"/>
                    <a:pt x="777" y="898"/>
                  </a:cubicBezTo>
                  <a:cubicBezTo>
                    <a:pt x="744" y="831"/>
                    <a:pt x="700" y="772"/>
                    <a:pt x="654" y="714"/>
                  </a:cubicBezTo>
                  <a:cubicBezTo>
                    <a:pt x="654" y="713"/>
                    <a:pt x="655" y="712"/>
                    <a:pt x="654" y="712"/>
                  </a:cubicBezTo>
                  <a:cubicBezTo>
                    <a:pt x="614" y="649"/>
                    <a:pt x="572" y="588"/>
                    <a:pt x="529" y="527"/>
                  </a:cubicBezTo>
                  <a:cubicBezTo>
                    <a:pt x="572" y="585"/>
                    <a:pt x="613" y="643"/>
                    <a:pt x="654" y="702"/>
                  </a:cubicBezTo>
                  <a:cubicBezTo>
                    <a:pt x="696" y="763"/>
                    <a:pt x="738" y="824"/>
                    <a:pt x="780" y="885"/>
                  </a:cubicBezTo>
                  <a:cubicBezTo>
                    <a:pt x="782" y="888"/>
                    <a:pt x="786" y="885"/>
                    <a:pt x="784" y="883"/>
                  </a:cubicBezTo>
                  <a:cubicBezTo>
                    <a:pt x="709" y="774"/>
                    <a:pt x="634" y="664"/>
                    <a:pt x="557" y="556"/>
                  </a:cubicBezTo>
                  <a:cubicBezTo>
                    <a:pt x="548" y="543"/>
                    <a:pt x="538" y="529"/>
                    <a:pt x="528" y="516"/>
                  </a:cubicBezTo>
                  <a:cubicBezTo>
                    <a:pt x="570" y="572"/>
                    <a:pt x="612" y="629"/>
                    <a:pt x="654" y="686"/>
                  </a:cubicBezTo>
                  <a:cubicBezTo>
                    <a:pt x="700" y="747"/>
                    <a:pt x="746" y="808"/>
                    <a:pt x="791" y="870"/>
                  </a:cubicBezTo>
                  <a:cubicBezTo>
                    <a:pt x="793" y="872"/>
                    <a:pt x="796" y="870"/>
                    <a:pt x="795" y="868"/>
                  </a:cubicBezTo>
                  <a:cubicBezTo>
                    <a:pt x="638" y="653"/>
                    <a:pt x="480" y="438"/>
                    <a:pt x="324" y="222"/>
                  </a:cubicBezTo>
                  <a:cubicBezTo>
                    <a:pt x="290" y="174"/>
                    <a:pt x="256" y="126"/>
                    <a:pt x="223" y="76"/>
                  </a:cubicBezTo>
                  <a:cubicBezTo>
                    <a:pt x="381" y="276"/>
                    <a:pt x="516" y="493"/>
                    <a:pt x="670" y="695"/>
                  </a:cubicBezTo>
                  <a:cubicBezTo>
                    <a:pt x="715" y="753"/>
                    <a:pt x="761" y="810"/>
                    <a:pt x="809" y="865"/>
                  </a:cubicBezTo>
                  <a:cubicBezTo>
                    <a:pt x="811" y="867"/>
                    <a:pt x="814" y="864"/>
                    <a:pt x="812" y="863"/>
                  </a:cubicBezTo>
                  <a:cubicBezTo>
                    <a:pt x="642" y="658"/>
                    <a:pt x="493" y="437"/>
                    <a:pt x="341" y="220"/>
                  </a:cubicBezTo>
                  <a:cubicBezTo>
                    <a:pt x="306" y="169"/>
                    <a:pt x="271" y="118"/>
                    <a:pt x="239" y="65"/>
                  </a:cubicBezTo>
                  <a:cubicBezTo>
                    <a:pt x="298" y="144"/>
                    <a:pt x="357" y="223"/>
                    <a:pt x="415" y="301"/>
                  </a:cubicBezTo>
                  <a:cubicBezTo>
                    <a:pt x="430" y="323"/>
                    <a:pt x="446" y="346"/>
                    <a:pt x="461" y="368"/>
                  </a:cubicBezTo>
                  <a:cubicBezTo>
                    <a:pt x="534" y="475"/>
                    <a:pt x="605" y="584"/>
                    <a:pt x="684" y="687"/>
                  </a:cubicBezTo>
                  <a:cubicBezTo>
                    <a:pt x="725" y="741"/>
                    <a:pt x="769" y="792"/>
                    <a:pt x="819" y="839"/>
                  </a:cubicBezTo>
                  <a:cubicBezTo>
                    <a:pt x="820" y="841"/>
                    <a:pt x="823" y="839"/>
                    <a:pt x="822" y="837"/>
                  </a:cubicBezTo>
                  <a:cubicBezTo>
                    <a:pt x="687" y="657"/>
                    <a:pt x="553" y="478"/>
                    <a:pt x="418" y="298"/>
                  </a:cubicBezTo>
                  <a:cubicBezTo>
                    <a:pt x="400" y="271"/>
                    <a:pt x="381" y="244"/>
                    <a:pt x="363" y="217"/>
                  </a:cubicBezTo>
                  <a:cubicBezTo>
                    <a:pt x="327" y="165"/>
                    <a:pt x="291" y="113"/>
                    <a:pt x="256" y="61"/>
                  </a:cubicBezTo>
                  <a:cubicBezTo>
                    <a:pt x="268" y="76"/>
                    <a:pt x="281" y="92"/>
                    <a:pt x="293" y="107"/>
                  </a:cubicBezTo>
                  <a:cubicBezTo>
                    <a:pt x="292" y="107"/>
                    <a:pt x="292" y="109"/>
                    <a:pt x="292" y="110"/>
                  </a:cubicBezTo>
                  <a:cubicBezTo>
                    <a:pt x="429" y="304"/>
                    <a:pt x="569" y="495"/>
                    <a:pt x="713" y="684"/>
                  </a:cubicBezTo>
                  <a:cubicBezTo>
                    <a:pt x="745" y="727"/>
                    <a:pt x="779" y="769"/>
                    <a:pt x="819" y="805"/>
                  </a:cubicBezTo>
                  <a:cubicBezTo>
                    <a:pt x="821" y="808"/>
                    <a:pt x="823" y="812"/>
                    <a:pt x="826" y="815"/>
                  </a:cubicBezTo>
                  <a:cubicBezTo>
                    <a:pt x="827" y="816"/>
                    <a:pt x="828" y="816"/>
                    <a:pt x="829" y="815"/>
                  </a:cubicBezTo>
                  <a:cubicBezTo>
                    <a:pt x="830" y="816"/>
                    <a:pt x="831" y="817"/>
                    <a:pt x="832" y="818"/>
                  </a:cubicBezTo>
                  <a:cubicBezTo>
                    <a:pt x="834" y="819"/>
                    <a:pt x="837" y="817"/>
                    <a:pt x="835" y="815"/>
                  </a:cubicBezTo>
                  <a:cubicBezTo>
                    <a:pt x="832" y="810"/>
                    <a:pt x="828" y="804"/>
                    <a:pt x="824" y="798"/>
                  </a:cubicBezTo>
                  <a:cubicBezTo>
                    <a:pt x="815" y="779"/>
                    <a:pt x="800" y="761"/>
                    <a:pt x="787" y="744"/>
                  </a:cubicBezTo>
                  <a:cubicBezTo>
                    <a:pt x="781" y="736"/>
                    <a:pt x="775" y="728"/>
                    <a:pt x="769" y="720"/>
                  </a:cubicBezTo>
                  <a:cubicBezTo>
                    <a:pt x="703" y="626"/>
                    <a:pt x="635" y="535"/>
                    <a:pt x="566" y="445"/>
                  </a:cubicBezTo>
                  <a:cubicBezTo>
                    <a:pt x="503" y="360"/>
                    <a:pt x="441" y="276"/>
                    <a:pt x="378" y="191"/>
                  </a:cubicBezTo>
                  <a:cubicBezTo>
                    <a:pt x="375" y="187"/>
                    <a:pt x="372" y="183"/>
                    <a:pt x="369" y="179"/>
                  </a:cubicBezTo>
                  <a:cubicBezTo>
                    <a:pt x="407" y="227"/>
                    <a:pt x="444" y="275"/>
                    <a:pt x="482" y="323"/>
                  </a:cubicBezTo>
                  <a:cubicBezTo>
                    <a:pt x="490" y="332"/>
                    <a:pt x="497" y="341"/>
                    <a:pt x="505" y="350"/>
                  </a:cubicBezTo>
                  <a:cubicBezTo>
                    <a:pt x="578" y="448"/>
                    <a:pt x="651" y="546"/>
                    <a:pt x="725" y="644"/>
                  </a:cubicBezTo>
                  <a:cubicBezTo>
                    <a:pt x="766" y="699"/>
                    <a:pt x="805" y="757"/>
                    <a:pt x="852" y="807"/>
                  </a:cubicBezTo>
                  <a:cubicBezTo>
                    <a:pt x="854" y="809"/>
                    <a:pt x="857" y="807"/>
                    <a:pt x="856" y="804"/>
                  </a:cubicBezTo>
                  <a:close/>
                  <a:moveTo>
                    <a:pt x="192" y="64"/>
                  </a:moveTo>
                  <a:cubicBezTo>
                    <a:pt x="212" y="82"/>
                    <a:pt x="227" y="104"/>
                    <a:pt x="242" y="126"/>
                  </a:cubicBezTo>
                  <a:cubicBezTo>
                    <a:pt x="251" y="140"/>
                    <a:pt x="261" y="155"/>
                    <a:pt x="270" y="169"/>
                  </a:cubicBezTo>
                  <a:cubicBezTo>
                    <a:pt x="244" y="134"/>
                    <a:pt x="218" y="99"/>
                    <a:pt x="192" y="64"/>
                  </a:cubicBezTo>
                  <a:close/>
                  <a:moveTo>
                    <a:pt x="149" y="354"/>
                  </a:moveTo>
                  <a:cubicBezTo>
                    <a:pt x="176" y="393"/>
                    <a:pt x="176" y="393"/>
                    <a:pt x="176" y="393"/>
                  </a:cubicBezTo>
                  <a:cubicBezTo>
                    <a:pt x="179" y="397"/>
                    <a:pt x="182" y="400"/>
                    <a:pt x="184" y="404"/>
                  </a:cubicBezTo>
                  <a:cubicBezTo>
                    <a:pt x="172" y="388"/>
                    <a:pt x="161" y="371"/>
                    <a:pt x="149" y="354"/>
                  </a:cubicBezTo>
                  <a:close/>
                  <a:moveTo>
                    <a:pt x="50" y="413"/>
                  </a:moveTo>
                  <a:cubicBezTo>
                    <a:pt x="58" y="424"/>
                    <a:pt x="65" y="434"/>
                    <a:pt x="72" y="445"/>
                  </a:cubicBezTo>
                  <a:cubicBezTo>
                    <a:pt x="65" y="435"/>
                    <a:pt x="58" y="424"/>
                    <a:pt x="50" y="413"/>
                  </a:cubicBezTo>
                  <a:close/>
                  <a:moveTo>
                    <a:pt x="34" y="409"/>
                  </a:moveTo>
                  <a:cubicBezTo>
                    <a:pt x="59" y="441"/>
                    <a:pt x="82" y="474"/>
                    <a:pt x="105" y="507"/>
                  </a:cubicBezTo>
                  <a:cubicBezTo>
                    <a:pt x="80" y="476"/>
                    <a:pt x="56" y="443"/>
                    <a:pt x="34" y="409"/>
                  </a:cubicBezTo>
                  <a:close/>
                  <a:moveTo>
                    <a:pt x="30" y="452"/>
                  </a:moveTo>
                  <a:cubicBezTo>
                    <a:pt x="26" y="449"/>
                    <a:pt x="22" y="446"/>
                    <a:pt x="19" y="442"/>
                  </a:cubicBezTo>
                  <a:cubicBezTo>
                    <a:pt x="18" y="441"/>
                    <a:pt x="15" y="436"/>
                    <a:pt x="17" y="436"/>
                  </a:cubicBezTo>
                  <a:cubicBezTo>
                    <a:pt x="21" y="438"/>
                    <a:pt x="27" y="448"/>
                    <a:pt x="30" y="452"/>
                  </a:cubicBezTo>
                  <a:cubicBezTo>
                    <a:pt x="30" y="452"/>
                    <a:pt x="30" y="452"/>
                    <a:pt x="30" y="452"/>
                  </a:cubicBezTo>
                  <a:cubicBezTo>
                    <a:pt x="30" y="452"/>
                    <a:pt x="30" y="452"/>
                    <a:pt x="30" y="452"/>
                  </a:cubicBezTo>
                  <a:close/>
                  <a:moveTo>
                    <a:pt x="55" y="468"/>
                  </a:moveTo>
                  <a:cubicBezTo>
                    <a:pt x="54" y="467"/>
                    <a:pt x="53" y="467"/>
                    <a:pt x="53" y="468"/>
                  </a:cubicBezTo>
                  <a:cubicBezTo>
                    <a:pt x="44" y="457"/>
                    <a:pt x="36" y="446"/>
                    <a:pt x="27" y="435"/>
                  </a:cubicBezTo>
                  <a:cubicBezTo>
                    <a:pt x="24" y="430"/>
                    <a:pt x="17" y="422"/>
                    <a:pt x="27" y="428"/>
                  </a:cubicBezTo>
                  <a:cubicBezTo>
                    <a:pt x="34" y="432"/>
                    <a:pt x="39" y="439"/>
                    <a:pt x="43" y="445"/>
                  </a:cubicBezTo>
                  <a:cubicBezTo>
                    <a:pt x="57" y="465"/>
                    <a:pt x="70" y="486"/>
                    <a:pt x="86" y="505"/>
                  </a:cubicBezTo>
                  <a:cubicBezTo>
                    <a:pt x="90" y="510"/>
                    <a:pt x="94" y="514"/>
                    <a:pt x="98" y="519"/>
                  </a:cubicBezTo>
                  <a:cubicBezTo>
                    <a:pt x="82" y="503"/>
                    <a:pt x="68" y="486"/>
                    <a:pt x="55" y="468"/>
                  </a:cubicBezTo>
                  <a:close/>
                  <a:moveTo>
                    <a:pt x="65" y="473"/>
                  </a:moveTo>
                  <a:cubicBezTo>
                    <a:pt x="62" y="469"/>
                    <a:pt x="59" y="464"/>
                    <a:pt x="57" y="459"/>
                  </a:cubicBezTo>
                  <a:cubicBezTo>
                    <a:pt x="80" y="489"/>
                    <a:pt x="104" y="518"/>
                    <a:pt x="129" y="545"/>
                  </a:cubicBezTo>
                  <a:cubicBezTo>
                    <a:pt x="105" y="524"/>
                    <a:pt x="84" y="500"/>
                    <a:pt x="65" y="473"/>
                  </a:cubicBezTo>
                  <a:close/>
                  <a:moveTo>
                    <a:pt x="19" y="328"/>
                  </a:moveTo>
                  <a:cubicBezTo>
                    <a:pt x="59" y="385"/>
                    <a:pt x="98" y="441"/>
                    <a:pt x="137" y="498"/>
                  </a:cubicBezTo>
                  <a:cubicBezTo>
                    <a:pt x="92" y="445"/>
                    <a:pt x="53" y="389"/>
                    <a:pt x="19" y="328"/>
                  </a:cubicBezTo>
                  <a:close/>
                  <a:moveTo>
                    <a:pt x="15" y="347"/>
                  </a:moveTo>
                  <a:cubicBezTo>
                    <a:pt x="61" y="406"/>
                    <a:pt x="105" y="467"/>
                    <a:pt x="147" y="529"/>
                  </a:cubicBezTo>
                  <a:cubicBezTo>
                    <a:pt x="97" y="473"/>
                    <a:pt x="53" y="412"/>
                    <a:pt x="15" y="347"/>
                  </a:cubicBezTo>
                  <a:close/>
                  <a:moveTo>
                    <a:pt x="188" y="573"/>
                  </a:moveTo>
                  <a:cubicBezTo>
                    <a:pt x="179" y="564"/>
                    <a:pt x="170" y="554"/>
                    <a:pt x="162" y="545"/>
                  </a:cubicBezTo>
                  <a:cubicBezTo>
                    <a:pt x="142" y="517"/>
                    <a:pt x="123" y="488"/>
                    <a:pt x="103" y="460"/>
                  </a:cubicBezTo>
                  <a:cubicBezTo>
                    <a:pt x="118" y="480"/>
                    <a:pt x="134" y="500"/>
                    <a:pt x="151" y="518"/>
                  </a:cubicBezTo>
                  <a:cubicBezTo>
                    <a:pt x="164" y="536"/>
                    <a:pt x="176" y="555"/>
                    <a:pt x="188" y="573"/>
                  </a:cubicBezTo>
                  <a:close/>
                  <a:moveTo>
                    <a:pt x="192" y="494"/>
                  </a:moveTo>
                  <a:cubicBezTo>
                    <a:pt x="164" y="460"/>
                    <a:pt x="137" y="424"/>
                    <a:pt x="112" y="387"/>
                  </a:cubicBezTo>
                  <a:cubicBezTo>
                    <a:pt x="139" y="423"/>
                    <a:pt x="167" y="458"/>
                    <a:pt x="192" y="494"/>
                  </a:cubicBezTo>
                  <a:close/>
                  <a:moveTo>
                    <a:pt x="65" y="358"/>
                  </a:moveTo>
                  <a:cubicBezTo>
                    <a:pt x="53" y="344"/>
                    <a:pt x="42" y="330"/>
                    <a:pt x="30" y="316"/>
                  </a:cubicBezTo>
                  <a:cubicBezTo>
                    <a:pt x="42" y="330"/>
                    <a:pt x="54" y="343"/>
                    <a:pt x="65" y="358"/>
                  </a:cubicBezTo>
                  <a:close/>
                  <a:moveTo>
                    <a:pt x="18" y="306"/>
                  </a:moveTo>
                  <a:cubicBezTo>
                    <a:pt x="46" y="340"/>
                    <a:pt x="74" y="374"/>
                    <a:pt x="102" y="408"/>
                  </a:cubicBezTo>
                  <a:cubicBezTo>
                    <a:pt x="133" y="453"/>
                    <a:pt x="163" y="499"/>
                    <a:pt x="200" y="539"/>
                  </a:cubicBezTo>
                  <a:cubicBezTo>
                    <a:pt x="205" y="545"/>
                    <a:pt x="209" y="552"/>
                    <a:pt x="214" y="559"/>
                  </a:cubicBezTo>
                  <a:cubicBezTo>
                    <a:pt x="141" y="481"/>
                    <a:pt x="79" y="394"/>
                    <a:pt x="18" y="306"/>
                  </a:cubicBezTo>
                  <a:close/>
                  <a:moveTo>
                    <a:pt x="147" y="468"/>
                  </a:moveTo>
                  <a:cubicBezTo>
                    <a:pt x="152" y="475"/>
                    <a:pt x="158" y="482"/>
                    <a:pt x="163" y="488"/>
                  </a:cubicBezTo>
                  <a:cubicBezTo>
                    <a:pt x="168" y="495"/>
                    <a:pt x="173" y="502"/>
                    <a:pt x="179" y="510"/>
                  </a:cubicBezTo>
                  <a:cubicBezTo>
                    <a:pt x="168" y="496"/>
                    <a:pt x="157" y="482"/>
                    <a:pt x="147" y="468"/>
                  </a:cubicBezTo>
                  <a:close/>
                  <a:moveTo>
                    <a:pt x="203" y="538"/>
                  </a:moveTo>
                  <a:cubicBezTo>
                    <a:pt x="201" y="535"/>
                    <a:pt x="199" y="532"/>
                    <a:pt x="197" y="529"/>
                  </a:cubicBezTo>
                  <a:cubicBezTo>
                    <a:pt x="204" y="537"/>
                    <a:pt x="210" y="544"/>
                    <a:pt x="217" y="552"/>
                  </a:cubicBezTo>
                  <a:cubicBezTo>
                    <a:pt x="212" y="547"/>
                    <a:pt x="208" y="543"/>
                    <a:pt x="203" y="538"/>
                  </a:cubicBezTo>
                  <a:close/>
                  <a:moveTo>
                    <a:pt x="167" y="488"/>
                  </a:moveTo>
                  <a:cubicBezTo>
                    <a:pt x="151" y="467"/>
                    <a:pt x="135" y="446"/>
                    <a:pt x="119" y="425"/>
                  </a:cubicBezTo>
                  <a:cubicBezTo>
                    <a:pt x="86" y="379"/>
                    <a:pt x="56" y="332"/>
                    <a:pt x="28" y="283"/>
                  </a:cubicBezTo>
                  <a:cubicBezTo>
                    <a:pt x="96" y="373"/>
                    <a:pt x="161" y="463"/>
                    <a:pt x="224" y="555"/>
                  </a:cubicBezTo>
                  <a:cubicBezTo>
                    <a:pt x="204" y="534"/>
                    <a:pt x="185" y="511"/>
                    <a:pt x="167" y="488"/>
                  </a:cubicBezTo>
                  <a:close/>
                  <a:moveTo>
                    <a:pt x="233" y="563"/>
                  </a:moveTo>
                  <a:cubicBezTo>
                    <a:pt x="207" y="524"/>
                    <a:pt x="179" y="486"/>
                    <a:pt x="152" y="447"/>
                  </a:cubicBezTo>
                  <a:cubicBezTo>
                    <a:pt x="170" y="471"/>
                    <a:pt x="188" y="494"/>
                    <a:pt x="207" y="516"/>
                  </a:cubicBezTo>
                  <a:cubicBezTo>
                    <a:pt x="216" y="531"/>
                    <a:pt x="225" y="547"/>
                    <a:pt x="233" y="563"/>
                  </a:cubicBezTo>
                  <a:close/>
                  <a:moveTo>
                    <a:pt x="100" y="148"/>
                  </a:moveTo>
                  <a:cubicBezTo>
                    <a:pt x="175" y="252"/>
                    <a:pt x="249" y="357"/>
                    <a:pt x="315" y="467"/>
                  </a:cubicBezTo>
                  <a:cubicBezTo>
                    <a:pt x="235" y="366"/>
                    <a:pt x="163" y="260"/>
                    <a:pt x="100" y="148"/>
                  </a:cubicBezTo>
                  <a:close/>
                  <a:moveTo>
                    <a:pt x="307" y="463"/>
                  </a:moveTo>
                  <a:cubicBezTo>
                    <a:pt x="314" y="472"/>
                    <a:pt x="321" y="480"/>
                    <a:pt x="328" y="489"/>
                  </a:cubicBezTo>
                  <a:cubicBezTo>
                    <a:pt x="331" y="494"/>
                    <a:pt x="334" y="499"/>
                    <a:pt x="336" y="504"/>
                  </a:cubicBezTo>
                  <a:cubicBezTo>
                    <a:pt x="327" y="490"/>
                    <a:pt x="317" y="476"/>
                    <a:pt x="307" y="463"/>
                  </a:cubicBezTo>
                  <a:close/>
                  <a:moveTo>
                    <a:pt x="129" y="127"/>
                  </a:moveTo>
                  <a:cubicBezTo>
                    <a:pt x="158" y="163"/>
                    <a:pt x="184" y="202"/>
                    <a:pt x="209" y="242"/>
                  </a:cubicBezTo>
                  <a:cubicBezTo>
                    <a:pt x="182" y="204"/>
                    <a:pt x="155" y="165"/>
                    <a:pt x="129" y="127"/>
                  </a:cubicBezTo>
                  <a:close/>
                  <a:moveTo>
                    <a:pt x="138" y="153"/>
                  </a:moveTo>
                  <a:cubicBezTo>
                    <a:pt x="176" y="206"/>
                    <a:pt x="214" y="259"/>
                    <a:pt x="253" y="313"/>
                  </a:cubicBezTo>
                  <a:cubicBezTo>
                    <a:pt x="276" y="350"/>
                    <a:pt x="300" y="388"/>
                    <a:pt x="326" y="424"/>
                  </a:cubicBezTo>
                  <a:cubicBezTo>
                    <a:pt x="315" y="409"/>
                    <a:pt x="304" y="395"/>
                    <a:pt x="293" y="380"/>
                  </a:cubicBezTo>
                  <a:cubicBezTo>
                    <a:pt x="284" y="365"/>
                    <a:pt x="275" y="351"/>
                    <a:pt x="266" y="337"/>
                  </a:cubicBezTo>
                  <a:cubicBezTo>
                    <a:pt x="235" y="288"/>
                    <a:pt x="201" y="242"/>
                    <a:pt x="165" y="196"/>
                  </a:cubicBezTo>
                  <a:cubicBezTo>
                    <a:pt x="156" y="182"/>
                    <a:pt x="147" y="168"/>
                    <a:pt x="138" y="153"/>
                  </a:cubicBezTo>
                  <a:close/>
                  <a:moveTo>
                    <a:pt x="289" y="363"/>
                  </a:moveTo>
                  <a:cubicBezTo>
                    <a:pt x="313" y="396"/>
                    <a:pt x="337" y="429"/>
                    <a:pt x="360" y="462"/>
                  </a:cubicBezTo>
                  <a:cubicBezTo>
                    <a:pt x="335" y="430"/>
                    <a:pt x="311" y="397"/>
                    <a:pt x="289" y="363"/>
                  </a:cubicBezTo>
                  <a:close/>
                  <a:moveTo>
                    <a:pt x="270" y="349"/>
                  </a:moveTo>
                  <a:cubicBezTo>
                    <a:pt x="245" y="315"/>
                    <a:pt x="221" y="280"/>
                    <a:pt x="197" y="245"/>
                  </a:cubicBezTo>
                  <a:cubicBezTo>
                    <a:pt x="223" y="279"/>
                    <a:pt x="247" y="314"/>
                    <a:pt x="270" y="349"/>
                  </a:cubicBezTo>
                  <a:close/>
                  <a:moveTo>
                    <a:pt x="122" y="162"/>
                  </a:moveTo>
                  <a:cubicBezTo>
                    <a:pt x="127" y="169"/>
                    <a:pt x="132" y="176"/>
                    <a:pt x="138" y="182"/>
                  </a:cubicBezTo>
                  <a:cubicBezTo>
                    <a:pt x="140" y="186"/>
                    <a:pt x="142" y="189"/>
                    <a:pt x="144" y="193"/>
                  </a:cubicBezTo>
                  <a:cubicBezTo>
                    <a:pt x="136" y="182"/>
                    <a:pt x="129" y="172"/>
                    <a:pt x="122" y="162"/>
                  </a:cubicBezTo>
                  <a:close/>
                  <a:moveTo>
                    <a:pt x="176" y="238"/>
                  </a:moveTo>
                  <a:cubicBezTo>
                    <a:pt x="172" y="231"/>
                    <a:pt x="168" y="224"/>
                    <a:pt x="163" y="217"/>
                  </a:cubicBezTo>
                  <a:cubicBezTo>
                    <a:pt x="182" y="244"/>
                    <a:pt x="201" y="271"/>
                    <a:pt x="219" y="299"/>
                  </a:cubicBezTo>
                  <a:cubicBezTo>
                    <a:pt x="205" y="278"/>
                    <a:pt x="191" y="258"/>
                    <a:pt x="176" y="238"/>
                  </a:cubicBezTo>
                  <a:close/>
                  <a:moveTo>
                    <a:pt x="143" y="184"/>
                  </a:moveTo>
                  <a:cubicBezTo>
                    <a:pt x="133" y="168"/>
                    <a:pt x="123" y="151"/>
                    <a:pt x="113" y="135"/>
                  </a:cubicBezTo>
                  <a:cubicBezTo>
                    <a:pt x="130" y="156"/>
                    <a:pt x="146" y="177"/>
                    <a:pt x="163" y="199"/>
                  </a:cubicBezTo>
                  <a:cubicBezTo>
                    <a:pt x="204" y="262"/>
                    <a:pt x="246" y="324"/>
                    <a:pt x="291" y="384"/>
                  </a:cubicBezTo>
                  <a:cubicBezTo>
                    <a:pt x="305" y="407"/>
                    <a:pt x="318" y="431"/>
                    <a:pt x="332" y="454"/>
                  </a:cubicBezTo>
                  <a:cubicBezTo>
                    <a:pt x="264" y="368"/>
                    <a:pt x="209" y="272"/>
                    <a:pt x="143" y="184"/>
                  </a:cubicBezTo>
                  <a:close/>
                  <a:moveTo>
                    <a:pt x="326" y="454"/>
                  </a:moveTo>
                  <a:cubicBezTo>
                    <a:pt x="315" y="439"/>
                    <a:pt x="304" y="424"/>
                    <a:pt x="293" y="409"/>
                  </a:cubicBezTo>
                  <a:cubicBezTo>
                    <a:pt x="287" y="400"/>
                    <a:pt x="282" y="392"/>
                    <a:pt x="276" y="383"/>
                  </a:cubicBezTo>
                  <a:cubicBezTo>
                    <a:pt x="300" y="418"/>
                    <a:pt x="325" y="451"/>
                    <a:pt x="352" y="483"/>
                  </a:cubicBezTo>
                  <a:cubicBezTo>
                    <a:pt x="355" y="488"/>
                    <a:pt x="359" y="492"/>
                    <a:pt x="362" y="497"/>
                  </a:cubicBezTo>
                  <a:cubicBezTo>
                    <a:pt x="349" y="484"/>
                    <a:pt x="337" y="469"/>
                    <a:pt x="326" y="454"/>
                  </a:cubicBezTo>
                  <a:close/>
                  <a:moveTo>
                    <a:pt x="394" y="524"/>
                  </a:moveTo>
                  <a:cubicBezTo>
                    <a:pt x="380" y="510"/>
                    <a:pt x="367" y="495"/>
                    <a:pt x="354" y="480"/>
                  </a:cubicBezTo>
                  <a:cubicBezTo>
                    <a:pt x="337" y="456"/>
                    <a:pt x="322" y="430"/>
                    <a:pt x="307" y="405"/>
                  </a:cubicBezTo>
                  <a:cubicBezTo>
                    <a:pt x="335" y="441"/>
                    <a:pt x="364" y="477"/>
                    <a:pt x="396" y="511"/>
                  </a:cubicBezTo>
                  <a:cubicBezTo>
                    <a:pt x="402" y="519"/>
                    <a:pt x="408" y="527"/>
                    <a:pt x="414" y="536"/>
                  </a:cubicBezTo>
                  <a:cubicBezTo>
                    <a:pt x="407" y="532"/>
                    <a:pt x="400" y="528"/>
                    <a:pt x="394" y="524"/>
                  </a:cubicBezTo>
                  <a:close/>
                  <a:moveTo>
                    <a:pt x="420" y="526"/>
                  </a:moveTo>
                  <a:cubicBezTo>
                    <a:pt x="415" y="521"/>
                    <a:pt x="411" y="517"/>
                    <a:pt x="406" y="512"/>
                  </a:cubicBezTo>
                  <a:cubicBezTo>
                    <a:pt x="394" y="497"/>
                    <a:pt x="383" y="481"/>
                    <a:pt x="371" y="465"/>
                  </a:cubicBezTo>
                  <a:cubicBezTo>
                    <a:pt x="378" y="473"/>
                    <a:pt x="384" y="482"/>
                    <a:pt x="391" y="490"/>
                  </a:cubicBezTo>
                  <a:cubicBezTo>
                    <a:pt x="392" y="491"/>
                    <a:pt x="392" y="492"/>
                    <a:pt x="393" y="492"/>
                  </a:cubicBezTo>
                  <a:cubicBezTo>
                    <a:pt x="393" y="493"/>
                    <a:pt x="393" y="493"/>
                    <a:pt x="393" y="493"/>
                  </a:cubicBezTo>
                  <a:cubicBezTo>
                    <a:pt x="401" y="502"/>
                    <a:pt x="408" y="511"/>
                    <a:pt x="416" y="520"/>
                  </a:cubicBezTo>
                  <a:cubicBezTo>
                    <a:pt x="417" y="522"/>
                    <a:pt x="419" y="524"/>
                    <a:pt x="420" y="526"/>
                  </a:cubicBezTo>
                  <a:close/>
                  <a:moveTo>
                    <a:pt x="272" y="299"/>
                  </a:moveTo>
                  <a:cubicBezTo>
                    <a:pt x="314" y="363"/>
                    <a:pt x="356" y="427"/>
                    <a:pt x="398" y="492"/>
                  </a:cubicBezTo>
                  <a:cubicBezTo>
                    <a:pt x="388" y="480"/>
                    <a:pt x="379" y="469"/>
                    <a:pt x="370" y="458"/>
                  </a:cubicBezTo>
                  <a:cubicBezTo>
                    <a:pt x="326" y="393"/>
                    <a:pt x="285" y="328"/>
                    <a:pt x="246" y="260"/>
                  </a:cubicBezTo>
                  <a:cubicBezTo>
                    <a:pt x="245" y="259"/>
                    <a:pt x="245" y="258"/>
                    <a:pt x="245" y="257"/>
                  </a:cubicBezTo>
                  <a:cubicBezTo>
                    <a:pt x="254" y="271"/>
                    <a:pt x="263" y="285"/>
                    <a:pt x="272" y="299"/>
                  </a:cubicBezTo>
                  <a:close/>
                  <a:moveTo>
                    <a:pt x="236" y="244"/>
                  </a:moveTo>
                  <a:cubicBezTo>
                    <a:pt x="235" y="244"/>
                    <a:pt x="234" y="245"/>
                    <a:pt x="235" y="246"/>
                  </a:cubicBezTo>
                  <a:cubicBezTo>
                    <a:pt x="243" y="261"/>
                    <a:pt x="251" y="277"/>
                    <a:pt x="259" y="292"/>
                  </a:cubicBezTo>
                  <a:cubicBezTo>
                    <a:pt x="263" y="300"/>
                    <a:pt x="266" y="307"/>
                    <a:pt x="270" y="315"/>
                  </a:cubicBezTo>
                  <a:cubicBezTo>
                    <a:pt x="271" y="315"/>
                    <a:pt x="271" y="316"/>
                    <a:pt x="272" y="317"/>
                  </a:cubicBezTo>
                  <a:cubicBezTo>
                    <a:pt x="270" y="315"/>
                    <a:pt x="269" y="314"/>
                    <a:pt x="269" y="313"/>
                  </a:cubicBezTo>
                  <a:cubicBezTo>
                    <a:pt x="264" y="306"/>
                    <a:pt x="260" y="299"/>
                    <a:pt x="256" y="292"/>
                  </a:cubicBezTo>
                  <a:cubicBezTo>
                    <a:pt x="247" y="278"/>
                    <a:pt x="238" y="263"/>
                    <a:pt x="229" y="248"/>
                  </a:cubicBezTo>
                  <a:cubicBezTo>
                    <a:pt x="212" y="220"/>
                    <a:pt x="195" y="191"/>
                    <a:pt x="179" y="163"/>
                  </a:cubicBezTo>
                  <a:cubicBezTo>
                    <a:pt x="198" y="189"/>
                    <a:pt x="217" y="216"/>
                    <a:pt x="236" y="244"/>
                  </a:cubicBezTo>
                  <a:close/>
                  <a:moveTo>
                    <a:pt x="283" y="339"/>
                  </a:moveTo>
                  <a:cubicBezTo>
                    <a:pt x="283" y="340"/>
                    <a:pt x="285" y="339"/>
                    <a:pt x="284" y="338"/>
                  </a:cubicBezTo>
                  <a:cubicBezTo>
                    <a:pt x="283" y="336"/>
                    <a:pt x="283" y="335"/>
                    <a:pt x="282" y="333"/>
                  </a:cubicBezTo>
                  <a:cubicBezTo>
                    <a:pt x="281" y="331"/>
                    <a:pt x="280" y="329"/>
                    <a:pt x="278" y="326"/>
                  </a:cubicBezTo>
                  <a:cubicBezTo>
                    <a:pt x="273" y="315"/>
                    <a:pt x="267" y="304"/>
                    <a:pt x="262" y="294"/>
                  </a:cubicBezTo>
                  <a:cubicBezTo>
                    <a:pt x="261" y="293"/>
                    <a:pt x="260" y="291"/>
                    <a:pt x="259" y="288"/>
                  </a:cubicBezTo>
                  <a:cubicBezTo>
                    <a:pt x="259" y="288"/>
                    <a:pt x="259" y="288"/>
                    <a:pt x="259" y="288"/>
                  </a:cubicBezTo>
                  <a:cubicBezTo>
                    <a:pt x="267" y="302"/>
                    <a:pt x="276" y="316"/>
                    <a:pt x="284" y="330"/>
                  </a:cubicBezTo>
                  <a:cubicBezTo>
                    <a:pt x="305" y="365"/>
                    <a:pt x="327" y="399"/>
                    <a:pt x="350" y="432"/>
                  </a:cubicBezTo>
                  <a:cubicBezTo>
                    <a:pt x="267" y="325"/>
                    <a:pt x="191" y="211"/>
                    <a:pt x="124" y="91"/>
                  </a:cubicBezTo>
                  <a:cubicBezTo>
                    <a:pt x="138" y="108"/>
                    <a:pt x="151" y="125"/>
                    <a:pt x="164" y="142"/>
                  </a:cubicBezTo>
                  <a:cubicBezTo>
                    <a:pt x="201" y="209"/>
                    <a:pt x="240" y="275"/>
                    <a:pt x="283" y="339"/>
                  </a:cubicBezTo>
                  <a:close/>
                  <a:moveTo>
                    <a:pt x="756" y="868"/>
                  </a:moveTo>
                  <a:cubicBezTo>
                    <a:pt x="713" y="810"/>
                    <a:pt x="672" y="751"/>
                    <a:pt x="630" y="693"/>
                  </a:cubicBezTo>
                  <a:cubicBezTo>
                    <a:pt x="635" y="699"/>
                    <a:pt x="640" y="705"/>
                    <a:pt x="645" y="711"/>
                  </a:cubicBezTo>
                  <a:cubicBezTo>
                    <a:pt x="685" y="761"/>
                    <a:pt x="724" y="812"/>
                    <a:pt x="756" y="868"/>
                  </a:cubicBezTo>
                  <a:close/>
                  <a:moveTo>
                    <a:pt x="640" y="697"/>
                  </a:moveTo>
                  <a:cubicBezTo>
                    <a:pt x="624" y="678"/>
                    <a:pt x="608" y="658"/>
                    <a:pt x="593" y="639"/>
                  </a:cubicBezTo>
                  <a:cubicBezTo>
                    <a:pt x="510" y="521"/>
                    <a:pt x="429" y="402"/>
                    <a:pt x="349" y="282"/>
                  </a:cubicBezTo>
                  <a:cubicBezTo>
                    <a:pt x="394" y="342"/>
                    <a:pt x="439" y="402"/>
                    <a:pt x="483" y="463"/>
                  </a:cubicBezTo>
                  <a:cubicBezTo>
                    <a:pt x="536" y="541"/>
                    <a:pt x="588" y="619"/>
                    <a:pt x="640" y="697"/>
                  </a:cubicBezTo>
                  <a:close/>
                  <a:moveTo>
                    <a:pt x="544" y="531"/>
                  </a:moveTo>
                  <a:cubicBezTo>
                    <a:pt x="486" y="452"/>
                    <a:pt x="428" y="373"/>
                    <a:pt x="371" y="293"/>
                  </a:cubicBezTo>
                  <a:cubicBezTo>
                    <a:pt x="388" y="317"/>
                    <a:pt x="405" y="340"/>
                    <a:pt x="422" y="364"/>
                  </a:cubicBezTo>
                  <a:cubicBezTo>
                    <a:pt x="463" y="420"/>
                    <a:pt x="503" y="475"/>
                    <a:pt x="544" y="531"/>
                  </a:cubicBezTo>
                  <a:close/>
                  <a:moveTo>
                    <a:pt x="552" y="526"/>
                  </a:moveTo>
                  <a:cubicBezTo>
                    <a:pt x="587" y="575"/>
                    <a:pt x="622" y="624"/>
                    <a:pt x="658" y="672"/>
                  </a:cubicBezTo>
                  <a:cubicBezTo>
                    <a:pt x="621" y="624"/>
                    <a:pt x="586" y="575"/>
                    <a:pt x="552" y="526"/>
                  </a:cubicBezTo>
                  <a:close/>
                  <a:moveTo>
                    <a:pt x="686" y="662"/>
                  </a:moveTo>
                  <a:cubicBezTo>
                    <a:pt x="725" y="715"/>
                    <a:pt x="765" y="767"/>
                    <a:pt x="804" y="820"/>
                  </a:cubicBezTo>
                  <a:cubicBezTo>
                    <a:pt x="722" y="739"/>
                    <a:pt x="655" y="644"/>
                    <a:pt x="590" y="549"/>
                  </a:cubicBezTo>
                  <a:cubicBezTo>
                    <a:pt x="550" y="491"/>
                    <a:pt x="510" y="432"/>
                    <a:pt x="470" y="374"/>
                  </a:cubicBezTo>
                  <a:cubicBezTo>
                    <a:pt x="542" y="470"/>
                    <a:pt x="614" y="566"/>
                    <a:pt x="686" y="662"/>
                  </a:cubicBezTo>
                  <a:close/>
                  <a:moveTo>
                    <a:pt x="562" y="447"/>
                  </a:moveTo>
                  <a:cubicBezTo>
                    <a:pt x="610" y="511"/>
                    <a:pt x="657" y="575"/>
                    <a:pt x="704" y="639"/>
                  </a:cubicBezTo>
                  <a:cubicBezTo>
                    <a:pt x="723" y="664"/>
                    <a:pt x="742" y="690"/>
                    <a:pt x="761" y="716"/>
                  </a:cubicBezTo>
                  <a:cubicBezTo>
                    <a:pt x="781" y="744"/>
                    <a:pt x="801" y="772"/>
                    <a:pt x="821" y="801"/>
                  </a:cubicBezTo>
                  <a:cubicBezTo>
                    <a:pt x="821" y="801"/>
                    <a:pt x="821" y="802"/>
                    <a:pt x="821" y="802"/>
                  </a:cubicBezTo>
                  <a:cubicBezTo>
                    <a:pt x="684" y="624"/>
                    <a:pt x="547" y="445"/>
                    <a:pt x="413" y="265"/>
                  </a:cubicBezTo>
                  <a:cubicBezTo>
                    <a:pt x="384" y="226"/>
                    <a:pt x="355" y="187"/>
                    <a:pt x="326" y="148"/>
                  </a:cubicBezTo>
                  <a:cubicBezTo>
                    <a:pt x="406" y="247"/>
                    <a:pt x="485" y="346"/>
                    <a:pt x="562" y="447"/>
                  </a:cubicBezTo>
                  <a:close/>
                  <a:moveTo>
                    <a:pt x="725" y="693"/>
                  </a:moveTo>
                  <a:cubicBezTo>
                    <a:pt x="689" y="647"/>
                    <a:pt x="654" y="600"/>
                    <a:pt x="619" y="553"/>
                  </a:cubicBezTo>
                  <a:cubicBezTo>
                    <a:pt x="553" y="464"/>
                    <a:pt x="487" y="375"/>
                    <a:pt x="422" y="285"/>
                  </a:cubicBezTo>
                  <a:cubicBezTo>
                    <a:pt x="516" y="410"/>
                    <a:pt x="611" y="535"/>
                    <a:pt x="707" y="659"/>
                  </a:cubicBezTo>
                  <a:cubicBezTo>
                    <a:pt x="738" y="701"/>
                    <a:pt x="770" y="742"/>
                    <a:pt x="802" y="784"/>
                  </a:cubicBezTo>
                  <a:cubicBezTo>
                    <a:pt x="774" y="755"/>
                    <a:pt x="749" y="724"/>
                    <a:pt x="725" y="693"/>
                  </a:cubicBezTo>
                  <a:close/>
                  <a:moveTo>
                    <a:pt x="739" y="613"/>
                  </a:moveTo>
                  <a:cubicBezTo>
                    <a:pt x="779" y="667"/>
                    <a:pt x="815" y="722"/>
                    <a:pt x="846" y="781"/>
                  </a:cubicBezTo>
                  <a:cubicBezTo>
                    <a:pt x="843" y="778"/>
                    <a:pt x="840" y="775"/>
                    <a:pt x="837" y="772"/>
                  </a:cubicBezTo>
                  <a:cubicBezTo>
                    <a:pt x="790" y="693"/>
                    <a:pt x="732" y="622"/>
                    <a:pt x="673" y="551"/>
                  </a:cubicBezTo>
                  <a:cubicBezTo>
                    <a:pt x="657" y="529"/>
                    <a:pt x="642" y="507"/>
                    <a:pt x="626" y="485"/>
                  </a:cubicBezTo>
                  <a:cubicBezTo>
                    <a:pt x="606" y="458"/>
                    <a:pt x="586" y="430"/>
                    <a:pt x="566" y="403"/>
                  </a:cubicBezTo>
                  <a:cubicBezTo>
                    <a:pt x="625" y="472"/>
                    <a:pt x="685" y="540"/>
                    <a:pt x="739" y="613"/>
                  </a:cubicBezTo>
                  <a:close/>
                  <a:moveTo>
                    <a:pt x="823" y="756"/>
                  </a:moveTo>
                  <a:cubicBezTo>
                    <a:pt x="792" y="721"/>
                    <a:pt x="766" y="682"/>
                    <a:pt x="739" y="644"/>
                  </a:cubicBezTo>
                  <a:cubicBezTo>
                    <a:pt x="728" y="628"/>
                    <a:pt x="717" y="613"/>
                    <a:pt x="706" y="597"/>
                  </a:cubicBezTo>
                  <a:cubicBezTo>
                    <a:pt x="714" y="607"/>
                    <a:pt x="722" y="617"/>
                    <a:pt x="730" y="627"/>
                  </a:cubicBezTo>
                  <a:cubicBezTo>
                    <a:pt x="764" y="668"/>
                    <a:pt x="795" y="711"/>
                    <a:pt x="823" y="756"/>
                  </a:cubicBezTo>
                  <a:close/>
                  <a:moveTo>
                    <a:pt x="357" y="128"/>
                  </a:moveTo>
                  <a:cubicBezTo>
                    <a:pt x="347" y="115"/>
                    <a:pt x="338" y="103"/>
                    <a:pt x="328" y="90"/>
                  </a:cubicBezTo>
                  <a:cubicBezTo>
                    <a:pt x="310" y="67"/>
                    <a:pt x="290" y="44"/>
                    <a:pt x="281" y="16"/>
                  </a:cubicBezTo>
                  <a:cubicBezTo>
                    <a:pt x="306" y="53"/>
                    <a:pt x="331" y="91"/>
                    <a:pt x="357" y="128"/>
                  </a:cubicBezTo>
                  <a:close/>
                  <a:moveTo>
                    <a:pt x="388" y="187"/>
                  </a:moveTo>
                  <a:cubicBezTo>
                    <a:pt x="352" y="140"/>
                    <a:pt x="317" y="93"/>
                    <a:pt x="281" y="45"/>
                  </a:cubicBezTo>
                  <a:cubicBezTo>
                    <a:pt x="354" y="127"/>
                    <a:pt x="415" y="219"/>
                    <a:pt x="483" y="304"/>
                  </a:cubicBezTo>
                  <a:cubicBezTo>
                    <a:pt x="513" y="344"/>
                    <a:pt x="543" y="384"/>
                    <a:pt x="573" y="424"/>
                  </a:cubicBezTo>
                  <a:cubicBezTo>
                    <a:pt x="574" y="425"/>
                    <a:pt x="575" y="425"/>
                    <a:pt x="576" y="425"/>
                  </a:cubicBezTo>
                  <a:cubicBezTo>
                    <a:pt x="595" y="450"/>
                    <a:pt x="613" y="475"/>
                    <a:pt x="631" y="500"/>
                  </a:cubicBezTo>
                  <a:cubicBezTo>
                    <a:pt x="591" y="450"/>
                    <a:pt x="551" y="401"/>
                    <a:pt x="511" y="351"/>
                  </a:cubicBezTo>
                  <a:cubicBezTo>
                    <a:pt x="470" y="297"/>
                    <a:pt x="429" y="242"/>
                    <a:pt x="388" y="187"/>
                  </a:cubicBezTo>
                  <a:close/>
                  <a:moveTo>
                    <a:pt x="622" y="500"/>
                  </a:moveTo>
                  <a:cubicBezTo>
                    <a:pt x="606" y="479"/>
                    <a:pt x="591" y="458"/>
                    <a:pt x="575" y="437"/>
                  </a:cubicBezTo>
                  <a:cubicBezTo>
                    <a:pt x="605" y="474"/>
                    <a:pt x="636" y="511"/>
                    <a:pt x="666" y="548"/>
                  </a:cubicBezTo>
                  <a:cubicBezTo>
                    <a:pt x="685" y="575"/>
                    <a:pt x="705" y="602"/>
                    <a:pt x="724" y="629"/>
                  </a:cubicBezTo>
                  <a:cubicBezTo>
                    <a:pt x="759" y="678"/>
                    <a:pt x="792" y="730"/>
                    <a:pt x="834" y="774"/>
                  </a:cubicBezTo>
                  <a:cubicBezTo>
                    <a:pt x="837" y="780"/>
                    <a:pt x="840" y="786"/>
                    <a:pt x="844" y="792"/>
                  </a:cubicBezTo>
                  <a:cubicBezTo>
                    <a:pt x="806" y="749"/>
                    <a:pt x="773" y="701"/>
                    <a:pt x="739" y="656"/>
                  </a:cubicBezTo>
                  <a:cubicBezTo>
                    <a:pt x="700" y="604"/>
                    <a:pt x="661" y="552"/>
                    <a:pt x="622" y="5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6"/>
            <p:cNvSpPr/>
            <p:nvPr/>
          </p:nvSpPr>
          <p:spPr bwMode="auto">
            <a:xfrm>
              <a:off x="4116" y="5522"/>
              <a:ext cx="212" cy="224"/>
            </a:xfrm>
            <a:custGeom>
              <a:avLst/>
              <a:gdLst>
                <a:gd name="T0" fmla="*/ 143 w 144"/>
                <a:gd name="T1" fmla="*/ 150 h 152"/>
                <a:gd name="T2" fmla="*/ 140 w 144"/>
                <a:gd name="T3" fmla="*/ 147 h 152"/>
                <a:gd name="T4" fmla="*/ 131 w 144"/>
                <a:gd name="T5" fmla="*/ 138 h 152"/>
                <a:gd name="T6" fmla="*/ 125 w 144"/>
                <a:gd name="T7" fmla="*/ 133 h 152"/>
                <a:gd name="T8" fmla="*/ 120 w 144"/>
                <a:gd name="T9" fmla="*/ 128 h 152"/>
                <a:gd name="T10" fmla="*/ 120 w 144"/>
                <a:gd name="T11" fmla="*/ 128 h 152"/>
                <a:gd name="T12" fmla="*/ 61 w 144"/>
                <a:gd name="T13" fmla="*/ 58 h 152"/>
                <a:gd name="T14" fmla="*/ 6 w 144"/>
                <a:gd name="T15" fmla="*/ 0 h 152"/>
                <a:gd name="T16" fmla="*/ 4 w 144"/>
                <a:gd name="T17" fmla="*/ 2 h 152"/>
                <a:gd name="T18" fmla="*/ 24 w 144"/>
                <a:gd name="T19" fmla="*/ 28 h 152"/>
                <a:gd name="T20" fmla="*/ 3 w 144"/>
                <a:gd name="T21" fmla="*/ 5 h 152"/>
                <a:gd name="T22" fmla="*/ 1 w 144"/>
                <a:gd name="T23" fmla="*/ 6 h 152"/>
                <a:gd name="T24" fmla="*/ 27 w 144"/>
                <a:gd name="T25" fmla="*/ 32 h 152"/>
                <a:gd name="T26" fmla="*/ 28 w 144"/>
                <a:gd name="T27" fmla="*/ 31 h 152"/>
                <a:gd name="T28" fmla="*/ 19 w 144"/>
                <a:gd name="T29" fmla="*/ 18 h 152"/>
                <a:gd name="T30" fmla="*/ 9 w 144"/>
                <a:gd name="T31" fmla="*/ 4 h 152"/>
                <a:gd name="T32" fmla="*/ 17 w 144"/>
                <a:gd name="T33" fmla="*/ 11 h 152"/>
                <a:gd name="T34" fmla="*/ 26 w 144"/>
                <a:gd name="T35" fmla="*/ 19 h 152"/>
                <a:gd name="T36" fmla="*/ 62 w 144"/>
                <a:gd name="T37" fmla="*/ 64 h 152"/>
                <a:gd name="T38" fmla="*/ 70 w 144"/>
                <a:gd name="T39" fmla="*/ 74 h 152"/>
                <a:gd name="T40" fmla="*/ 66 w 144"/>
                <a:gd name="T41" fmla="*/ 70 h 152"/>
                <a:gd name="T42" fmla="*/ 64 w 144"/>
                <a:gd name="T43" fmla="*/ 71 h 152"/>
                <a:gd name="T44" fmla="*/ 93 w 144"/>
                <a:gd name="T45" fmla="*/ 116 h 152"/>
                <a:gd name="T46" fmla="*/ 66 w 144"/>
                <a:gd name="T47" fmla="*/ 85 h 152"/>
                <a:gd name="T48" fmla="*/ 64 w 144"/>
                <a:gd name="T49" fmla="*/ 86 h 152"/>
                <a:gd name="T50" fmla="*/ 88 w 144"/>
                <a:gd name="T51" fmla="*/ 124 h 152"/>
                <a:gd name="T52" fmla="*/ 89 w 144"/>
                <a:gd name="T53" fmla="*/ 123 h 152"/>
                <a:gd name="T54" fmla="*/ 72 w 144"/>
                <a:gd name="T55" fmla="*/ 97 h 152"/>
                <a:gd name="T56" fmla="*/ 75 w 144"/>
                <a:gd name="T57" fmla="*/ 99 h 152"/>
                <a:gd name="T58" fmla="*/ 112 w 144"/>
                <a:gd name="T59" fmla="*/ 139 h 152"/>
                <a:gd name="T60" fmla="*/ 114 w 144"/>
                <a:gd name="T61" fmla="*/ 138 h 152"/>
                <a:gd name="T62" fmla="*/ 81 w 144"/>
                <a:gd name="T63" fmla="*/ 96 h 152"/>
                <a:gd name="T64" fmla="*/ 73 w 144"/>
                <a:gd name="T65" fmla="*/ 82 h 152"/>
                <a:gd name="T66" fmla="*/ 79 w 144"/>
                <a:gd name="T67" fmla="*/ 89 h 152"/>
                <a:gd name="T68" fmla="*/ 114 w 144"/>
                <a:gd name="T69" fmla="*/ 126 h 152"/>
                <a:gd name="T70" fmla="*/ 117 w 144"/>
                <a:gd name="T71" fmla="*/ 128 h 152"/>
                <a:gd name="T72" fmla="*/ 134 w 144"/>
                <a:gd name="T73" fmla="*/ 144 h 152"/>
                <a:gd name="T74" fmla="*/ 138 w 144"/>
                <a:gd name="T75" fmla="*/ 147 h 152"/>
                <a:gd name="T76" fmla="*/ 142 w 144"/>
                <a:gd name="T77" fmla="*/ 151 h 152"/>
                <a:gd name="T78" fmla="*/ 143 w 144"/>
                <a:gd name="T79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4" h="152">
                  <a:moveTo>
                    <a:pt x="143" y="150"/>
                  </a:moveTo>
                  <a:cubicBezTo>
                    <a:pt x="142" y="149"/>
                    <a:pt x="141" y="148"/>
                    <a:pt x="140" y="147"/>
                  </a:cubicBezTo>
                  <a:cubicBezTo>
                    <a:pt x="140" y="146"/>
                    <a:pt x="133" y="140"/>
                    <a:pt x="131" y="138"/>
                  </a:cubicBezTo>
                  <a:cubicBezTo>
                    <a:pt x="129" y="136"/>
                    <a:pt x="127" y="134"/>
                    <a:pt x="125" y="133"/>
                  </a:cubicBezTo>
                  <a:cubicBezTo>
                    <a:pt x="123" y="131"/>
                    <a:pt x="122" y="130"/>
                    <a:pt x="120" y="128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98" y="107"/>
                    <a:pt x="79" y="83"/>
                    <a:pt x="61" y="58"/>
                  </a:cubicBezTo>
                  <a:cubicBezTo>
                    <a:pt x="45" y="37"/>
                    <a:pt x="29" y="14"/>
                    <a:pt x="6" y="0"/>
                  </a:cubicBezTo>
                  <a:cubicBezTo>
                    <a:pt x="5" y="0"/>
                    <a:pt x="4" y="1"/>
                    <a:pt x="4" y="2"/>
                  </a:cubicBezTo>
                  <a:cubicBezTo>
                    <a:pt x="6" y="4"/>
                    <a:pt x="25" y="25"/>
                    <a:pt x="24" y="28"/>
                  </a:cubicBezTo>
                  <a:cubicBezTo>
                    <a:pt x="24" y="29"/>
                    <a:pt x="5" y="8"/>
                    <a:pt x="3" y="5"/>
                  </a:cubicBezTo>
                  <a:cubicBezTo>
                    <a:pt x="2" y="4"/>
                    <a:pt x="0" y="5"/>
                    <a:pt x="1" y="6"/>
                  </a:cubicBezTo>
                  <a:cubicBezTo>
                    <a:pt x="8" y="17"/>
                    <a:pt x="17" y="25"/>
                    <a:pt x="27" y="32"/>
                  </a:cubicBezTo>
                  <a:cubicBezTo>
                    <a:pt x="28" y="32"/>
                    <a:pt x="29" y="31"/>
                    <a:pt x="28" y="31"/>
                  </a:cubicBezTo>
                  <a:cubicBezTo>
                    <a:pt x="25" y="26"/>
                    <a:pt x="22" y="22"/>
                    <a:pt x="19" y="18"/>
                  </a:cubicBezTo>
                  <a:cubicBezTo>
                    <a:pt x="16" y="14"/>
                    <a:pt x="10" y="8"/>
                    <a:pt x="9" y="4"/>
                  </a:cubicBezTo>
                  <a:cubicBezTo>
                    <a:pt x="9" y="5"/>
                    <a:pt x="15" y="10"/>
                    <a:pt x="17" y="11"/>
                  </a:cubicBezTo>
                  <a:cubicBezTo>
                    <a:pt x="20" y="14"/>
                    <a:pt x="23" y="16"/>
                    <a:pt x="26" y="19"/>
                  </a:cubicBezTo>
                  <a:cubicBezTo>
                    <a:pt x="40" y="33"/>
                    <a:pt x="51" y="49"/>
                    <a:pt x="62" y="64"/>
                  </a:cubicBezTo>
                  <a:cubicBezTo>
                    <a:pt x="65" y="68"/>
                    <a:pt x="67" y="71"/>
                    <a:pt x="70" y="74"/>
                  </a:cubicBezTo>
                  <a:cubicBezTo>
                    <a:pt x="68" y="73"/>
                    <a:pt x="67" y="71"/>
                    <a:pt x="66" y="70"/>
                  </a:cubicBezTo>
                  <a:cubicBezTo>
                    <a:pt x="65" y="69"/>
                    <a:pt x="63" y="70"/>
                    <a:pt x="64" y="71"/>
                  </a:cubicBezTo>
                  <a:cubicBezTo>
                    <a:pt x="72" y="87"/>
                    <a:pt x="82" y="102"/>
                    <a:pt x="93" y="116"/>
                  </a:cubicBezTo>
                  <a:cubicBezTo>
                    <a:pt x="83" y="106"/>
                    <a:pt x="74" y="96"/>
                    <a:pt x="66" y="85"/>
                  </a:cubicBezTo>
                  <a:cubicBezTo>
                    <a:pt x="65" y="84"/>
                    <a:pt x="64" y="85"/>
                    <a:pt x="64" y="86"/>
                  </a:cubicBezTo>
                  <a:cubicBezTo>
                    <a:pt x="70" y="100"/>
                    <a:pt x="78" y="112"/>
                    <a:pt x="88" y="124"/>
                  </a:cubicBezTo>
                  <a:cubicBezTo>
                    <a:pt x="89" y="124"/>
                    <a:pt x="90" y="123"/>
                    <a:pt x="89" y="123"/>
                  </a:cubicBezTo>
                  <a:cubicBezTo>
                    <a:pt x="83" y="115"/>
                    <a:pt x="77" y="106"/>
                    <a:pt x="72" y="97"/>
                  </a:cubicBezTo>
                  <a:cubicBezTo>
                    <a:pt x="65" y="85"/>
                    <a:pt x="69" y="91"/>
                    <a:pt x="75" y="99"/>
                  </a:cubicBezTo>
                  <a:cubicBezTo>
                    <a:pt x="87" y="113"/>
                    <a:pt x="100" y="126"/>
                    <a:pt x="112" y="139"/>
                  </a:cubicBezTo>
                  <a:cubicBezTo>
                    <a:pt x="113" y="140"/>
                    <a:pt x="114" y="139"/>
                    <a:pt x="114" y="138"/>
                  </a:cubicBezTo>
                  <a:cubicBezTo>
                    <a:pt x="102" y="125"/>
                    <a:pt x="91" y="111"/>
                    <a:pt x="81" y="96"/>
                  </a:cubicBezTo>
                  <a:cubicBezTo>
                    <a:pt x="78" y="92"/>
                    <a:pt x="76" y="86"/>
                    <a:pt x="73" y="82"/>
                  </a:cubicBezTo>
                  <a:cubicBezTo>
                    <a:pt x="75" y="84"/>
                    <a:pt x="77" y="86"/>
                    <a:pt x="79" y="89"/>
                  </a:cubicBezTo>
                  <a:cubicBezTo>
                    <a:pt x="91" y="102"/>
                    <a:pt x="102" y="114"/>
                    <a:pt x="114" y="126"/>
                  </a:cubicBezTo>
                  <a:cubicBezTo>
                    <a:pt x="115" y="127"/>
                    <a:pt x="116" y="127"/>
                    <a:pt x="117" y="128"/>
                  </a:cubicBezTo>
                  <a:cubicBezTo>
                    <a:pt x="122" y="134"/>
                    <a:pt x="128" y="139"/>
                    <a:pt x="134" y="144"/>
                  </a:cubicBezTo>
                  <a:cubicBezTo>
                    <a:pt x="135" y="145"/>
                    <a:pt x="136" y="147"/>
                    <a:pt x="138" y="147"/>
                  </a:cubicBezTo>
                  <a:cubicBezTo>
                    <a:pt x="139" y="149"/>
                    <a:pt x="140" y="150"/>
                    <a:pt x="142" y="151"/>
                  </a:cubicBezTo>
                  <a:cubicBezTo>
                    <a:pt x="143" y="152"/>
                    <a:pt x="144" y="151"/>
                    <a:pt x="143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7"/>
            <p:cNvSpPr>
              <a:spLocks noEditPoints="1"/>
            </p:cNvSpPr>
            <p:nvPr/>
          </p:nvSpPr>
          <p:spPr bwMode="auto">
            <a:xfrm>
              <a:off x="4016" y="5217"/>
              <a:ext cx="384" cy="511"/>
            </a:xfrm>
            <a:custGeom>
              <a:avLst/>
              <a:gdLst>
                <a:gd name="T0" fmla="*/ 11 w 261"/>
                <a:gd name="T1" fmla="*/ 1 h 348"/>
                <a:gd name="T2" fmla="*/ 40 w 261"/>
                <a:gd name="T3" fmla="*/ 56 h 348"/>
                <a:gd name="T4" fmla="*/ 5 w 261"/>
                <a:gd name="T5" fmla="*/ 23 h 348"/>
                <a:gd name="T6" fmla="*/ 3 w 261"/>
                <a:gd name="T7" fmla="*/ 32 h 348"/>
                <a:gd name="T8" fmla="*/ 3 w 261"/>
                <a:gd name="T9" fmla="*/ 45 h 348"/>
                <a:gd name="T10" fmla="*/ 4 w 261"/>
                <a:gd name="T11" fmla="*/ 38 h 348"/>
                <a:gd name="T12" fmla="*/ 23 w 261"/>
                <a:gd name="T13" fmla="*/ 55 h 348"/>
                <a:gd name="T14" fmla="*/ 52 w 261"/>
                <a:gd name="T15" fmla="*/ 73 h 348"/>
                <a:gd name="T16" fmla="*/ 162 w 261"/>
                <a:gd name="T17" fmla="*/ 210 h 348"/>
                <a:gd name="T18" fmla="*/ 57 w 261"/>
                <a:gd name="T19" fmla="*/ 97 h 348"/>
                <a:gd name="T20" fmla="*/ 87 w 261"/>
                <a:gd name="T21" fmla="*/ 152 h 348"/>
                <a:gd name="T22" fmla="*/ 216 w 261"/>
                <a:gd name="T23" fmla="*/ 324 h 348"/>
                <a:gd name="T24" fmla="*/ 82 w 261"/>
                <a:gd name="T25" fmla="*/ 160 h 348"/>
                <a:gd name="T26" fmla="*/ 164 w 261"/>
                <a:gd name="T27" fmla="*/ 271 h 348"/>
                <a:gd name="T28" fmla="*/ 173 w 261"/>
                <a:gd name="T29" fmla="*/ 299 h 348"/>
                <a:gd name="T30" fmla="*/ 73 w 261"/>
                <a:gd name="T31" fmla="*/ 178 h 348"/>
                <a:gd name="T32" fmla="*/ 181 w 261"/>
                <a:gd name="T33" fmla="*/ 314 h 348"/>
                <a:gd name="T34" fmla="*/ 74 w 261"/>
                <a:gd name="T35" fmla="*/ 197 h 348"/>
                <a:gd name="T36" fmla="*/ 209 w 261"/>
                <a:gd name="T37" fmla="*/ 345 h 348"/>
                <a:gd name="T38" fmla="*/ 213 w 261"/>
                <a:gd name="T39" fmla="*/ 340 h 348"/>
                <a:gd name="T40" fmla="*/ 181 w 261"/>
                <a:gd name="T41" fmla="*/ 291 h 348"/>
                <a:gd name="T42" fmla="*/ 228 w 261"/>
                <a:gd name="T43" fmla="*/ 336 h 348"/>
                <a:gd name="T44" fmla="*/ 241 w 261"/>
                <a:gd name="T45" fmla="*/ 333 h 348"/>
                <a:gd name="T46" fmla="*/ 243 w 261"/>
                <a:gd name="T47" fmla="*/ 331 h 348"/>
                <a:gd name="T48" fmla="*/ 243 w 261"/>
                <a:gd name="T49" fmla="*/ 331 h 348"/>
                <a:gd name="T50" fmla="*/ 199 w 261"/>
                <a:gd name="T51" fmla="*/ 261 h 348"/>
                <a:gd name="T52" fmla="*/ 253 w 261"/>
                <a:gd name="T53" fmla="*/ 331 h 348"/>
                <a:gd name="T54" fmla="*/ 188 w 261"/>
                <a:gd name="T55" fmla="*/ 240 h 348"/>
                <a:gd name="T56" fmla="*/ 260 w 261"/>
                <a:gd name="T57" fmla="*/ 323 h 348"/>
                <a:gd name="T58" fmla="*/ 152 w 261"/>
                <a:gd name="T59" fmla="*/ 277 h 348"/>
                <a:gd name="T60" fmla="*/ 137 w 261"/>
                <a:gd name="T61" fmla="*/ 235 h 348"/>
                <a:gd name="T62" fmla="*/ 112 w 261"/>
                <a:gd name="T63" fmla="*/ 202 h 348"/>
                <a:gd name="T64" fmla="*/ 68 w 261"/>
                <a:gd name="T65" fmla="*/ 88 h 348"/>
                <a:gd name="T66" fmla="*/ 68 w 261"/>
                <a:gd name="T67" fmla="*/ 88 h 348"/>
                <a:gd name="T68" fmla="*/ 54 w 261"/>
                <a:gd name="T69" fmla="*/ 71 h 348"/>
                <a:gd name="T70" fmla="*/ 236 w 261"/>
                <a:gd name="T71" fmla="*/ 293 h 348"/>
                <a:gd name="T72" fmla="*/ 152 w 261"/>
                <a:gd name="T73" fmla="*/ 19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1" h="348">
                  <a:moveTo>
                    <a:pt x="260" y="323"/>
                  </a:moveTo>
                  <a:cubicBezTo>
                    <a:pt x="184" y="211"/>
                    <a:pt x="101" y="103"/>
                    <a:pt x="11" y="1"/>
                  </a:cubicBezTo>
                  <a:cubicBezTo>
                    <a:pt x="9" y="0"/>
                    <a:pt x="7" y="1"/>
                    <a:pt x="8" y="3"/>
                  </a:cubicBezTo>
                  <a:cubicBezTo>
                    <a:pt x="18" y="22"/>
                    <a:pt x="28" y="39"/>
                    <a:pt x="40" y="56"/>
                  </a:cubicBezTo>
                  <a:cubicBezTo>
                    <a:pt x="29" y="45"/>
                    <a:pt x="18" y="33"/>
                    <a:pt x="8" y="21"/>
                  </a:cubicBezTo>
                  <a:cubicBezTo>
                    <a:pt x="6" y="20"/>
                    <a:pt x="5" y="21"/>
                    <a:pt x="5" y="23"/>
                  </a:cubicBezTo>
                  <a:cubicBezTo>
                    <a:pt x="9" y="31"/>
                    <a:pt x="13" y="39"/>
                    <a:pt x="17" y="47"/>
                  </a:cubicBezTo>
                  <a:cubicBezTo>
                    <a:pt x="12" y="42"/>
                    <a:pt x="7" y="37"/>
                    <a:pt x="3" y="32"/>
                  </a:cubicBezTo>
                  <a:cubicBezTo>
                    <a:pt x="2" y="31"/>
                    <a:pt x="0" y="32"/>
                    <a:pt x="1" y="34"/>
                  </a:cubicBezTo>
                  <a:cubicBezTo>
                    <a:pt x="1" y="38"/>
                    <a:pt x="2" y="41"/>
                    <a:pt x="3" y="45"/>
                  </a:cubicBezTo>
                  <a:cubicBezTo>
                    <a:pt x="4" y="47"/>
                    <a:pt x="6" y="46"/>
                    <a:pt x="6" y="45"/>
                  </a:cubicBezTo>
                  <a:cubicBezTo>
                    <a:pt x="5" y="42"/>
                    <a:pt x="5" y="40"/>
                    <a:pt x="4" y="38"/>
                  </a:cubicBezTo>
                  <a:cubicBezTo>
                    <a:pt x="10" y="44"/>
                    <a:pt x="15" y="50"/>
                    <a:pt x="21" y="56"/>
                  </a:cubicBezTo>
                  <a:cubicBezTo>
                    <a:pt x="22" y="58"/>
                    <a:pt x="24" y="56"/>
                    <a:pt x="23" y="55"/>
                  </a:cubicBezTo>
                  <a:cubicBezTo>
                    <a:pt x="19" y="46"/>
                    <a:pt x="16" y="38"/>
                    <a:pt x="12" y="30"/>
                  </a:cubicBezTo>
                  <a:cubicBezTo>
                    <a:pt x="25" y="44"/>
                    <a:pt x="38" y="59"/>
                    <a:pt x="52" y="73"/>
                  </a:cubicBezTo>
                  <a:cubicBezTo>
                    <a:pt x="86" y="115"/>
                    <a:pt x="120" y="157"/>
                    <a:pt x="154" y="198"/>
                  </a:cubicBezTo>
                  <a:cubicBezTo>
                    <a:pt x="157" y="202"/>
                    <a:pt x="159" y="206"/>
                    <a:pt x="162" y="210"/>
                  </a:cubicBezTo>
                  <a:cubicBezTo>
                    <a:pt x="129" y="170"/>
                    <a:pt x="95" y="132"/>
                    <a:pt x="59" y="95"/>
                  </a:cubicBezTo>
                  <a:cubicBezTo>
                    <a:pt x="58" y="93"/>
                    <a:pt x="56" y="95"/>
                    <a:pt x="57" y="97"/>
                  </a:cubicBezTo>
                  <a:cubicBezTo>
                    <a:pt x="107" y="161"/>
                    <a:pt x="156" y="225"/>
                    <a:pt x="206" y="288"/>
                  </a:cubicBezTo>
                  <a:cubicBezTo>
                    <a:pt x="166" y="243"/>
                    <a:pt x="126" y="198"/>
                    <a:pt x="87" y="152"/>
                  </a:cubicBezTo>
                  <a:cubicBezTo>
                    <a:pt x="86" y="151"/>
                    <a:pt x="84" y="153"/>
                    <a:pt x="85" y="154"/>
                  </a:cubicBezTo>
                  <a:cubicBezTo>
                    <a:pt x="131" y="209"/>
                    <a:pt x="175" y="265"/>
                    <a:pt x="216" y="324"/>
                  </a:cubicBezTo>
                  <a:cubicBezTo>
                    <a:pt x="198" y="305"/>
                    <a:pt x="181" y="287"/>
                    <a:pt x="164" y="268"/>
                  </a:cubicBezTo>
                  <a:cubicBezTo>
                    <a:pt x="137" y="231"/>
                    <a:pt x="110" y="195"/>
                    <a:pt x="82" y="160"/>
                  </a:cubicBezTo>
                  <a:cubicBezTo>
                    <a:pt x="82" y="159"/>
                    <a:pt x="80" y="160"/>
                    <a:pt x="81" y="161"/>
                  </a:cubicBezTo>
                  <a:cubicBezTo>
                    <a:pt x="106" y="200"/>
                    <a:pt x="134" y="236"/>
                    <a:pt x="164" y="271"/>
                  </a:cubicBezTo>
                  <a:cubicBezTo>
                    <a:pt x="178" y="291"/>
                    <a:pt x="192" y="311"/>
                    <a:pt x="206" y="330"/>
                  </a:cubicBezTo>
                  <a:cubicBezTo>
                    <a:pt x="195" y="320"/>
                    <a:pt x="184" y="310"/>
                    <a:pt x="173" y="299"/>
                  </a:cubicBezTo>
                  <a:cubicBezTo>
                    <a:pt x="140" y="258"/>
                    <a:pt x="108" y="217"/>
                    <a:pt x="75" y="176"/>
                  </a:cubicBezTo>
                  <a:cubicBezTo>
                    <a:pt x="74" y="175"/>
                    <a:pt x="72" y="176"/>
                    <a:pt x="73" y="178"/>
                  </a:cubicBezTo>
                  <a:cubicBezTo>
                    <a:pt x="101" y="223"/>
                    <a:pt x="134" y="264"/>
                    <a:pt x="172" y="302"/>
                  </a:cubicBezTo>
                  <a:cubicBezTo>
                    <a:pt x="175" y="306"/>
                    <a:pt x="178" y="310"/>
                    <a:pt x="181" y="314"/>
                  </a:cubicBezTo>
                  <a:cubicBezTo>
                    <a:pt x="146" y="274"/>
                    <a:pt x="110" y="235"/>
                    <a:pt x="75" y="197"/>
                  </a:cubicBezTo>
                  <a:cubicBezTo>
                    <a:pt x="74" y="196"/>
                    <a:pt x="74" y="197"/>
                    <a:pt x="74" y="197"/>
                  </a:cubicBezTo>
                  <a:cubicBezTo>
                    <a:pt x="118" y="247"/>
                    <a:pt x="163" y="297"/>
                    <a:pt x="207" y="346"/>
                  </a:cubicBezTo>
                  <a:cubicBezTo>
                    <a:pt x="209" y="348"/>
                    <a:pt x="210" y="346"/>
                    <a:pt x="209" y="345"/>
                  </a:cubicBezTo>
                  <a:cubicBezTo>
                    <a:pt x="202" y="335"/>
                    <a:pt x="194" y="326"/>
                    <a:pt x="187" y="316"/>
                  </a:cubicBezTo>
                  <a:cubicBezTo>
                    <a:pt x="195" y="324"/>
                    <a:pt x="204" y="332"/>
                    <a:pt x="213" y="340"/>
                  </a:cubicBezTo>
                  <a:cubicBezTo>
                    <a:pt x="214" y="341"/>
                    <a:pt x="216" y="340"/>
                    <a:pt x="215" y="339"/>
                  </a:cubicBezTo>
                  <a:cubicBezTo>
                    <a:pt x="204" y="323"/>
                    <a:pt x="193" y="307"/>
                    <a:pt x="181" y="291"/>
                  </a:cubicBezTo>
                  <a:cubicBezTo>
                    <a:pt x="196" y="307"/>
                    <a:pt x="210" y="322"/>
                    <a:pt x="226" y="337"/>
                  </a:cubicBezTo>
                  <a:cubicBezTo>
                    <a:pt x="227" y="338"/>
                    <a:pt x="229" y="337"/>
                    <a:pt x="228" y="336"/>
                  </a:cubicBezTo>
                  <a:cubicBezTo>
                    <a:pt x="200" y="296"/>
                    <a:pt x="171" y="256"/>
                    <a:pt x="141" y="218"/>
                  </a:cubicBezTo>
                  <a:cubicBezTo>
                    <a:pt x="174" y="256"/>
                    <a:pt x="207" y="295"/>
                    <a:pt x="241" y="333"/>
                  </a:cubicBezTo>
                  <a:cubicBezTo>
                    <a:pt x="242" y="334"/>
                    <a:pt x="244" y="333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188" y="260"/>
                    <a:pt x="132" y="189"/>
                    <a:pt x="77" y="117"/>
                  </a:cubicBezTo>
                  <a:cubicBezTo>
                    <a:pt x="120" y="163"/>
                    <a:pt x="161" y="211"/>
                    <a:pt x="199" y="261"/>
                  </a:cubicBezTo>
                  <a:cubicBezTo>
                    <a:pt x="216" y="285"/>
                    <a:pt x="233" y="309"/>
                    <a:pt x="251" y="333"/>
                  </a:cubicBezTo>
                  <a:cubicBezTo>
                    <a:pt x="252" y="335"/>
                    <a:pt x="255" y="333"/>
                    <a:pt x="253" y="331"/>
                  </a:cubicBezTo>
                  <a:cubicBezTo>
                    <a:pt x="241" y="312"/>
                    <a:pt x="227" y="294"/>
                    <a:pt x="214" y="276"/>
                  </a:cubicBezTo>
                  <a:cubicBezTo>
                    <a:pt x="205" y="264"/>
                    <a:pt x="197" y="252"/>
                    <a:pt x="188" y="240"/>
                  </a:cubicBezTo>
                  <a:cubicBezTo>
                    <a:pt x="211" y="269"/>
                    <a:pt x="234" y="297"/>
                    <a:pt x="258" y="325"/>
                  </a:cubicBezTo>
                  <a:cubicBezTo>
                    <a:pt x="259" y="327"/>
                    <a:pt x="261" y="325"/>
                    <a:pt x="260" y="323"/>
                  </a:cubicBezTo>
                  <a:close/>
                  <a:moveTo>
                    <a:pt x="92" y="202"/>
                  </a:moveTo>
                  <a:cubicBezTo>
                    <a:pt x="112" y="227"/>
                    <a:pt x="132" y="252"/>
                    <a:pt x="152" y="277"/>
                  </a:cubicBezTo>
                  <a:cubicBezTo>
                    <a:pt x="131" y="254"/>
                    <a:pt x="111" y="228"/>
                    <a:pt x="92" y="202"/>
                  </a:cubicBezTo>
                  <a:close/>
                  <a:moveTo>
                    <a:pt x="137" y="235"/>
                  </a:moveTo>
                  <a:cubicBezTo>
                    <a:pt x="126" y="221"/>
                    <a:pt x="114" y="206"/>
                    <a:pt x="104" y="191"/>
                  </a:cubicBezTo>
                  <a:cubicBezTo>
                    <a:pt x="106" y="195"/>
                    <a:pt x="109" y="199"/>
                    <a:pt x="112" y="202"/>
                  </a:cubicBezTo>
                  <a:cubicBezTo>
                    <a:pt x="121" y="213"/>
                    <a:pt x="129" y="224"/>
                    <a:pt x="137" y="235"/>
                  </a:cubicBezTo>
                  <a:close/>
                  <a:moveTo>
                    <a:pt x="68" y="88"/>
                  </a:moveTo>
                  <a:cubicBezTo>
                    <a:pt x="89" y="109"/>
                    <a:pt x="108" y="133"/>
                    <a:pt x="125" y="158"/>
                  </a:cubicBezTo>
                  <a:cubicBezTo>
                    <a:pt x="106" y="135"/>
                    <a:pt x="87" y="111"/>
                    <a:pt x="68" y="88"/>
                  </a:cubicBezTo>
                  <a:close/>
                  <a:moveTo>
                    <a:pt x="152" y="190"/>
                  </a:moveTo>
                  <a:cubicBezTo>
                    <a:pt x="122" y="148"/>
                    <a:pt x="93" y="105"/>
                    <a:pt x="54" y="71"/>
                  </a:cubicBezTo>
                  <a:cubicBezTo>
                    <a:pt x="40" y="53"/>
                    <a:pt x="27" y="33"/>
                    <a:pt x="17" y="13"/>
                  </a:cubicBezTo>
                  <a:cubicBezTo>
                    <a:pt x="94" y="103"/>
                    <a:pt x="168" y="196"/>
                    <a:pt x="236" y="293"/>
                  </a:cubicBezTo>
                  <a:cubicBezTo>
                    <a:pt x="210" y="261"/>
                    <a:pt x="184" y="230"/>
                    <a:pt x="158" y="198"/>
                  </a:cubicBezTo>
                  <a:lnTo>
                    <a:pt x="152" y="1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8"/>
            <p:cNvSpPr/>
            <p:nvPr/>
          </p:nvSpPr>
          <p:spPr bwMode="auto">
            <a:xfrm>
              <a:off x="3402" y="4002"/>
              <a:ext cx="254" cy="414"/>
            </a:xfrm>
            <a:custGeom>
              <a:avLst/>
              <a:gdLst>
                <a:gd name="T0" fmla="*/ 80 w 173"/>
                <a:gd name="T1" fmla="*/ 1 h 282"/>
                <a:gd name="T2" fmla="*/ 92 w 173"/>
                <a:gd name="T3" fmla="*/ 40 h 282"/>
                <a:gd name="T4" fmla="*/ 68 w 173"/>
                <a:gd name="T5" fmla="*/ 19 h 282"/>
                <a:gd name="T6" fmla="*/ 61 w 173"/>
                <a:gd name="T7" fmla="*/ 20 h 282"/>
                <a:gd name="T8" fmla="*/ 63 w 173"/>
                <a:gd name="T9" fmla="*/ 29 h 282"/>
                <a:gd name="T10" fmla="*/ 75 w 173"/>
                <a:gd name="T11" fmla="*/ 37 h 282"/>
                <a:gd name="T12" fmla="*/ 74 w 173"/>
                <a:gd name="T13" fmla="*/ 26 h 282"/>
                <a:gd name="T14" fmla="*/ 100 w 173"/>
                <a:gd name="T15" fmla="*/ 51 h 282"/>
                <a:gd name="T16" fmla="*/ 160 w 173"/>
                <a:gd name="T17" fmla="*/ 154 h 282"/>
                <a:gd name="T18" fmla="*/ 106 w 173"/>
                <a:gd name="T19" fmla="*/ 73 h 282"/>
                <a:gd name="T20" fmla="*/ 110 w 173"/>
                <a:gd name="T21" fmla="*/ 96 h 282"/>
                <a:gd name="T22" fmla="*/ 139 w 173"/>
                <a:gd name="T23" fmla="*/ 168 h 282"/>
                <a:gd name="T24" fmla="*/ 104 w 173"/>
                <a:gd name="T25" fmla="*/ 120 h 282"/>
                <a:gd name="T26" fmla="*/ 100 w 173"/>
                <a:gd name="T27" fmla="*/ 126 h 282"/>
                <a:gd name="T28" fmla="*/ 128 w 173"/>
                <a:gd name="T29" fmla="*/ 190 h 282"/>
                <a:gd name="T30" fmla="*/ 91 w 173"/>
                <a:gd name="T31" fmla="*/ 135 h 282"/>
                <a:gd name="T32" fmla="*/ 89 w 173"/>
                <a:gd name="T33" fmla="*/ 145 h 282"/>
                <a:gd name="T34" fmla="*/ 75 w 173"/>
                <a:gd name="T35" fmla="*/ 127 h 282"/>
                <a:gd name="T36" fmla="*/ 65 w 173"/>
                <a:gd name="T37" fmla="*/ 123 h 282"/>
                <a:gd name="T38" fmla="*/ 111 w 173"/>
                <a:gd name="T39" fmla="*/ 219 h 282"/>
                <a:gd name="T40" fmla="*/ 52 w 173"/>
                <a:gd name="T41" fmla="*/ 134 h 282"/>
                <a:gd name="T42" fmla="*/ 32 w 173"/>
                <a:gd name="T43" fmla="*/ 124 h 282"/>
                <a:gd name="T44" fmla="*/ 102 w 173"/>
                <a:gd name="T45" fmla="*/ 252 h 282"/>
                <a:gd name="T46" fmla="*/ 16 w 173"/>
                <a:gd name="T47" fmla="*/ 124 h 282"/>
                <a:gd name="T48" fmla="*/ 11 w 173"/>
                <a:gd name="T49" fmla="*/ 130 h 282"/>
                <a:gd name="T50" fmla="*/ 75 w 173"/>
                <a:gd name="T51" fmla="*/ 251 h 282"/>
                <a:gd name="T52" fmla="*/ 5 w 173"/>
                <a:gd name="T53" fmla="*/ 146 h 282"/>
                <a:gd name="T54" fmla="*/ 14 w 173"/>
                <a:gd name="T55" fmla="*/ 183 h 282"/>
                <a:gd name="T56" fmla="*/ 51 w 173"/>
                <a:gd name="T57" fmla="*/ 261 h 282"/>
                <a:gd name="T58" fmla="*/ 10 w 173"/>
                <a:gd name="T59" fmla="*/ 199 h 282"/>
                <a:gd name="T60" fmla="*/ 38 w 173"/>
                <a:gd name="T61" fmla="*/ 259 h 282"/>
                <a:gd name="T62" fmla="*/ 14 w 173"/>
                <a:gd name="T63" fmla="*/ 227 h 282"/>
                <a:gd name="T64" fmla="*/ 4 w 173"/>
                <a:gd name="T65" fmla="*/ 213 h 282"/>
                <a:gd name="T66" fmla="*/ 20 w 173"/>
                <a:gd name="T67" fmla="*/ 246 h 282"/>
                <a:gd name="T68" fmla="*/ 20 w 173"/>
                <a:gd name="T69" fmla="*/ 254 h 282"/>
                <a:gd name="T70" fmla="*/ 0 w 173"/>
                <a:gd name="T71" fmla="*/ 225 h 282"/>
                <a:gd name="T72" fmla="*/ 14 w 173"/>
                <a:gd name="T73" fmla="*/ 258 h 282"/>
                <a:gd name="T74" fmla="*/ 4 w 173"/>
                <a:gd name="T75" fmla="*/ 233 h 282"/>
                <a:gd name="T76" fmla="*/ 27 w 173"/>
                <a:gd name="T77" fmla="*/ 268 h 282"/>
                <a:gd name="T78" fmla="*/ 19 w 173"/>
                <a:gd name="T79" fmla="*/ 239 h 282"/>
                <a:gd name="T80" fmla="*/ 51 w 173"/>
                <a:gd name="T81" fmla="*/ 275 h 282"/>
                <a:gd name="T82" fmla="*/ 62 w 173"/>
                <a:gd name="T83" fmla="*/ 279 h 282"/>
                <a:gd name="T84" fmla="*/ 27 w 173"/>
                <a:gd name="T85" fmla="*/ 210 h 282"/>
                <a:gd name="T86" fmla="*/ 81 w 173"/>
                <a:gd name="T87" fmla="*/ 279 h 282"/>
                <a:gd name="T88" fmla="*/ 89 w 173"/>
                <a:gd name="T89" fmla="*/ 275 h 282"/>
                <a:gd name="T90" fmla="*/ 35 w 173"/>
                <a:gd name="T91" fmla="*/ 173 h 282"/>
                <a:gd name="T92" fmla="*/ 97 w 173"/>
                <a:gd name="T93" fmla="*/ 264 h 282"/>
                <a:gd name="T94" fmla="*/ 108 w 173"/>
                <a:gd name="T95" fmla="*/ 263 h 282"/>
                <a:gd name="T96" fmla="*/ 70 w 173"/>
                <a:gd name="T97" fmla="*/ 187 h 282"/>
                <a:gd name="T98" fmla="*/ 120 w 173"/>
                <a:gd name="T99" fmla="*/ 255 h 282"/>
                <a:gd name="T100" fmla="*/ 126 w 173"/>
                <a:gd name="T101" fmla="*/ 247 h 282"/>
                <a:gd name="T102" fmla="*/ 101 w 173"/>
                <a:gd name="T103" fmla="*/ 193 h 282"/>
                <a:gd name="T104" fmla="*/ 133 w 173"/>
                <a:gd name="T105" fmla="*/ 241 h 282"/>
                <a:gd name="T106" fmla="*/ 146 w 173"/>
                <a:gd name="T107" fmla="*/ 244 h 282"/>
                <a:gd name="T108" fmla="*/ 113 w 173"/>
                <a:gd name="T109" fmla="*/ 172 h 282"/>
                <a:gd name="T110" fmla="*/ 150 w 173"/>
                <a:gd name="T111" fmla="*/ 226 h 282"/>
                <a:gd name="T112" fmla="*/ 156 w 173"/>
                <a:gd name="T113" fmla="*/ 221 h 282"/>
                <a:gd name="T114" fmla="*/ 125 w 173"/>
                <a:gd name="T115" fmla="*/ 153 h 282"/>
                <a:gd name="T116" fmla="*/ 153 w 173"/>
                <a:gd name="T117" fmla="*/ 189 h 282"/>
                <a:gd name="T118" fmla="*/ 159 w 173"/>
                <a:gd name="T119" fmla="*/ 177 h 282"/>
                <a:gd name="T120" fmla="*/ 135 w 173"/>
                <a:gd name="T121" fmla="*/ 123 h 282"/>
                <a:gd name="T122" fmla="*/ 172 w 173"/>
                <a:gd name="T123" fmla="*/ 17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282">
                  <a:moveTo>
                    <a:pt x="172" y="171"/>
                  </a:moveTo>
                  <a:cubicBezTo>
                    <a:pt x="145" y="112"/>
                    <a:pt x="114" y="56"/>
                    <a:pt x="80" y="1"/>
                  </a:cubicBezTo>
                  <a:cubicBezTo>
                    <a:pt x="79" y="0"/>
                    <a:pt x="76" y="1"/>
                    <a:pt x="77" y="3"/>
                  </a:cubicBezTo>
                  <a:cubicBezTo>
                    <a:pt x="82" y="15"/>
                    <a:pt x="87" y="28"/>
                    <a:pt x="92" y="40"/>
                  </a:cubicBezTo>
                  <a:cubicBezTo>
                    <a:pt x="85" y="32"/>
                    <a:pt x="78" y="24"/>
                    <a:pt x="71" y="17"/>
                  </a:cubicBezTo>
                  <a:cubicBezTo>
                    <a:pt x="69" y="16"/>
                    <a:pt x="67" y="17"/>
                    <a:pt x="68" y="19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68" y="27"/>
                    <a:pt x="65" y="24"/>
                    <a:pt x="61" y="20"/>
                  </a:cubicBezTo>
                  <a:cubicBezTo>
                    <a:pt x="60" y="19"/>
                    <a:pt x="57" y="21"/>
                    <a:pt x="58" y="22"/>
                  </a:cubicBezTo>
                  <a:cubicBezTo>
                    <a:pt x="60" y="24"/>
                    <a:pt x="61" y="27"/>
                    <a:pt x="63" y="29"/>
                  </a:cubicBezTo>
                  <a:cubicBezTo>
                    <a:pt x="63" y="30"/>
                    <a:pt x="65" y="30"/>
                    <a:pt x="65" y="29"/>
                  </a:cubicBezTo>
                  <a:cubicBezTo>
                    <a:pt x="68" y="32"/>
                    <a:pt x="72" y="34"/>
                    <a:pt x="75" y="37"/>
                  </a:cubicBezTo>
                  <a:cubicBezTo>
                    <a:pt x="76" y="37"/>
                    <a:pt x="78" y="36"/>
                    <a:pt x="78" y="35"/>
                  </a:cubicBezTo>
                  <a:cubicBezTo>
                    <a:pt x="77" y="32"/>
                    <a:pt x="75" y="29"/>
                    <a:pt x="74" y="26"/>
                  </a:cubicBezTo>
                  <a:cubicBezTo>
                    <a:pt x="82" y="34"/>
                    <a:pt x="90" y="43"/>
                    <a:pt x="97" y="52"/>
                  </a:cubicBezTo>
                  <a:cubicBezTo>
                    <a:pt x="98" y="53"/>
                    <a:pt x="101" y="53"/>
                    <a:pt x="100" y="51"/>
                  </a:cubicBezTo>
                  <a:cubicBezTo>
                    <a:pt x="96" y="41"/>
                    <a:pt x="93" y="32"/>
                    <a:pt x="89" y="22"/>
                  </a:cubicBezTo>
                  <a:cubicBezTo>
                    <a:pt x="115" y="65"/>
                    <a:pt x="139" y="109"/>
                    <a:pt x="160" y="154"/>
                  </a:cubicBezTo>
                  <a:cubicBezTo>
                    <a:pt x="142" y="127"/>
                    <a:pt x="125" y="100"/>
                    <a:pt x="109" y="71"/>
                  </a:cubicBezTo>
                  <a:cubicBezTo>
                    <a:pt x="108" y="69"/>
                    <a:pt x="105" y="71"/>
                    <a:pt x="106" y="73"/>
                  </a:cubicBezTo>
                  <a:cubicBezTo>
                    <a:pt x="121" y="102"/>
                    <a:pt x="135" y="131"/>
                    <a:pt x="150" y="160"/>
                  </a:cubicBezTo>
                  <a:cubicBezTo>
                    <a:pt x="135" y="140"/>
                    <a:pt x="121" y="118"/>
                    <a:pt x="110" y="96"/>
                  </a:cubicBezTo>
                  <a:cubicBezTo>
                    <a:pt x="109" y="94"/>
                    <a:pt x="106" y="96"/>
                    <a:pt x="107" y="98"/>
                  </a:cubicBezTo>
                  <a:cubicBezTo>
                    <a:pt x="118" y="121"/>
                    <a:pt x="128" y="144"/>
                    <a:pt x="139" y="168"/>
                  </a:cubicBezTo>
                  <a:cubicBezTo>
                    <a:pt x="129" y="151"/>
                    <a:pt x="118" y="135"/>
                    <a:pt x="107" y="119"/>
                  </a:cubicBezTo>
                  <a:cubicBezTo>
                    <a:pt x="106" y="117"/>
                    <a:pt x="103" y="118"/>
                    <a:pt x="104" y="120"/>
                  </a:cubicBezTo>
                  <a:cubicBezTo>
                    <a:pt x="118" y="147"/>
                    <a:pt x="132" y="173"/>
                    <a:pt x="145" y="200"/>
                  </a:cubicBezTo>
                  <a:cubicBezTo>
                    <a:pt x="129" y="176"/>
                    <a:pt x="114" y="151"/>
                    <a:pt x="100" y="126"/>
                  </a:cubicBezTo>
                  <a:cubicBezTo>
                    <a:pt x="99" y="124"/>
                    <a:pt x="96" y="125"/>
                    <a:pt x="97" y="127"/>
                  </a:cubicBezTo>
                  <a:cubicBezTo>
                    <a:pt x="107" y="148"/>
                    <a:pt x="118" y="169"/>
                    <a:pt x="128" y="190"/>
                  </a:cubicBezTo>
                  <a:cubicBezTo>
                    <a:pt x="117" y="171"/>
                    <a:pt x="105" y="152"/>
                    <a:pt x="94" y="133"/>
                  </a:cubicBezTo>
                  <a:cubicBezTo>
                    <a:pt x="93" y="131"/>
                    <a:pt x="90" y="133"/>
                    <a:pt x="91" y="135"/>
                  </a:cubicBezTo>
                  <a:cubicBezTo>
                    <a:pt x="104" y="162"/>
                    <a:pt x="118" y="190"/>
                    <a:pt x="132" y="217"/>
                  </a:cubicBezTo>
                  <a:cubicBezTo>
                    <a:pt x="117" y="193"/>
                    <a:pt x="103" y="169"/>
                    <a:pt x="89" y="145"/>
                  </a:cubicBezTo>
                  <a:cubicBezTo>
                    <a:pt x="85" y="138"/>
                    <a:pt x="82" y="132"/>
                    <a:pt x="78" y="125"/>
                  </a:cubicBezTo>
                  <a:cubicBezTo>
                    <a:pt x="77" y="123"/>
                    <a:pt x="74" y="125"/>
                    <a:pt x="75" y="127"/>
                  </a:cubicBezTo>
                  <a:cubicBezTo>
                    <a:pt x="93" y="159"/>
                    <a:pt x="110" y="191"/>
                    <a:pt x="123" y="225"/>
                  </a:cubicBezTo>
                  <a:cubicBezTo>
                    <a:pt x="104" y="191"/>
                    <a:pt x="85" y="157"/>
                    <a:pt x="65" y="123"/>
                  </a:cubicBezTo>
                  <a:cubicBezTo>
                    <a:pt x="64" y="121"/>
                    <a:pt x="62" y="123"/>
                    <a:pt x="63" y="125"/>
                  </a:cubicBezTo>
                  <a:cubicBezTo>
                    <a:pt x="79" y="156"/>
                    <a:pt x="95" y="187"/>
                    <a:pt x="111" y="219"/>
                  </a:cubicBezTo>
                  <a:cubicBezTo>
                    <a:pt x="92" y="190"/>
                    <a:pt x="73" y="161"/>
                    <a:pt x="55" y="132"/>
                  </a:cubicBezTo>
                  <a:cubicBezTo>
                    <a:pt x="54" y="130"/>
                    <a:pt x="51" y="132"/>
                    <a:pt x="52" y="134"/>
                  </a:cubicBezTo>
                  <a:cubicBezTo>
                    <a:pt x="69" y="166"/>
                    <a:pt x="86" y="198"/>
                    <a:pt x="103" y="231"/>
                  </a:cubicBezTo>
                  <a:cubicBezTo>
                    <a:pt x="79" y="195"/>
                    <a:pt x="56" y="159"/>
                    <a:pt x="32" y="124"/>
                  </a:cubicBezTo>
                  <a:cubicBezTo>
                    <a:pt x="31" y="122"/>
                    <a:pt x="28" y="124"/>
                    <a:pt x="29" y="125"/>
                  </a:cubicBezTo>
                  <a:cubicBezTo>
                    <a:pt x="56" y="166"/>
                    <a:pt x="80" y="208"/>
                    <a:pt x="102" y="252"/>
                  </a:cubicBezTo>
                  <a:cubicBezTo>
                    <a:pt x="69" y="212"/>
                    <a:pt x="44" y="167"/>
                    <a:pt x="19" y="122"/>
                  </a:cubicBezTo>
                  <a:cubicBezTo>
                    <a:pt x="18" y="121"/>
                    <a:pt x="15" y="122"/>
                    <a:pt x="16" y="124"/>
                  </a:cubicBezTo>
                  <a:cubicBezTo>
                    <a:pt x="35" y="158"/>
                    <a:pt x="54" y="193"/>
                    <a:pt x="74" y="227"/>
                  </a:cubicBezTo>
                  <a:cubicBezTo>
                    <a:pt x="53" y="195"/>
                    <a:pt x="32" y="163"/>
                    <a:pt x="11" y="130"/>
                  </a:cubicBezTo>
                  <a:cubicBezTo>
                    <a:pt x="10" y="128"/>
                    <a:pt x="8" y="130"/>
                    <a:pt x="9" y="132"/>
                  </a:cubicBezTo>
                  <a:cubicBezTo>
                    <a:pt x="31" y="171"/>
                    <a:pt x="53" y="211"/>
                    <a:pt x="75" y="251"/>
                  </a:cubicBezTo>
                  <a:cubicBezTo>
                    <a:pt x="51" y="216"/>
                    <a:pt x="28" y="181"/>
                    <a:pt x="7" y="145"/>
                  </a:cubicBezTo>
                  <a:cubicBezTo>
                    <a:pt x="6" y="143"/>
                    <a:pt x="4" y="144"/>
                    <a:pt x="5" y="146"/>
                  </a:cubicBezTo>
                  <a:cubicBezTo>
                    <a:pt x="22" y="185"/>
                    <a:pt x="42" y="223"/>
                    <a:pt x="65" y="259"/>
                  </a:cubicBezTo>
                  <a:cubicBezTo>
                    <a:pt x="46" y="235"/>
                    <a:pt x="29" y="210"/>
                    <a:pt x="14" y="183"/>
                  </a:cubicBezTo>
                  <a:cubicBezTo>
                    <a:pt x="13" y="181"/>
                    <a:pt x="11" y="183"/>
                    <a:pt x="12" y="184"/>
                  </a:cubicBezTo>
                  <a:cubicBezTo>
                    <a:pt x="24" y="211"/>
                    <a:pt x="37" y="236"/>
                    <a:pt x="51" y="261"/>
                  </a:cubicBezTo>
                  <a:cubicBezTo>
                    <a:pt x="36" y="241"/>
                    <a:pt x="24" y="220"/>
                    <a:pt x="13" y="198"/>
                  </a:cubicBezTo>
                  <a:cubicBezTo>
                    <a:pt x="12" y="196"/>
                    <a:pt x="10" y="197"/>
                    <a:pt x="10" y="199"/>
                  </a:cubicBezTo>
                  <a:cubicBezTo>
                    <a:pt x="17" y="217"/>
                    <a:pt x="25" y="235"/>
                    <a:pt x="35" y="253"/>
                  </a:cubicBezTo>
                  <a:cubicBezTo>
                    <a:pt x="36" y="255"/>
                    <a:pt x="37" y="257"/>
                    <a:pt x="38" y="259"/>
                  </a:cubicBezTo>
                  <a:cubicBezTo>
                    <a:pt x="33" y="253"/>
                    <a:pt x="28" y="248"/>
                    <a:pt x="23" y="242"/>
                  </a:cubicBezTo>
                  <a:cubicBezTo>
                    <a:pt x="23" y="240"/>
                    <a:pt x="18" y="233"/>
                    <a:pt x="14" y="227"/>
                  </a:cubicBezTo>
                  <a:cubicBezTo>
                    <a:pt x="11" y="222"/>
                    <a:pt x="9" y="217"/>
                    <a:pt x="6" y="212"/>
                  </a:cubicBezTo>
                  <a:cubicBezTo>
                    <a:pt x="5" y="211"/>
                    <a:pt x="4" y="212"/>
                    <a:pt x="4" y="213"/>
                  </a:cubicBezTo>
                  <a:cubicBezTo>
                    <a:pt x="6" y="217"/>
                    <a:pt x="8" y="220"/>
                    <a:pt x="10" y="224"/>
                  </a:cubicBezTo>
                  <a:cubicBezTo>
                    <a:pt x="14" y="232"/>
                    <a:pt x="20" y="244"/>
                    <a:pt x="20" y="246"/>
                  </a:cubicBezTo>
                  <a:cubicBezTo>
                    <a:pt x="22" y="250"/>
                    <a:pt x="24" y="254"/>
                    <a:pt x="24" y="259"/>
                  </a:cubicBezTo>
                  <a:cubicBezTo>
                    <a:pt x="27" y="270"/>
                    <a:pt x="22" y="257"/>
                    <a:pt x="20" y="254"/>
                  </a:cubicBezTo>
                  <a:cubicBezTo>
                    <a:pt x="14" y="244"/>
                    <a:pt x="7" y="234"/>
                    <a:pt x="1" y="224"/>
                  </a:cubicBezTo>
                  <a:cubicBezTo>
                    <a:pt x="1" y="224"/>
                    <a:pt x="0" y="224"/>
                    <a:pt x="0" y="225"/>
                  </a:cubicBezTo>
                  <a:cubicBezTo>
                    <a:pt x="4" y="236"/>
                    <a:pt x="8" y="247"/>
                    <a:pt x="13" y="258"/>
                  </a:cubicBezTo>
                  <a:cubicBezTo>
                    <a:pt x="13" y="259"/>
                    <a:pt x="14" y="259"/>
                    <a:pt x="14" y="258"/>
                  </a:cubicBezTo>
                  <a:cubicBezTo>
                    <a:pt x="12" y="252"/>
                    <a:pt x="10" y="247"/>
                    <a:pt x="7" y="241"/>
                  </a:cubicBezTo>
                  <a:cubicBezTo>
                    <a:pt x="6" y="238"/>
                    <a:pt x="5" y="236"/>
                    <a:pt x="4" y="233"/>
                  </a:cubicBezTo>
                  <a:cubicBezTo>
                    <a:pt x="3" y="230"/>
                    <a:pt x="1" y="227"/>
                    <a:pt x="4" y="231"/>
                  </a:cubicBezTo>
                  <a:cubicBezTo>
                    <a:pt x="12" y="243"/>
                    <a:pt x="19" y="256"/>
                    <a:pt x="27" y="268"/>
                  </a:cubicBezTo>
                  <a:cubicBezTo>
                    <a:pt x="27" y="269"/>
                    <a:pt x="28" y="268"/>
                    <a:pt x="28" y="267"/>
                  </a:cubicBezTo>
                  <a:cubicBezTo>
                    <a:pt x="26" y="258"/>
                    <a:pt x="23" y="248"/>
                    <a:pt x="19" y="239"/>
                  </a:cubicBezTo>
                  <a:cubicBezTo>
                    <a:pt x="28" y="253"/>
                    <a:pt x="38" y="265"/>
                    <a:pt x="49" y="276"/>
                  </a:cubicBezTo>
                  <a:cubicBezTo>
                    <a:pt x="50" y="277"/>
                    <a:pt x="52" y="276"/>
                    <a:pt x="51" y="275"/>
                  </a:cubicBezTo>
                  <a:cubicBezTo>
                    <a:pt x="41" y="259"/>
                    <a:pt x="32" y="242"/>
                    <a:pt x="24" y="225"/>
                  </a:cubicBezTo>
                  <a:cubicBezTo>
                    <a:pt x="35" y="244"/>
                    <a:pt x="48" y="262"/>
                    <a:pt x="62" y="279"/>
                  </a:cubicBezTo>
                  <a:cubicBezTo>
                    <a:pt x="63" y="280"/>
                    <a:pt x="65" y="278"/>
                    <a:pt x="64" y="277"/>
                  </a:cubicBezTo>
                  <a:cubicBezTo>
                    <a:pt x="51" y="255"/>
                    <a:pt x="38" y="233"/>
                    <a:pt x="27" y="210"/>
                  </a:cubicBezTo>
                  <a:cubicBezTo>
                    <a:pt x="42" y="235"/>
                    <a:pt x="60" y="258"/>
                    <a:pt x="79" y="280"/>
                  </a:cubicBezTo>
                  <a:cubicBezTo>
                    <a:pt x="80" y="282"/>
                    <a:pt x="82" y="280"/>
                    <a:pt x="81" y="279"/>
                  </a:cubicBezTo>
                  <a:cubicBezTo>
                    <a:pt x="58" y="244"/>
                    <a:pt x="37" y="207"/>
                    <a:pt x="19" y="170"/>
                  </a:cubicBezTo>
                  <a:cubicBezTo>
                    <a:pt x="41" y="206"/>
                    <a:pt x="64" y="241"/>
                    <a:pt x="89" y="275"/>
                  </a:cubicBezTo>
                  <a:cubicBezTo>
                    <a:pt x="90" y="276"/>
                    <a:pt x="93" y="275"/>
                    <a:pt x="92" y="273"/>
                  </a:cubicBezTo>
                  <a:cubicBezTo>
                    <a:pt x="73" y="240"/>
                    <a:pt x="54" y="206"/>
                    <a:pt x="35" y="173"/>
                  </a:cubicBezTo>
                  <a:cubicBezTo>
                    <a:pt x="55" y="204"/>
                    <a:pt x="75" y="235"/>
                    <a:pt x="95" y="266"/>
                  </a:cubicBezTo>
                  <a:cubicBezTo>
                    <a:pt x="96" y="267"/>
                    <a:pt x="98" y="266"/>
                    <a:pt x="97" y="264"/>
                  </a:cubicBezTo>
                  <a:cubicBezTo>
                    <a:pt x="87" y="245"/>
                    <a:pt x="76" y="226"/>
                    <a:pt x="66" y="207"/>
                  </a:cubicBezTo>
                  <a:cubicBezTo>
                    <a:pt x="79" y="227"/>
                    <a:pt x="92" y="246"/>
                    <a:pt x="108" y="263"/>
                  </a:cubicBezTo>
                  <a:cubicBezTo>
                    <a:pt x="109" y="265"/>
                    <a:pt x="111" y="263"/>
                    <a:pt x="110" y="262"/>
                  </a:cubicBezTo>
                  <a:cubicBezTo>
                    <a:pt x="98" y="236"/>
                    <a:pt x="84" y="211"/>
                    <a:pt x="70" y="187"/>
                  </a:cubicBezTo>
                  <a:cubicBezTo>
                    <a:pt x="86" y="210"/>
                    <a:pt x="101" y="233"/>
                    <a:pt x="117" y="257"/>
                  </a:cubicBezTo>
                  <a:cubicBezTo>
                    <a:pt x="118" y="258"/>
                    <a:pt x="121" y="257"/>
                    <a:pt x="120" y="255"/>
                  </a:cubicBezTo>
                  <a:cubicBezTo>
                    <a:pt x="103" y="224"/>
                    <a:pt x="87" y="194"/>
                    <a:pt x="71" y="163"/>
                  </a:cubicBezTo>
                  <a:cubicBezTo>
                    <a:pt x="89" y="191"/>
                    <a:pt x="108" y="219"/>
                    <a:pt x="126" y="247"/>
                  </a:cubicBezTo>
                  <a:cubicBezTo>
                    <a:pt x="127" y="249"/>
                    <a:pt x="130" y="247"/>
                    <a:pt x="129" y="246"/>
                  </a:cubicBezTo>
                  <a:cubicBezTo>
                    <a:pt x="120" y="228"/>
                    <a:pt x="110" y="211"/>
                    <a:pt x="101" y="193"/>
                  </a:cubicBezTo>
                  <a:cubicBezTo>
                    <a:pt x="111" y="209"/>
                    <a:pt x="120" y="226"/>
                    <a:pt x="130" y="242"/>
                  </a:cubicBezTo>
                  <a:cubicBezTo>
                    <a:pt x="130" y="244"/>
                    <a:pt x="133" y="243"/>
                    <a:pt x="133" y="241"/>
                  </a:cubicBezTo>
                  <a:cubicBezTo>
                    <a:pt x="127" y="225"/>
                    <a:pt x="121" y="209"/>
                    <a:pt x="113" y="193"/>
                  </a:cubicBezTo>
                  <a:cubicBezTo>
                    <a:pt x="124" y="210"/>
                    <a:pt x="134" y="227"/>
                    <a:pt x="146" y="244"/>
                  </a:cubicBezTo>
                  <a:cubicBezTo>
                    <a:pt x="147" y="245"/>
                    <a:pt x="149" y="244"/>
                    <a:pt x="148" y="242"/>
                  </a:cubicBezTo>
                  <a:cubicBezTo>
                    <a:pt x="137" y="219"/>
                    <a:pt x="125" y="195"/>
                    <a:pt x="113" y="172"/>
                  </a:cubicBezTo>
                  <a:cubicBezTo>
                    <a:pt x="125" y="190"/>
                    <a:pt x="136" y="209"/>
                    <a:pt x="147" y="227"/>
                  </a:cubicBezTo>
                  <a:cubicBezTo>
                    <a:pt x="148" y="229"/>
                    <a:pt x="151" y="228"/>
                    <a:pt x="150" y="226"/>
                  </a:cubicBezTo>
                  <a:cubicBezTo>
                    <a:pt x="142" y="209"/>
                    <a:pt x="134" y="193"/>
                    <a:pt x="125" y="176"/>
                  </a:cubicBezTo>
                  <a:cubicBezTo>
                    <a:pt x="135" y="192"/>
                    <a:pt x="145" y="207"/>
                    <a:pt x="156" y="221"/>
                  </a:cubicBezTo>
                  <a:cubicBezTo>
                    <a:pt x="157" y="223"/>
                    <a:pt x="160" y="222"/>
                    <a:pt x="159" y="219"/>
                  </a:cubicBezTo>
                  <a:cubicBezTo>
                    <a:pt x="148" y="197"/>
                    <a:pt x="137" y="175"/>
                    <a:pt x="125" y="153"/>
                  </a:cubicBezTo>
                  <a:cubicBezTo>
                    <a:pt x="134" y="166"/>
                    <a:pt x="142" y="178"/>
                    <a:pt x="150" y="191"/>
                  </a:cubicBezTo>
                  <a:cubicBezTo>
                    <a:pt x="151" y="193"/>
                    <a:pt x="154" y="191"/>
                    <a:pt x="153" y="189"/>
                  </a:cubicBezTo>
                  <a:cubicBezTo>
                    <a:pt x="145" y="170"/>
                    <a:pt x="136" y="152"/>
                    <a:pt x="127" y="133"/>
                  </a:cubicBezTo>
                  <a:cubicBezTo>
                    <a:pt x="137" y="148"/>
                    <a:pt x="147" y="163"/>
                    <a:pt x="159" y="177"/>
                  </a:cubicBezTo>
                  <a:cubicBezTo>
                    <a:pt x="160" y="179"/>
                    <a:pt x="162" y="177"/>
                    <a:pt x="162" y="175"/>
                  </a:cubicBezTo>
                  <a:cubicBezTo>
                    <a:pt x="153" y="157"/>
                    <a:pt x="144" y="140"/>
                    <a:pt x="135" y="123"/>
                  </a:cubicBezTo>
                  <a:cubicBezTo>
                    <a:pt x="146" y="140"/>
                    <a:pt x="157" y="156"/>
                    <a:pt x="169" y="173"/>
                  </a:cubicBezTo>
                  <a:cubicBezTo>
                    <a:pt x="171" y="175"/>
                    <a:pt x="173" y="173"/>
                    <a:pt x="172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9"/>
            <p:cNvSpPr/>
            <p:nvPr/>
          </p:nvSpPr>
          <p:spPr bwMode="auto">
            <a:xfrm>
              <a:off x="3339" y="3804"/>
              <a:ext cx="91" cy="145"/>
            </a:xfrm>
            <a:custGeom>
              <a:avLst/>
              <a:gdLst>
                <a:gd name="T0" fmla="*/ 61 w 62"/>
                <a:gd name="T1" fmla="*/ 67 h 99"/>
                <a:gd name="T2" fmla="*/ 43 w 62"/>
                <a:gd name="T3" fmla="*/ 10 h 99"/>
                <a:gd name="T4" fmla="*/ 44 w 62"/>
                <a:gd name="T5" fmla="*/ 8 h 99"/>
                <a:gd name="T6" fmla="*/ 40 w 62"/>
                <a:gd name="T7" fmla="*/ 1 h 99"/>
                <a:gd name="T8" fmla="*/ 38 w 62"/>
                <a:gd name="T9" fmla="*/ 2 h 99"/>
                <a:gd name="T10" fmla="*/ 51 w 62"/>
                <a:gd name="T11" fmla="*/ 45 h 99"/>
                <a:gd name="T12" fmla="*/ 34 w 62"/>
                <a:gd name="T13" fmla="*/ 8 h 99"/>
                <a:gd name="T14" fmla="*/ 30 w 62"/>
                <a:gd name="T15" fmla="*/ 10 h 99"/>
                <a:gd name="T16" fmla="*/ 48 w 62"/>
                <a:gd name="T17" fmla="*/ 56 h 99"/>
                <a:gd name="T18" fmla="*/ 20 w 62"/>
                <a:gd name="T19" fmla="*/ 5 h 99"/>
                <a:gd name="T20" fmla="*/ 17 w 62"/>
                <a:gd name="T21" fmla="*/ 7 h 99"/>
                <a:gd name="T22" fmla="*/ 42 w 62"/>
                <a:gd name="T23" fmla="*/ 62 h 99"/>
                <a:gd name="T24" fmla="*/ 14 w 62"/>
                <a:gd name="T25" fmla="*/ 19 h 99"/>
                <a:gd name="T26" fmla="*/ 11 w 62"/>
                <a:gd name="T27" fmla="*/ 21 h 99"/>
                <a:gd name="T28" fmla="*/ 19 w 62"/>
                <a:gd name="T29" fmla="*/ 40 h 99"/>
                <a:gd name="T30" fmla="*/ 17 w 62"/>
                <a:gd name="T31" fmla="*/ 42 h 99"/>
                <a:gd name="T32" fmla="*/ 33 w 62"/>
                <a:gd name="T33" fmla="*/ 80 h 99"/>
                <a:gd name="T34" fmla="*/ 13 w 62"/>
                <a:gd name="T35" fmla="*/ 55 h 99"/>
                <a:gd name="T36" fmla="*/ 11 w 62"/>
                <a:gd name="T37" fmla="*/ 56 h 99"/>
                <a:gd name="T38" fmla="*/ 19 w 62"/>
                <a:gd name="T39" fmla="*/ 84 h 99"/>
                <a:gd name="T40" fmla="*/ 2 w 62"/>
                <a:gd name="T41" fmla="*/ 69 h 99"/>
                <a:gd name="T42" fmla="*/ 0 w 62"/>
                <a:gd name="T43" fmla="*/ 71 h 99"/>
                <a:gd name="T44" fmla="*/ 11 w 62"/>
                <a:gd name="T45" fmla="*/ 90 h 99"/>
                <a:gd name="T46" fmla="*/ 11 w 62"/>
                <a:gd name="T47" fmla="*/ 93 h 99"/>
                <a:gd name="T48" fmla="*/ 10 w 62"/>
                <a:gd name="T49" fmla="*/ 92 h 99"/>
                <a:gd name="T50" fmla="*/ 2 w 62"/>
                <a:gd name="T51" fmla="*/ 83 h 99"/>
                <a:gd name="T52" fmla="*/ 1 w 62"/>
                <a:gd name="T53" fmla="*/ 84 h 99"/>
                <a:gd name="T54" fmla="*/ 14 w 62"/>
                <a:gd name="T55" fmla="*/ 99 h 99"/>
                <a:gd name="T56" fmla="*/ 16 w 62"/>
                <a:gd name="T57" fmla="*/ 98 h 99"/>
                <a:gd name="T58" fmla="*/ 7 w 62"/>
                <a:gd name="T59" fmla="*/ 77 h 99"/>
                <a:gd name="T60" fmla="*/ 11 w 62"/>
                <a:gd name="T61" fmla="*/ 79 h 99"/>
                <a:gd name="T62" fmla="*/ 21 w 62"/>
                <a:gd name="T63" fmla="*/ 91 h 99"/>
                <a:gd name="T64" fmla="*/ 24 w 62"/>
                <a:gd name="T65" fmla="*/ 90 h 99"/>
                <a:gd name="T66" fmla="*/ 16 w 62"/>
                <a:gd name="T67" fmla="*/ 64 h 99"/>
                <a:gd name="T68" fmla="*/ 37 w 62"/>
                <a:gd name="T69" fmla="*/ 88 h 99"/>
                <a:gd name="T70" fmla="*/ 39 w 62"/>
                <a:gd name="T71" fmla="*/ 87 h 99"/>
                <a:gd name="T72" fmla="*/ 26 w 62"/>
                <a:gd name="T73" fmla="*/ 55 h 99"/>
                <a:gd name="T74" fmla="*/ 27 w 62"/>
                <a:gd name="T75" fmla="*/ 58 h 99"/>
                <a:gd name="T76" fmla="*/ 40 w 62"/>
                <a:gd name="T77" fmla="*/ 79 h 99"/>
                <a:gd name="T78" fmla="*/ 43 w 62"/>
                <a:gd name="T79" fmla="*/ 78 h 99"/>
                <a:gd name="T80" fmla="*/ 30 w 62"/>
                <a:gd name="T81" fmla="*/ 57 h 99"/>
                <a:gd name="T82" fmla="*/ 20 w 62"/>
                <a:gd name="T83" fmla="*/ 35 h 99"/>
                <a:gd name="T84" fmla="*/ 50 w 62"/>
                <a:gd name="T85" fmla="*/ 82 h 99"/>
                <a:gd name="T86" fmla="*/ 53 w 62"/>
                <a:gd name="T87" fmla="*/ 80 h 99"/>
                <a:gd name="T88" fmla="*/ 35 w 62"/>
                <a:gd name="T89" fmla="*/ 38 h 99"/>
                <a:gd name="T90" fmla="*/ 57 w 62"/>
                <a:gd name="T91" fmla="*/ 79 h 99"/>
                <a:gd name="T92" fmla="*/ 60 w 62"/>
                <a:gd name="T93" fmla="*/ 77 h 99"/>
                <a:gd name="T94" fmla="*/ 50 w 62"/>
                <a:gd name="T95" fmla="*/ 50 h 99"/>
                <a:gd name="T96" fmla="*/ 58 w 62"/>
                <a:gd name="T97" fmla="*/ 68 h 99"/>
                <a:gd name="T98" fmla="*/ 61 w 62"/>
                <a:gd name="T99" fmla="*/ 6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" h="99">
                  <a:moveTo>
                    <a:pt x="61" y="67"/>
                  </a:moveTo>
                  <a:cubicBezTo>
                    <a:pt x="55" y="48"/>
                    <a:pt x="49" y="29"/>
                    <a:pt x="43" y="10"/>
                  </a:cubicBezTo>
                  <a:cubicBezTo>
                    <a:pt x="44" y="10"/>
                    <a:pt x="44" y="9"/>
                    <a:pt x="44" y="8"/>
                  </a:cubicBezTo>
                  <a:cubicBezTo>
                    <a:pt x="43" y="6"/>
                    <a:pt x="42" y="3"/>
                    <a:pt x="40" y="1"/>
                  </a:cubicBezTo>
                  <a:cubicBezTo>
                    <a:pt x="40" y="0"/>
                    <a:pt x="37" y="1"/>
                    <a:pt x="38" y="2"/>
                  </a:cubicBezTo>
                  <a:cubicBezTo>
                    <a:pt x="42" y="17"/>
                    <a:pt x="46" y="31"/>
                    <a:pt x="51" y="45"/>
                  </a:cubicBezTo>
                  <a:cubicBezTo>
                    <a:pt x="45" y="33"/>
                    <a:pt x="39" y="21"/>
                    <a:pt x="34" y="8"/>
                  </a:cubicBezTo>
                  <a:cubicBezTo>
                    <a:pt x="33" y="7"/>
                    <a:pt x="30" y="8"/>
                    <a:pt x="30" y="10"/>
                  </a:cubicBezTo>
                  <a:cubicBezTo>
                    <a:pt x="36" y="25"/>
                    <a:pt x="42" y="40"/>
                    <a:pt x="48" y="56"/>
                  </a:cubicBezTo>
                  <a:cubicBezTo>
                    <a:pt x="39" y="39"/>
                    <a:pt x="29" y="22"/>
                    <a:pt x="20" y="5"/>
                  </a:cubicBezTo>
                  <a:cubicBezTo>
                    <a:pt x="19" y="3"/>
                    <a:pt x="16" y="5"/>
                    <a:pt x="17" y="7"/>
                  </a:cubicBezTo>
                  <a:cubicBezTo>
                    <a:pt x="25" y="25"/>
                    <a:pt x="33" y="44"/>
                    <a:pt x="42" y="62"/>
                  </a:cubicBezTo>
                  <a:cubicBezTo>
                    <a:pt x="32" y="48"/>
                    <a:pt x="23" y="34"/>
                    <a:pt x="14" y="19"/>
                  </a:cubicBezTo>
                  <a:cubicBezTo>
                    <a:pt x="13" y="18"/>
                    <a:pt x="10" y="19"/>
                    <a:pt x="11" y="21"/>
                  </a:cubicBezTo>
                  <a:cubicBezTo>
                    <a:pt x="13" y="27"/>
                    <a:pt x="16" y="34"/>
                    <a:pt x="19" y="40"/>
                  </a:cubicBezTo>
                  <a:cubicBezTo>
                    <a:pt x="18" y="40"/>
                    <a:pt x="16" y="41"/>
                    <a:pt x="17" y="42"/>
                  </a:cubicBezTo>
                  <a:cubicBezTo>
                    <a:pt x="22" y="55"/>
                    <a:pt x="28" y="68"/>
                    <a:pt x="33" y="80"/>
                  </a:cubicBezTo>
                  <a:cubicBezTo>
                    <a:pt x="26" y="72"/>
                    <a:pt x="19" y="64"/>
                    <a:pt x="13" y="55"/>
                  </a:cubicBezTo>
                  <a:cubicBezTo>
                    <a:pt x="13" y="54"/>
                    <a:pt x="10" y="55"/>
                    <a:pt x="11" y="56"/>
                  </a:cubicBezTo>
                  <a:cubicBezTo>
                    <a:pt x="14" y="65"/>
                    <a:pt x="16" y="74"/>
                    <a:pt x="19" y="84"/>
                  </a:cubicBezTo>
                  <a:cubicBezTo>
                    <a:pt x="14" y="78"/>
                    <a:pt x="9" y="73"/>
                    <a:pt x="2" y="69"/>
                  </a:cubicBezTo>
                  <a:cubicBezTo>
                    <a:pt x="1" y="69"/>
                    <a:pt x="0" y="70"/>
                    <a:pt x="0" y="71"/>
                  </a:cubicBezTo>
                  <a:cubicBezTo>
                    <a:pt x="4" y="77"/>
                    <a:pt x="8" y="83"/>
                    <a:pt x="11" y="90"/>
                  </a:cubicBezTo>
                  <a:cubicBezTo>
                    <a:pt x="11" y="91"/>
                    <a:pt x="11" y="92"/>
                    <a:pt x="11" y="93"/>
                  </a:cubicBezTo>
                  <a:cubicBezTo>
                    <a:pt x="11" y="92"/>
                    <a:pt x="11" y="92"/>
                    <a:pt x="10" y="92"/>
                  </a:cubicBezTo>
                  <a:cubicBezTo>
                    <a:pt x="7" y="90"/>
                    <a:pt x="5" y="85"/>
                    <a:pt x="2" y="83"/>
                  </a:cubicBezTo>
                  <a:cubicBezTo>
                    <a:pt x="1" y="82"/>
                    <a:pt x="0" y="83"/>
                    <a:pt x="1" y="84"/>
                  </a:cubicBezTo>
                  <a:cubicBezTo>
                    <a:pt x="5" y="89"/>
                    <a:pt x="10" y="94"/>
                    <a:pt x="14" y="99"/>
                  </a:cubicBezTo>
                  <a:cubicBezTo>
                    <a:pt x="15" y="99"/>
                    <a:pt x="16" y="99"/>
                    <a:pt x="16" y="98"/>
                  </a:cubicBezTo>
                  <a:cubicBezTo>
                    <a:pt x="13" y="90"/>
                    <a:pt x="10" y="84"/>
                    <a:pt x="7" y="77"/>
                  </a:cubicBezTo>
                  <a:cubicBezTo>
                    <a:pt x="5" y="73"/>
                    <a:pt x="0" y="69"/>
                    <a:pt x="11" y="79"/>
                  </a:cubicBezTo>
                  <a:cubicBezTo>
                    <a:pt x="15" y="82"/>
                    <a:pt x="18" y="86"/>
                    <a:pt x="21" y="91"/>
                  </a:cubicBezTo>
                  <a:cubicBezTo>
                    <a:pt x="22" y="92"/>
                    <a:pt x="24" y="91"/>
                    <a:pt x="24" y="90"/>
                  </a:cubicBezTo>
                  <a:cubicBezTo>
                    <a:pt x="21" y="81"/>
                    <a:pt x="19" y="72"/>
                    <a:pt x="16" y="64"/>
                  </a:cubicBezTo>
                  <a:cubicBezTo>
                    <a:pt x="22" y="72"/>
                    <a:pt x="29" y="80"/>
                    <a:pt x="37" y="88"/>
                  </a:cubicBezTo>
                  <a:cubicBezTo>
                    <a:pt x="38" y="89"/>
                    <a:pt x="40" y="88"/>
                    <a:pt x="39" y="87"/>
                  </a:cubicBezTo>
                  <a:cubicBezTo>
                    <a:pt x="35" y="76"/>
                    <a:pt x="30" y="66"/>
                    <a:pt x="26" y="55"/>
                  </a:cubicBezTo>
                  <a:cubicBezTo>
                    <a:pt x="26" y="56"/>
                    <a:pt x="27" y="57"/>
                    <a:pt x="27" y="58"/>
                  </a:cubicBezTo>
                  <a:cubicBezTo>
                    <a:pt x="31" y="65"/>
                    <a:pt x="35" y="72"/>
                    <a:pt x="40" y="79"/>
                  </a:cubicBezTo>
                  <a:cubicBezTo>
                    <a:pt x="41" y="81"/>
                    <a:pt x="44" y="79"/>
                    <a:pt x="43" y="78"/>
                  </a:cubicBezTo>
                  <a:cubicBezTo>
                    <a:pt x="39" y="70"/>
                    <a:pt x="35" y="63"/>
                    <a:pt x="30" y="57"/>
                  </a:cubicBezTo>
                  <a:cubicBezTo>
                    <a:pt x="27" y="49"/>
                    <a:pt x="23" y="42"/>
                    <a:pt x="20" y="35"/>
                  </a:cubicBezTo>
                  <a:cubicBezTo>
                    <a:pt x="30" y="50"/>
                    <a:pt x="40" y="66"/>
                    <a:pt x="50" y="82"/>
                  </a:cubicBezTo>
                  <a:cubicBezTo>
                    <a:pt x="51" y="83"/>
                    <a:pt x="54" y="82"/>
                    <a:pt x="53" y="80"/>
                  </a:cubicBezTo>
                  <a:cubicBezTo>
                    <a:pt x="47" y="66"/>
                    <a:pt x="41" y="52"/>
                    <a:pt x="35" y="38"/>
                  </a:cubicBezTo>
                  <a:cubicBezTo>
                    <a:pt x="42" y="51"/>
                    <a:pt x="49" y="65"/>
                    <a:pt x="57" y="79"/>
                  </a:cubicBezTo>
                  <a:cubicBezTo>
                    <a:pt x="58" y="80"/>
                    <a:pt x="61" y="79"/>
                    <a:pt x="60" y="77"/>
                  </a:cubicBezTo>
                  <a:cubicBezTo>
                    <a:pt x="57" y="68"/>
                    <a:pt x="53" y="59"/>
                    <a:pt x="50" y="50"/>
                  </a:cubicBezTo>
                  <a:cubicBezTo>
                    <a:pt x="53" y="56"/>
                    <a:pt x="55" y="62"/>
                    <a:pt x="58" y="68"/>
                  </a:cubicBezTo>
                  <a:cubicBezTo>
                    <a:pt x="59" y="70"/>
                    <a:pt x="62" y="69"/>
                    <a:pt x="61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0"/>
            <p:cNvSpPr/>
            <p:nvPr/>
          </p:nvSpPr>
          <p:spPr bwMode="auto">
            <a:xfrm>
              <a:off x="3402" y="3703"/>
              <a:ext cx="177" cy="274"/>
            </a:xfrm>
            <a:custGeom>
              <a:avLst/>
              <a:gdLst>
                <a:gd name="T0" fmla="*/ 117 w 120"/>
                <a:gd name="T1" fmla="*/ 134 h 187"/>
                <a:gd name="T2" fmla="*/ 116 w 120"/>
                <a:gd name="T3" fmla="*/ 135 h 187"/>
                <a:gd name="T4" fmla="*/ 99 w 120"/>
                <a:gd name="T5" fmla="*/ 115 h 187"/>
                <a:gd name="T6" fmla="*/ 76 w 120"/>
                <a:gd name="T7" fmla="*/ 79 h 187"/>
                <a:gd name="T8" fmla="*/ 68 w 120"/>
                <a:gd name="T9" fmla="*/ 69 h 187"/>
                <a:gd name="T10" fmla="*/ 47 w 120"/>
                <a:gd name="T11" fmla="*/ 50 h 187"/>
                <a:gd name="T12" fmla="*/ 92 w 120"/>
                <a:gd name="T13" fmla="*/ 142 h 187"/>
                <a:gd name="T14" fmla="*/ 10 w 120"/>
                <a:gd name="T15" fmla="*/ 1 h 187"/>
                <a:gd name="T16" fmla="*/ 8 w 120"/>
                <a:gd name="T17" fmla="*/ 13 h 187"/>
                <a:gd name="T18" fmla="*/ 21 w 120"/>
                <a:gd name="T19" fmla="*/ 49 h 187"/>
                <a:gd name="T20" fmla="*/ 1 w 120"/>
                <a:gd name="T21" fmla="*/ 25 h 187"/>
                <a:gd name="T22" fmla="*/ 15 w 120"/>
                <a:gd name="T23" fmla="*/ 46 h 187"/>
                <a:gd name="T24" fmla="*/ 30 w 120"/>
                <a:gd name="T25" fmla="*/ 61 h 187"/>
                <a:gd name="T26" fmla="*/ 84 w 120"/>
                <a:gd name="T27" fmla="*/ 148 h 187"/>
                <a:gd name="T28" fmla="*/ 55 w 120"/>
                <a:gd name="T29" fmla="*/ 115 h 187"/>
                <a:gd name="T30" fmla="*/ 51 w 120"/>
                <a:gd name="T31" fmla="*/ 128 h 187"/>
                <a:gd name="T32" fmla="*/ 57 w 120"/>
                <a:gd name="T33" fmla="*/ 150 h 187"/>
                <a:gd name="T34" fmla="*/ 41 w 120"/>
                <a:gd name="T35" fmla="*/ 132 h 187"/>
                <a:gd name="T36" fmla="*/ 51 w 120"/>
                <a:gd name="T37" fmla="*/ 157 h 187"/>
                <a:gd name="T38" fmla="*/ 44 w 120"/>
                <a:gd name="T39" fmla="*/ 156 h 187"/>
                <a:gd name="T40" fmla="*/ 46 w 120"/>
                <a:gd name="T41" fmla="*/ 174 h 187"/>
                <a:gd name="T42" fmla="*/ 38 w 120"/>
                <a:gd name="T43" fmla="*/ 174 h 187"/>
                <a:gd name="T44" fmla="*/ 35 w 120"/>
                <a:gd name="T45" fmla="*/ 179 h 187"/>
                <a:gd name="T46" fmla="*/ 42 w 120"/>
                <a:gd name="T47" fmla="*/ 185 h 187"/>
                <a:gd name="T48" fmla="*/ 48 w 120"/>
                <a:gd name="T49" fmla="*/ 183 h 187"/>
                <a:gd name="T50" fmla="*/ 46 w 120"/>
                <a:gd name="T51" fmla="*/ 162 h 187"/>
                <a:gd name="T52" fmla="*/ 48 w 120"/>
                <a:gd name="T53" fmla="*/ 161 h 187"/>
                <a:gd name="T54" fmla="*/ 57 w 120"/>
                <a:gd name="T55" fmla="*/ 167 h 187"/>
                <a:gd name="T56" fmla="*/ 46 w 120"/>
                <a:gd name="T57" fmla="*/ 139 h 187"/>
                <a:gd name="T58" fmla="*/ 63 w 120"/>
                <a:gd name="T59" fmla="*/ 161 h 187"/>
                <a:gd name="T60" fmla="*/ 52 w 120"/>
                <a:gd name="T61" fmla="*/ 133 h 187"/>
                <a:gd name="T62" fmla="*/ 75 w 120"/>
                <a:gd name="T63" fmla="*/ 156 h 187"/>
                <a:gd name="T64" fmla="*/ 90 w 120"/>
                <a:gd name="T65" fmla="*/ 161 h 187"/>
                <a:gd name="T66" fmla="*/ 66 w 120"/>
                <a:gd name="T67" fmla="*/ 106 h 187"/>
                <a:gd name="T68" fmla="*/ 106 w 120"/>
                <a:gd name="T69" fmla="*/ 161 h 187"/>
                <a:gd name="T70" fmla="*/ 66 w 120"/>
                <a:gd name="T71" fmla="*/ 87 h 187"/>
                <a:gd name="T72" fmla="*/ 102 w 120"/>
                <a:gd name="T73" fmla="*/ 145 h 187"/>
                <a:gd name="T74" fmla="*/ 95 w 120"/>
                <a:gd name="T75" fmla="*/ 122 h 187"/>
                <a:gd name="T76" fmla="*/ 112 w 120"/>
                <a:gd name="T77" fmla="*/ 146 h 187"/>
                <a:gd name="T78" fmla="*/ 117 w 120"/>
                <a:gd name="T79" fmla="*/ 139 h 187"/>
                <a:gd name="T80" fmla="*/ 119 w 120"/>
                <a:gd name="T81" fmla="*/ 13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0" h="187">
                  <a:moveTo>
                    <a:pt x="119" y="135"/>
                  </a:moveTo>
                  <a:cubicBezTo>
                    <a:pt x="118" y="134"/>
                    <a:pt x="117" y="134"/>
                    <a:pt x="117" y="134"/>
                  </a:cubicBezTo>
                  <a:cubicBezTo>
                    <a:pt x="116" y="134"/>
                    <a:pt x="116" y="135"/>
                    <a:pt x="116" y="135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112" y="130"/>
                    <a:pt x="104" y="115"/>
                    <a:pt x="102" y="113"/>
                  </a:cubicBezTo>
                  <a:cubicBezTo>
                    <a:pt x="101" y="112"/>
                    <a:pt x="99" y="113"/>
                    <a:pt x="99" y="115"/>
                  </a:cubicBezTo>
                  <a:cubicBezTo>
                    <a:pt x="101" y="122"/>
                    <a:pt x="103" y="129"/>
                    <a:pt x="105" y="136"/>
                  </a:cubicBezTo>
                  <a:cubicBezTo>
                    <a:pt x="94" y="117"/>
                    <a:pt x="84" y="98"/>
                    <a:pt x="76" y="79"/>
                  </a:cubicBezTo>
                  <a:cubicBezTo>
                    <a:pt x="74" y="75"/>
                    <a:pt x="72" y="71"/>
                    <a:pt x="71" y="67"/>
                  </a:cubicBezTo>
                  <a:cubicBezTo>
                    <a:pt x="70" y="66"/>
                    <a:pt x="68" y="67"/>
                    <a:pt x="68" y="69"/>
                  </a:cubicBezTo>
                  <a:cubicBezTo>
                    <a:pt x="77" y="88"/>
                    <a:pt x="85" y="107"/>
                    <a:pt x="93" y="127"/>
                  </a:cubicBezTo>
                  <a:cubicBezTo>
                    <a:pt x="78" y="101"/>
                    <a:pt x="62" y="76"/>
                    <a:pt x="47" y="50"/>
                  </a:cubicBezTo>
                  <a:cubicBezTo>
                    <a:pt x="46" y="49"/>
                    <a:pt x="44" y="50"/>
                    <a:pt x="45" y="51"/>
                  </a:cubicBezTo>
                  <a:cubicBezTo>
                    <a:pt x="60" y="81"/>
                    <a:pt x="76" y="111"/>
                    <a:pt x="92" y="142"/>
                  </a:cubicBezTo>
                  <a:cubicBezTo>
                    <a:pt x="62" y="96"/>
                    <a:pt x="36" y="48"/>
                    <a:pt x="10" y="0"/>
                  </a:cubicBezTo>
                  <a:cubicBezTo>
                    <a:pt x="10" y="0"/>
                    <a:pt x="9" y="0"/>
                    <a:pt x="10" y="1"/>
                  </a:cubicBezTo>
                  <a:cubicBezTo>
                    <a:pt x="21" y="24"/>
                    <a:pt x="33" y="47"/>
                    <a:pt x="45" y="70"/>
                  </a:cubicBezTo>
                  <a:cubicBezTo>
                    <a:pt x="34" y="51"/>
                    <a:pt x="21" y="32"/>
                    <a:pt x="8" y="13"/>
                  </a:cubicBezTo>
                  <a:cubicBezTo>
                    <a:pt x="7" y="12"/>
                    <a:pt x="5" y="13"/>
                    <a:pt x="6" y="14"/>
                  </a:cubicBezTo>
                  <a:cubicBezTo>
                    <a:pt x="10" y="26"/>
                    <a:pt x="15" y="38"/>
                    <a:pt x="21" y="49"/>
                  </a:cubicBezTo>
                  <a:cubicBezTo>
                    <a:pt x="15" y="41"/>
                    <a:pt x="9" y="33"/>
                    <a:pt x="3" y="24"/>
                  </a:cubicBezTo>
                  <a:cubicBezTo>
                    <a:pt x="2" y="23"/>
                    <a:pt x="0" y="23"/>
                    <a:pt x="1" y="25"/>
                  </a:cubicBezTo>
                  <a:cubicBezTo>
                    <a:pt x="4" y="33"/>
                    <a:pt x="8" y="40"/>
                    <a:pt x="14" y="46"/>
                  </a:cubicBezTo>
                  <a:cubicBezTo>
                    <a:pt x="14" y="47"/>
                    <a:pt x="15" y="47"/>
                    <a:pt x="15" y="46"/>
                  </a:cubicBezTo>
                  <a:cubicBezTo>
                    <a:pt x="19" y="52"/>
                    <a:pt x="23" y="57"/>
                    <a:pt x="28" y="62"/>
                  </a:cubicBezTo>
                  <a:cubicBezTo>
                    <a:pt x="29" y="64"/>
                    <a:pt x="31" y="62"/>
                    <a:pt x="30" y="61"/>
                  </a:cubicBezTo>
                  <a:cubicBezTo>
                    <a:pt x="24" y="49"/>
                    <a:pt x="18" y="37"/>
                    <a:pt x="13" y="25"/>
                  </a:cubicBezTo>
                  <a:cubicBezTo>
                    <a:pt x="39" y="65"/>
                    <a:pt x="63" y="105"/>
                    <a:pt x="84" y="148"/>
                  </a:cubicBezTo>
                  <a:cubicBezTo>
                    <a:pt x="75" y="137"/>
                    <a:pt x="67" y="125"/>
                    <a:pt x="58" y="114"/>
                  </a:cubicBezTo>
                  <a:cubicBezTo>
                    <a:pt x="57" y="113"/>
                    <a:pt x="55" y="113"/>
                    <a:pt x="55" y="115"/>
                  </a:cubicBezTo>
                  <a:cubicBezTo>
                    <a:pt x="59" y="126"/>
                    <a:pt x="63" y="137"/>
                    <a:pt x="68" y="148"/>
                  </a:cubicBezTo>
                  <a:cubicBezTo>
                    <a:pt x="62" y="141"/>
                    <a:pt x="56" y="135"/>
                    <a:pt x="51" y="128"/>
                  </a:cubicBezTo>
                  <a:cubicBezTo>
                    <a:pt x="50" y="127"/>
                    <a:pt x="48" y="128"/>
                    <a:pt x="49" y="129"/>
                  </a:cubicBezTo>
                  <a:cubicBezTo>
                    <a:pt x="51" y="136"/>
                    <a:pt x="53" y="143"/>
                    <a:pt x="57" y="150"/>
                  </a:cubicBezTo>
                  <a:cubicBezTo>
                    <a:pt x="56" y="149"/>
                    <a:pt x="55" y="148"/>
                    <a:pt x="54" y="147"/>
                  </a:cubicBezTo>
                  <a:cubicBezTo>
                    <a:pt x="50" y="142"/>
                    <a:pt x="46" y="137"/>
                    <a:pt x="41" y="132"/>
                  </a:cubicBezTo>
                  <a:cubicBezTo>
                    <a:pt x="40" y="131"/>
                    <a:pt x="39" y="132"/>
                    <a:pt x="40" y="133"/>
                  </a:cubicBezTo>
                  <a:cubicBezTo>
                    <a:pt x="43" y="141"/>
                    <a:pt x="47" y="149"/>
                    <a:pt x="51" y="157"/>
                  </a:cubicBezTo>
                  <a:cubicBezTo>
                    <a:pt x="51" y="158"/>
                    <a:pt x="54" y="163"/>
                    <a:pt x="54" y="164"/>
                  </a:cubicBezTo>
                  <a:cubicBezTo>
                    <a:pt x="54" y="163"/>
                    <a:pt x="45" y="156"/>
                    <a:pt x="44" y="156"/>
                  </a:cubicBezTo>
                  <a:cubicBezTo>
                    <a:pt x="44" y="155"/>
                    <a:pt x="43" y="156"/>
                    <a:pt x="43" y="157"/>
                  </a:cubicBezTo>
                  <a:cubicBezTo>
                    <a:pt x="44" y="162"/>
                    <a:pt x="46" y="168"/>
                    <a:pt x="46" y="174"/>
                  </a:cubicBezTo>
                  <a:cubicBezTo>
                    <a:pt x="47" y="182"/>
                    <a:pt x="44" y="176"/>
                    <a:pt x="40" y="173"/>
                  </a:cubicBezTo>
                  <a:cubicBezTo>
                    <a:pt x="39" y="172"/>
                    <a:pt x="38" y="173"/>
                    <a:pt x="38" y="174"/>
                  </a:cubicBezTo>
                  <a:cubicBezTo>
                    <a:pt x="38" y="179"/>
                    <a:pt x="42" y="185"/>
                    <a:pt x="36" y="178"/>
                  </a:cubicBezTo>
                  <a:cubicBezTo>
                    <a:pt x="35" y="178"/>
                    <a:pt x="35" y="178"/>
                    <a:pt x="35" y="179"/>
                  </a:cubicBezTo>
                  <a:cubicBezTo>
                    <a:pt x="37" y="181"/>
                    <a:pt x="39" y="184"/>
                    <a:pt x="41" y="186"/>
                  </a:cubicBezTo>
                  <a:cubicBezTo>
                    <a:pt x="42" y="187"/>
                    <a:pt x="43" y="186"/>
                    <a:pt x="42" y="185"/>
                  </a:cubicBezTo>
                  <a:cubicBezTo>
                    <a:pt x="41" y="183"/>
                    <a:pt x="40" y="180"/>
                    <a:pt x="42" y="177"/>
                  </a:cubicBezTo>
                  <a:cubicBezTo>
                    <a:pt x="44" y="179"/>
                    <a:pt x="46" y="181"/>
                    <a:pt x="48" y="183"/>
                  </a:cubicBezTo>
                  <a:cubicBezTo>
                    <a:pt x="49" y="183"/>
                    <a:pt x="50" y="183"/>
                    <a:pt x="50" y="182"/>
                  </a:cubicBezTo>
                  <a:cubicBezTo>
                    <a:pt x="49" y="177"/>
                    <a:pt x="45" y="167"/>
                    <a:pt x="46" y="162"/>
                  </a:cubicBezTo>
                  <a:cubicBezTo>
                    <a:pt x="46" y="161"/>
                    <a:pt x="46" y="160"/>
                    <a:pt x="46" y="160"/>
                  </a:cubicBezTo>
                  <a:cubicBezTo>
                    <a:pt x="46" y="160"/>
                    <a:pt x="47" y="161"/>
                    <a:pt x="48" y="161"/>
                  </a:cubicBezTo>
                  <a:cubicBezTo>
                    <a:pt x="50" y="162"/>
                    <a:pt x="54" y="167"/>
                    <a:pt x="56" y="168"/>
                  </a:cubicBezTo>
                  <a:cubicBezTo>
                    <a:pt x="57" y="169"/>
                    <a:pt x="58" y="168"/>
                    <a:pt x="57" y="167"/>
                  </a:cubicBezTo>
                  <a:cubicBezTo>
                    <a:pt x="55" y="161"/>
                    <a:pt x="52" y="155"/>
                    <a:pt x="49" y="149"/>
                  </a:cubicBezTo>
                  <a:cubicBezTo>
                    <a:pt x="49" y="147"/>
                    <a:pt x="47" y="142"/>
                    <a:pt x="46" y="139"/>
                  </a:cubicBezTo>
                  <a:cubicBezTo>
                    <a:pt x="47" y="142"/>
                    <a:pt x="50" y="145"/>
                    <a:pt x="50" y="145"/>
                  </a:cubicBezTo>
                  <a:cubicBezTo>
                    <a:pt x="54" y="150"/>
                    <a:pt x="58" y="155"/>
                    <a:pt x="63" y="161"/>
                  </a:cubicBezTo>
                  <a:cubicBezTo>
                    <a:pt x="64" y="162"/>
                    <a:pt x="65" y="160"/>
                    <a:pt x="65" y="159"/>
                  </a:cubicBezTo>
                  <a:cubicBezTo>
                    <a:pt x="63" y="155"/>
                    <a:pt x="53" y="133"/>
                    <a:pt x="52" y="133"/>
                  </a:cubicBezTo>
                  <a:cubicBezTo>
                    <a:pt x="55" y="133"/>
                    <a:pt x="71" y="155"/>
                    <a:pt x="73" y="158"/>
                  </a:cubicBezTo>
                  <a:cubicBezTo>
                    <a:pt x="74" y="159"/>
                    <a:pt x="76" y="158"/>
                    <a:pt x="75" y="156"/>
                  </a:cubicBezTo>
                  <a:cubicBezTo>
                    <a:pt x="69" y="145"/>
                    <a:pt x="64" y="134"/>
                    <a:pt x="60" y="122"/>
                  </a:cubicBezTo>
                  <a:cubicBezTo>
                    <a:pt x="70" y="135"/>
                    <a:pt x="80" y="148"/>
                    <a:pt x="90" y="161"/>
                  </a:cubicBezTo>
                  <a:cubicBezTo>
                    <a:pt x="91" y="162"/>
                    <a:pt x="94" y="161"/>
                    <a:pt x="93" y="159"/>
                  </a:cubicBezTo>
                  <a:cubicBezTo>
                    <a:pt x="84" y="141"/>
                    <a:pt x="75" y="123"/>
                    <a:pt x="66" y="106"/>
                  </a:cubicBezTo>
                  <a:cubicBezTo>
                    <a:pt x="77" y="125"/>
                    <a:pt x="90" y="144"/>
                    <a:pt x="103" y="162"/>
                  </a:cubicBezTo>
                  <a:cubicBezTo>
                    <a:pt x="104" y="163"/>
                    <a:pt x="106" y="162"/>
                    <a:pt x="106" y="161"/>
                  </a:cubicBezTo>
                  <a:cubicBezTo>
                    <a:pt x="97" y="144"/>
                    <a:pt x="88" y="127"/>
                    <a:pt x="78" y="110"/>
                  </a:cubicBezTo>
                  <a:cubicBezTo>
                    <a:pt x="74" y="102"/>
                    <a:pt x="70" y="94"/>
                    <a:pt x="66" y="87"/>
                  </a:cubicBezTo>
                  <a:cubicBezTo>
                    <a:pt x="68" y="89"/>
                    <a:pt x="69" y="92"/>
                    <a:pt x="71" y="94"/>
                  </a:cubicBezTo>
                  <a:cubicBezTo>
                    <a:pt x="81" y="111"/>
                    <a:pt x="91" y="128"/>
                    <a:pt x="102" y="145"/>
                  </a:cubicBezTo>
                  <a:cubicBezTo>
                    <a:pt x="103" y="147"/>
                    <a:pt x="105" y="146"/>
                    <a:pt x="104" y="144"/>
                  </a:cubicBezTo>
                  <a:cubicBezTo>
                    <a:pt x="101" y="137"/>
                    <a:pt x="98" y="129"/>
                    <a:pt x="95" y="122"/>
                  </a:cubicBezTo>
                  <a:cubicBezTo>
                    <a:pt x="99" y="131"/>
                    <a:pt x="104" y="139"/>
                    <a:pt x="109" y="148"/>
                  </a:cubicBezTo>
                  <a:cubicBezTo>
                    <a:pt x="110" y="149"/>
                    <a:pt x="113" y="148"/>
                    <a:pt x="112" y="146"/>
                  </a:cubicBezTo>
                  <a:cubicBezTo>
                    <a:pt x="111" y="141"/>
                    <a:pt x="109" y="135"/>
                    <a:pt x="107" y="130"/>
                  </a:cubicBezTo>
                  <a:cubicBezTo>
                    <a:pt x="110" y="134"/>
                    <a:pt x="113" y="138"/>
                    <a:pt x="117" y="139"/>
                  </a:cubicBezTo>
                  <a:cubicBezTo>
                    <a:pt x="118" y="139"/>
                    <a:pt x="119" y="139"/>
                    <a:pt x="119" y="138"/>
                  </a:cubicBezTo>
                  <a:cubicBezTo>
                    <a:pt x="120" y="136"/>
                    <a:pt x="120" y="136"/>
                    <a:pt x="119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1"/>
            <p:cNvSpPr/>
            <p:nvPr/>
          </p:nvSpPr>
          <p:spPr bwMode="auto">
            <a:xfrm>
              <a:off x="3427" y="3697"/>
              <a:ext cx="52" cy="67"/>
            </a:xfrm>
            <a:custGeom>
              <a:avLst/>
              <a:gdLst>
                <a:gd name="T0" fmla="*/ 34 w 35"/>
                <a:gd name="T1" fmla="*/ 38 h 46"/>
                <a:gd name="T2" fmla="*/ 10 w 35"/>
                <a:gd name="T3" fmla="*/ 2 h 46"/>
                <a:gd name="T4" fmla="*/ 7 w 35"/>
                <a:gd name="T5" fmla="*/ 3 h 46"/>
                <a:gd name="T6" fmla="*/ 19 w 35"/>
                <a:gd name="T7" fmla="*/ 39 h 46"/>
                <a:gd name="T8" fmla="*/ 11 w 35"/>
                <a:gd name="T9" fmla="*/ 27 h 46"/>
                <a:gd name="T10" fmla="*/ 2 w 35"/>
                <a:gd name="T11" fmla="*/ 13 h 46"/>
                <a:gd name="T12" fmla="*/ 3 w 35"/>
                <a:gd name="T13" fmla="*/ 14 h 46"/>
                <a:gd name="T14" fmla="*/ 3 w 35"/>
                <a:gd name="T15" fmla="*/ 13 h 46"/>
                <a:gd name="T16" fmla="*/ 3 w 35"/>
                <a:gd name="T17" fmla="*/ 12 h 46"/>
                <a:gd name="T18" fmla="*/ 0 w 35"/>
                <a:gd name="T19" fmla="*/ 12 h 46"/>
                <a:gd name="T20" fmla="*/ 0 w 35"/>
                <a:gd name="T21" fmla="*/ 12 h 46"/>
                <a:gd name="T22" fmla="*/ 8 w 35"/>
                <a:gd name="T23" fmla="*/ 25 h 46"/>
                <a:gd name="T24" fmla="*/ 21 w 35"/>
                <a:gd name="T25" fmla="*/ 45 h 46"/>
                <a:gd name="T26" fmla="*/ 23 w 35"/>
                <a:gd name="T27" fmla="*/ 44 h 46"/>
                <a:gd name="T28" fmla="*/ 14 w 35"/>
                <a:gd name="T29" fmla="*/ 13 h 46"/>
                <a:gd name="T30" fmla="*/ 33 w 35"/>
                <a:gd name="T31" fmla="*/ 39 h 46"/>
                <a:gd name="T32" fmla="*/ 34 w 35"/>
                <a:gd name="T33" fmla="*/ 3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46">
                  <a:moveTo>
                    <a:pt x="34" y="38"/>
                  </a:moveTo>
                  <a:cubicBezTo>
                    <a:pt x="27" y="25"/>
                    <a:pt x="18" y="14"/>
                    <a:pt x="10" y="2"/>
                  </a:cubicBezTo>
                  <a:cubicBezTo>
                    <a:pt x="9" y="0"/>
                    <a:pt x="7" y="2"/>
                    <a:pt x="7" y="3"/>
                  </a:cubicBezTo>
                  <a:cubicBezTo>
                    <a:pt x="12" y="15"/>
                    <a:pt x="16" y="27"/>
                    <a:pt x="19" y="39"/>
                  </a:cubicBezTo>
                  <a:cubicBezTo>
                    <a:pt x="17" y="35"/>
                    <a:pt x="14" y="31"/>
                    <a:pt x="11" y="27"/>
                  </a:cubicBezTo>
                  <a:cubicBezTo>
                    <a:pt x="10" y="26"/>
                    <a:pt x="1" y="15"/>
                    <a:pt x="2" y="13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3"/>
                    <a:pt x="4" y="12"/>
                    <a:pt x="3" y="12"/>
                  </a:cubicBezTo>
                  <a:cubicBezTo>
                    <a:pt x="2" y="11"/>
                    <a:pt x="2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6" y="22"/>
                    <a:pt x="8" y="25"/>
                  </a:cubicBezTo>
                  <a:cubicBezTo>
                    <a:pt x="12" y="32"/>
                    <a:pt x="17" y="39"/>
                    <a:pt x="21" y="45"/>
                  </a:cubicBezTo>
                  <a:cubicBezTo>
                    <a:pt x="22" y="46"/>
                    <a:pt x="23" y="46"/>
                    <a:pt x="23" y="44"/>
                  </a:cubicBezTo>
                  <a:cubicBezTo>
                    <a:pt x="21" y="34"/>
                    <a:pt x="18" y="23"/>
                    <a:pt x="14" y="13"/>
                  </a:cubicBezTo>
                  <a:cubicBezTo>
                    <a:pt x="20" y="22"/>
                    <a:pt x="26" y="31"/>
                    <a:pt x="33" y="39"/>
                  </a:cubicBezTo>
                  <a:cubicBezTo>
                    <a:pt x="33" y="40"/>
                    <a:pt x="35" y="39"/>
                    <a:pt x="34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2"/>
            <p:cNvSpPr>
              <a:spLocks noEditPoints="1"/>
            </p:cNvSpPr>
            <p:nvPr/>
          </p:nvSpPr>
          <p:spPr bwMode="auto">
            <a:xfrm>
              <a:off x="3535" y="3681"/>
              <a:ext cx="475" cy="564"/>
            </a:xfrm>
            <a:custGeom>
              <a:avLst/>
              <a:gdLst>
                <a:gd name="T0" fmla="*/ 145 w 324"/>
                <a:gd name="T1" fmla="*/ 18 h 384"/>
                <a:gd name="T2" fmla="*/ 151 w 324"/>
                <a:gd name="T3" fmla="*/ 2 h 384"/>
                <a:gd name="T4" fmla="*/ 139 w 324"/>
                <a:gd name="T5" fmla="*/ 6 h 384"/>
                <a:gd name="T6" fmla="*/ 308 w 324"/>
                <a:gd name="T7" fmla="*/ 275 h 384"/>
                <a:gd name="T8" fmla="*/ 131 w 324"/>
                <a:gd name="T9" fmla="*/ 18 h 384"/>
                <a:gd name="T10" fmla="*/ 195 w 324"/>
                <a:gd name="T11" fmla="*/ 135 h 384"/>
                <a:gd name="T12" fmla="*/ 138 w 324"/>
                <a:gd name="T13" fmla="*/ 62 h 384"/>
                <a:gd name="T14" fmla="*/ 228 w 324"/>
                <a:gd name="T15" fmla="*/ 217 h 384"/>
                <a:gd name="T16" fmla="*/ 126 w 324"/>
                <a:gd name="T17" fmla="*/ 73 h 384"/>
                <a:gd name="T18" fmla="*/ 235 w 324"/>
                <a:gd name="T19" fmla="*/ 252 h 384"/>
                <a:gd name="T20" fmla="*/ 116 w 324"/>
                <a:gd name="T21" fmla="*/ 71 h 384"/>
                <a:gd name="T22" fmla="*/ 120 w 324"/>
                <a:gd name="T23" fmla="*/ 83 h 384"/>
                <a:gd name="T24" fmla="*/ 114 w 324"/>
                <a:gd name="T25" fmla="*/ 88 h 384"/>
                <a:gd name="T26" fmla="*/ 99 w 324"/>
                <a:gd name="T27" fmla="*/ 99 h 384"/>
                <a:gd name="T28" fmla="*/ 92 w 324"/>
                <a:gd name="T29" fmla="*/ 109 h 384"/>
                <a:gd name="T30" fmla="*/ 88 w 324"/>
                <a:gd name="T31" fmla="*/ 126 h 384"/>
                <a:gd name="T32" fmla="*/ 76 w 324"/>
                <a:gd name="T33" fmla="*/ 134 h 384"/>
                <a:gd name="T34" fmla="*/ 71 w 324"/>
                <a:gd name="T35" fmla="*/ 140 h 384"/>
                <a:gd name="T36" fmla="*/ 68 w 324"/>
                <a:gd name="T37" fmla="*/ 164 h 384"/>
                <a:gd name="T38" fmla="*/ 59 w 324"/>
                <a:gd name="T39" fmla="*/ 175 h 384"/>
                <a:gd name="T40" fmla="*/ 52 w 324"/>
                <a:gd name="T41" fmla="*/ 189 h 384"/>
                <a:gd name="T42" fmla="*/ 41 w 324"/>
                <a:gd name="T43" fmla="*/ 195 h 384"/>
                <a:gd name="T44" fmla="*/ 32 w 324"/>
                <a:gd name="T45" fmla="*/ 206 h 384"/>
                <a:gd name="T46" fmla="*/ 24 w 324"/>
                <a:gd name="T47" fmla="*/ 212 h 384"/>
                <a:gd name="T48" fmla="*/ 13 w 324"/>
                <a:gd name="T49" fmla="*/ 214 h 384"/>
                <a:gd name="T50" fmla="*/ 10 w 324"/>
                <a:gd name="T51" fmla="*/ 215 h 384"/>
                <a:gd name="T52" fmla="*/ 29 w 324"/>
                <a:gd name="T53" fmla="*/ 271 h 384"/>
                <a:gd name="T54" fmla="*/ 30 w 324"/>
                <a:gd name="T55" fmla="*/ 278 h 384"/>
                <a:gd name="T56" fmla="*/ 58 w 324"/>
                <a:gd name="T57" fmla="*/ 330 h 384"/>
                <a:gd name="T58" fmla="*/ 41 w 324"/>
                <a:gd name="T59" fmla="*/ 277 h 384"/>
                <a:gd name="T60" fmla="*/ 51 w 324"/>
                <a:gd name="T61" fmla="*/ 270 h 384"/>
                <a:gd name="T62" fmla="*/ 44 w 324"/>
                <a:gd name="T63" fmla="*/ 231 h 384"/>
                <a:gd name="T64" fmla="*/ 54 w 324"/>
                <a:gd name="T65" fmla="*/ 222 h 384"/>
                <a:gd name="T66" fmla="*/ 72 w 324"/>
                <a:gd name="T67" fmla="*/ 227 h 384"/>
                <a:gd name="T68" fmla="*/ 93 w 324"/>
                <a:gd name="T69" fmla="*/ 242 h 384"/>
                <a:gd name="T70" fmla="*/ 89 w 324"/>
                <a:gd name="T71" fmla="*/ 210 h 384"/>
                <a:gd name="T72" fmla="*/ 105 w 324"/>
                <a:gd name="T73" fmla="*/ 205 h 384"/>
                <a:gd name="T74" fmla="*/ 90 w 324"/>
                <a:gd name="T75" fmla="*/ 159 h 384"/>
                <a:gd name="T76" fmla="*/ 124 w 324"/>
                <a:gd name="T77" fmla="*/ 192 h 384"/>
                <a:gd name="T78" fmla="*/ 116 w 324"/>
                <a:gd name="T79" fmla="*/ 155 h 384"/>
                <a:gd name="T80" fmla="*/ 130 w 324"/>
                <a:gd name="T81" fmla="*/ 153 h 384"/>
                <a:gd name="T82" fmla="*/ 262 w 324"/>
                <a:gd name="T83" fmla="*/ 348 h 384"/>
                <a:gd name="T84" fmla="*/ 273 w 324"/>
                <a:gd name="T85" fmla="*/ 353 h 384"/>
                <a:gd name="T86" fmla="*/ 226 w 324"/>
                <a:gd name="T87" fmla="*/ 246 h 384"/>
                <a:gd name="T88" fmla="*/ 232 w 324"/>
                <a:gd name="T89" fmla="*/ 269 h 384"/>
                <a:gd name="T90" fmla="*/ 238 w 324"/>
                <a:gd name="T91" fmla="*/ 257 h 384"/>
                <a:gd name="T92" fmla="*/ 254 w 324"/>
                <a:gd name="T93" fmla="*/ 251 h 384"/>
                <a:gd name="T94" fmla="*/ 240 w 324"/>
                <a:gd name="T95" fmla="*/ 208 h 384"/>
                <a:gd name="T96" fmla="*/ 245 w 324"/>
                <a:gd name="T97" fmla="*/ 209 h 384"/>
                <a:gd name="T98" fmla="*/ 323 w 324"/>
                <a:gd name="T99" fmla="*/ 290 h 384"/>
                <a:gd name="T100" fmla="*/ 212 w 324"/>
                <a:gd name="T101" fmla="*/ 224 h 384"/>
                <a:gd name="T102" fmla="*/ 140 w 324"/>
                <a:gd name="T103" fmla="*/ 93 h 384"/>
                <a:gd name="T104" fmla="*/ 177 w 324"/>
                <a:gd name="T105" fmla="*/ 152 h 384"/>
                <a:gd name="T106" fmla="*/ 137 w 324"/>
                <a:gd name="T107" fmla="*/ 3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4" h="384">
                  <a:moveTo>
                    <a:pt x="323" y="290"/>
                  </a:moveTo>
                  <a:cubicBezTo>
                    <a:pt x="290" y="242"/>
                    <a:pt x="258" y="195"/>
                    <a:pt x="225" y="148"/>
                  </a:cubicBezTo>
                  <a:cubicBezTo>
                    <a:pt x="197" y="106"/>
                    <a:pt x="168" y="63"/>
                    <a:pt x="145" y="18"/>
                  </a:cubicBezTo>
                  <a:cubicBezTo>
                    <a:pt x="150" y="23"/>
                    <a:pt x="154" y="28"/>
                    <a:pt x="158" y="33"/>
                  </a:cubicBezTo>
                  <a:cubicBezTo>
                    <a:pt x="159" y="34"/>
                    <a:pt x="161" y="33"/>
                    <a:pt x="161" y="31"/>
                  </a:cubicBezTo>
                  <a:cubicBezTo>
                    <a:pt x="158" y="22"/>
                    <a:pt x="154" y="12"/>
                    <a:pt x="151" y="2"/>
                  </a:cubicBezTo>
                  <a:cubicBezTo>
                    <a:pt x="150" y="0"/>
                    <a:pt x="147" y="1"/>
                    <a:pt x="148" y="3"/>
                  </a:cubicBezTo>
                  <a:cubicBezTo>
                    <a:pt x="150" y="10"/>
                    <a:pt x="152" y="17"/>
                    <a:pt x="155" y="24"/>
                  </a:cubicBezTo>
                  <a:cubicBezTo>
                    <a:pt x="150" y="18"/>
                    <a:pt x="144" y="12"/>
                    <a:pt x="139" y="6"/>
                  </a:cubicBezTo>
                  <a:cubicBezTo>
                    <a:pt x="138" y="4"/>
                    <a:pt x="136" y="6"/>
                    <a:pt x="137" y="8"/>
                  </a:cubicBezTo>
                  <a:cubicBezTo>
                    <a:pt x="160" y="58"/>
                    <a:pt x="191" y="104"/>
                    <a:pt x="223" y="149"/>
                  </a:cubicBezTo>
                  <a:cubicBezTo>
                    <a:pt x="251" y="191"/>
                    <a:pt x="280" y="233"/>
                    <a:pt x="308" y="275"/>
                  </a:cubicBezTo>
                  <a:cubicBezTo>
                    <a:pt x="275" y="239"/>
                    <a:pt x="245" y="200"/>
                    <a:pt x="216" y="160"/>
                  </a:cubicBezTo>
                  <a:cubicBezTo>
                    <a:pt x="210" y="152"/>
                    <a:pt x="205" y="144"/>
                    <a:pt x="199" y="135"/>
                  </a:cubicBezTo>
                  <a:cubicBezTo>
                    <a:pt x="176" y="96"/>
                    <a:pt x="154" y="57"/>
                    <a:pt x="131" y="18"/>
                  </a:cubicBezTo>
                  <a:cubicBezTo>
                    <a:pt x="130" y="17"/>
                    <a:pt x="128" y="18"/>
                    <a:pt x="128" y="19"/>
                  </a:cubicBezTo>
                  <a:cubicBezTo>
                    <a:pt x="136" y="45"/>
                    <a:pt x="149" y="68"/>
                    <a:pt x="164" y="90"/>
                  </a:cubicBezTo>
                  <a:cubicBezTo>
                    <a:pt x="174" y="105"/>
                    <a:pt x="184" y="120"/>
                    <a:pt x="195" y="135"/>
                  </a:cubicBezTo>
                  <a:cubicBezTo>
                    <a:pt x="197" y="139"/>
                    <a:pt x="200" y="143"/>
                    <a:pt x="202" y="148"/>
                  </a:cubicBezTo>
                  <a:cubicBezTo>
                    <a:pt x="207" y="156"/>
                    <a:pt x="212" y="165"/>
                    <a:pt x="217" y="173"/>
                  </a:cubicBezTo>
                  <a:cubicBezTo>
                    <a:pt x="190" y="137"/>
                    <a:pt x="163" y="100"/>
                    <a:pt x="138" y="62"/>
                  </a:cubicBezTo>
                  <a:cubicBezTo>
                    <a:pt x="137" y="61"/>
                    <a:pt x="135" y="62"/>
                    <a:pt x="136" y="64"/>
                  </a:cubicBezTo>
                  <a:cubicBezTo>
                    <a:pt x="172" y="121"/>
                    <a:pt x="209" y="179"/>
                    <a:pt x="245" y="237"/>
                  </a:cubicBezTo>
                  <a:cubicBezTo>
                    <a:pt x="239" y="230"/>
                    <a:pt x="233" y="224"/>
                    <a:pt x="228" y="217"/>
                  </a:cubicBezTo>
                  <a:cubicBezTo>
                    <a:pt x="219" y="200"/>
                    <a:pt x="206" y="184"/>
                    <a:pt x="195" y="169"/>
                  </a:cubicBezTo>
                  <a:cubicBezTo>
                    <a:pt x="173" y="137"/>
                    <a:pt x="151" y="105"/>
                    <a:pt x="128" y="72"/>
                  </a:cubicBezTo>
                  <a:cubicBezTo>
                    <a:pt x="128" y="71"/>
                    <a:pt x="126" y="72"/>
                    <a:pt x="126" y="73"/>
                  </a:cubicBezTo>
                  <a:cubicBezTo>
                    <a:pt x="154" y="125"/>
                    <a:pt x="187" y="175"/>
                    <a:pt x="225" y="220"/>
                  </a:cubicBezTo>
                  <a:cubicBezTo>
                    <a:pt x="229" y="226"/>
                    <a:pt x="232" y="233"/>
                    <a:pt x="234" y="240"/>
                  </a:cubicBezTo>
                  <a:cubicBezTo>
                    <a:pt x="234" y="242"/>
                    <a:pt x="236" y="252"/>
                    <a:pt x="235" y="252"/>
                  </a:cubicBezTo>
                  <a:cubicBezTo>
                    <a:pt x="235" y="252"/>
                    <a:pt x="235" y="252"/>
                    <a:pt x="235" y="252"/>
                  </a:cubicBezTo>
                  <a:cubicBezTo>
                    <a:pt x="201" y="198"/>
                    <a:pt x="165" y="145"/>
                    <a:pt x="127" y="94"/>
                  </a:cubicBezTo>
                  <a:cubicBezTo>
                    <a:pt x="123" y="86"/>
                    <a:pt x="119" y="78"/>
                    <a:pt x="116" y="71"/>
                  </a:cubicBezTo>
                  <a:cubicBezTo>
                    <a:pt x="115" y="70"/>
                    <a:pt x="115" y="71"/>
                    <a:pt x="115" y="71"/>
                  </a:cubicBezTo>
                  <a:cubicBezTo>
                    <a:pt x="117" y="76"/>
                    <a:pt x="119" y="81"/>
                    <a:pt x="121" y="86"/>
                  </a:cubicBezTo>
                  <a:cubicBezTo>
                    <a:pt x="121" y="85"/>
                    <a:pt x="120" y="84"/>
                    <a:pt x="120" y="83"/>
                  </a:cubicBezTo>
                  <a:cubicBezTo>
                    <a:pt x="118" y="81"/>
                    <a:pt x="115" y="83"/>
                    <a:pt x="116" y="85"/>
                  </a:cubicBezTo>
                  <a:cubicBezTo>
                    <a:pt x="157" y="155"/>
                    <a:pt x="199" y="226"/>
                    <a:pt x="240" y="296"/>
                  </a:cubicBezTo>
                  <a:cubicBezTo>
                    <a:pt x="195" y="228"/>
                    <a:pt x="153" y="159"/>
                    <a:pt x="114" y="88"/>
                  </a:cubicBezTo>
                  <a:cubicBezTo>
                    <a:pt x="113" y="86"/>
                    <a:pt x="110" y="88"/>
                    <a:pt x="111" y="90"/>
                  </a:cubicBezTo>
                  <a:cubicBezTo>
                    <a:pt x="130" y="127"/>
                    <a:pt x="148" y="166"/>
                    <a:pt x="167" y="203"/>
                  </a:cubicBezTo>
                  <a:cubicBezTo>
                    <a:pt x="145" y="169"/>
                    <a:pt x="122" y="134"/>
                    <a:pt x="99" y="99"/>
                  </a:cubicBezTo>
                  <a:cubicBezTo>
                    <a:pt x="98" y="97"/>
                    <a:pt x="94" y="99"/>
                    <a:pt x="96" y="101"/>
                  </a:cubicBezTo>
                  <a:cubicBezTo>
                    <a:pt x="122" y="148"/>
                    <a:pt x="149" y="195"/>
                    <a:pt x="176" y="241"/>
                  </a:cubicBezTo>
                  <a:cubicBezTo>
                    <a:pt x="148" y="197"/>
                    <a:pt x="120" y="153"/>
                    <a:pt x="92" y="109"/>
                  </a:cubicBezTo>
                  <a:cubicBezTo>
                    <a:pt x="91" y="107"/>
                    <a:pt x="88" y="109"/>
                    <a:pt x="89" y="111"/>
                  </a:cubicBezTo>
                  <a:cubicBezTo>
                    <a:pt x="110" y="152"/>
                    <a:pt x="132" y="192"/>
                    <a:pt x="154" y="232"/>
                  </a:cubicBezTo>
                  <a:cubicBezTo>
                    <a:pt x="132" y="197"/>
                    <a:pt x="110" y="161"/>
                    <a:pt x="88" y="126"/>
                  </a:cubicBezTo>
                  <a:cubicBezTo>
                    <a:pt x="87" y="124"/>
                    <a:pt x="84" y="126"/>
                    <a:pt x="85" y="128"/>
                  </a:cubicBezTo>
                  <a:cubicBezTo>
                    <a:pt x="105" y="163"/>
                    <a:pt x="125" y="200"/>
                    <a:pt x="143" y="236"/>
                  </a:cubicBezTo>
                  <a:cubicBezTo>
                    <a:pt x="122" y="201"/>
                    <a:pt x="100" y="167"/>
                    <a:pt x="76" y="134"/>
                  </a:cubicBezTo>
                  <a:cubicBezTo>
                    <a:pt x="75" y="132"/>
                    <a:pt x="72" y="133"/>
                    <a:pt x="73" y="136"/>
                  </a:cubicBezTo>
                  <a:cubicBezTo>
                    <a:pt x="88" y="164"/>
                    <a:pt x="103" y="193"/>
                    <a:pt x="119" y="221"/>
                  </a:cubicBezTo>
                  <a:cubicBezTo>
                    <a:pt x="103" y="194"/>
                    <a:pt x="87" y="167"/>
                    <a:pt x="71" y="140"/>
                  </a:cubicBezTo>
                  <a:cubicBezTo>
                    <a:pt x="70" y="138"/>
                    <a:pt x="67" y="139"/>
                    <a:pt x="68" y="141"/>
                  </a:cubicBezTo>
                  <a:cubicBezTo>
                    <a:pt x="94" y="187"/>
                    <a:pt x="116" y="234"/>
                    <a:pt x="135" y="283"/>
                  </a:cubicBezTo>
                  <a:cubicBezTo>
                    <a:pt x="112" y="243"/>
                    <a:pt x="90" y="204"/>
                    <a:pt x="68" y="164"/>
                  </a:cubicBezTo>
                  <a:cubicBezTo>
                    <a:pt x="66" y="162"/>
                    <a:pt x="63" y="164"/>
                    <a:pt x="64" y="166"/>
                  </a:cubicBezTo>
                  <a:cubicBezTo>
                    <a:pt x="83" y="205"/>
                    <a:pt x="102" y="244"/>
                    <a:pt x="120" y="283"/>
                  </a:cubicBezTo>
                  <a:cubicBezTo>
                    <a:pt x="100" y="247"/>
                    <a:pt x="80" y="211"/>
                    <a:pt x="59" y="175"/>
                  </a:cubicBezTo>
                  <a:cubicBezTo>
                    <a:pt x="58" y="173"/>
                    <a:pt x="55" y="175"/>
                    <a:pt x="56" y="177"/>
                  </a:cubicBezTo>
                  <a:cubicBezTo>
                    <a:pt x="74" y="212"/>
                    <a:pt x="92" y="247"/>
                    <a:pt x="109" y="282"/>
                  </a:cubicBezTo>
                  <a:cubicBezTo>
                    <a:pt x="90" y="251"/>
                    <a:pt x="71" y="220"/>
                    <a:pt x="52" y="189"/>
                  </a:cubicBezTo>
                  <a:cubicBezTo>
                    <a:pt x="51" y="187"/>
                    <a:pt x="48" y="188"/>
                    <a:pt x="49" y="190"/>
                  </a:cubicBezTo>
                  <a:cubicBezTo>
                    <a:pt x="67" y="225"/>
                    <a:pt x="85" y="260"/>
                    <a:pt x="103" y="295"/>
                  </a:cubicBezTo>
                  <a:cubicBezTo>
                    <a:pt x="82" y="262"/>
                    <a:pt x="61" y="229"/>
                    <a:pt x="41" y="195"/>
                  </a:cubicBezTo>
                  <a:cubicBezTo>
                    <a:pt x="40" y="193"/>
                    <a:pt x="37" y="195"/>
                    <a:pt x="38" y="197"/>
                  </a:cubicBezTo>
                  <a:cubicBezTo>
                    <a:pt x="53" y="228"/>
                    <a:pt x="68" y="259"/>
                    <a:pt x="84" y="290"/>
                  </a:cubicBezTo>
                  <a:cubicBezTo>
                    <a:pt x="66" y="262"/>
                    <a:pt x="49" y="234"/>
                    <a:pt x="32" y="206"/>
                  </a:cubicBezTo>
                  <a:cubicBezTo>
                    <a:pt x="31" y="204"/>
                    <a:pt x="29" y="205"/>
                    <a:pt x="30" y="207"/>
                  </a:cubicBezTo>
                  <a:cubicBezTo>
                    <a:pt x="45" y="240"/>
                    <a:pt x="61" y="273"/>
                    <a:pt x="76" y="306"/>
                  </a:cubicBezTo>
                  <a:cubicBezTo>
                    <a:pt x="57" y="276"/>
                    <a:pt x="40" y="244"/>
                    <a:pt x="24" y="212"/>
                  </a:cubicBezTo>
                  <a:cubicBezTo>
                    <a:pt x="23" y="210"/>
                    <a:pt x="21" y="211"/>
                    <a:pt x="22" y="213"/>
                  </a:cubicBezTo>
                  <a:cubicBezTo>
                    <a:pt x="42" y="256"/>
                    <a:pt x="62" y="299"/>
                    <a:pt x="82" y="342"/>
                  </a:cubicBezTo>
                  <a:cubicBezTo>
                    <a:pt x="55" y="301"/>
                    <a:pt x="34" y="258"/>
                    <a:pt x="13" y="214"/>
                  </a:cubicBezTo>
                  <a:cubicBezTo>
                    <a:pt x="12" y="212"/>
                    <a:pt x="10" y="213"/>
                    <a:pt x="10" y="215"/>
                  </a:cubicBezTo>
                  <a:cubicBezTo>
                    <a:pt x="10" y="215"/>
                    <a:pt x="10" y="215"/>
                    <a:pt x="10" y="215"/>
                  </a:cubicBezTo>
                  <a:cubicBezTo>
                    <a:pt x="10" y="215"/>
                    <a:pt x="10" y="215"/>
                    <a:pt x="10" y="215"/>
                  </a:cubicBezTo>
                  <a:cubicBezTo>
                    <a:pt x="10" y="215"/>
                    <a:pt x="10" y="215"/>
                    <a:pt x="10" y="215"/>
                  </a:cubicBezTo>
                  <a:cubicBezTo>
                    <a:pt x="29" y="260"/>
                    <a:pt x="50" y="304"/>
                    <a:pt x="72" y="347"/>
                  </a:cubicBezTo>
                  <a:cubicBezTo>
                    <a:pt x="57" y="323"/>
                    <a:pt x="42" y="297"/>
                    <a:pt x="29" y="271"/>
                  </a:cubicBezTo>
                  <a:cubicBezTo>
                    <a:pt x="21" y="251"/>
                    <a:pt x="12" y="232"/>
                    <a:pt x="4" y="212"/>
                  </a:cubicBezTo>
                  <a:cubicBezTo>
                    <a:pt x="3" y="210"/>
                    <a:pt x="0" y="211"/>
                    <a:pt x="1" y="213"/>
                  </a:cubicBezTo>
                  <a:cubicBezTo>
                    <a:pt x="10" y="235"/>
                    <a:pt x="19" y="257"/>
                    <a:pt x="30" y="278"/>
                  </a:cubicBezTo>
                  <a:cubicBezTo>
                    <a:pt x="46" y="314"/>
                    <a:pt x="64" y="348"/>
                    <a:pt x="83" y="382"/>
                  </a:cubicBezTo>
                  <a:cubicBezTo>
                    <a:pt x="84" y="384"/>
                    <a:pt x="86" y="382"/>
                    <a:pt x="85" y="381"/>
                  </a:cubicBezTo>
                  <a:cubicBezTo>
                    <a:pt x="76" y="364"/>
                    <a:pt x="67" y="347"/>
                    <a:pt x="58" y="330"/>
                  </a:cubicBezTo>
                  <a:cubicBezTo>
                    <a:pt x="67" y="345"/>
                    <a:pt x="77" y="360"/>
                    <a:pt x="87" y="375"/>
                  </a:cubicBezTo>
                  <a:cubicBezTo>
                    <a:pt x="88" y="376"/>
                    <a:pt x="90" y="375"/>
                    <a:pt x="90" y="373"/>
                  </a:cubicBezTo>
                  <a:cubicBezTo>
                    <a:pt x="72" y="342"/>
                    <a:pt x="56" y="310"/>
                    <a:pt x="41" y="277"/>
                  </a:cubicBezTo>
                  <a:cubicBezTo>
                    <a:pt x="55" y="305"/>
                    <a:pt x="71" y="332"/>
                    <a:pt x="89" y="358"/>
                  </a:cubicBezTo>
                  <a:cubicBezTo>
                    <a:pt x="90" y="360"/>
                    <a:pt x="92" y="358"/>
                    <a:pt x="92" y="357"/>
                  </a:cubicBezTo>
                  <a:cubicBezTo>
                    <a:pt x="78" y="328"/>
                    <a:pt x="65" y="299"/>
                    <a:pt x="51" y="270"/>
                  </a:cubicBezTo>
                  <a:cubicBezTo>
                    <a:pt x="62" y="289"/>
                    <a:pt x="73" y="307"/>
                    <a:pt x="85" y="326"/>
                  </a:cubicBezTo>
                  <a:cubicBezTo>
                    <a:pt x="86" y="327"/>
                    <a:pt x="89" y="326"/>
                    <a:pt x="88" y="324"/>
                  </a:cubicBezTo>
                  <a:cubicBezTo>
                    <a:pt x="73" y="293"/>
                    <a:pt x="59" y="262"/>
                    <a:pt x="44" y="231"/>
                  </a:cubicBezTo>
                  <a:cubicBezTo>
                    <a:pt x="63" y="262"/>
                    <a:pt x="81" y="292"/>
                    <a:pt x="100" y="323"/>
                  </a:cubicBezTo>
                  <a:cubicBezTo>
                    <a:pt x="101" y="325"/>
                    <a:pt x="103" y="323"/>
                    <a:pt x="102" y="322"/>
                  </a:cubicBezTo>
                  <a:cubicBezTo>
                    <a:pt x="86" y="288"/>
                    <a:pt x="70" y="255"/>
                    <a:pt x="54" y="222"/>
                  </a:cubicBezTo>
                  <a:cubicBezTo>
                    <a:pt x="76" y="258"/>
                    <a:pt x="99" y="295"/>
                    <a:pt x="121" y="331"/>
                  </a:cubicBezTo>
                  <a:cubicBezTo>
                    <a:pt x="122" y="333"/>
                    <a:pt x="125" y="331"/>
                    <a:pt x="124" y="329"/>
                  </a:cubicBezTo>
                  <a:cubicBezTo>
                    <a:pt x="107" y="295"/>
                    <a:pt x="89" y="261"/>
                    <a:pt x="72" y="227"/>
                  </a:cubicBezTo>
                  <a:cubicBezTo>
                    <a:pt x="90" y="257"/>
                    <a:pt x="109" y="287"/>
                    <a:pt x="127" y="317"/>
                  </a:cubicBezTo>
                  <a:cubicBezTo>
                    <a:pt x="128" y="319"/>
                    <a:pt x="131" y="318"/>
                    <a:pt x="130" y="316"/>
                  </a:cubicBezTo>
                  <a:cubicBezTo>
                    <a:pt x="118" y="291"/>
                    <a:pt x="105" y="267"/>
                    <a:pt x="93" y="242"/>
                  </a:cubicBezTo>
                  <a:cubicBezTo>
                    <a:pt x="109" y="271"/>
                    <a:pt x="126" y="300"/>
                    <a:pt x="142" y="329"/>
                  </a:cubicBezTo>
                  <a:cubicBezTo>
                    <a:pt x="143" y="331"/>
                    <a:pt x="146" y="329"/>
                    <a:pt x="145" y="327"/>
                  </a:cubicBezTo>
                  <a:cubicBezTo>
                    <a:pt x="126" y="288"/>
                    <a:pt x="108" y="249"/>
                    <a:pt x="89" y="210"/>
                  </a:cubicBezTo>
                  <a:cubicBezTo>
                    <a:pt x="107" y="241"/>
                    <a:pt x="125" y="273"/>
                    <a:pt x="143" y="304"/>
                  </a:cubicBezTo>
                  <a:cubicBezTo>
                    <a:pt x="144" y="306"/>
                    <a:pt x="147" y="305"/>
                    <a:pt x="146" y="303"/>
                  </a:cubicBezTo>
                  <a:cubicBezTo>
                    <a:pt x="134" y="269"/>
                    <a:pt x="120" y="237"/>
                    <a:pt x="105" y="205"/>
                  </a:cubicBezTo>
                  <a:cubicBezTo>
                    <a:pt x="123" y="235"/>
                    <a:pt x="140" y="266"/>
                    <a:pt x="158" y="296"/>
                  </a:cubicBezTo>
                  <a:cubicBezTo>
                    <a:pt x="159" y="298"/>
                    <a:pt x="162" y="296"/>
                    <a:pt x="161" y="294"/>
                  </a:cubicBezTo>
                  <a:cubicBezTo>
                    <a:pt x="137" y="249"/>
                    <a:pt x="114" y="204"/>
                    <a:pt x="90" y="159"/>
                  </a:cubicBezTo>
                  <a:cubicBezTo>
                    <a:pt x="118" y="200"/>
                    <a:pt x="144" y="243"/>
                    <a:pt x="168" y="288"/>
                  </a:cubicBezTo>
                  <a:cubicBezTo>
                    <a:pt x="169" y="290"/>
                    <a:pt x="172" y="288"/>
                    <a:pt x="171" y="286"/>
                  </a:cubicBezTo>
                  <a:cubicBezTo>
                    <a:pt x="156" y="254"/>
                    <a:pt x="141" y="223"/>
                    <a:pt x="124" y="192"/>
                  </a:cubicBezTo>
                  <a:cubicBezTo>
                    <a:pt x="144" y="223"/>
                    <a:pt x="163" y="254"/>
                    <a:pt x="183" y="286"/>
                  </a:cubicBezTo>
                  <a:cubicBezTo>
                    <a:pt x="184" y="288"/>
                    <a:pt x="187" y="286"/>
                    <a:pt x="186" y="284"/>
                  </a:cubicBezTo>
                  <a:cubicBezTo>
                    <a:pt x="163" y="241"/>
                    <a:pt x="139" y="198"/>
                    <a:pt x="116" y="155"/>
                  </a:cubicBezTo>
                  <a:cubicBezTo>
                    <a:pt x="149" y="206"/>
                    <a:pt x="182" y="258"/>
                    <a:pt x="215" y="310"/>
                  </a:cubicBezTo>
                  <a:cubicBezTo>
                    <a:pt x="216" y="312"/>
                    <a:pt x="220" y="310"/>
                    <a:pt x="218" y="308"/>
                  </a:cubicBezTo>
                  <a:cubicBezTo>
                    <a:pt x="189" y="256"/>
                    <a:pt x="159" y="204"/>
                    <a:pt x="130" y="153"/>
                  </a:cubicBezTo>
                  <a:cubicBezTo>
                    <a:pt x="149" y="182"/>
                    <a:pt x="168" y="211"/>
                    <a:pt x="187" y="240"/>
                  </a:cubicBezTo>
                  <a:cubicBezTo>
                    <a:pt x="208" y="279"/>
                    <a:pt x="232" y="316"/>
                    <a:pt x="259" y="350"/>
                  </a:cubicBezTo>
                  <a:cubicBezTo>
                    <a:pt x="260" y="352"/>
                    <a:pt x="263" y="349"/>
                    <a:pt x="262" y="348"/>
                  </a:cubicBezTo>
                  <a:cubicBezTo>
                    <a:pt x="238" y="311"/>
                    <a:pt x="214" y="274"/>
                    <a:pt x="190" y="238"/>
                  </a:cubicBezTo>
                  <a:cubicBezTo>
                    <a:pt x="174" y="209"/>
                    <a:pt x="159" y="179"/>
                    <a:pt x="145" y="150"/>
                  </a:cubicBezTo>
                  <a:cubicBezTo>
                    <a:pt x="185" y="219"/>
                    <a:pt x="228" y="287"/>
                    <a:pt x="273" y="353"/>
                  </a:cubicBezTo>
                  <a:cubicBezTo>
                    <a:pt x="275" y="355"/>
                    <a:pt x="278" y="353"/>
                    <a:pt x="277" y="351"/>
                  </a:cubicBezTo>
                  <a:cubicBezTo>
                    <a:pt x="244" y="295"/>
                    <a:pt x="212" y="240"/>
                    <a:pt x="179" y="184"/>
                  </a:cubicBezTo>
                  <a:cubicBezTo>
                    <a:pt x="194" y="205"/>
                    <a:pt x="209" y="226"/>
                    <a:pt x="226" y="246"/>
                  </a:cubicBezTo>
                  <a:cubicBezTo>
                    <a:pt x="248" y="280"/>
                    <a:pt x="269" y="314"/>
                    <a:pt x="290" y="348"/>
                  </a:cubicBezTo>
                  <a:cubicBezTo>
                    <a:pt x="267" y="325"/>
                    <a:pt x="248" y="297"/>
                    <a:pt x="235" y="267"/>
                  </a:cubicBezTo>
                  <a:cubicBezTo>
                    <a:pt x="234" y="265"/>
                    <a:pt x="231" y="267"/>
                    <a:pt x="232" y="269"/>
                  </a:cubicBezTo>
                  <a:cubicBezTo>
                    <a:pt x="247" y="304"/>
                    <a:pt x="270" y="336"/>
                    <a:pt x="299" y="361"/>
                  </a:cubicBezTo>
                  <a:cubicBezTo>
                    <a:pt x="300" y="363"/>
                    <a:pt x="303" y="361"/>
                    <a:pt x="302" y="359"/>
                  </a:cubicBezTo>
                  <a:cubicBezTo>
                    <a:pt x="281" y="325"/>
                    <a:pt x="260" y="291"/>
                    <a:pt x="238" y="257"/>
                  </a:cubicBezTo>
                  <a:cubicBezTo>
                    <a:pt x="238" y="257"/>
                    <a:pt x="239" y="256"/>
                    <a:pt x="239" y="256"/>
                  </a:cubicBezTo>
                  <a:cubicBezTo>
                    <a:pt x="238" y="246"/>
                    <a:pt x="236" y="237"/>
                    <a:pt x="233" y="228"/>
                  </a:cubicBezTo>
                  <a:cubicBezTo>
                    <a:pt x="240" y="236"/>
                    <a:pt x="247" y="244"/>
                    <a:pt x="254" y="251"/>
                  </a:cubicBezTo>
                  <a:cubicBezTo>
                    <a:pt x="255" y="253"/>
                    <a:pt x="257" y="251"/>
                    <a:pt x="256" y="250"/>
                  </a:cubicBezTo>
                  <a:cubicBezTo>
                    <a:pt x="229" y="207"/>
                    <a:pt x="202" y="163"/>
                    <a:pt x="175" y="120"/>
                  </a:cubicBezTo>
                  <a:cubicBezTo>
                    <a:pt x="196" y="150"/>
                    <a:pt x="217" y="179"/>
                    <a:pt x="240" y="208"/>
                  </a:cubicBezTo>
                  <a:cubicBezTo>
                    <a:pt x="251" y="224"/>
                    <a:pt x="264" y="240"/>
                    <a:pt x="278" y="255"/>
                  </a:cubicBezTo>
                  <a:cubicBezTo>
                    <a:pt x="279" y="257"/>
                    <a:pt x="282" y="255"/>
                    <a:pt x="280" y="253"/>
                  </a:cubicBezTo>
                  <a:cubicBezTo>
                    <a:pt x="268" y="238"/>
                    <a:pt x="256" y="224"/>
                    <a:pt x="245" y="209"/>
                  </a:cubicBezTo>
                  <a:cubicBezTo>
                    <a:pt x="236" y="196"/>
                    <a:pt x="228" y="184"/>
                    <a:pt x="220" y="171"/>
                  </a:cubicBezTo>
                  <a:cubicBezTo>
                    <a:pt x="250" y="213"/>
                    <a:pt x="283" y="255"/>
                    <a:pt x="320" y="292"/>
                  </a:cubicBezTo>
                  <a:cubicBezTo>
                    <a:pt x="322" y="293"/>
                    <a:pt x="324" y="291"/>
                    <a:pt x="323" y="290"/>
                  </a:cubicBezTo>
                  <a:close/>
                  <a:moveTo>
                    <a:pt x="185" y="188"/>
                  </a:moveTo>
                  <a:cubicBezTo>
                    <a:pt x="170" y="167"/>
                    <a:pt x="156" y="145"/>
                    <a:pt x="143" y="123"/>
                  </a:cubicBezTo>
                  <a:cubicBezTo>
                    <a:pt x="167" y="156"/>
                    <a:pt x="190" y="190"/>
                    <a:pt x="212" y="224"/>
                  </a:cubicBezTo>
                  <a:cubicBezTo>
                    <a:pt x="203" y="212"/>
                    <a:pt x="194" y="200"/>
                    <a:pt x="185" y="188"/>
                  </a:cubicBezTo>
                  <a:close/>
                  <a:moveTo>
                    <a:pt x="145" y="102"/>
                  </a:moveTo>
                  <a:cubicBezTo>
                    <a:pt x="143" y="99"/>
                    <a:pt x="142" y="96"/>
                    <a:pt x="140" y="93"/>
                  </a:cubicBezTo>
                  <a:cubicBezTo>
                    <a:pt x="142" y="96"/>
                    <a:pt x="144" y="99"/>
                    <a:pt x="146" y="102"/>
                  </a:cubicBezTo>
                  <a:cubicBezTo>
                    <a:pt x="168" y="135"/>
                    <a:pt x="192" y="167"/>
                    <a:pt x="213" y="200"/>
                  </a:cubicBezTo>
                  <a:cubicBezTo>
                    <a:pt x="201" y="184"/>
                    <a:pt x="188" y="169"/>
                    <a:pt x="177" y="152"/>
                  </a:cubicBezTo>
                  <a:cubicBezTo>
                    <a:pt x="166" y="136"/>
                    <a:pt x="155" y="119"/>
                    <a:pt x="145" y="102"/>
                  </a:cubicBezTo>
                  <a:close/>
                  <a:moveTo>
                    <a:pt x="171" y="95"/>
                  </a:moveTo>
                  <a:cubicBezTo>
                    <a:pt x="158" y="76"/>
                    <a:pt x="146" y="56"/>
                    <a:pt x="137" y="35"/>
                  </a:cubicBezTo>
                  <a:cubicBezTo>
                    <a:pt x="149" y="56"/>
                    <a:pt x="162" y="78"/>
                    <a:pt x="174" y="99"/>
                  </a:cubicBezTo>
                  <a:cubicBezTo>
                    <a:pt x="173" y="98"/>
                    <a:pt x="172" y="96"/>
                    <a:pt x="17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3"/>
            <p:cNvSpPr/>
            <p:nvPr/>
          </p:nvSpPr>
          <p:spPr bwMode="auto">
            <a:xfrm>
              <a:off x="3955" y="4142"/>
              <a:ext cx="69" cy="157"/>
            </a:xfrm>
            <a:custGeom>
              <a:avLst/>
              <a:gdLst>
                <a:gd name="T0" fmla="*/ 46 w 47"/>
                <a:gd name="T1" fmla="*/ 79 h 107"/>
                <a:gd name="T2" fmla="*/ 44 w 47"/>
                <a:gd name="T3" fmla="*/ 74 h 107"/>
                <a:gd name="T4" fmla="*/ 35 w 47"/>
                <a:gd name="T5" fmla="*/ 56 h 107"/>
                <a:gd name="T6" fmla="*/ 26 w 47"/>
                <a:gd name="T7" fmla="*/ 38 h 107"/>
                <a:gd name="T8" fmla="*/ 7 w 47"/>
                <a:gd name="T9" fmla="*/ 1 h 107"/>
                <a:gd name="T10" fmla="*/ 5 w 47"/>
                <a:gd name="T11" fmla="*/ 2 h 107"/>
                <a:gd name="T12" fmla="*/ 13 w 47"/>
                <a:gd name="T13" fmla="*/ 24 h 107"/>
                <a:gd name="T14" fmla="*/ 15 w 47"/>
                <a:gd name="T15" fmla="*/ 32 h 107"/>
                <a:gd name="T16" fmla="*/ 15 w 47"/>
                <a:gd name="T17" fmla="*/ 32 h 107"/>
                <a:gd name="T18" fmla="*/ 5 w 47"/>
                <a:gd name="T19" fmla="*/ 13 h 107"/>
                <a:gd name="T20" fmla="*/ 6 w 47"/>
                <a:gd name="T21" fmla="*/ 11 h 107"/>
                <a:gd name="T22" fmla="*/ 2 w 47"/>
                <a:gd name="T23" fmla="*/ 9 h 107"/>
                <a:gd name="T24" fmla="*/ 0 w 47"/>
                <a:gd name="T25" fmla="*/ 11 h 107"/>
                <a:gd name="T26" fmla="*/ 23 w 47"/>
                <a:gd name="T27" fmla="*/ 51 h 107"/>
                <a:gd name="T28" fmla="*/ 25 w 47"/>
                <a:gd name="T29" fmla="*/ 50 h 107"/>
                <a:gd name="T30" fmla="*/ 14 w 47"/>
                <a:gd name="T31" fmla="*/ 21 h 107"/>
                <a:gd name="T32" fmla="*/ 34 w 47"/>
                <a:gd name="T33" fmla="*/ 60 h 107"/>
                <a:gd name="T34" fmla="*/ 31 w 47"/>
                <a:gd name="T35" fmla="*/ 57 h 107"/>
                <a:gd name="T36" fmla="*/ 29 w 47"/>
                <a:gd name="T37" fmla="*/ 58 h 107"/>
                <a:gd name="T38" fmla="*/ 35 w 47"/>
                <a:gd name="T39" fmla="*/ 74 h 107"/>
                <a:gd name="T40" fmla="*/ 39 w 47"/>
                <a:gd name="T41" fmla="*/ 91 h 107"/>
                <a:gd name="T42" fmla="*/ 33 w 47"/>
                <a:gd name="T43" fmla="*/ 92 h 107"/>
                <a:gd name="T44" fmla="*/ 29 w 47"/>
                <a:gd name="T45" fmla="*/ 79 h 107"/>
                <a:gd name="T46" fmla="*/ 27 w 47"/>
                <a:gd name="T47" fmla="*/ 79 h 107"/>
                <a:gd name="T48" fmla="*/ 31 w 47"/>
                <a:gd name="T49" fmla="*/ 92 h 107"/>
                <a:gd name="T50" fmla="*/ 35 w 47"/>
                <a:gd name="T51" fmla="*/ 106 h 107"/>
                <a:gd name="T52" fmla="*/ 36 w 47"/>
                <a:gd name="T53" fmla="*/ 106 h 107"/>
                <a:gd name="T54" fmla="*/ 34 w 47"/>
                <a:gd name="T55" fmla="*/ 95 h 107"/>
                <a:gd name="T56" fmla="*/ 41 w 47"/>
                <a:gd name="T57" fmla="*/ 101 h 107"/>
                <a:gd name="T58" fmla="*/ 42 w 47"/>
                <a:gd name="T59" fmla="*/ 100 h 107"/>
                <a:gd name="T60" fmla="*/ 36 w 47"/>
                <a:gd name="T61" fmla="*/ 70 h 107"/>
                <a:gd name="T62" fmla="*/ 35 w 47"/>
                <a:gd name="T63" fmla="*/ 64 h 107"/>
                <a:gd name="T64" fmla="*/ 40 w 47"/>
                <a:gd name="T65" fmla="*/ 71 h 107"/>
                <a:gd name="T66" fmla="*/ 41 w 47"/>
                <a:gd name="T67" fmla="*/ 74 h 107"/>
                <a:gd name="T68" fmla="*/ 43 w 47"/>
                <a:gd name="T69" fmla="*/ 77 h 107"/>
                <a:gd name="T70" fmla="*/ 44 w 47"/>
                <a:gd name="T71" fmla="*/ 80 h 107"/>
                <a:gd name="T72" fmla="*/ 46 w 47"/>
                <a:gd name="T73" fmla="*/ 7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7" h="107">
                  <a:moveTo>
                    <a:pt x="46" y="79"/>
                  </a:moveTo>
                  <a:cubicBezTo>
                    <a:pt x="46" y="77"/>
                    <a:pt x="45" y="76"/>
                    <a:pt x="44" y="74"/>
                  </a:cubicBezTo>
                  <a:cubicBezTo>
                    <a:pt x="45" y="71"/>
                    <a:pt x="36" y="59"/>
                    <a:pt x="35" y="56"/>
                  </a:cubicBezTo>
                  <a:cubicBezTo>
                    <a:pt x="32" y="50"/>
                    <a:pt x="29" y="44"/>
                    <a:pt x="26" y="38"/>
                  </a:cubicBezTo>
                  <a:cubicBezTo>
                    <a:pt x="19" y="26"/>
                    <a:pt x="13" y="13"/>
                    <a:pt x="7" y="1"/>
                  </a:cubicBezTo>
                  <a:cubicBezTo>
                    <a:pt x="6" y="0"/>
                    <a:pt x="4" y="1"/>
                    <a:pt x="5" y="2"/>
                  </a:cubicBezTo>
                  <a:cubicBezTo>
                    <a:pt x="7" y="10"/>
                    <a:pt x="10" y="17"/>
                    <a:pt x="13" y="24"/>
                  </a:cubicBezTo>
                  <a:cubicBezTo>
                    <a:pt x="13" y="26"/>
                    <a:pt x="14" y="29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3" y="29"/>
                    <a:pt x="7" y="14"/>
                    <a:pt x="5" y="13"/>
                  </a:cubicBezTo>
                  <a:cubicBezTo>
                    <a:pt x="6" y="13"/>
                    <a:pt x="7" y="12"/>
                    <a:pt x="6" y="11"/>
                  </a:cubicBezTo>
                  <a:cubicBezTo>
                    <a:pt x="4" y="11"/>
                    <a:pt x="3" y="10"/>
                    <a:pt x="2" y="9"/>
                  </a:cubicBezTo>
                  <a:cubicBezTo>
                    <a:pt x="1" y="8"/>
                    <a:pt x="0" y="10"/>
                    <a:pt x="0" y="11"/>
                  </a:cubicBezTo>
                  <a:cubicBezTo>
                    <a:pt x="8" y="24"/>
                    <a:pt x="15" y="38"/>
                    <a:pt x="23" y="51"/>
                  </a:cubicBezTo>
                  <a:cubicBezTo>
                    <a:pt x="23" y="52"/>
                    <a:pt x="25" y="52"/>
                    <a:pt x="25" y="5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21" y="34"/>
                    <a:pt x="27" y="47"/>
                    <a:pt x="34" y="60"/>
                  </a:cubicBezTo>
                  <a:cubicBezTo>
                    <a:pt x="33" y="59"/>
                    <a:pt x="32" y="58"/>
                    <a:pt x="31" y="57"/>
                  </a:cubicBezTo>
                  <a:cubicBezTo>
                    <a:pt x="30" y="56"/>
                    <a:pt x="29" y="57"/>
                    <a:pt x="29" y="58"/>
                  </a:cubicBezTo>
                  <a:cubicBezTo>
                    <a:pt x="31" y="63"/>
                    <a:pt x="33" y="69"/>
                    <a:pt x="35" y="74"/>
                  </a:cubicBezTo>
                  <a:cubicBezTo>
                    <a:pt x="36" y="78"/>
                    <a:pt x="40" y="88"/>
                    <a:pt x="39" y="91"/>
                  </a:cubicBezTo>
                  <a:cubicBezTo>
                    <a:pt x="37" y="96"/>
                    <a:pt x="35" y="95"/>
                    <a:pt x="33" y="92"/>
                  </a:cubicBezTo>
                  <a:cubicBezTo>
                    <a:pt x="32" y="88"/>
                    <a:pt x="30" y="83"/>
                    <a:pt x="29" y="79"/>
                  </a:cubicBezTo>
                  <a:cubicBezTo>
                    <a:pt x="28" y="77"/>
                    <a:pt x="27" y="78"/>
                    <a:pt x="27" y="79"/>
                  </a:cubicBezTo>
                  <a:cubicBezTo>
                    <a:pt x="27" y="84"/>
                    <a:pt x="29" y="88"/>
                    <a:pt x="31" y="92"/>
                  </a:cubicBezTo>
                  <a:cubicBezTo>
                    <a:pt x="33" y="96"/>
                    <a:pt x="34" y="101"/>
                    <a:pt x="35" y="106"/>
                  </a:cubicBezTo>
                  <a:cubicBezTo>
                    <a:pt x="35" y="107"/>
                    <a:pt x="36" y="106"/>
                    <a:pt x="36" y="106"/>
                  </a:cubicBezTo>
                  <a:cubicBezTo>
                    <a:pt x="36" y="102"/>
                    <a:pt x="35" y="98"/>
                    <a:pt x="34" y="95"/>
                  </a:cubicBezTo>
                  <a:cubicBezTo>
                    <a:pt x="36" y="97"/>
                    <a:pt x="38" y="99"/>
                    <a:pt x="41" y="101"/>
                  </a:cubicBezTo>
                  <a:cubicBezTo>
                    <a:pt x="41" y="101"/>
                    <a:pt x="42" y="100"/>
                    <a:pt x="42" y="100"/>
                  </a:cubicBezTo>
                  <a:cubicBezTo>
                    <a:pt x="41" y="89"/>
                    <a:pt x="39" y="79"/>
                    <a:pt x="36" y="70"/>
                  </a:cubicBezTo>
                  <a:cubicBezTo>
                    <a:pt x="35" y="66"/>
                    <a:pt x="29" y="57"/>
                    <a:pt x="35" y="64"/>
                  </a:cubicBezTo>
                  <a:cubicBezTo>
                    <a:pt x="37" y="66"/>
                    <a:pt x="38" y="69"/>
                    <a:pt x="40" y="71"/>
                  </a:cubicBezTo>
                  <a:cubicBezTo>
                    <a:pt x="40" y="72"/>
                    <a:pt x="41" y="73"/>
                    <a:pt x="41" y="74"/>
                  </a:cubicBezTo>
                  <a:cubicBezTo>
                    <a:pt x="42" y="76"/>
                    <a:pt x="42" y="76"/>
                    <a:pt x="43" y="77"/>
                  </a:cubicBezTo>
                  <a:cubicBezTo>
                    <a:pt x="43" y="78"/>
                    <a:pt x="44" y="79"/>
                    <a:pt x="44" y="80"/>
                  </a:cubicBezTo>
                  <a:cubicBezTo>
                    <a:pt x="45" y="81"/>
                    <a:pt x="47" y="80"/>
                    <a:pt x="46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4"/>
            <p:cNvSpPr/>
            <p:nvPr/>
          </p:nvSpPr>
          <p:spPr bwMode="auto">
            <a:xfrm>
              <a:off x="3984" y="4164"/>
              <a:ext cx="68" cy="85"/>
            </a:xfrm>
            <a:custGeom>
              <a:avLst/>
              <a:gdLst>
                <a:gd name="T0" fmla="*/ 45 w 46"/>
                <a:gd name="T1" fmla="*/ 23 h 58"/>
                <a:gd name="T2" fmla="*/ 33 w 46"/>
                <a:gd name="T3" fmla="*/ 11 h 58"/>
                <a:gd name="T4" fmla="*/ 30 w 46"/>
                <a:gd name="T5" fmla="*/ 13 h 58"/>
                <a:gd name="T6" fmla="*/ 31 w 46"/>
                <a:gd name="T7" fmla="*/ 19 h 58"/>
                <a:gd name="T8" fmla="*/ 27 w 46"/>
                <a:gd name="T9" fmla="*/ 19 h 58"/>
                <a:gd name="T10" fmla="*/ 18 w 46"/>
                <a:gd name="T11" fmla="*/ 9 h 58"/>
                <a:gd name="T12" fmla="*/ 16 w 46"/>
                <a:gd name="T13" fmla="*/ 11 h 58"/>
                <a:gd name="T14" fmla="*/ 26 w 46"/>
                <a:gd name="T15" fmla="*/ 36 h 58"/>
                <a:gd name="T16" fmla="*/ 3 w 46"/>
                <a:gd name="T17" fmla="*/ 1 h 58"/>
                <a:gd name="T18" fmla="*/ 1 w 46"/>
                <a:gd name="T19" fmla="*/ 2 h 58"/>
                <a:gd name="T20" fmla="*/ 30 w 46"/>
                <a:gd name="T21" fmla="*/ 58 h 58"/>
                <a:gd name="T22" fmla="*/ 31 w 46"/>
                <a:gd name="T23" fmla="*/ 57 h 58"/>
                <a:gd name="T24" fmla="*/ 11 w 46"/>
                <a:gd name="T25" fmla="*/ 19 h 58"/>
                <a:gd name="T26" fmla="*/ 29 w 46"/>
                <a:gd name="T27" fmla="*/ 45 h 58"/>
                <a:gd name="T28" fmla="*/ 31 w 46"/>
                <a:gd name="T29" fmla="*/ 44 h 58"/>
                <a:gd name="T30" fmla="*/ 23 w 46"/>
                <a:gd name="T31" fmla="*/ 19 h 58"/>
                <a:gd name="T32" fmla="*/ 30 w 46"/>
                <a:gd name="T33" fmla="*/ 28 h 58"/>
                <a:gd name="T34" fmla="*/ 33 w 46"/>
                <a:gd name="T35" fmla="*/ 27 h 58"/>
                <a:gd name="T36" fmla="*/ 35 w 46"/>
                <a:gd name="T37" fmla="*/ 17 h 58"/>
                <a:gd name="T38" fmla="*/ 43 w 46"/>
                <a:gd name="T39" fmla="*/ 25 h 58"/>
                <a:gd name="T40" fmla="*/ 45 w 46"/>
                <a:gd name="T41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58">
                  <a:moveTo>
                    <a:pt x="45" y="23"/>
                  </a:moveTo>
                  <a:cubicBezTo>
                    <a:pt x="41" y="19"/>
                    <a:pt x="37" y="15"/>
                    <a:pt x="33" y="11"/>
                  </a:cubicBezTo>
                  <a:cubicBezTo>
                    <a:pt x="32" y="10"/>
                    <a:pt x="30" y="11"/>
                    <a:pt x="30" y="13"/>
                  </a:cubicBezTo>
                  <a:cubicBezTo>
                    <a:pt x="32" y="15"/>
                    <a:pt x="32" y="17"/>
                    <a:pt x="31" y="19"/>
                  </a:cubicBezTo>
                  <a:cubicBezTo>
                    <a:pt x="30" y="23"/>
                    <a:pt x="29" y="23"/>
                    <a:pt x="27" y="19"/>
                  </a:cubicBezTo>
                  <a:cubicBezTo>
                    <a:pt x="23" y="17"/>
                    <a:pt x="20" y="12"/>
                    <a:pt x="18" y="9"/>
                  </a:cubicBezTo>
                  <a:cubicBezTo>
                    <a:pt x="17" y="8"/>
                    <a:pt x="15" y="9"/>
                    <a:pt x="16" y="11"/>
                  </a:cubicBezTo>
                  <a:cubicBezTo>
                    <a:pt x="20" y="19"/>
                    <a:pt x="23" y="27"/>
                    <a:pt x="26" y="36"/>
                  </a:cubicBezTo>
                  <a:cubicBezTo>
                    <a:pt x="18" y="25"/>
                    <a:pt x="11" y="13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1" y="21"/>
                    <a:pt x="20" y="40"/>
                    <a:pt x="30" y="58"/>
                  </a:cubicBezTo>
                  <a:cubicBezTo>
                    <a:pt x="30" y="58"/>
                    <a:pt x="31" y="58"/>
                    <a:pt x="31" y="57"/>
                  </a:cubicBezTo>
                  <a:cubicBezTo>
                    <a:pt x="24" y="44"/>
                    <a:pt x="18" y="32"/>
                    <a:pt x="11" y="19"/>
                  </a:cubicBezTo>
                  <a:cubicBezTo>
                    <a:pt x="17" y="27"/>
                    <a:pt x="23" y="36"/>
                    <a:pt x="29" y="45"/>
                  </a:cubicBezTo>
                  <a:cubicBezTo>
                    <a:pt x="30" y="46"/>
                    <a:pt x="32" y="46"/>
                    <a:pt x="31" y="44"/>
                  </a:cubicBezTo>
                  <a:cubicBezTo>
                    <a:pt x="29" y="35"/>
                    <a:pt x="26" y="27"/>
                    <a:pt x="23" y="19"/>
                  </a:cubicBezTo>
                  <a:cubicBezTo>
                    <a:pt x="25" y="22"/>
                    <a:pt x="28" y="25"/>
                    <a:pt x="30" y="28"/>
                  </a:cubicBezTo>
                  <a:cubicBezTo>
                    <a:pt x="31" y="28"/>
                    <a:pt x="32" y="28"/>
                    <a:pt x="33" y="27"/>
                  </a:cubicBezTo>
                  <a:cubicBezTo>
                    <a:pt x="34" y="24"/>
                    <a:pt x="35" y="20"/>
                    <a:pt x="35" y="17"/>
                  </a:cubicBezTo>
                  <a:cubicBezTo>
                    <a:pt x="37" y="20"/>
                    <a:pt x="40" y="22"/>
                    <a:pt x="43" y="25"/>
                  </a:cubicBezTo>
                  <a:cubicBezTo>
                    <a:pt x="44" y="26"/>
                    <a:pt x="46" y="24"/>
                    <a:pt x="4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5"/>
            <p:cNvSpPr/>
            <p:nvPr/>
          </p:nvSpPr>
          <p:spPr bwMode="auto">
            <a:xfrm>
              <a:off x="3815" y="4215"/>
              <a:ext cx="41" cy="59"/>
            </a:xfrm>
            <a:custGeom>
              <a:avLst/>
              <a:gdLst>
                <a:gd name="T0" fmla="*/ 27 w 28"/>
                <a:gd name="T1" fmla="*/ 23 h 40"/>
                <a:gd name="T2" fmla="*/ 11 w 28"/>
                <a:gd name="T3" fmla="*/ 2 h 40"/>
                <a:gd name="T4" fmla="*/ 8 w 28"/>
                <a:gd name="T5" fmla="*/ 3 h 40"/>
                <a:gd name="T6" fmla="*/ 17 w 28"/>
                <a:gd name="T7" fmla="*/ 24 h 40"/>
                <a:gd name="T8" fmla="*/ 3 w 28"/>
                <a:gd name="T9" fmla="*/ 5 h 40"/>
                <a:gd name="T10" fmla="*/ 1 w 28"/>
                <a:gd name="T11" fmla="*/ 6 h 40"/>
                <a:gd name="T12" fmla="*/ 10 w 28"/>
                <a:gd name="T13" fmla="*/ 26 h 40"/>
                <a:gd name="T14" fmla="*/ 12 w 28"/>
                <a:gd name="T15" fmla="*/ 34 h 40"/>
                <a:gd name="T16" fmla="*/ 13 w 28"/>
                <a:gd name="T17" fmla="*/ 37 h 40"/>
                <a:gd name="T18" fmla="*/ 10 w 28"/>
                <a:gd name="T19" fmla="*/ 28 h 40"/>
                <a:gd name="T20" fmla="*/ 9 w 28"/>
                <a:gd name="T21" fmla="*/ 27 h 40"/>
                <a:gd name="T22" fmla="*/ 15 w 28"/>
                <a:gd name="T23" fmla="*/ 40 h 40"/>
                <a:gd name="T24" fmla="*/ 16 w 28"/>
                <a:gd name="T25" fmla="*/ 39 h 40"/>
                <a:gd name="T26" fmla="*/ 7 w 28"/>
                <a:gd name="T27" fmla="*/ 14 h 40"/>
                <a:gd name="T28" fmla="*/ 22 w 28"/>
                <a:gd name="T29" fmla="*/ 33 h 40"/>
                <a:gd name="T30" fmla="*/ 23 w 28"/>
                <a:gd name="T31" fmla="*/ 31 h 40"/>
                <a:gd name="T32" fmla="*/ 15 w 28"/>
                <a:gd name="T33" fmla="*/ 12 h 40"/>
                <a:gd name="T34" fmla="*/ 26 w 28"/>
                <a:gd name="T35" fmla="*/ 24 h 40"/>
                <a:gd name="T36" fmla="*/ 27 w 28"/>
                <a:gd name="T37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40">
                  <a:moveTo>
                    <a:pt x="27" y="23"/>
                  </a:moveTo>
                  <a:cubicBezTo>
                    <a:pt x="22" y="16"/>
                    <a:pt x="16" y="9"/>
                    <a:pt x="11" y="2"/>
                  </a:cubicBezTo>
                  <a:cubicBezTo>
                    <a:pt x="10" y="0"/>
                    <a:pt x="8" y="2"/>
                    <a:pt x="8" y="3"/>
                  </a:cubicBezTo>
                  <a:cubicBezTo>
                    <a:pt x="11" y="10"/>
                    <a:pt x="14" y="17"/>
                    <a:pt x="17" y="24"/>
                  </a:cubicBezTo>
                  <a:cubicBezTo>
                    <a:pt x="13" y="17"/>
                    <a:pt x="8" y="11"/>
                    <a:pt x="3" y="5"/>
                  </a:cubicBezTo>
                  <a:cubicBezTo>
                    <a:pt x="2" y="4"/>
                    <a:pt x="0" y="5"/>
                    <a:pt x="1" y="6"/>
                  </a:cubicBezTo>
                  <a:cubicBezTo>
                    <a:pt x="4" y="13"/>
                    <a:pt x="7" y="20"/>
                    <a:pt x="10" y="26"/>
                  </a:cubicBezTo>
                  <a:cubicBezTo>
                    <a:pt x="11" y="29"/>
                    <a:pt x="12" y="32"/>
                    <a:pt x="12" y="34"/>
                  </a:cubicBezTo>
                  <a:cubicBezTo>
                    <a:pt x="14" y="36"/>
                    <a:pt x="14" y="37"/>
                    <a:pt x="13" y="37"/>
                  </a:cubicBezTo>
                  <a:cubicBezTo>
                    <a:pt x="10" y="34"/>
                    <a:pt x="9" y="31"/>
                    <a:pt x="10" y="28"/>
                  </a:cubicBezTo>
                  <a:cubicBezTo>
                    <a:pt x="10" y="27"/>
                    <a:pt x="9" y="27"/>
                    <a:pt x="9" y="27"/>
                  </a:cubicBezTo>
                  <a:cubicBezTo>
                    <a:pt x="8" y="33"/>
                    <a:pt x="10" y="37"/>
                    <a:pt x="15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4" y="30"/>
                    <a:pt x="10" y="22"/>
                    <a:pt x="7" y="14"/>
                  </a:cubicBezTo>
                  <a:cubicBezTo>
                    <a:pt x="12" y="20"/>
                    <a:pt x="17" y="26"/>
                    <a:pt x="22" y="33"/>
                  </a:cubicBezTo>
                  <a:cubicBezTo>
                    <a:pt x="22" y="34"/>
                    <a:pt x="24" y="32"/>
                    <a:pt x="23" y="31"/>
                  </a:cubicBezTo>
                  <a:cubicBezTo>
                    <a:pt x="21" y="25"/>
                    <a:pt x="18" y="18"/>
                    <a:pt x="15" y="12"/>
                  </a:cubicBezTo>
                  <a:cubicBezTo>
                    <a:pt x="18" y="16"/>
                    <a:pt x="22" y="20"/>
                    <a:pt x="26" y="24"/>
                  </a:cubicBezTo>
                  <a:cubicBezTo>
                    <a:pt x="27" y="25"/>
                    <a:pt x="28" y="24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6"/>
            <p:cNvSpPr>
              <a:spLocks noEditPoints="1"/>
            </p:cNvSpPr>
            <p:nvPr/>
          </p:nvSpPr>
          <p:spPr bwMode="auto">
            <a:xfrm>
              <a:off x="3803" y="4159"/>
              <a:ext cx="28" cy="27"/>
            </a:xfrm>
            <a:custGeom>
              <a:avLst/>
              <a:gdLst>
                <a:gd name="T0" fmla="*/ 18 w 19"/>
                <a:gd name="T1" fmla="*/ 13 h 18"/>
                <a:gd name="T2" fmla="*/ 5 w 19"/>
                <a:gd name="T3" fmla="*/ 1 h 18"/>
                <a:gd name="T4" fmla="*/ 3 w 19"/>
                <a:gd name="T5" fmla="*/ 2 h 18"/>
                <a:gd name="T6" fmla="*/ 6 w 19"/>
                <a:gd name="T7" fmla="*/ 10 h 18"/>
                <a:gd name="T8" fmla="*/ 2 w 19"/>
                <a:gd name="T9" fmla="*/ 7 h 18"/>
                <a:gd name="T10" fmla="*/ 0 w 19"/>
                <a:gd name="T11" fmla="*/ 9 h 18"/>
                <a:gd name="T12" fmla="*/ 5 w 19"/>
                <a:gd name="T13" fmla="*/ 17 h 18"/>
                <a:gd name="T14" fmla="*/ 6 w 19"/>
                <a:gd name="T15" fmla="*/ 17 h 18"/>
                <a:gd name="T16" fmla="*/ 8 w 19"/>
                <a:gd name="T17" fmla="*/ 13 h 18"/>
                <a:gd name="T18" fmla="*/ 9 w 19"/>
                <a:gd name="T19" fmla="*/ 12 h 18"/>
                <a:gd name="T20" fmla="*/ 7 w 19"/>
                <a:gd name="T21" fmla="*/ 8 h 18"/>
                <a:gd name="T22" fmla="*/ 18 w 19"/>
                <a:gd name="T23" fmla="*/ 15 h 18"/>
                <a:gd name="T24" fmla="*/ 18 w 19"/>
                <a:gd name="T25" fmla="*/ 13 h 18"/>
                <a:gd name="T26" fmla="*/ 5 w 19"/>
                <a:gd name="T27" fmla="*/ 12 h 18"/>
                <a:gd name="T28" fmla="*/ 7 w 19"/>
                <a:gd name="T29" fmla="*/ 13 h 18"/>
                <a:gd name="T30" fmla="*/ 6 w 19"/>
                <a:gd name="T31" fmla="*/ 15 h 18"/>
                <a:gd name="T32" fmla="*/ 5 w 19"/>
                <a:gd name="T3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8">
                  <a:moveTo>
                    <a:pt x="18" y="13"/>
                  </a:moveTo>
                  <a:cubicBezTo>
                    <a:pt x="13" y="9"/>
                    <a:pt x="9" y="6"/>
                    <a:pt x="5" y="1"/>
                  </a:cubicBezTo>
                  <a:cubicBezTo>
                    <a:pt x="5" y="0"/>
                    <a:pt x="3" y="1"/>
                    <a:pt x="3" y="2"/>
                  </a:cubicBezTo>
                  <a:cubicBezTo>
                    <a:pt x="4" y="5"/>
                    <a:pt x="5" y="8"/>
                    <a:pt x="6" y="10"/>
                  </a:cubicBezTo>
                  <a:cubicBezTo>
                    <a:pt x="4" y="9"/>
                    <a:pt x="3" y="9"/>
                    <a:pt x="2" y="7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2" y="11"/>
                    <a:pt x="3" y="14"/>
                    <a:pt x="5" y="17"/>
                  </a:cubicBezTo>
                  <a:cubicBezTo>
                    <a:pt x="5" y="17"/>
                    <a:pt x="6" y="18"/>
                    <a:pt x="6" y="17"/>
                  </a:cubicBezTo>
                  <a:cubicBezTo>
                    <a:pt x="7" y="16"/>
                    <a:pt x="8" y="15"/>
                    <a:pt x="8" y="13"/>
                  </a:cubicBezTo>
                  <a:cubicBezTo>
                    <a:pt x="8" y="13"/>
                    <a:pt x="9" y="13"/>
                    <a:pt x="9" y="12"/>
                  </a:cubicBezTo>
                  <a:cubicBezTo>
                    <a:pt x="8" y="11"/>
                    <a:pt x="8" y="9"/>
                    <a:pt x="7" y="8"/>
                  </a:cubicBezTo>
                  <a:cubicBezTo>
                    <a:pt x="10" y="11"/>
                    <a:pt x="14" y="13"/>
                    <a:pt x="18" y="15"/>
                  </a:cubicBezTo>
                  <a:cubicBezTo>
                    <a:pt x="18" y="15"/>
                    <a:pt x="19" y="14"/>
                    <a:pt x="18" y="13"/>
                  </a:cubicBezTo>
                  <a:close/>
                  <a:moveTo>
                    <a:pt x="5" y="12"/>
                  </a:moveTo>
                  <a:cubicBezTo>
                    <a:pt x="5" y="13"/>
                    <a:pt x="6" y="13"/>
                    <a:pt x="7" y="13"/>
                  </a:cubicBezTo>
                  <a:cubicBezTo>
                    <a:pt x="6" y="14"/>
                    <a:pt x="6" y="14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7"/>
            <p:cNvSpPr/>
            <p:nvPr/>
          </p:nvSpPr>
          <p:spPr bwMode="auto">
            <a:xfrm>
              <a:off x="3943" y="4284"/>
              <a:ext cx="17" cy="25"/>
            </a:xfrm>
            <a:custGeom>
              <a:avLst/>
              <a:gdLst>
                <a:gd name="T0" fmla="*/ 7 w 12"/>
                <a:gd name="T1" fmla="*/ 3 h 17"/>
                <a:gd name="T2" fmla="*/ 9 w 12"/>
                <a:gd name="T3" fmla="*/ 4 h 17"/>
                <a:gd name="T4" fmla="*/ 11 w 12"/>
                <a:gd name="T5" fmla="*/ 4 h 17"/>
                <a:gd name="T6" fmla="*/ 4 w 12"/>
                <a:gd name="T7" fmla="*/ 3 h 17"/>
                <a:gd name="T8" fmla="*/ 4 w 12"/>
                <a:gd name="T9" fmla="*/ 5 h 17"/>
                <a:gd name="T10" fmla="*/ 9 w 12"/>
                <a:gd name="T11" fmla="*/ 13 h 17"/>
                <a:gd name="T12" fmla="*/ 2 w 12"/>
                <a:gd name="T13" fmla="*/ 8 h 17"/>
                <a:gd name="T14" fmla="*/ 0 w 12"/>
                <a:gd name="T15" fmla="*/ 9 h 17"/>
                <a:gd name="T16" fmla="*/ 7 w 12"/>
                <a:gd name="T17" fmla="*/ 15 h 17"/>
                <a:gd name="T18" fmla="*/ 9 w 12"/>
                <a:gd name="T19" fmla="*/ 16 h 17"/>
                <a:gd name="T20" fmla="*/ 11 w 12"/>
                <a:gd name="T21" fmla="*/ 16 h 17"/>
                <a:gd name="T22" fmla="*/ 7 w 12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7">
                  <a:moveTo>
                    <a:pt x="7" y="3"/>
                  </a:moveTo>
                  <a:cubicBezTo>
                    <a:pt x="7" y="3"/>
                    <a:pt x="8" y="4"/>
                    <a:pt x="9" y="4"/>
                  </a:cubicBezTo>
                  <a:cubicBezTo>
                    <a:pt x="9" y="5"/>
                    <a:pt x="11" y="5"/>
                    <a:pt x="11" y="4"/>
                  </a:cubicBezTo>
                  <a:cubicBezTo>
                    <a:pt x="11" y="0"/>
                    <a:pt x="5" y="0"/>
                    <a:pt x="4" y="3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7" y="7"/>
                    <a:pt x="9" y="10"/>
                    <a:pt x="9" y="13"/>
                  </a:cubicBezTo>
                  <a:cubicBezTo>
                    <a:pt x="7" y="12"/>
                    <a:pt x="4" y="10"/>
                    <a:pt x="2" y="8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12"/>
                    <a:pt x="4" y="15"/>
                    <a:pt x="7" y="15"/>
                  </a:cubicBezTo>
                  <a:cubicBezTo>
                    <a:pt x="8" y="15"/>
                    <a:pt x="8" y="16"/>
                    <a:pt x="9" y="16"/>
                  </a:cubicBezTo>
                  <a:cubicBezTo>
                    <a:pt x="10" y="17"/>
                    <a:pt x="11" y="17"/>
                    <a:pt x="11" y="16"/>
                  </a:cubicBezTo>
                  <a:cubicBezTo>
                    <a:pt x="12" y="11"/>
                    <a:pt x="10" y="6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8"/>
            <p:cNvSpPr/>
            <p:nvPr/>
          </p:nvSpPr>
          <p:spPr bwMode="auto">
            <a:xfrm>
              <a:off x="3974" y="3399"/>
              <a:ext cx="72" cy="80"/>
            </a:xfrm>
            <a:custGeom>
              <a:avLst/>
              <a:gdLst>
                <a:gd name="T0" fmla="*/ 44 w 49"/>
                <a:gd name="T1" fmla="*/ 49 h 55"/>
                <a:gd name="T2" fmla="*/ 2 w 49"/>
                <a:gd name="T3" fmla="*/ 1 h 55"/>
                <a:gd name="T4" fmla="*/ 0 w 49"/>
                <a:gd name="T5" fmla="*/ 3 h 55"/>
                <a:gd name="T6" fmla="*/ 45 w 49"/>
                <a:gd name="T7" fmla="*/ 54 h 55"/>
                <a:gd name="T8" fmla="*/ 48 w 49"/>
                <a:gd name="T9" fmla="*/ 54 h 55"/>
                <a:gd name="T10" fmla="*/ 44 w 49"/>
                <a:gd name="T11" fmla="*/ 4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55">
                  <a:moveTo>
                    <a:pt x="44" y="49"/>
                  </a:moveTo>
                  <a:cubicBezTo>
                    <a:pt x="29" y="34"/>
                    <a:pt x="15" y="18"/>
                    <a:pt x="2" y="1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14" y="21"/>
                    <a:pt x="30" y="38"/>
                    <a:pt x="45" y="54"/>
                  </a:cubicBezTo>
                  <a:cubicBezTo>
                    <a:pt x="46" y="55"/>
                    <a:pt x="47" y="55"/>
                    <a:pt x="48" y="54"/>
                  </a:cubicBezTo>
                  <a:cubicBezTo>
                    <a:pt x="49" y="51"/>
                    <a:pt x="47" y="48"/>
                    <a:pt x="44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9"/>
            <p:cNvSpPr/>
            <p:nvPr/>
          </p:nvSpPr>
          <p:spPr bwMode="auto">
            <a:xfrm>
              <a:off x="4270" y="2818"/>
              <a:ext cx="165" cy="252"/>
            </a:xfrm>
            <a:custGeom>
              <a:avLst/>
              <a:gdLst>
                <a:gd name="T0" fmla="*/ 90 w 112"/>
                <a:gd name="T1" fmla="*/ 149 h 171"/>
                <a:gd name="T2" fmla="*/ 47 w 112"/>
                <a:gd name="T3" fmla="*/ 91 h 171"/>
                <a:gd name="T4" fmla="*/ 57 w 112"/>
                <a:gd name="T5" fmla="*/ 97 h 171"/>
                <a:gd name="T6" fmla="*/ 47 w 112"/>
                <a:gd name="T7" fmla="*/ 68 h 171"/>
                <a:gd name="T8" fmla="*/ 18 w 112"/>
                <a:gd name="T9" fmla="*/ 25 h 171"/>
                <a:gd name="T10" fmla="*/ 47 w 112"/>
                <a:gd name="T11" fmla="*/ 49 h 171"/>
                <a:gd name="T12" fmla="*/ 45 w 112"/>
                <a:gd name="T13" fmla="*/ 41 h 171"/>
                <a:gd name="T14" fmla="*/ 56 w 112"/>
                <a:gd name="T15" fmla="*/ 35 h 171"/>
                <a:gd name="T16" fmla="*/ 54 w 112"/>
                <a:gd name="T17" fmla="*/ 20 h 171"/>
                <a:gd name="T18" fmla="*/ 69 w 112"/>
                <a:gd name="T19" fmla="*/ 20 h 171"/>
                <a:gd name="T20" fmla="*/ 68 w 112"/>
                <a:gd name="T21" fmla="*/ 4 h 171"/>
                <a:gd name="T22" fmla="*/ 58 w 112"/>
                <a:gd name="T23" fmla="*/ 1 h 171"/>
                <a:gd name="T24" fmla="*/ 64 w 112"/>
                <a:gd name="T25" fmla="*/ 18 h 171"/>
                <a:gd name="T26" fmla="*/ 49 w 112"/>
                <a:gd name="T27" fmla="*/ 18 h 171"/>
                <a:gd name="T28" fmla="*/ 33 w 112"/>
                <a:gd name="T29" fmla="*/ 18 h 171"/>
                <a:gd name="T30" fmla="*/ 35 w 112"/>
                <a:gd name="T31" fmla="*/ 31 h 171"/>
                <a:gd name="T32" fmla="*/ 13 w 112"/>
                <a:gd name="T33" fmla="*/ 23 h 171"/>
                <a:gd name="T34" fmla="*/ 5 w 112"/>
                <a:gd name="T35" fmla="*/ 31 h 171"/>
                <a:gd name="T36" fmla="*/ 22 w 112"/>
                <a:gd name="T37" fmla="*/ 61 h 171"/>
                <a:gd name="T38" fmla="*/ 1 w 112"/>
                <a:gd name="T39" fmla="*/ 45 h 171"/>
                <a:gd name="T40" fmla="*/ 19 w 112"/>
                <a:gd name="T41" fmla="*/ 83 h 171"/>
                <a:gd name="T42" fmla="*/ 35 w 112"/>
                <a:gd name="T43" fmla="*/ 111 h 171"/>
                <a:gd name="T44" fmla="*/ 11 w 112"/>
                <a:gd name="T45" fmla="*/ 92 h 171"/>
                <a:gd name="T46" fmla="*/ 19 w 112"/>
                <a:gd name="T47" fmla="*/ 109 h 171"/>
                <a:gd name="T48" fmla="*/ 41 w 112"/>
                <a:gd name="T49" fmla="*/ 145 h 171"/>
                <a:gd name="T50" fmla="*/ 22 w 112"/>
                <a:gd name="T51" fmla="*/ 130 h 171"/>
                <a:gd name="T52" fmla="*/ 51 w 112"/>
                <a:gd name="T53" fmla="*/ 150 h 171"/>
                <a:gd name="T54" fmla="*/ 44 w 112"/>
                <a:gd name="T55" fmla="*/ 132 h 171"/>
                <a:gd name="T56" fmla="*/ 69 w 112"/>
                <a:gd name="T57" fmla="*/ 151 h 171"/>
                <a:gd name="T58" fmla="*/ 21 w 112"/>
                <a:gd name="T59" fmla="*/ 102 h 171"/>
                <a:gd name="T60" fmla="*/ 90 w 112"/>
                <a:gd name="T61" fmla="*/ 164 h 171"/>
                <a:gd name="T62" fmla="*/ 61 w 112"/>
                <a:gd name="T63" fmla="*/ 134 h 171"/>
                <a:gd name="T64" fmla="*/ 85 w 112"/>
                <a:gd name="T65" fmla="*/ 149 h 171"/>
                <a:gd name="T66" fmla="*/ 110 w 112"/>
                <a:gd name="T67" fmla="*/ 167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2" h="171">
                  <a:moveTo>
                    <a:pt x="110" y="167"/>
                  </a:moveTo>
                  <a:cubicBezTo>
                    <a:pt x="103" y="161"/>
                    <a:pt x="97" y="155"/>
                    <a:pt x="90" y="149"/>
                  </a:cubicBezTo>
                  <a:cubicBezTo>
                    <a:pt x="61" y="120"/>
                    <a:pt x="35" y="89"/>
                    <a:pt x="12" y="56"/>
                  </a:cubicBezTo>
                  <a:cubicBezTo>
                    <a:pt x="24" y="68"/>
                    <a:pt x="36" y="79"/>
                    <a:pt x="47" y="91"/>
                  </a:cubicBezTo>
                  <a:cubicBezTo>
                    <a:pt x="50" y="94"/>
                    <a:pt x="52" y="96"/>
                    <a:pt x="55" y="99"/>
                  </a:cubicBezTo>
                  <a:cubicBezTo>
                    <a:pt x="56" y="100"/>
                    <a:pt x="58" y="98"/>
                    <a:pt x="57" y="97"/>
                  </a:cubicBezTo>
                  <a:cubicBezTo>
                    <a:pt x="39" y="79"/>
                    <a:pt x="24" y="60"/>
                    <a:pt x="10" y="39"/>
                  </a:cubicBezTo>
                  <a:cubicBezTo>
                    <a:pt x="22" y="49"/>
                    <a:pt x="35" y="58"/>
                    <a:pt x="47" y="68"/>
                  </a:cubicBezTo>
                  <a:cubicBezTo>
                    <a:pt x="49" y="69"/>
                    <a:pt x="51" y="67"/>
                    <a:pt x="49" y="65"/>
                  </a:cubicBezTo>
                  <a:cubicBezTo>
                    <a:pt x="37" y="54"/>
                    <a:pt x="26" y="40"/>
                    <a:pt x="18" y="25"/>
                  </a:cubicBezTo>
                  <a:cubicBezTo>
                    <a:pt x="27" y="29"/>
                    <a:pt x="35" y="35"/>
                    <a:pt x="42" y="43"/>
                  </a:cubicBezTo>
                  <a:cubicBezTo>
                    <a:pt x="44" y="45"/>
                    <a:pt x="45" y="47"/>
                    <a:pt x="47" y="49"/>
                  </a:cubicBezTo>
                  <a:cubicBezTo>
                    <a:pt x="48" y="50"/>
                    <a:pt x="51" y="48"/>
                    <a:pt x="50" y="47"/>
                  </a:cubicBezTo>
                  <a:cubicBezTo>
                    <a:pt x="48" y="45"/>
                    <a:pt x="47" y="43"/>
                    <a:pt x="45" y="41"/>
                  </a:cubicBezTo>
                  <a:cubicBezTo>
                    <a:pt x="41" y="36"/>
                    <a:pt x="38" y="30"/>
                    <a:pt x="35" y="24"/>
                  </a:cubicBezTo>
                  <a:cubicBezTo>
                    <a:pt x="42" y="28"/>
                    <a:pt x="49" y="31"/>
                    <a:pt x="56" y="35"/>
                  </a:cubicBezTo>
                  <a:cubicBezTo>
                    <a:pt x="57" y="36"/>
                    <a:pt x="59" y="35"/>
                    <a:pt x="58" y="33"/>
                  </a:cubicBezTo>
                  <a:cubicBezTo>
                    <a:pt x="57" y="29"/>
                    <a:pt x="55" y="24"/>
                    <a:pt x="54" y="20"/>
                  </a:cubicBezTo>
                  <a:cubicBezTo>
                    <a:pt x="58" y="21"/>
                    <a:pt x="63" y="22"/>
                    <a:pt x="67" y="22"/>
                  </a:cubicBezTo>
                  <a:cubicBezTo>
                    <a:pt x="69" y="23"/>
                    <a:pt x="70" y="21"/>
                    <a:pt x="69" y="20"/>
                  </a:cubicBezTo>
                  <a:cubicBezTo>
                    <a:pt x="67" y="15"/>
                    <a:pt x="64" y="9"/>
                    <a:pt x="61" y="4"/>
                  </a:cubicBezTo>
                  <a:cubicBezTo>
                    <a:pt x="64" y="4"/>
                    <a:pt x="66" y="4"/>
                    <a:pt x="68" y="4"/>
                  </a:cubicBezTo>
                  <a:cubicBezTo>
                    <a:pt x="71" y="4"/>
                    <a:pt x="71" y="0"/>
                    <a:pt x="68" y="0"/>
                  </a:cubicBezTo>
                  <a:cubicBezTo>
                    <a:pt x="65" y="1"/>
                    <a:pt x="62" y="1"/>
                    <a:pt x="58" y="1"/>
                  </a:cubicBezTo>
                  <a:cubicBezTo>
                    <a:pt x="57" y="1"/>
                    <a:pt x="56" y="2"/>
                    <a:pt x="57" y="3"/>
                  </a:cubicBezTo>
                  <a:cubicBezTo>
                    <a:pt x="59" y="8"/>
                    <a:pt x="62" y="13"/>
                    <a:pt x="64" y="18"/>
                  </a:cubicBezTo>
                  <a:cubicBezTo>
                    <a:pt x="60" y="18"/>
                    <a:pt x="56" y="17"/>
                    <a:pt x="52" y="16"/>
                  </a:cubicBezTo>
                  <a:cubicBezTo>
                    <a:pt x="50" y="16"/>
                    <a:pt x="49" y="17"/>
                    <a:pt x="49" y="18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46" y="26"/>
                    <a:pt x="39" y="22"/>
                    <a:pt x="33" y="18"/>
                  </a:cubicBezTo>
                  <a:cubicBezTo>
                    <a:pt x="31" y="18"/>
                    <a:pt x="29" y="19"/>
                    <a:pt x="30" y="20"/>
                  </a:cubicBezTo>
                  <a:cubicBezTo>
                    <a:pt x="31" y="24"/>
                    <a:pt x="33" y="28"/>
                    <a:pt x="35" y="31"/>
                  </a:cubicBezTo>
                  <a:cubicBezTo>
                    <a:pt x="29" y="26"/>
                    <a:pt x="22" y="23"/>
                    <a:pt x="15" y="21"/>
                  </a:cubicBezTo>
                  <a:cubicBezTo>
                    <a:pt x="13" y="20"/>
                    <a:pt x="12" y="22"/>
                    <a:pt x="13" y="23"/>
                  </a:cubicBezTo>
                  <a:cubicBezTo>
                    <a:pt x="18" y="33"/>
                    <a:pt x="24" y="43"/>
                    <a:pt x="31" y="51"/>
                  </a:cubicBezTo>
                  <a:cubicBezTo>
                    <a:pt x="22" y="44"/>
                    <a:pt x="13" y="38"/>
                    <a:pt x="5" y="31"/>
                  </a:cubicBezTo>
                  <a:cubicBezTo>
                    <a:pt x="3" y="30"/>
                    <a:pt x="2" y="32"/>
                    <a:pt x="3" y="33"/>
                  </a:cubicBezTo>
                  <a:cubicBezTo>
                    <a:pt x="9" y="43"/>
                    <a:pt x="15" y="52"/>
                    <a:pt x="22" y="61"/>
                  </a:cubicBezTo>
                  <a:cubicBezTo>
                    <a:pt x="16" y="55"/>
                    <a:pt x="9" y="49"/>
                    <a:pt x="3" y="43"/>
                  </a:cubicBezTo>
                  <a:cubicBezTo>
                    <a:pt x="2" y="41"/>
                    <a:pt x="0" y="43"/>
                    <a:pt x="1" y="45"/>
                  </a:cubicBezTo>
                  <a:cubicBezTo>
                    <a:pt x="16" y="68"/>
                    <a:pt x="32" y="91"/>
                    <a:pt x="50" y="112"/>
                  </a:cubicBezTo>
                  <a:cubicBezTo>
                    <a:pt x="40" y="102"/>
                    <a:pt x="29" y="92"/>
                    <a:pt x="19" y="83"/>
                  </a:cubicBezTo>
                  <a:cubicBezTo>
                    <a:pt x="18" y="81"/>
                    <a:pt x="15" y="83"/>
                    <a:pt x="16" y="85"/>
                  </a:cubicBezTo>
                  <a:cubicBezTo>
                    <a:pt x="22" y="94"/>
                    <a:pt x="29" y="102"/>
                    <a:pt x="35" y="111"/>
                  </a:cubicBezTo>
                  <a:cubicBezTo>
                    <a:pt x="28" y="104"/>
                    <a:pt x="21" y="97"/>
                    <a:pt x="13" y="91"/>
                  </a:cubicBezTo>
                  <a:cubicBezTo>
                    <a:pt x="12" y="89"/>
                    <a:pt x="10" y="91"/>
                    <a:pt x="11" y="92"/>
                  </a:cubicBezTo>
                  <a:cubicBezTo>
                    <a:pt x="16" y="100"/>
                    <a:pt x="22" y="108"/>
                    <a:pt x="29" y="116"/>
                  </a:cubicBezTo>
                  <a:cubicBezTo>
                    <a:pt x="25" y="113"/>
                    <a:pt x="22" y="111"/>
                    <a:pt x="19" y="109"/>
                  </a:cubicBezTo>
                  <a:cubicBezTo>
                    <a:pt x="18" y="108"/>
                    <a:pt x="16" y="110"/>
                    <a:pt x="17" y="111"/>
                  </a:cubicBezTo>
                  <a:cubicBezTo>
                    <a:pt x="24" y="124"/>
                    <a:pt x="32" y="135"/>
                    <a:pt x="41" y="145"/>
                  </a:cubicBezTo>
                  <a:cubicBezTo>
                    <a:pt x="34" y="141"/>
                    <a:pt x="28" y="136"/>
                    <a:pt x="23" y="129"/>
                  </a:cubicBezTo>
                  <a:cubicBezTo>
                    <a:pt x="22" y="129"/>
                    <a:pt x="21" y="130"/>
                    <a:pt x="22" y="130"/>
                  </a:cubicBezTo>
                  <a:cubicBezTo>
                    <a:pt x="29" y="140"/>
                    <a:pt x="38" y="147"/>
                    <a:pt x="49" y="153"/>
                  </a:cubicBezTo>
                  <a:cubicBezTo>
                    <a:pt x="50" y="153"/>
                    <a:pt x="52" y="151"/>
                    <a:pt x="51" y="150"/>
                  </a:cubicBezTo>
                  <a:cubicBezTo>
                    <a:pt x="40" y="140"/>
                    <a:pt x="32" y="129"/>
                    <a:pt x="24" y="117"/>
                  </a:cubicBezTo>
                  <a:cubicBezTo>
                    <a:pt x="31" y="122"/>
                    <a:pt x="37" y="127"/>
                    <a:pt x="44" y="132"/>
                  </a:cubicBezTo>
                  <a:cubicBezTo>
                    <a:pt x="51" y="140"/>
                    <a:pt x="59" y="147"/>
                    <a:pt x="67" y="153"/>
                  </a:cubicBezTo>
                  <a:cubicBezTo>
                    <a:pt x="68" y="154"/>
                    <a:pt x="71" y="152"/>
                    <a:pt x="69" y="151"/>
                  </a:cubicBezTo>
                  <a:cubicBezTo>
                    <a:pt x="62" y="144"/>
                    <a:pt x="54" y="137"/>
                    <a:pt x="46" y="130"/>
                  </a:cubicBezTo>
                  <a:cubicBezTo>
                    <a:pt x="37" y="121"/>
                    <a:pt x="29" y="112"/>
                    <a:pt x="21" y="102"/>
                  </a:cubicBezTo>
                  <a:cubicBezTo>
                    <a:pt x="31" y="110"/>
                    <a:pt x="40" y="119"/>
                    <a:pt x="50" y="127"/>
                  </a:cubicBezTo>
                  <a:cubicBezTo>
                    <a:pt x="62" y="141"/>
                    <a:pt x="75" y="153"/>
                    <a:pt x="90" y="164"/>
                  </a:cubicBezTo>
                  <a:cubicBezTo>
                    <a:pt x="91" y="165"/>
                    <a:pt x="94" y="163"/>
                    <a:pt x="92" y="162"/>
                  </a:cubicBezTo>
                  <a:cubicBezTo>
                    <a:pt x="82" y="153"/>
                    <a:pt x="71" y="143"/>
                    <a:pt x="61" y="134"/>
                  </a:cubicBezTo>
                  <a:cubicBezTo>
                    <a:pt x="49" y="122"/>
                    <a:pt x="39" y="110"/>
                    <a:pt x="29" y="97"/>
                  </a:cubicBezTo>
                  <a:cubicBezTo>
                    <a:pt x="48" y="114"/>
                    <a:pt x="66" y="131"/>
                    <a:pt x="85" y="149"/>
                  </a:cubicBezTo>
                  <a:cubicBezTo>
                    <a:pt x="92" y="156"/>
                    <a:pt x="100" y="163"/>
                    <a:pt x="107" y="170"/>
                  </a:cubicBezTo>
                  <a:cubicBezTo>
                    <a:pt x="109" y="171"/>
                    <a:pt x="112" y="169"/>
                    <a:pt x="110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50"/>
            <p:cNvSpPr>
              <a:spLocks noEditPoints="1"/>
            </p:cNvSpPr>
            <p:nvPr/>
          </p:nvSpPr>
          <p:spPr bwMode="auto">
            <a:xfrm>
              <a:off x="3734" y="4333"/>
              <a:ext cx="1171" cy="1115"/>
            </a:xfrm>
            <a:custGeom>
              <a:avLst/>
              <a:gdLst>
                <a:gd name="T0" fmla="*/ 764 w 797"/>
                <a:gd name="T1" fmla="*/ 324 h 759"/>
                <a:gd name="T2" fmla="*/ 754 w 797"/>
                <a:gd name="T3" fmla="*/ 366 h 759"/>
                <a:gd name="T4" fmla="*/ 686 w 797"/>
                <a:gd name="T5" fmla="*/ 340 h 759"/>
                <a:gd name="T6" fmla="*/ 638 w 797"/>
                <a:gd name="T7" fmla="*/ 269 h 759"/>
                <a:gd name="T8" fmla="*/ 637 w 797"/>
                <a:gd name="T9" fmla="*/ 280 h 759"/>
                <a:gd name="T10" fmla="*/ 399 w 797"/>
                <a:gd name="T11" fmla="*/ 56 h 759"/>
                <a:gd name="T12" fmla="*/ 362 w 797"/>
                <a:gd name="T13" fmla="*/ 51 h 759"/>
                <a:gd name="T14" fmla="*/ 317 w 797"/>
                <a:gd name="T15" fmla="*/ 49 h 759"/>
                <a:gd name="T16" fmla="*/ 284 w 797"/>
                <a:gd name="T17" fmla="*/ 47 h 759"/>
                <a:gd name="T18" fmla="*/ 278 w 797"/>
                <a:gd name="T19" fmla="*/ 101 h 759"/>
                <a:gd name="T20" fmla="*/ 449 w 797"/>
                <a:gd name="T21" fmla="*/ 360 h 759"/>
                <a:gd name="T22" fmla="*/ 315 w 797"/>
                <a:gd name="T23" fmla="*/ 215 h 759"/>
                <a:gd name="T24" fmla="*/ 183 w 797"/>
                <a:gd name="T25" fmla="*/ 78 h 759"/>
                <a:gd name="T26" fmla="*/ 245 w 797"/>
                <a:gd name="T27" fmla="*/ 202 h 759"/>
                <a:gd name="T28" fmla="*/ 226 w 797"/>
                <a:gd name="T29" fmla="*/ 205 h 759"/>
                <a:gd name="T30" fmla="*/ 99 w 797"/>
                <a:gd name="T31" fmla="*/ 43 h 759"/>
                <a:gd name="T32" fmla="*/ 102 w 797"/>
                <a:gd name="T33" fmla="*/ 26 h 759"/>
                <a:gd name="T34" fmla="*/ 98 w 797"/>
                <a:gd name="T35" fmla="*/ 50 h 759"/>
                <a:gd name="T36" fmla="*/ 82 w 797"/>
                <a:gd name="T37" fmla="*/ 60 h 759"/>
                <a:gd name="T38" fmla="*/ 12 w 797"/>
                <a:gd name="T39" fmla="*/ 16 h 759"/>
                <a:gd name="T40" fmla="*/ 444 w 797"/>
                <a:gd name="T41" fmla="*/ 591 h 759"/>
                <a:gd name="T42" fmla="*/ 592 w 797"/>
                <a:gd name="T43" fmla="*/ 745 h 759"/>
                <a:gd name="T44" fmla="*/ 614 w 797"/>
                <a:gd name="T45" fmla="*/ 725 h 759"/>
                <a:gd name="T46" fmla="*/ 529 w 797"/>
                <a:gd name="T47" fmla="*/ 586 h 759"/>
                <a:gd name="T48" fmla="*/ 257 w 797"/>
                <a:gd name="T49" fmla="*/ 224 h 759"/>
                <a:gd name="T50" fmla="*/ 652 w 797"/>
                <a:gd name="T51" fmla="*/ 678 h 759"/>
                <a:gd name="T52" fmla="*/ 526 w 797"/>
                <a:gd name="T53" fmla="*/ 462 h 759"/>
                <a:gd name="T54" fmla="*/ 564 w 797"/>
                <a:gd name="T55" fmla="*/ 456 h 759"/>
                <a:gd name="T56" fmla="*/ 468 w 797"/>
                <a:gd name="T57" fmla="*/ 301 h 759"/>
                <a:gd name="T58" fmla="*/ 298 w 797"/>
                <a:gd name="T59" fmla="*/ 63 h 759"/>
                <a:gd name="T60" fmla="*/ 695 w 797"/>
                <a:gd name="T61" fmla="*/ 505 h 759"/>
                <a:gd name="T62" fmla="*/ 651 w 797"/>
                <a:gd name="T63" fmla="*/ 417 h 759"/>
                <a:gd name="T64" fmla="*/ 633 w 797"/>
                <a:gd name="T65" fmla="*/ 378 h 759"/>
                <a:gd name="T66" fmla="*/ 734 w 797"/>
                <a:gd name="T67" fmla="*/ 442 h 759"/>
                <a:gd name="T68" fmla="*/ 541 w 797"/>
                <a:gd name="T69" fmla="*/ 206 h 759"/>
                <a:gd name="T70" fmla="*/ 771 w 797"/>
                <a:gd name="T71" fmla="*/ 416 h 759"/>
                <a:gd name="T72" fmla="*/ 750 w 797"/>
                <a:gd name="T73" fmla="*/ 356 h 759"/>
                <a:gd name="T74" fmla="*/ 789 w 797"/>
                <a:gd name="T75" fmla="*/ 340 h 759"/>
                <a:gd name="T76" fmla="*/ 311 w 797"/>
                <a:gd name="T77" fmla="*/ 179 h 759"/>
                <a:gd name="T78" fmla="*/ 484 w 797"/>
                <a:gd name="T79" fmla="*/ 437 h 759"/>
                <a:gd name="T80" fmla="*/ 385 w 797"/>
                <a:gd name="T81" fmla="*/ 424 h 759"/>
                <a:gd name="T82" fmla="*/ 164 w 797"/>
                <a:gd name="T83" fmla="*/ 168 h 759"/>
                <a:gd name="T84" fmla="*/ 410 w 797"/>
                <a:gd name="T85" fmla="*/ 523 h 759"/>
                <a:gd name="T86" fmla="*/ 51 w 797"/>
                <a:gd name="T87" fmla="*/ 80 h 759"/>
                <a:gd name="T88" fmla="*/ 174 w 797"/>
                <a:gd name="T89" fmla="*/ 252 h 759"/>
                <a:gd name="T90" fmla="*/ 255 w 797"/>
                <a:gd name="T91" fmla="*/ 348 h 759"/>
                <a:gd name="T92" fmla="*/ 484 w 797"/>
                <a:gd name="T93" fmla="*/ 613 h 759"/>
                <a:gd name="T94" fmla="*/ 474 w 797"/>
                <a:gd name="T95" fmla="*/ 580 h 759"/>
                <a:gd name="T96" fmla="*/ 483 w 797"/>
                <a:gd name="T97" fmla="*/ 576 h 759"/>
                <a:gd name="T98" fmla="*/ 391 w 797"/>
                <a:gd name="T99" fmla="*/ 344 h 759"/>
                <a:gd name="T100" fmla="*/ 513 w 797"/>
                <a:gd name="T101" fmla="*/ 524 h 759"/>
                <a:gd name="T102" fmla="*/ 613 w 797"/>
                <a:gd name="T103" fmla="*/ 502 h 759"/>
                <a:gd name="T104" fmla="*/ 596 w 797"/>
                <a:gd name="T105" fmla="*/ 461 h 759"/>
                <a:gd name="T106" fmla="*/ 351 w 797"/>
                <a:gd name="T107" fmla="*/ 84 h 759"/>
                <a:gd name="T108" fmla="*/ 493 w 797"/>
                <a:gd name="T109" fmla="*/ 265 h 759"/>
                <a:gd name="T110" fmla="*/ 586 w 797"/>
                <a:gd name="T111" fmla="*/ 377 h 759"/>
                <a:gd name="T112" fmla="*/ 674 w 797"/>
                <a:gd name="T113" fmla="*/ 435 h 759"/>
                <a:gd name="T114" fmla="*/ 350 w 797"/>
                <a:gd name="T115" fmla="*/ 77 h 759"/>
                <a:gd name="T116" fmla="*/ 711 w 797"/>
                <a:gd name="T117" fmla="*/ 424 h 759"/>
                <a:gd name="T118" fmla="*/ 447 w 797"/>
                <a:gd name="T119" fmla="*/ 159 h 759"/>
                <a:gd name="T120" fmla="*/ 652 w 797"/>
                <a:gd name="T121" fmla="*/ 318 h 759"/>
                <a:gd name="T122" fmla="*/ 535 w 797"/>
                <a:gd name="T123" fmla="*/ 187 h 759"/>
                <a:gd name="T124" fmla="*/ 717 w 797"/>
                <a:gd name="T125" fmla="*/ 370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7" h="759">
                  <a:moveTo>
                    <a:pt x="796" y="326"/>
                  </a:moveTo>
                  <a:cubicBezTo>
                    <a:pt x="795" y="324"/>
                    <a:pt x="794" y="321"/>
                    <a:pt x="793" y="318"/>
                  </a:cubicBezTo>
                  <a:cubicBezTo>
                    <a:pt x="793" y="315"/>
                    <a:pt x="789" y="316"/>
                    <a:pt x="789" y="319"/>
                  </a:cubicBezTo>
                  <a:cubicBezTo>
                    <a:pt x="790" y="320"/>
                    <a:pt x="790" y="322"/>
                    <a:pt x="791" y="323"/>
                  </a:cubicBezTo>
                  <a:cubicBezTo>
                    <a:pt x="786" y="321"/>
                    <a:pt x="780" y="319"/>
                    <a:pt x="775" y="317"/>
                  </a:cubicBezTo>
                  <a:cubicBezTo>
                    <a:pt x="774" y="316"/>
                    <a:pt x="771" y="318"/>
                    <a:pt x="773" y="320"/>
                  </a:cubicBezTo>
                  <a:cubicBezTo>
                    <a:pt x="776" y="325"/>
                    <a:pt x="779" y="330"/>
                    <a:pt x="782" y="335"/>
                  </a:cubicBezTo>
                  <a:cubicBezTo>
                    <a:pt x="776" y="332"/>
                    <a:pt x="770" y="328"/>
                    <a:pt x="764" y="324"/>
                  </a:cubicBezTo>
                  <a:cubicBezTo>
                    <a:pt x="763" y="323"/>
                    <a:pt x="760" y="325"/>
                    <a:pt x="761" y="327"/>
                  </a:cubicBezTo>
                  <a:cubicBezTo>
                    <a:pt x="782" y="356"/>
                    <a:pt x="782" y="356"/>
                    <a:pt x="782" y="356"/>
                  </a:cubicBezTo>
                  <a:cubicBezTo>
                    <a:pt x="774" y="351"/>
                    <a:pt x="767" y="345"/>
                    <a:pt x="759" y="340"/>
                  </a:cubicBezTo>
                  <a:cubicBezTo>
                    <a:pt x="758" y="339"/>
                    <a:pt x="755" y="341"/>
                    <a:pt x="756" y="343"/>
                  </a:cubicBezTo>
                  <a:cubicBezTo>
                    <a:pt x="763" y="352"/>
                    <a:pt x="769" y="361"/>
                    <a:pt x="776" y="370"/>
                  </a:cubicBezTo>
                  <a:cubicBezTo>
                    <a:pt x="765" y="362"/>
                    <a:pt x="753" y="354"/>
                    <a:pt x="742" y="345"/>
                  </a:cubicBezTo>
                  <a:cubicBezTo>
                    <a:pt x="740" y="344"/>
                    <a:pt x="738" y="346"/>
                    <a:pt x="739" y="348"/>
                  </a:cubicBezTo>
                  <a:cubicBezTo>
                    <a:pt x="744" y="354"/>
                    <a:pt x="749" y="361"/>
                    <a:pt x="754" y="366"/>
                  </a:cubicBezTo>
                  <a:cubicBezTo>
                    <a:pt x="748" y="362"/>
                    <a:pt x="741" y="357"/>
                    <a:pt x="734" y="353"/>
                  </a:cubicBezTo>
                  <a:cubicBezTo>
                    <a:pt x="733" y="352"/>
                    <a:pt x="731" y="354"/>
                    <a:pt x="732" y="356"/>
                  </a:cubicBezTo>
                  <a:cubicBezTo>
                    <a:pt x="741" y="365"/>
                    <a:pt x="749" y="374"/>
                    <a:pt x="757" y="383"/>
                  </a:cubicBezTo>
                  <a:cubicBezTo>
                    <a:pt x="745" y="373"/>
                    <a:pt x="733" y="363"/>
                    <a:pt x="721" y="353"/>
                  </a:cubicBezTo>
                  <a:cubicBezTo>
                    <a:pt x="719" y="352"/>
                    <a:pt x="717" y="354"/>
                    <a:pt x="718" y="356"/>
                  </a:cubicBezTo>
                  <a:cubicBezTo>
                    <a:pt x="728" y="366"/>
                    <a:pt x="737" y="377"/>
                    <a:pt x="746" y="387"/>
                  </a:cubicBezTo>
                  <a:cubicBezTo>
                    <a:pt x="739" y="381"/>
                    <a:pt x="731" y="375"/>
                    <a:pt x="723" y="369"/>
                  </a:cubicBezTo>
                  <a:cubicBezTo>
                    <a:pt x="711" y="359"/>
                    <a:pt x="698" y="349"/>
                    <a:pt x="686" y="340"/>
                  </a:cubicBezTo>
                  <a:cubicBezTo>
                    <a:pt x="686" y="339"/>
                    <a:pt x="686" y="339"/>
                    <a:pt x="685" y="339"/>
                  </a:cubicBezTo>
                  <a:cubicBezTo>
                    <a:pt x="630" y="285"/>
                    <a:pt x="576" y="229"/>
                    <a:pt x="526" y="170"/>
                  </a:cubicBezTo>
                  <a:cubicBezTo>
                    <a:pt x="519" y="162"/>
                    <a:pt x="512" y="153"/>
                    <a:pt x="504" y="144"/>
                  </a:cubicBezTo>
                  <a:cubicBezTo>
                    <a:pt x="490" y="126"/>
                    <a:pt x="475" y="108"/>
                    <a:pt x="461" y="90"/>
                  </a:cubicBezTo>
                  <a:cubicBezTo>
                    <a:pt x="528" y="164"/>
                    <a:pt x="594" y="238"/>
                    <a:pt x="661" y="312"/>
                  </a:cubicBezTo>
                  <a:cubicBezTo>
                    <a:pt x="662" y="313"/>
                    <a:pt x="665" y="311"/>
                    <a:pt x="663" y="310"/>
                  </a:cubicBezTo>
                  <a:cubicBezTo>
                    <a:pt x="654" y="297"/>
                    <a:pt x="645" y="284"/>
                    <a:pt x="635" y="272"/>
                  </a:cubicBezTo>
                  <a:cubicBezTo>
                    <a:pt x="637" y="272"/>
                    <a:pt x="638" y="270"/>
                    <a:pt x="638" y="269"/>
                  </a:cubicBezTo>
                  <a:cubicBezTo>
                    <a:pt x="625" y="240"/>
                    <a:pt x="605" y="216"/>
                    <a:pt x="581" y="197"/>
                  </a:cubicBezTo>
                  <a:cubicBezTo>
                    <a:pt x="579" y="195"/>
                    <a:pt x="576" y="198"/>
                    <a:pt x="578" y="200"/>
                  </a:cubicBezTo>
                  <a:cubicBezTo>
                    <a:pt x="597" y="215"/>
                    <a:pt x="613" y="233"/>
                    <a:pt x="625" y="254"/>
                  </a:cubicBezTo>
                  <a:cubicBezTo>
                    <a:pt x="566" y="186"/>
                    <a:pt x="507" y="119"/>
                    <a:pt x="448" y="51"/>
                  </a:cubicBezTo>
                  <a:cubicBezTo>
                    <a:pt x="447" y="49"/>
                    <a:pt x="445" y="51"/>
                    <a:pt x="445" y="53"/>
                  </a:cubicBezTo>
                  <a:cubicBezTo>
                    <a:pt x="453" y="75"/>
                    <a:pt x="472" y="91"/>
                    <a:pt x="489" y="108"/>
                  </a:cubicBezTo>
                  <a:cubicBezTo>
                    <a:pt x="509" y="129"/>
                    <a:pt x="529" y="150"/>
                    <a:pt x="548" y="172"/>
                  </a:cubicBezTo>
                  <a:cubicBezTo>
                    <a:pt x="579" y="207"/>
                    <a:pt x="609" y="243"/>
                    <a:pt x="637" y="280"/>
                  </a:cubicBezTo>
                  <a:cubicBezTo>
                    <a:pt x="569" y="205"/>
                    <a:pt x="502" y="130"/>
                    <a:pt x="435" y="55"/>
                  </a:cubicBezTo>
                  <a:cubicBezTo>
                    <a:pt x="433" y="53"/>
                    <a:pt x="430" y="55"/>
                    <a:pt x="432" y="57"/>
                  </a:cubicBezTo>
                  <a:cubicBezTo>
                    <a:pt x="441" y="71"/>
                    <a:pt x="451" y="84"/>
                    <a:pt x="462" y="97"/>
                  </a:cubicBezTo>
                  <a:cubicBezTo>
                    <a:pt x="450" y="85"/>
                    <a:pt x="437" y="73"/>
                    <a:pt x="424" y="62"/>
                  </a:cubicBezTo>
                  <a:cubicBezTo>
                    <a:pt x="422" y="60"/>
                    <a:pt x="420" y="63"/>
                    <a:pt x="421" y="65"/>
                  </a:cubicBezTo>
                  <a:cubicBezTo>
                    <a:pt x="447" y="95"/>
                    <a:pt x="473" y="126"/>
                    <a:pt x="499" y="156"/>
                  </a:cubicBezTo>
                  <a:cubicBezTo>
                    <a:pt x="466" y="122"/>
                    <a:pt x="434" y="88"/>
                    <a:pt x="402" y="54"/>
                  </a:cubicBezTo>
                  <a:cubicBezTo>
                    <a:pt x="400" y="52"/>
                    <a:pt x="397" y="54"/>
                    <a:pt x="399" y="56"/>
                  </a:cubicBezTo>
                  <a:cubicBezTo>
                    <a:pt x="441" y="106"/>
                    <a:pt x="483" y="156"/>
                    <a:pt x="525" y="205"/>
                  </a:cubicBezTo>
                  <a:cubicBezTo>
                    <a:pt x="526" y="206"/>
                    <a:pt x="527" y="206"/>
                    <a:pt x="527" y="205"/>
                  </a:cubicBezTo>
                  <a:cubicBezTo>
                    <a:pt x="554" y="235"/>
                    <a:pt x="581" y="265"/>
                    <a:pt x="608" y="295"/>
                  </a:cubicBezTo>
                  <a:cubicBezTo>
                    <a:pt x="528" y="210"/>
                    <a:pt x="448" y="124"/>
                    <a:pt x="369" y="39"/>
                  </a:cubicBezTo>
                  <a:cubicBezTo>
                    <a:pt x="367" y="37"/>
                    <a:pt x="364" y="39"/>
                    <a:pt x="365" y="42"/>
                  </a:cubicBezTo>
                  <a:cubicBezTo>
                    <a:pt x="369" y="48"/>
                    <a:pt x="372" y="55"/>
                    <a:pt x="376" y="61"/>
                  </a:cubicBezTo>
                  <a:cubicBezTo>
                    <a:pt x="372" y="57"/>
                    <a:pt x="369" y="54"/>
                    <a:pt x="366" y="50"/>
                  </a:cubicBezTo>
                  <a:cubicBezTo>
                    <a:pt x="364" y="49"/>
                    <a:pt x="362" y="50"/>
                    <a:pt x="362" y="51"/>
                  </a:cubicBezTo>
                  <a:cubicBezTo>
                    <a:pt x="363" y="62"/>
                    <a:pt x="367" y="71"/>
                    <a:pt x="372" y="80"/>
                  </a:cubicBezTo>
                  <a:cubicBezTo>
                    <a:pt x="365" y="71"/>
                    <a:pt x="357" y="62"/>
                    <a:pt x="349" y="53"/>
                  </a:cubicBezTo>
                  <a:cubicBezTo>
                    <a:pt x="348" y="52"/>
                    <a:pt x="345" y="54"/>
                    <a:pt x="346" y="56"/>
                  </a:cubicBezTo>
                  <a:cubicBezTo>
                    <a:pt x="354" y="68"/>
                    <a:pt x="362" y="81"/>
                    <a:pt x="371" y="92"/>
                  </a:cubicBezTo>
                  <a:cubicBezTo>
                    <a:pt x="358" y="79"/>
                    <a:pt x="345" y="67"/>
                    <a:pt x="332" y="54"/>
                  </a:cubicBezTo>
                  <a:cubicBezTo>
                    <a:pt x="331" y="53"/>
                    <a:pt x="329" y="54"/>
                    <a:pt x="329" y="55"/>
                  </a:cubicBezTo>
                  <a:cubicBezTo>
                    <a:pt x="326" y="53"/>
                    <a:pt x="323" y="50"/>
                    <a:pt x="321" y="47"/>
                  </a:cubicBezTo>
                  <a:cubicBezTo>
                    <a:pt x="319" y="45"/>
                    <a:pt x="316" y="47"/>
                    <a:pt x="317" y="49"/>
                  </a:cubicBezTo>
                  <a:cubicBezTo>
                    <a:pt x="318" y="50"/>
                    <a:pt x="319" y="51"/>
                    <a:pt x="319" y="52"/>
                  </a:cubicBezTo>
                  <a:cubicBezTo>
                    <a:pt x="319" y="53"/>
                    <a:pt x="318" y="54"/>
                    <a:pt x="319" y="55"/>
                  </a:cubicBezTo>
                  <a:cubicBezTo>
                    <a:pt x="319" y="56"/>
                    <a:pt x="320" y="57"/>
                    <a:pt x="321" y="59"/>
                  </a:cubicBezTo>
                  <a:cubicBezTo>
                    <a:pt x="313" y="51"/>
                    <a:pt x="304" y="43"/>
                    <a:pt x="295" y="37"/>
                  </a:cubicBezTo>
                  <a:cubicBezTo>
                    <a:pt x="293" y="35"/>
                    <a:pt x="291" y="38"/>
                    <a:pt x="292" y="40"/>
                  </a:cubicBezTo>
                  <a:cubicBezTo>
                    <a:pt x="308" y="62"/>
                    <a:pt x="325" y="85"/>
                    <a:pt x="342" y="107"/>
                  </a:cubicBezTo>
                  <a:cubicBezTo>
                    <a:pt x="324" y="86"/>
                    <a:pt x="306" y="65"/>
                    <a:pt x="288" y="44"/>
                  </a:cubicBezTo>
                  <a:cubicBezTo>
                    <a:pt x="286" y="42"/>
                    <a:pt x="283" y="45"/>
                    <a:pt x="284" y="47"/>
                  </a:cubicBezTo>
                  <a:cubicBezTo>
                    <a:pt x="293" y="63"/>
                    <a:pt x="302" y="79"/>
                    <a:pt x="312" y="94"/>
                  </a:cubicBezTo>
                  <a:cubicBezTo>
                    <a:pt x="306" y="87"/>
                    <a:pt x="300" y="80"/>
                    <a:pt x="294" y="73"/>
                  </a:cubicBezTo>
                  <a:cubicBezTo>
                    <a:pt x="293" y="71"/>
                    <a:pt x="290" y="73"/>
                    <a:pt x="291" y="75"/>
                  </a:cubicBezTo>
                  <a:cubicBezTo>
                    <a:pt x="313" y="116"/>
                    <a:pt x="340" y="154"/>
                    <a:pt x="369" y="191"/>
                  </a:cubicBezTo>
                  <a:cubicBezTo>
                    <a:pt x="339" y="153"/>
                    <a:pt x="309" y="115"/>
                    <a:pt x="279" y="77"/>
                  </a:cubicBezTo>
                  <a:cubicBezTo>
                    <a:pt x="277" y="75"/>
                    <a:pt x="274" y="78"/>
                    <a:pt x="276" y="80"/>
                  </a:cubicBezTo>
                  <a:cubicBezTo>
                    <a:pt x="295" y="110"/>
                    <a:pt x="315" y="139"/>
                    <a:pt x="335" y="168"/>
                  </a:cubicBezTo>
                  <a:cubicBezTo>
                    <a:pt x="316" y="146"/>
                    <a:pt x="297" y="123"/>
                    <a:pt x="278" y="101"/>
                  </a:cubicBezTo>
                  <a:cubicBezTo>
                    <a:pt x="277" y="99"/>
                    <a:pt x="274" y="102"/>
                    <a:pt x="275" y="104"/>
                  </a:cubicBezTo>
                  <a:cubicBezTo>
                    <a:pt x="396" y="259"/>
                    <a:pt x="517" y="413"/>
                    <a:pt x="637" y="568"/>
                  </a:cubicBezTo>
                  <a:cubicBezTo>
                    <a:pt x="572" y="507"/>
                    <a:pt x="516" y="436"/>
                    <a:pt x="462" y="365"/>
                  </a:cubicBezTo>
                  <a:cubicBezTo>
                    <a:pt x="398" y="281"/>
                    <a:pt x="333" y="196"/>
                    <a:pt x="269" y="112"/>
                  </a:cubicBezTo>
                  <a:cubicBezTo>
                    <a:pt x="268" y="110"/>
                    <a:pt x="264" y="111"/>
                    <a:pt x="265" y="114"/>
                  </a:cubicBezTo>
                  <a:cubicBezTo>
                    <a:pt x="272" y="134"/>
                    <a:pt x="284" y="151"/>
                    <a:pt x="297" y="168"/>
                  </a:cubicBezTo>
                  <a:cubicBezTo>
                    <a:pt x="313" y="189"/>
                    <a:pt x="330" y="210"/>
                    <a:pt x="347" y="231"/>
                  </a:cubicBezTo>
                  <a:cubicBezTo>
                    <a:pt x="381" y="274"/>
                    <a:pt x="415" y="317"/>
                    <a:pt x="449" y="360"/>
                  </a:cubicBezTo>
                  <a:cubicBezTo>
                    <a:pt x="453" y="366"/>
                    <a:pt x="458" y="372"/>
                    <a:pt x="463" y="378"/>
                  </a:cubicBezTo>
                  <a:cubicBezTo>
                    <a:pt x="418" y="323"/>
                    <a:pt x="374" y="268"/>
                    <a:pt x="329" y="213"/>
                  </a:cubicBezTo>
                  <a:cubicBezTo>
                    <a:pt x="237" y="100"/>
                    <a:pt x="237" y="100"/>
                    <a:pt x="237" y="100"/>
                  </a:cubicBezTo>
                  <a:cubicBezTo>
                    <a:pt x="235" y="97"/>
                    <a:pt x="232" y="100"/>
                    <a:pt x="234" y="102"/>
                  </a:cubicBezTo>
                  <a:cubicBezTo>
                    <a:pt x="345" y="242"/>
                    <a:pt x="456" y="381"/>
                    <a:pt x="568" y="521"/>
                  </a:cubicBezTo>
                  <a:cubicBezTo>
                    <a:pt x="654" y="629"/>
                    <a:pt x="654" y="629"/>
                    <a:pt x="654" y="629"/>
                  </a:cubicBezTo>
                  <a:cubicBezTo>
                    <a:pt x="623" y="609"/>
                    <a:pt x="600" y="576"/>
                    <a:pt x="576" y="547"/>
                  </a:cubicBezTo>
                  <a:cubicBezTo>
                    <a:pt x="490" y="435"/>
                    <a:pt x="404" y="324"/>
                    <a:pt x="315" y="215"/>
                  </a:cubicBezTo>
                  <a:cubicBezTo>
                    <a:pt x="281" y="174"/>
                    <a:pt x="247" y="133"/>
                    <a:pt x="212" y="93"/>
                  </a:cubicBezTo>
                  <a:cubicBezTo>
                    <a:pt x="211" y="91"/>
                    <a:pt x="207" y="93"/>
                    <a:pt x="209" y="95"/>
                  </a:cubicBezTo>
                  <a:cubicBezTo>
                    <a:pt x="323" y="245"/>
                    <a:pt x="440" y="392"/>
                    <a:pt x="561" y="536"/>
                  </a:cubicBezTo>
                  <a:cubicBezTo>
                    <a:pt x="568" y="544"/>
                    <a:pt x="574" y="552"/>
                    <a:pt x="581" y="560"/>
                  </a:cubicBezTo>
                  <a:cubicBezTo>
                    <a:pt x="593" y="576"/>
                    <a:pt x="604" y="591"/>
                    <a:pt x="616" y="607"/>
                  </a:cubicBezTo>
                  <a:cubicBezTo>
                    <a:pt x="504" y="477"/>
                    <a:pt x="394" y="345"/>
                    <a:pt x="289" y="210"/>
                  </a:cubicBezTo>
                  <a:cubicBezTo>
                    <a:pt x="254" y="165"/>
                    <a:pt x="220" y="121"/>
                    <a:pt x="187" y="76"/>
                  </a:cubicBezTo>
                  <a:cubicBezTo>
                    <a:pt x="185" y="75"/>
                    <a:pt x="182" y="76"/>
                    <a:pt x="183" y="78"/>
                  </a:cubicBezTo>
                  <a:cubicBezTo>
                    <a:pt x="183" y="78"/>
                    <a:pt x="183" y="78"/>
                    <a:pt x="183" y="78"/>
                  </a:cubicBezTo>
                  <a:cubicBezTo>
                    <a:pt x="183" y="78"/>
                    <a:pt x="183" y="78"/>
                    <a:pt x="183" y="78"/>
                  </a:cubicBezTo>
                  <a:cubicBezTo>
                    <a:pt x="183" y="78"/>
                    <a:pt x="183" y="78"/>
                    <a:pt x="183" y="78"/>
                  </a:cubicBezTo>
                  <a:cubicBezTo>
                    <a:pt x="193" y="102"/>
                    <a:pt x="206" y="125"/>
                    <a:pt x="220" y="146"/>
                  </a:cubicBezTo>
                  <a:cubicBezTo>
                    <a:pt x="197" y="119"/>
                    <a:pt x="174" y="93"/>
                    <a:pt x="149" y="67"/>
                  </a:cubicBezTo>
                  <a:cubicBezTo>
                    <a:pt x="148" y="65"/>
                    <a:pt x="145" y="68"/>
                    <a:pt x="146" y="69"/>
                  </a:cubicBezTo>
                  <a:cubicBezTo>
                    <a:pt x="180" y="115"/>
                    <a:pt x="214" y="161"/>
                    <a:pt x="248" y="206"/>
                  </a:cubicBezTo>
                  <a:cubicBezTo>
                    <a:pt x="247" y="205"/>
                    <a:pt x="246" y="203"/>
                    <a:pt x="245" y="202"/>
                  </a:cubicBezTo>
                  <a:cubicBezTo>
                    <a:pt x="206" y="156"/>
                    <a:pt x="167" y="111"/>
                    <a:pt x="128" y="65"/>
                  </a:cubicBezTo>
                  <a:cubicBezTo>
                    <a:pt x="126" y="63"/>
                    <a:pt x="123" y="66"/>
                    <a:pt x="125" y="68"/>
                  </a:cubicBezTo>
                  <a:cubicBezTo>
                    <a:pt x="262" y="232"/>
                    <a:pt x="393" y="400"/>
                    <a:pt x="526" y="567"/>
                  </a:cubicBezTo>
                  <a:cubicBezTo>
                    <a:pt x="562" y="612"/>
                    <a:pt x="598" y="657"/>
                    <a:pt x="635" y="702"/>
                  </a:cubicBezTo>
                  <a:cubicBezTo>
                    <a:pt x="627" y="698"/>
                    <a:pt x="620" y="693"/>
                    <a:pt x="614" y="686"/>
                  </a:cubicBezTo>
                  <a:cubicBezTo>
                    <a:pt x="569" y="627"/>
                    <a:pt x="523" y="570"/>
                    <a:pt x="476" y="514"/>
                  </a:cubicBezTo>
                  <a:cubicBezTo>
                    <a:pt x="461" y="496"/>
                    <a:pt x="447" y="478"/>
                    <a:pt x="432" y="460"/>
                  </a:cubicBezTo>
                  <a:cubicBezTo>
                    <a:pt x="364" y="375"/>
                    <a:pt x="295" y="290"/>
                    <a:pt x="226" y="205"/>
                  </a:cubicBezTo>
                  <a:cubicBezTo>
                    <a:pt x="188" y="157"/>
                    <a:pt x="149" y="110"/>
                    <a:pt x="110" y="62"/>
                  </a:cubicBezTo>
                  <a:cubicBezTo>
                    <a:pt x="109" y="61"/>
                    <a:pt x="107" y="63"/>
                    <a:pt x="108" y="64"/>
                  </a:cubicBezTo>
                  <a:cubicBezTo>
                    <a:pt x="198" y="176"/>
                    <a:pt x="288" y="288"/>
                    <a:pt x="379" y="400"/>
                  </a:cubicBezTo>
                  <a:cubicBezTo>
                    <a:pt x="312" y="323"/>
                    <a:pt x="246" y="246"/>
                    <a:pt x="182" y="166"/>
                  </a:cubicBezTo>
                  <a:cubicBezTo>
                    <a:pt x="154" y="130"/>
                    <a:pt x="126" y="94"/>
                    <a:pt x="100" y="58"/>
                  </a:cubicBezTo>
                  <a:cubicBezTo>
                    <a:pt x="101" y="59"/>
                    <a:pt x="102" y="60"/>
                    <a:pt x="103" y="61"/>
                  </a:cubicBezTo>
                  <a:cubicBezTo>
                    <a:pt x="104" y="62"/>
                    <a:pt x="106" y="61"/>
                    <a:pt x="106" y="59"/>
                  </a:cubicBezTo>
                  <a:cubicBezTo>
                    <a:pt x="103" y="54"/>
                    <a:pt x="101" y="49"/>
                    <a:pt x="99" y="43"/>
                  </a:cubicBezTo>
                  <a:cubicBezTo>
                    <a:pt x="100" y="45"/>
                    <a:pt x="101" y="46"/>
                    <a:pt x="103" y="48"/>
                  </a:cubicBezTo>
                  <a:cubicBezTo>
                    <a:pt x="104" y="49"/>
                    <a:pt x="106" y="48"/>
                    <a:pt x="106" y="46"/>
                  </a:cubicBezTo>
                  <a:cubicBezTo>
                    <a:pt x="102" y="38"/>
                    <a:pt x="99" y="30"/>
                    <a:pt x="95" y="23"/>
                  </a:cubicBezTo>
                  <a:cubicBezTo>
                    <a:pt x="98" y="27"/>
                    <a:pt x="102" y="31"/>
                    <a:pt x="105" y="35"/>
                  </a:cubicBezTo>
                  <a:cubicBezTo>
                    <a:pt x="107" y="36"/>
                    <a:pt x="109" y="35"/>
                    <a:pt x="108" y="33"/>
                  </a:cubicBezTo>
                  <a:cubicBezTo>
                    <a:pt x="105" y="24"/>
                    <a:pt x="102" y="13"/>
                    <a:pt x="98" y="4"/>
                  </a:cubicBezTo>
                  <a:cubicBezTo>
                    <a:pt x="97" y="3"/>
                    <a:pt x="95" y="4"/>
                    <a:pt x="95" y="5"/>
                  </a:cubicBezTo>
                  <a:cubicBezTo>
                    <a:pt x="97" y="12"/>
                    <a:pt x="99" y="19"/>
                    <a:pt x="102" y="26"/>
                  </a:cubicBezTo>
                  <a:cubicBezTo>
                    <a:pt x="97" y="20"/>
                    <a:pt x="91" y="14"/>
                    <a:pt x="85" y="8"/>
                  </a:cubicBezTo>
                  <a:cubicBezTo>
                    <a:pt x="84" y="7"/>
                    <a:pt x="81" y="9"/>
                    <a:pt x="83" y="10"/>
                  </a:cubicBezTo>
                  <a:cubicBezTo>
                    <a:pt x="89" y="19"/>
                    <a:pt x="94" y="28"/>
                    <a:pt x="98" y="38"/>
                  </a:cubicBezTo>
                  <a:cubicBezTo>
                    <a:pt x="96" y="35"/>
                    <a:pt x="93" y="32"/>
                    <a:pt x="90" y="28"/>
                  </a:cubicBezTo>
                  <a:cubicBezTo>
                    <a:pt x="86" y="21"/>
                    <a:pt x="81" y="15"/>
                    <a:pt x="76" y="8"/>
                  </a:cubicBezTo>
                  <a:cubicBezTo>
                    <a:pt x="75" y="7"/>
                    <a:pt x="72" y="9"/>
                    <a:pt x="73" y="11"/>
                  </a:cubicBezTo>
                  <a:cubicBezTo>
                    <a:pt x="78" y="18"/>
                    <a:pt x="82" y="25"/>
                    <a:pt x="88" y="31"/>
                  </a:cubicBezTo>
                  <a:cubicBezTo>
                    <a:pt x="92" y="37"/>
                    <a:pt x="95" y="44"/>
                    <a:pt x="98" y="50"/>
                  </a:cubicBezTo>
                  <a:cubicBezTo>
                    <a:pt x="87" y="37"/>
                    <a:pt x="77" y="23"/>
                    <a:pt x="68" y="9"/>
                  </a:cubicBezTo>
                  <a:cubicBezTo>
                    <a:pt x="67" y="8"/>
                    <a:pt x="66" y="8"/>
                    <a:pt x="66" y="9"/>
                  </a:cubicBezTo>
                  <a:cubicBezTo>
                    <a:pt x="64" y="7"/>
                    <a:pt x="62" y="4"/>
                    <a:pt x="61" y="2"/>
                  </a:cubicBezTo>
                  <a:cubicBezTo>
                    <a:pt x="60" y="0"/>
                    <a:pt x="57" y="1"/>
                    <a:pt x="57" y="3"/>
                  </a:cubicBezTo>
                  <a:cubicBezTo>
                    <a:pt x="61" y="14"/>
                    <a:pt x="65" y="24"/>
                    <a:pt x="69" y="34"/>
                  </a:cubicBezTo>
                  <a:cubicBezTo>
                    <a:pt x="63" y="27"/>
                    <a:pt x="57" y="19"/>
                    <a:pt x="51" y="12"/>
                  </a:cubicBezTo>
                  <a:cubicBezTo>
                    <a:pt x="50" y="10"/>
                    <a:pt x="46" y="13"/>
                    <a:pt x="48" y="15"/>
                  </a:cubicBezTo>
                  <a:cubicBezTo>
                    <a:pt x="59" y="30"/>
                    <a:pt x="71" y="45"/>
                    <a:pt x="82" y="60"/>
                  </a:cubicBezTo>
                  <a:cubicBezTo>
                    <a:pt x="93" y="80"/>
                    <a:pt x="105" y="99"/>
                    <a:pt x="119" y="118"/>
                  </a:cubicBezTo>
                  <a:cubicBezTo>
                    <a:pt x="92" y="84"/>
                    <a:pt x="64" y="49"/>
                    <a:pt x="37" y="15"/>
                  </a:cubicBezTo>
                  <a:cubicBezTo>
                    <a:pt x="35" y="13"/>
                    <a:pt x="33" y="15"/>
                    <a:pt x="34" y="17"/>
                  </a:cubicBezTo>
                  <a:cubicBezTo>
                    <a:pt x="62" y="60"/>
                    <a:pt x="91" y="102"/>
                    <a:pt x="121" y="143"/>
                  </a:cubicBezTo>
                  <a:cubicBezTo>
                    <a:pt x="118" y="140"/>
                    <a:pt x="116" y="137"/>
                    <a:pt x="114" y="134"/>
                  </a:cubicBezTo>
                  <a:cubicBezTo>
                    <a:pt x="85" y="97"/>
                    <a:pt x="54" y="61"/>
                    <a:pt x="22" y="27"/>
                  </a:cubicBezTo>
                  <a:cubicBezTo>
                    <a:pt x="20" y="22"/>
                    <a:pt x="17" y="18"/>
                    <a:pt x="15" y="14"/>
                  </a:cubicBezTo>
                  <a:cubicBezTo>
                    <a:pt x="13" y="12"/>
                    <a:pt x="11" y="14"/>
                    <a:pt x="12" y="16"/>
                  </a:cubicBezTo>
                  <a:cubicBezTo>
                    <a:pt x="15" y="25"/>
                    <a:pt x="20" y="33"/>
                    <a:pt x="24" y="42"/>
                  </a:cubicBezTo>
                  <a:cubicBezTo>
                    <a:pt x="18" y="34"/>
                    <a:pt x="11" y="26"/>
                    <a:pt x="4" y="19"/>
                  </a:cubicBezTo>
                  <a:cubicBezTo>
                    <a:pt x="2" y="17"/>
                    <a:pt x="0" y="19"/>
                    <a:pt x="1" y="21"/>
                  </a:cubicBezTo>
                  <a:cubicBezTo>
                    <a:pt x="12" y="33"/>
                    <a:pt x="23" y="46"/>
                    <a:pt x="34" y="58"/>
                  </a:cubicBezTo>
                  <a:cubicBezTo>
                    <a:pt x="56" y="97"/>
                    <a:pt x="84" y="132"/>
                    <a:pt x="110" y="169"/>
                  </a:cubicBezTo>
                  <a:cubicBezTo>
                    <a:pt x="146" y="218"/>
                    <a:pt x="182" y="268"/>
                    <a:pt x="219" y="317"/>
                  </a:cubicBezTo>
                  <a:cubicBezTo>
                    <a:pt x="284" y="404"/>
                    <a:pt x="352" y="489"/>
                    <a:pt x="425" y="568"/>
                  </a:cubicBezTo>
                  <a:cubicBezTo>
                    <a:pt x="432" y="576"/>
                    <a:pt x="438" y="583"/>
                    <a:pt x="444" y="591"/>
                  </a:cubicBezTo>
                  <a:cubicBezTo>
                    <a:pt x="453" y="602"/>
                    <a:pt x="461" y="612"/>
                    <a:pt x="470" y="623"/>
                  </a:cubicBezTo>
                  <a:cubicBezTo>
                    <a:pt x="503" y="668"/>
                    <a:pt x="535" y="714"/>
                    <a:pt x="570" y="757"/>
                  </a:cubicBezTo>
                  <a:cubicBezTo>
                    <a:pt x="572" y="759"/>
                    <a:pt x="575" y="756"/>
                    <a:pt x="573" y="755"/>
                  </a:cubicBezTo>
                  <a:cubicBezTo>
                    <a:pt x="542" y="708"/>
                    <a:pt x="507" y="663"/>
                    <a:pt x="472" y="619"/>
                  </a:cubicBezTo>
                  <a:cubicBezTo>
                    <a:pt x="469" y="616"/>
                    <a:pt x="467" y="613"/>
                    <a:pt x="465" y="610"/>
                  </a:cubicBezTo>
                  <a:cubicBezTo>
                    <a:pt x="482" y="627"/>
                    <a:pt x="500" y="645"/>
                    <a:pt x="517" y="662"/>
                  </a:cubicBezTo>
                  <a:cubicBezTo>
                    <a:pt x="525" y="675"/>
                    <a:pt x="533" y="689"/>
                    <a:pt x="542" y="702"/>
                  </a:cubicBezTo>
                  <a:cubicBezTo>
                    <a:pt x="554" y="721"/>
                    <a:pt x="569" y="739"/>
                    <a:pt x="592" y="745"/>
                  </a:cubicBezTo>
                  <a:cubicBezTo>
                    <a:pt x="594" y="745"/>
                    <a:pt x="596" y="743"/>
                    <a:pt x="594" y="741"/>
                  </a:cubicBezTo>
                  <a:cubicBezTo>
                    <a:pt x="572" y="714"/>
                    <a:pt x="547" y="688"/>
                    <a:pt x="522" y="662"/>
                  </a:cubicBezTo>
                  <a:cubicBezTo>
                    <a:pt x="517" y="654"/>
                    <a:pt x="512" y="646"/>
                    <a:pt x="506" y="638"/>
                  </a:cubicBezTo>
                  <a:cubicBezTo>
                    <a:pt x="536" y="672"/>
                    <a:pt x="566" y="706"/>
                    <a:pt x="596" y="740"/>
                  </a:cubicBezTo>
                  <a:cubicBezTo>
                    <a:pt x="598" y="741"/>
                    <a:pt x="600" y="739"/>
                    <a:pt x="599" y="738"/>
                  </a:cubicBezTo>
                  <a:cubicBezTo>
                    <a:pt x="561" y="687"/>
                    <a:pt x="522" y="636"/>
                    <a:pt x="483" y="585"/>
                  </a:cubicBezTo>
                  <a:cubicBezTo>
                    <a:pt x="526" y="633"/>
                    <a:pt x="569" y="681"/>
                    <a:pt x="612" y="728"/>
                  </a:cubicBezTo>
                  <a:cubicBezTo>
                    <a:pt x="613" y="730"/>
                    <a:pt x="616" y="727"/>
                    <a:pt x="614" y="725"/>
                  </a:cubicBezTo>
                  <a:cubicBezTo>
                    <a:pt x="481" y="573"/>
                    <a:pt x="358" y="413"/>
                    <a:pt x="235" y="253"/>
                  </a:cubicBezTo>
                  <a:cubicBezTo>
                    <a:pt x="241" y="260"/>
                    <a:pt x="247" y="267"/>
                    <a:pt x="254" y="274"/>
                  </a:cubicBezTo>
                  <a:cubicBezTo>
                    <a:pt x="338" y="368"/>
                    <a:pt x="414" y="469"/>
                    <a:pt x="490" y="571"/>
                  </a:cubicBezTo>
                  <a:cubicBezTo>
                    <a:pt x="529" y="624"/>
                    <a:pt x="570" y="676"/>
                    <a:pt x="619" y="721"/>
                  </a:cubicBezTo>
                  <a:cubicBezTo>
                    <a:pt x="621" y="723"/>
                    <a:pt x="624" y="720"/>
                    <a:pt x="622" y="718"/>
                  </a:cubicBezTo>
                  <a:cubicBezTo>
                    <a:pt x="531" y="600"/>
                    <a:pt x="438" y="482"/>
                    <a:pt x="343" y="366"/>
                  </a:cubicBezTo>
                  <a:cubicBezTo>
                    <a:pt x="391" y="422"/>
                    <a:pt x="439" y="477"/>
                    <a:pt x="486" y="533"/>
                  </a:cubicBezTo>
                  <a:cubicBezTo>
                    <a:pt x="500" y="551"/>
                    <a:pt x="515" y="569"/>
                    <a:pt x="529" y="586"/>
                  </a:cubicBezTo>
                  <a:cubicBezTo>
                    <a:pt x="548" y="610"/>
                    <a:pt x="567" y="634"/>
                    <a:pt x="587" y="658"/>
                  </a:cubicBezTo>
                  <a:cubicBezTo>
                    <a:pt x="593" y="665"/>
                    <a:pt x="599" y="674"/>
                    <a:pt x="605" y="682"/>
                  </a:cubicBezTo>
                  <a:cubicBezTo>
                    <a:pt x="613" y="691"/>
                    <a:pt x="620" y="701"/>
                    <a:pt x="627" y="711"/>
                  </a:cubicBezTo>
                  <a:cubicBezTo>
                    <a:pt x="629" y="713"/>
                    <a:pt x="632" y="711"/>
                    <a:pt x="631" y="708"/>
                  </a:cubicBezTo>
                  <a:cubicBezTo>
                    <a:pt x="629" y="706"/>
                    <a:pt x="628" y="704"/>
                    <a:pt x="626" y="702"/>
                  </a:cubicBezTo>
                  <a:cubicBezTo>
                    <a:pt x="630" y="705"/>
                    <a:pt x="635" y="708"/>
                    <a:pt x="641" y="709"/>
                  </a:cubicBezTo>
                  <a:cubicBezTo>
                    <a:pt x="643" y="710"/>
                    <a:pt x="644" y="707"/>
                    <a:pt x="643" y="706"/>
                  </a:cubicBezTo>
                  <a:cubicBezTo>
                    <a:pt x="514" y="545"/>
                    <a:pt x="387" y="384"/>
                    <a:pt x="257" y="224"/>
                  </a:cubicBezTo>
                  <a:cubicBezTo>
                    <a:pt x="275" y="244"/>
                    <a:pt x="292" y="265"/>
                    <a:pt x="310" y="285"/>
                  </a:cubicBezTo>
                  <a:cubicBezTo>
                    <a:pt x="374" y="367"/>
                    <a:pt x="440" y="447"/>
                    <a:pt x="509" y="525"/>
                  </a:cubicBezTo>
                  <a:cubicBezTo>
                    <a:pt x="516" y="534"/>
                    <a:pt x="523" y="543"/>
                    <a:pt x="530" y="551"/>
                  </a:cubicBezTo>
                  <a:cubicBezTo>
                    <a:pt x="568" y="598"/>
                    <a:pt x="606" y="644"/>
                    <a:pt x="644" y="691"/>
                  </a:cubicBezTo>
                  <a:cubicBezTo>
                    <a:pt x="645" y="693"/>
                    <a:pt x="648" y="690"/>
                    <a:pt x="647" y="688"/>
                  </a:cubicBezTo>
                  <a:cubicBezTo>
                    <a:pt x="630" y="667"/>
                    <a:pt x="613" y="645"/>
                    <a:pt x="596" y="623"/>
                  </a:cubicBezTo>
                  <a:cubicBezTo>
                    <a:pt x="614" y="643"/>
                    <a:pt x="632" y="662"/>
                    <a:pt x="649" y="681"/>
                  </a:cubicBezTo>
                  <a:cubicBezTo>
                    <a:pt x="651" y="682"/>
                    <a:pt x="654" y="680"/>
                    <a:pt x="652" y="678"/>
                  </a:cubicBezTo>
                  <a:cubicBezTo>
                    <a:pt x="596" y="601"/>
                    <a:pt x="538" y="525"/>
                    <a:pt x="477" y="450"/>
                  </a:cubicBezTo>
                  <a:cubicBezTo>
                    <a:pt x="500" y="476"/>
                    <a:pt x="522" y="503"/>
                    <a:pt x="544" y="529"/>
                  </a:cubicBezTo>
                  <a:cubicBezTo>
                    <a:pt x="580" y="571"/>
                    <a:pt x="616" y="613"/>
                    <a:pt x="653" y="655"/>
                  </a:cubicBezTo>
                  <a:cubicBezTo>
                    <a:pt x="654" y="656"/>
                    <a:pt x="657" y="654"/>
                    <a:pt x="656" y="652"/>
                  </a:cubicBezTo>
                  <a:cubicBezTo>
                    <a:pt x="645" y="638"/>
                    <a:pt x="634" y="623"/>
                    <a:pt x="623" y="609"/>
                  </a:cubicBezTo>
                  <a:cubicBezTo>
                    <a:pt x="635" y="620"/>
                    <a:pt x="648" y="631"/>
                    <a:pt x="662" y="639"/>
                  </a:cubicBezTo>
                  <a:cubicBezTo>
                    <a:pt x="665" y="640"/>
                    <a:pt x="666" y="638"/>
                    <a:pt x="665" y="636"/>
                  </a:cubicBezTo>
                  <a:cubicBezTo>
                    <a:pt x="618" y="578"/>
                    <a:pt x="572" y="520"/>
                    <a:pt x="526" y="462"/>
                  </a:cubicBezTo>
                  <a:cubicBezTo>
                    <a:pt x="537" y="476"/>
                    <a:pt x="549" y="490"/>
                    <a:pt x="560" y="504"/>
                  </a:cubicBezTo>
                  <a:cubicBezTo>
                    <a:pt x="591" y="542"/>
                    <a:pt x="622" y="580"/>
                    <a:pt x="652" y="618"/>
                  </a:cubicBezTo>
                  <a:cubicBezTo>
                    <a:pt x="654" y="620"/>
                    <a:pt x="657" y="617"/>
                    <a:pt x="655" y="615"/>
                  </a:cubicBezTo>
                  <a:cubicBezTo>
                    <a:pt x="624" y="575"/>
                    <a:pt x="592" y="535"/>
                    <a:pt x="561" y="495"/>
                  </a:cubicBezTo>
                  <a:cubicBezTo>
                    <a:pt x="589" y="528"/>
                    <a:pt x="619" y="559"/>
                    <a:pt x="652" y="587"/>
                  </a:cubicBezTo>
                  <a:cubicBezTo>
                    <a:pt x="654" y="589"/>
                    <a:pt x="657" y="586"/>
                    <a:pt x="655" y="584"/>
                  </a:cubicBezTo>
                  <a:cubicBezTo>
                    <a:pt x="590" y="500"/>
                    <a:pt x="524" y="416"/>
                    <a:pt x="459" y="332"/>
                  </a:cubicBezTo>
                  <a:cubicBezTo>
                    <a:pt x="493" y="374"/>
                    <a:pt x="528" y="416"/>
                    <a:pt x="564" y="456"/>
                  </a:cubicBezTo>
                  <a:cubicBezTo>
                    <a:pt x="594" y="490"/>
                    <a:pt x="625" y="523"/>
                    <a:pt x="657" y="555"/>
                  </a:cubicBezTo>
                  <a:cubicBezTo>
                    <a:pt x="659" y="557"/>
                    <a:pt x="662" y="554"/>
                    <a:pt x="660" y="552"/>
                  </a:cubicBezTo>
                  <a:cubicBezTo>
                    <a:pt x="563" y="437"/>
                    <a:pt x="466" y="322"/>
                    <a:pt x="368" y="207"/>
                  </a:cubicBezTo>
                  <a:cubicBezTo>
                    <a:pt x="364" y="201"/>
                    <a:pt x="359" y="194"/>
                    <a:pt x="355" y="188"/>
                  </a:cubicBezTo>
                  <a:cubicBezTo>
                    <a:pt x="338" y="165"/>
                    <a:pt x="322" y="142"/>
                    <a:pt x="307" y="119"/>
                  </a:cubicBezTo>
                  <a:cubicBezTo>
                    <a:pt x="420" y="262"/>
                    <a:pt x="535" y="403"/>
                    <a:pt x="659" y="536"/>
                  </a:cubicBezTo>
                  <a:cubicBezTo>
                    <a:pt x="661" y="538"/>
                    <a:pt x="664" y="535"/>
                    <a:pt x="662" y="533"/>
                  </a:cubicBezTo>
                  <a:cubicBezTo>
                    <a:pt x="597" y="456"/>
                    <a:pt x="533" y="378"/>
                    <a:pt x="468" y="301"/>
                  </a:cubicBezTo>
                  <a:cubicBezTo>
                    <a:pt x="412" y="234"/>
                    <a:pt x="350" y="168"/>
                    <a:pt x="306" y="93"/>
                  </a:cubicBezTo>
                  <a:cubicBezTo>
                    <a:pt x="315" y="104"/>
                    <a:pt x="324" y="115"/>
                    <a:pt x="333" y="125"/>
                  </a:cubicBezTo>
                  <a:cubicBezTo>
                    <a:pt x="361" y="165"/>
                    <a:pt x="392" y="202"/>
                    <a:pt x="422" y="239"/>
                  </a:cubicBezTo>
                  <a:cubicBezTo>
                    <a:pt x="477" y="305"/>
                    <a:pt x="531" y="370"/>
                    <a:pt x="586" y="435"/>
                  </a:cubicBezTo>
                  <a:cubicBezTo>
                    <a:pt x="615" y="471"/>
                    <a:pt x="646" y="505"/>
                    <a:pt x="681" y="535"/>
                  </a:cubicBezTo>
                  <a:cubicBezTo>
                    <a:pt x="683" y="537"/>
                    <a:pt x="686" y="534"/>
                    <a:pt x="684" y="532"/>
                  </a:cubicBezTo>
                  <a:cubicBezTo>
                    <a:pt x="568" y="395"/>
                    <a:pt x="452" y="258"/>
                    <a:pt x="336" y="122"/>
                  </a:cubicBezTo>
                  <a:cubicBezTo>
                    <a:pt x="322" y="103"/>
                    <a:pt x="310" y="83"/>
                    <a:pt x="298" y="63"/>
                  </a:cubicBezTo>
                  <a:cubicBezTo>
                    <a:pt x="328" y="98"/>
                    <a:pt x="358" y="132"/>
                    <a:pt x="387" y="167"/>
                  </a:cubicBezTo>
                  <a:cubicBezTo>
                    <a:pt x="454" y="252"/>
                    <a:pt x="523" y="335"/>
                    <a:pt x="595" y="416"/>
                  </a:cubicBezTo>
                  <a:cubicBezTo>
                    <a:pt x="626" y="451"/>
                    <a:pt x="658" y="485"/>
                    <a:pt x="690" y="519"/>
                  </a:cubicBezTo>
                  <a:cubicBezTo>
                    <a:pt x="692" y="521"/>
                    <a:pt x="695" y="518"/>
                    <a:pt x="693" y="516"/>
                  </a:cubicBezTo>
                  <a:cubicBezTo>
                    <a:pt x="631" y="444"/>
                    <a:pt x="568" y="371"/>
                    <a:pt x="506" y="299"/>
                  </a:cubicBezTo>
                  <a:cubicBezTo>
                    <a:pt x="540" y="335"/>
                    <a:pt x="574" y="370"/>
                    <a:pt x="608" y="406"/>
                  </a:cubicBezTo>
                  <a:cubicBezTo>
                    <a:pt x="628" y="428"/>
                    <a:pt x="649" y="451"/>
                    <a:pt x="669" y="474"/>
                  </a:cubicBezTo>
                  <a:cubicBezTo>
                    <a:pt x="678" y="484"/>
                    <a:pt x="686" y="495"/>
                    <a:pt x="695" y="505"/>
                  </a:cubicBezTo>
                  <a:cubicBezTo>
                    <a:pt x="697" y="507"/>
                    <a:pt x="700" y="504"/>
                    <a:pt x="698" y="502"/>
                  </a:cubicBezTo>
                  <a:cubicBezTo>
                    <a:pt x="698" y="502"/>
                    <a:pt x="698" y="501"/>
                    <a:pt x="697" y="501"/>
                  </a:cubicBezTo>
                  <a:cubicBezTo>
                    <a:pt x="699" y="503"/>
                    <a:pt x="700" y="505"/>
                    <a:pt x="702" y="506"/>
                  </a:cubicBezTo>
                  <a:cubicBezTo>
                    <a:pt x="704" y="508"/>
                    <a:pt x="706" y="505"/>
                    <a:pt x="705" y="504"/>
                  </a:cubicBezTo>
                  <a:cubicBezTo>
                    <a:pt x="651" y="440"/>
                    <a:pt x="596" y="376"/>
                    <a:pt x="542" y="312"/>
                  </a:cubicBezTo>
                  <a:cubicBezTo>
                    <a:pt x="594" y="371"/>
                    <a:pt x="647" y="429"/>
                    <a:pt x="701" y="486"/>
                  </a:cubicBezTo>
                  <a:cubicBezTo>
                    <a:pt x="703" y="488"/>
                    <a:pt x="706" y="485"/>
                    <a:pt x="704" y="483"/>
                  </a:cubicBezTo>
                  <a:cubicBezTo>
                    <a:pt x="686" y="461"/>
                    <a:pt x="669" y="439"/>
                    <a:pt x="651" y="417"/>
                  </a:cubicBezTo>
                  <a:cubicBezTo>
                    <a:pt x="669" y="436"/>
                    <a:pt x="689" y="455"/>
                    <a:pt x="709" y="473"/>
                  </a:cubicBezTo>
                  <a:cubicBezTo>
                    <a:pt x="711" y="475"/>
                    <a:pt x="713" y="472"/>
                    <a:pt x="711" y="471"/>
                  </a:cubicBezTo>
                  <a:cubicBezTo>
                    <a:pt x="648" y="401"/>
                    <a:pt x="586" y="332"/>
                    <a:pt x="523" y="262"/>
                  </a:cubicBezTo>
                  <a:cubicBezTo>
                    <a:pt x="511" y="250"/>
                    <a:pt x="500" y="237"/>
                    <a:pt x="489" y="225"/>
                  </a:cubicBezTo>
                  <a:cubicBezTo>
                    <a:pt x="458" y="188"/>
                    <a:pt x="427" y="152"/>
                    <a:pt x="394" y="117"/>
                  </a:cubicBezTo>
                  <a:cubicBezTo>
                    <a:pt x="383" y="103"/>
                    <a:pt x="373" y="90"/>
                    <a:pt x="364" y="76"/>
                  </a:cubicBezTo>
                  <a:cubicBezTo>
                    <a:pt x="422" y="141"/>
                    <a:pt x="479" y="206"/>
                    <a:pt x="537" y="271"/>
                  </a:cubicBezTo>
                  <a:cubicBezTo>
                    <a:pt x="569" y="307"/>
                    <a:pt x="601" y="343"/>
                    <a:pt x="633" y="378"/>
                  </a:cubicBezTo>
                  <a:cubicBezTo>
                    <a:pt x="660" y="409"/>
                    <a:pt x="686" y="444"/>
                    <a:pt x="722" y="464"/>
                  </a:cubicBezTo>
                  <a:cubicBezTo>
                    <a:pt x="724" y="465"/>
                    <a:pt x="727" y="462"/>
                    <a:pt x="725" y="460"/>
                  </a:cubicBezTo>
                  <a:cubicBezTo>
                    <a:pt x="683" y="416"/>
                    <a:pt x="641" y="371"/>
                    <a:pt x="599" y="326"/>
                  </a:cubicBezTo>
                  <a:cubicBezTo>
                    <a:pt x="640" y="368"/>
                    <a:pt x="684" y="408"/>
                    <a:pt x="731" y="445"/>
                  </a:cubicBezTo>
                  <a:cubicBezTo>
                    <a:pt x="731" y="445"/>
                    <a:pt x="731" y="445"/>
                    <a:pt x="731" y="445"/>
                  </a:cubicBezTo>
                  <a:cubicBezTo>
                    <a:pt x="731" y="445"/>
                    <a:pt x="731" y="445"/>
                    <a:pt x="731" y="445"/>
                  </a:cubicBezTo>
                  <a:cubicBezTo>
                    <a:pt x="731" y="445"/>
                    <a:pt x="731" y="445"/>
                    <a:pt x="731" y="445"/>
                  </a:cubicBezTo>
                  <a:cubicBezTo>
                    <a:pt x="733" y="446"/>
                    <a:pt x="735" y="443"/>
                    <a:pt x="734" y="442"/>
                  </a:cubicBezTo>
                  <a:cubicBezTo>
                    <a:pt x="389" y="75"/>
                    <a:pt x="389" y="75"/>
                    <a:pt x="389" y="75"/>
                  </a:cubicBezTo>
                  <a:cubicBezTo>
                    <a:pt x="385" y="68"/>
                    <a:pt x="380" y="61"/>
                    <a:pt x="376" y="53"/>
                  </a:cubicBezTo>
                  <a:cubicBezTo>
                    <a:pt x="497" y="183"/>
                    <a:pt x="619" y="313"/>
                    <a:pt x="740" y="443"/>
                  </a:cubicBezTo>
                  <a:cubicBezTo>
                    <a:pt x="742" y="445"/>
                    <a:pt x="745" y="442"/>
                    <a:pt x="743" y="440"/>
                  </a:cubicBezTo>
                  <a:cubicBezTo>
                    <a:pt x="666" y="354"/>
                    <a:pt x="589" y="268"/>
                    <a:pt x="513" y="182"/>
                  </a:cubicBezTo>
                  <a:cubicBezTo>
                    <a:pt x="511" y="181"/>
                    <a:pt x="510" y="181"/>
                    <a:pt x="509" y="183"/>
                  </a:cubicBezTo>
                  <a:cubicBezTo>
                    <a:pt x="487" y="156"/>
                    <a:pt x="465" y="130"/>
                    <a:pt x="443" y="103"/>
                  </a:cubicBezTo>
                  <a:cubicBezTo>
                    <a:pt x="476" y="138"/>
                    <a:pt x="509" y="172"/>
                    <a:pt x="541" y="206"/>
                  </a:cubicBezTo>
                  <a:cubicBezTo>
                    <a:pt x="556" y="224"/>
                    <a:pt x="571" y="242"/>
                    <a:pt x="586" y="259"/>
                  </a:cubicBezTo>
                  <a:cubicBezTo>
                    <a:pt x="637" y="319"/>
                    <a:pt x="689" y="377"/>
                    <a:pt x="750" y="427"/>
                  </a:cubicBezTo>
                  <a:cubicBezTo>
                    <a:pt x="752" y="428"/>
                    <a:pt x="755" y="426"/>
                    <a:pt x="753" y="424"/>
                  </a:cubicBezTo>
                  <a:cubicBezTo>
                    <a:pt x="744" y="415"/>
                    <a:pt x="736" y="406"/>
                    <a:pt x="728" y="397"/>
                  </a:cubicBezTo>
                  <a:cubicBezTo>
                    <a:pt x="737" y="404"/>
                    <a:pt x="747" y="411"/>
                    <a:pt x="758" y="416"/>
                  </a:cubicBezTo>
                  <a:cubicBezTo>
                    <a:pt x="760" y="417"/>
                    <a:pt x="762" y="415"/>
                    <a:pt x="761" y="413"/>
                  </a:cubicBezTo>
                  <a:cubicBezTo>
                    <a:pt x="756" y="405"/>
                    <a:pt x="751" y="398"/>
                    <a:pt x="745" y="391"/>
                  </a:cubicBezTo>
                  <a:cubicBezTo>
                    <a:pt x="754" y="399"/>
                    <a:pt x="763" y="407"/>
                    <a:pt x="771" y="416"/>
                  </a:cubicBezTo>
                  <a:cubicBezTo>
                    <a:pt x="773" y="417"/>
                    <a:pt x="775" y="415"/>
                    <a:pt x="774" y="413"/>
                  </a:cubicBezTo>
                  <a:cubicBezTo>
                    <a:pt x="761" y="399"/>
                    <a:pt x="749" y="385"/>
                    <a:pt x="737" y="371"/>
                  </a:cubicBezTo>
                  <a:cubicBezTo>
                    <a:pt x="750" y="382"/>
                    <a:pt x="763" y="393"/>
                    <a:pt x="776" y="404"/>
                  </a:cubicBezTo>
                  <a:cubicBezTo>
                    <a:pt x="778" y="405"/>
                    <a:pt x="780" y="403"/>
                    <a:pt x="778" y="401"/>
                  </a:cubicBezTo>
                  <a:cubicBezTo>
                    <a:pt x="767" y="389"/>
                    <a:pt x="757" y="377"/>
                    <a:pt x="746" y="365"/>
                  </a:cubicBezTo>
                  <a:cubicBezTo>
                    <a:pt x="757" y="373"/>
                    <a:pt x="768" y="380"/>
                    <a:pt x="780" y="388"/>
                  </a:cubicBezTo>
                  <a:cubicBezTo>
                    <a:pt x="782" y="389"/>
                    <a:pt x="783" y="386"/>
                    <a:pt x="781" y="385"/>
                  </a:cubicBezTo>
                  <a:cubicBezTo>
                    <a:pt x="770" y="376"/>
                    <a:pt x="759" y="367"/>
                    <a:pt x="750" y="356"/>
                  </a:cubicBezTo>
                  <a:cubicBezTo>
                    <a:pt x="783" y="380"/>
                    <a:pt x="783" y="380"/>
                    <a:pt x="783" y="380"/>
                  </a:cubicBezTo>
                  <a:cubicBezTo>
                    <a:pt x="785" y="382"/>
                    <a:pt x="787" y="379"/>
                    <a:pt x="786" y="378"/>
                  </a:cubicBezTo>
                  <a:cubicBezTo>
                    <a:pt x="779" y="368"/>
                    <a:pt x="773" y="359"/>
                    <a:pt x="766" y="350"/>
                  </a:cubicBezTo>
                  <a:cubicBezTo>
                    <a:pt x="774" y="355"/>
                    <a:pt x="782" y="360"/>
                    <a:pt x="789" y="366"/>
                  </a:cubicBezTo>
                  <a:cubicBezTo>
                    <a:pt x="791" y="367"/>
                    <a:pt x="793" y="365"/>
                    <a:pt x="792" y="363"/>
                  </a:cubicBezTo>
                  <a:cubicBezTo>
                    <a:pt x="785" y="353"/>
                    <a:pt x="778" y="343"/>
                    <a:pt x="771" y="333"/>
                  </a:cubicBezTo>
                  <a:cubicBezTo>
                    <a:pt x="776" y="336"/>
                    <a:pt x="781" y="340"/>
                    <a:pt x="787" y="343"/>
                  </a:cubicBezTo>
                  <a:cubicBezTo>
                    <a:pt x="788" y="344"/>
                    <a:pt x="790" y="342"/>
                    <a:pt x="789" y="340"/>
                  </a:cubicBezTo>
                  <a:cubicBezTo>
                    <a:pt x="786" y="334"/>
                    <a:pt x="783" y="329"/>
                    <a:pt x="779" y="323"/>
                  </a:cubicBezTo>
                  <a:cubicBezTo>
                    <a:pt x="784" y="325"/>
                    <a:pt x="788" y="327"/>
                    <a:pt x="793" y="329"/>
                  </a:cubicBezTo>
                  <a:cubicBezTo>
                    <a:pt x="794" y="329"/>
                    <a:pt x="797" y="328"/>
                    <a:pt x="796" y="326"/>
                  </a:cubicBezTo>
                  <a:close/>
                  <a:moveTo>
                    <a:pt x="454" y="63"/>
                  </a:moveTo>
                  <a:cubicBezTo>
                    <a:pt x="466" y="77"/>
                    <a:pt x="478" y="90"/>
                    <a:pt x="489" y="104"/>
                  </a:cubicBezTo>
                  <a:cubicBezTo>
                    <a:pt x="476" y="91"/>
                    <a:pt x="463" y="78"/>
                    <a:pt x="454" y="63"/>
                  </a:cubicBezTo>
                  <a:close/>
                  <a:moveTo>
                    <a:pt x="359" y="240"/>
                  </a:moveTo>
                  <a:cubicBezTo>
                    <a:pt x="343" y="220"/>
                    <a:pt x="327" y="200"/>
                    <a:pt x="311" y="179"/>
                  </a:cubicBezTo>
                  <a:cubicBezTo>
                    <a:pt x="298" y="163"/>
                    <a:pt x="285" y="146"/>
                    <a:pt x="276" y="128"/>
                  </a:cubicBezTo>
                  <a:cubicBezTo>
                    <a:pt x="325" y="192"/>
                    <a:pt x="373" y="256"/>
                    <a:pt x="422" y="320"/>
                  </a:cubicBezTo>
                  <a:cubicBezTo>
                    <a:pt x="401" y="293"/>
                    <a:pt x="380" y="267"/>
                    <a:pt x="359" y="240"/>
                  </a:cubicBezTo>
                  <a:close/>
                  <a:moveTo>
                    <a:pt x="484" y="437"/>
                  </a:moveTo>
                  <a:cubicBezTo>
                    <a:pt x="425" y="366"/>
                    <a:pt x="368" y="294"/>
                    <a:pt x="311" y="222"/>
                  </a:cubicBezTo>
                  <a:cubicBezTo>
                    <a:pt x="295" y="200"/>
                    <a:pt x="278" y="179"/>
                    <a:pt x="261" y="157"/>
                  </a:cubicBezTo>
                  <a:cubicBezTo>
                    <a:pt x="348" y="260"/>
                    <a:pt x="431" y="365"/>
                    <a:pt x="513" y="472"/>
                  </a:cubicBezTo>
                  <a:cubicBezTo>
                    <a:pt x="503" y="460"/>
                    <a:pt x="493" y="448"/>
                    <a:pt x="484" y="437"/>
                  </a:cubicBezTo>
                  <a:close/>
                  <a:moveTo>
                    <a:pt x="587" y="739"/>
                  </a:moveTo>
                  <a:cubicBezTo>
                    <a:pt x="565" y="730"/>
                    <a:pt x="552" y="710"/>
                    <a:pt x="540" y="690"/>
                  </a:cubicBezTo>
                  <a:cubicBezTo>
                    <a:pt x="537" y="686"/>
                    <a:pt x="535" y="682"/>
                    <a:pt x="532" y="678"/>
                  </a:cubicBezTo>
                  <a:cubicBezTo>
                    <a:pt x="551" y="698"/>
                    <a:pt x="570" y="718"/>
                    <a:pt x="587" y="739"/>
                  </a:cubicBezTo>
                  <a:close/>
                  <a:moveTo>
                    <a:pt x="495" y="562"/>
                  </a:moveTo>
                  <a:cubicBezTo>
                    <a:pt x="530" y="607"/>
                    <a:pt x="565" y="652"/>
                    <a:pt x="600" y="697"/>
                  </a:cubicBezTo>
                  <a:cubicBezTo>
                    <a:pt x="524" y="620"/>
                    <a:pt x="465" y="527"/>
                    <a:pt x="399" y="442"/>
                  </a:cubicBezTo>
                  <a:cubicBezTo>
                    <a:pt x="395" y="436"/>
                    <a:pt x="390" y="430"/>
                    <a:pt x="385" y="424"/>
                  </a:cubicBezTo>
                  <a:cubicBezTo>
                    <a:pt x="422" y="470"/>
                    <a:pt x="459" y="516"/>
                    <a:pt x="495" y="562"/>
                  </a:cubicBezTo>
                  <a:close/>
                  <a:moveTo>
                    <a:pt x="78" y="45"/>
                  </a:moveTo>
                  <a:cubicBezTo>
                    <a:pt x="74" y="35"/>
                    <a:pt x="70" y="26"/>
                    <a:pt x="66" y="16"/>
                  </a:cubicBezTo>
                  <a:cubicBezTo>
                    <a:pt x="89" y="50"/>
                    <a:pt x="114" y="84"/>
                    <a:pt x="139" y="117"/>
                  </a:cubicBezTo>
                  <a:cubicBezTo>
                    <a:pt x="119" y="93"/>
                    <a:pt x="99" y="69"/>
                    <a:pt x="78" y="45"/>
                  </a:cubicBezTo>
                  <a:close/>
                  <a:moveTo>
                    <a:pt x="100" y="83"/>
                  </a:moveTo>
                  <a:cubicBezTo>
                    <a:pt x="123" y="113"/>
                    <a:pt x="145" y="143"/>
                    <a:pt x="167" y="172"/>
                  </a:cubicBezTo>
                  <a:cubicBezTo>
                    <a:pt x="166" y="171"/>
                    <a:pt x="165" y="169"/>
                    <a:pt x="164" y="168"/>
                  </a:cubicBezTo>
                  <a:cubicBezTo>
                    <a:pt x="141" y="141"/>
                    <a:pt x="119" y="113"/>
                    <a:pt x="100" y="83"/>
                  </a:cubicBezTo>
                  <a:close/>
                  <a:moveTo>
                    <a:pt x="59" y="49"/>
                  </a:moveTo>
                  <a:cubicBezTo>
                    <a:pt x="177" y="197"/>
                    <a:pt x="294" y="346"/>
                    <a:pt x="410" y="496"/>
                  </a:cubicBezTo>
                  <a:cubicBezTo>
                    <a:pt x="320" y="393"/>
                    <a:pt x="234" y="289"/>
                    <a:pt x="153" y="180"/>
                  </a:cubicBezTo>
                  <a:cubicBezTo>
                    <a:pt x="121" y="137"/>
                    <a:pt x="89" y="93"/>
                    <a:pt x="59" y="49"/>
                  </a:cubicBezTo>
                  <a:close/>
                  <a:moveTo>
                    <a:pt x="258" y="324"/>
                  </a:moveTo>
                  <a:cubicBezTo>
                    <a:pt x="328" y="410"/>
                    <a:pt x="399" y="495"/>
                    <a:pt x="463" y="584"/>
                  </a:cubicBezTo>
                  <a:cubicBezTo>
                    <a:pt x="445" y="564"/>
                    <a:pt x="427" y="544"/>
                    <a:pt x="410" y="523"/>
                  </a:cubicBezTo>
                  <a:cubicBezTo>
                    <a:pt x="409" y="523"/>
                    <a:pt x="408" y="523"/>
                    <a:pt x="407" y="523"/>
                  </a:cubicBezTo>
                  <a:cubicBezTo>
                    <a:pt x="343" y="448"/>
                    <a:pt x="286" y="367"/>
                    <a:pt x="228" y="287"/>
                  </a:cubicBezTo>
                  <a:cubicBezTo>
                    <a:pt x="238" y="299"/>
                    <a:pt x="248" y="312"/>
                    <a:pt x="258" y="324"/>
                  </a:cubicBezTo>
                  <a:close/>
                  <a:moveTo>
                    <a:pt x="108" y="132"/>
                  </a:moveTo>
                  <a:cubicBezTo>
                    <a:pt x="98" y="121"/>
                    <a:pt x="89" y="109"/>
                    <a:pt x="79" y="97"/>
                  </a:cubicBezTo>
                  <a:cubicBezTo>
                    <a:pt x="89" y="109"/>
                    <a:pt x="98" y="121"/>
                    <a:pt x="108" y="132"/>
                  </a:cubicBezTo>
                  <a:close/>
                  <a:moveTo>
                    <a:pt x="48" y="76"/>
                  </a:moveTo>
                  <a:cubicBezTo>
                    <a:pt x="49" y="77"/>
                    <a:pt x="50" y="78"/>
                    <a:pt x="51" y="80"/>
                  </a:cubicBezTo>
                  <a:cubicBezTo>
                    <a:pt x="61" y="95"/>
                    <a:pt x="71" y="110"/>
                    <a:pt x="81" y="125"/>
                  </a:cubicBezTo>
                  <a:cubicBezTo>
                    <a:pt x="70" y="109"/>
                    <a:pt x="58" y="92"/>
                    <a:pt x="48" y="76"/>
                  </a:cubicBezTo>
                  <a:close/>
                  <a:moveTo>
                    <a:pt x="83" y="120"/>
                  </a:moveTo>
                  <a:cubicBezTo>
                    <a:pt x="118" y="166"/>
                    <a:pt x="152" y="213"/>
                    <a:pt x="185" y="260"/>
                  </a:cubicBezTo>
                  <a:cubicBezTo>
                    <a:pt x="166" y="235"/>
                    <a:pt x="146" y="209"/>
                    <a:pt x="127" y="183"/>
                  </a:cubicBezTo>
                  <a:cubicBezTo>
                    <a:pt x="112" y="162"/>
                    <a:pt x="97" y="141"/>
                    <a:pt x="83" y="120"/>
                  </a:cubicBezTo>
                  <a:close/>
                  <a:moveTo>
                    <a:pt x="349" y="476"/>
                  </a:moveTo>
                  <a:cubicBezTo>
                    <a:pt x="288" y="404"/>
                    <a:pt x="230" y="329"/>
                    <a:pt x="174" y="252"/>
                  </a:cubicBezTo>
                  <a:cubicBezTo>
                    <a:pt x="195" y="279"/>
                    <a:pt x="216" y="306"/>
                    <a:pt x="237" y="332"/>
                  </a:cubicBezTo>
                  <a:cubicBezTo>
                    <a:pt x="279" y="389"/>
                    <a:pt x="324" y="445"/>
                    <a:pt x="369" y="500"/>
                  </a:cubicBezTo>
                  <a:cubicBezTo>
                    <a:pt x="362" y="492"/>
                    <a:pt x="356" y="484"/>
                    <a:pt x="349" y="476"/>
                  </a:cubicBezTo>
                  <a:close/>
                  <a:moveTo>
                    <a:pt x="506" y="646"/>
                  </a:moveTo>
                  <a:cubicBezTo>
                    <a:pt x="495" y="635"/>
                    <a:pt x="483" y="623"/>
                    <a:pt x="471" y="611"/>
                  </a:cubicBezTo>
                  <a:cubicBezTo>
                    <a:pt x="462" y="601"/>
                    <a:pt x="453" y="592"/>
                    <a:pt x="444" y="582"/>
                  </a:cubicBezTo>
                  <a:cubicBezTo>
                    <a:pt x="413" y="543"/>
                    <a:pt x="381" y="504"/>
                    <a:pt x="350" y="465"/>
                  </a:cubicBezTo>
                  <a:cubicBezTo>
                    <a:pt x="318" y="426"/>
                    <a:pt x="286" y="387"/>
                    <a:pt x="255" y="348"/>
                  </a:cubicBezTo>
                  <a:cubicBezTo>
                    <a:pt x="213" y="291"/>
                    <a:pt x="172" y="234"/>
                    <a:pt x="130" y="176"/>
                  </a:cubicBezTo>
                  <a:cubicBezTo>
                    <a:pt x="106" y="143"/>
                    <a:pt x="81" y="110"/>
                    <a:pt x="55" y="78"/>
                  </a:cubicBezTo>
                  <a:cubicBezTo>
                    <a:pt x="50" y="70"/>
                    <a:pt x="45" y="62"/>
                    <a:pt x="39" y="54"/>
                  </a:cubicBezTo>
                  <a:cubicBezTo>
                    <a:pt x="87" y="112"/>
                    <a:pt x="134" y="170"/>
                    <a:pt x="181" y="229"/>
                  </a:cubicBezTo>
                  <a:cubicBezTo>
                    <a:pt x="232" y="298"/>
                    <a:pt x="281" y="368"/>
                    <a:pt x="333" y="436"/>
                  </a:cubicBezTo>
                  <a:cubicBezTo>
                    <a:pt x="361" y="473"/>
                    <a:pt x="391" y="510"/>
                    <a:pt x="421" y="545"/>
                  </a:cubicBezTo>
                  <a:cubicBezTo>
                    <a:pt x="422" y="546"/>
                    <a:pt x="423" y="546"/>
                    <a:pt x="424" y="545"/>
                  </a:cubicBezTo>
                  <a:cubicBezTo>
                    <a:pt x="444" y="568"/>
                    <a:pt x="464" y="590"/>
                    <a:pt x="484" y="613"/>
                  </a:cubicBezTo>
                  <a:cubicBezTo>
                    <a:pt x="485" y="615"/>
                    <a:pt x="487" y="618"/>
                    <a:pt x="489" y="620"/>
                  </a:cubicBezTo>
                  <a:cubicBezTo>
                    <a:pt x="495" y="629"/>
                    <a:pt x="501" y="638"/>
                    <a:pt x="506" y="646"/>
                  </a:cubicBezTo>
                  <a:close/>
                  <a:moveTo>
                    <a:pt x="566" y="700"/>
                  </a:moveTo>
                  <a:cubicBezTo>
                    <a:pt x="540" y="671"/>
                    <a:pt x="515" y="642"/>
                    <a:pt x="489" y="614"/>
                  </a:cubicBezTo>
                  <a:cubicBezTo>
                    <a:pt x="457" y="567"/>
                    <a:pt x="422" y="522"/>
                    <a:pt x="386" y="477"/>
                  </a:cubicBezTo>
                  <a:cubicBezTo>
                    <a:pt x="379" y="467"/>
                    <a:pt x="371" y="458"/>
                    <a:pt x="363" y="448"/>
                  </a:cubicBezTo>
                  <a:cubicBezTo>
                    <a:pt x="391" y="481"/>
                    <a:pt x="420" y="514"/>
                    <a:pt x="448" y="546"/>
                  </a:cubicBezTo>
                  <a:cubicBezTo>
                    <a:pt x="457" y="557"/>
                    <a:pt x="465" y="568"/>
                    <a:pt x="474" y="580"/>
                  </a:cubicBezTo>
                  <a:cubicBezTo>
                    <a:pt x="505" y="620"/>
                    <a:pt x="535" y="660"/>
                    <a:pt x="566" y="700"/>
                  </a:cubicBezTo>
                  <a:close/>
                  <a:moveTo>
                    <a:pt x="483" y="576"/>
                  </a:moveTo>
                  <a:cubicBezTo>
                    <a:pt x="495" y="591"/>
                    <a:pt x="507" y="606"/>
                    <a:pt x="520" y="620"/>
                  </a:cubicBezTo>
                  <a:cubicBezTo>
                    <a:pt x="496" y="594"/>
                    <a:pt x="472" y="567"/>
                    <a:pt x="449" y="541"/>
                  </a:cubicBezTo>
                  <a:cubicBezTo>
                    <a:pt x="355" y="418"/>
                    <a:pt x="260" y="295"/>
                    <a:pt x="163" y="174"/>
                  </a:cubicBezTo>
                  <a:cubicBezTo>
                    <a:pt x="163" y="173"/>
                    <a:pt x="162" y="172"/>
                    <a:pt x="162" y="172"/>
                  </a:cubicBezTo>
                  <a:cubicBezTo>
                    <a:pt x="174" y="186"/>
                    <a:pt x="187" y="201"/>
                    <a:pt x="200" y="215"/>
                  </a:cubicBezTo>
                  <a:cubicBezTo>
                    <a:pt x="293" y="337"/>
                    <a:pt x="386" y="458"/>
                    <a:pt x="483" y="576"/>
                  </a:cubicBezTo>
                  <a:close/>
                  <a:moveTo>
                    <a:pt x="279" y="296"/>
                  </a:moveTo>
                  <a:cubicBezTo>
                    <a:pt x="255" y="269"/>
                    <a:pt x="231" y="242"/>
                    <a:pt x="207" y="216"/>
                  </a:cubicBezTo>
                  <a:cubicBezTo>
                    <a:pt x="196" y="203"/>
                    <a:pt x="186" y="189"/>
                    <a:pt x="176" y="176"/>
                  </a:cubicBezTo>
                  <a:cubicBezTo>
                    <a:pt x="152" y="145"/>
                    <a:pt x="129" y="114"/>
                    <a:pt x="105" y="82"/>
                  </a:cubicBezTo>
                  <a:cubicBezTo>
                    <a:pt x="181" y="174"/>
                    <a:pt x="257" y="266"/>
                    <a:pt x="332" y="359"/>
                  </a:cubicBezTo>
                  <a:cubicBezTo>
                    <a:pt x="315" y="338"/>
                    <a:pt x="297" y="317"/>
                    <a:pt x="279" y="296"/>
                  </a:cubicBezTo>
                  <a:close/>
                  <a:moveTo>
                    <a:pt x="194" y="92"/>
                  </a:moveTo>
                  <a:cubicBezTo>
                    <a:pt x="258" y="177"/>
                    <a:pt x="324" y="261"/>
                    <a:pt x="391" y="344"/>
                  </a:cubicBezTo>
                  <a:cubicBezTo>
                    <a:pt x="353" y="299"/>
                    <a:pt x="315" y="254"/>
                    <a:pt x="276" y="210"/>
                  </a:cubicBezTo>
                  <a:cubicBezTo>
                    <a:pt x="245" y="173"/>
                    <a:pt x="214" y="135"/>
                    <a:pt x="194" y="92"/>
                  </a:cubicBezTo>
                  <a:close/>
                  <a:moveTo>
                    <a:pt x="513" y="524"/>
                  </a:moveTo>
                  <a:cubicBezTo>
                    <a:pt x="446" y="442"/>
                    <a:pt x="378" y="360"/>
                    <a:pt x="309" y="278"/>
                  </a:cubicBezTo>
                  <a:cubicBezTo>
                    <a:pt x="291" y="255"/>
                    <a:pt x="272" y="231"/>
                    <a:pt x="254" y="208"/>
                  </a:cubicBezTo>
                  <a:cubicBezTo>
                    <a:pt x="225" y="170"/>
                    <a:pt x="197" y="132"/>
                    <a:pt x="169" y="94"/>
                  </a:cubicBezTo>
                  <a:cubicBezTo>
                    <a:pt x="298" y="235"/>
                    <a:pt x="411" y="390"/>
                    <a:pt x="528" y="541"/>
                  </a:cubicBezTo>
                  <a:cubicBezTo>
                    <a:pt x="523" y="535"/>
                    <a:pt x="518" y="530"/>
                    <a:pt x="513" y="524"/>
                  </a:cubicBezTo>
                  <a:close/>
                  <a:moveTo>
                    <a:pt x="545" y="540"/>
                  </a:moveTo>
                  <a:cubicBezTo>
                    <a:pt x="573" y="578"/>
                    <a:pt x="602" y="616"/>
                    <a:pt x="630" y="654"/>
                  </a:cubicBezTo>
                  <a:cubicBezTo>
                    <a:pt x="608" y="631"/>
                    <a:pt x="587" y="607"/>
                    <a:pt x="566" y="584"/>
                  </a:cubicBezTo>
                  <a:cubicBezTo>
                    <a:pt x="527" y="534"/>
                    <a:pt x="489" y="484"/>
                    <a:pt x="451" y="435"/>
                  </a:cubicBezTo>
                  <a:cubicBezTo>
                    <a:pt x="407" y="377"/>
                    <a:pt x="363" y="320"/>
                    <a:pt x="318" y="264"/>
                  </a:cubicBezTo>
                  <a:cubicBezTo>
                    <a:pt x="328" y="275"/>
                    <a:pt x="338" y="287"/>
                    <a:pt x="348" y="298"/>
                  </a:cubicBezTo>
                  <a:cubicBezTo>
                    <a:pt x="416" y="377"/>
                    <a:pt x="481" y="458"/>
                    <a:pt x="545" y="540"/>
                  </a:cubicBezTo>
                  <a:close/>
                  <a:moveTo>
                    <a:pt x="613" y="502"/>
                  </a:moveTo>
                  <a:cubicBezTo>
                    <a:pt x="540" y="425"/>
                    <a:pt x="472" y="345"/>
                    <a:pt x="408" y="261"/>
                  </a:cubicBezTo>
                  <a:cubicBezTo>
                    <a:pt x="476" y="341"/>
                    <a:pt x="544" y="422"/>
                    <a:pt x="613" y="502"/>
                  </a:cubicBezTo>
                  <a:close/>
                  <a:moveTo>
                    <a:pt x="365" y="210"/>
                  </a:moveTo>
                  <a:cubicBezTo>
                    <a:pt x="375" y="224"/>
                    <a:pt x="386" y="238"/>
                    <a:pt x="396" y="252"/>
                  </a:cubicBezTo>
                  <a:cubicBezTo>
                    <a:pt x="379" y="229"/>
                    <a:pt x="361" y="207"/>
                    <a:pt x="343" y="184"/>
                  </a:cubicBezTo>
                  <a:cubicBezTo>
                    <a:pt x="351" y="193"/>
                    <a:pt x="358" y="201"/>
                    <a:pt x="365" y="210"/>
                  </a:cubicBezTo>
                  <a:close/>
                  <a:moveTo>
                    <a:pt x="461" y="300"/>
                  </a:moveTo>
                  <a:cubicBezTo>
                    <a:pt x="506" y="353"/>
                    <a:pt x="551" y="407"/>
                    <a:pt x="596" y="461"/>
                  </a:cubicBezTo>
                  <a:cubicBezTo>
                    <a:pt x="518" y="373"/>
                    <a:pt x="444" y="283"/>
                    <a:pt x="371" y="192"/>
                  </a:cubicBezTo>
                  <a:cubicBezTo>
                    <a:pt x="400" y="229"/>
                    <a:pt x="432" y="264"/>
                    <a:pt x="461" y="300"/>
                  </a:cubicBezTo>
                  <a:close/>
                  <a:moveTo>
                    <a:pt x="661" y="511"/>
                  </a:moveTo>
                  <a:cubicBezTo>
                    <a:pt x="610" y="463"/>
                    <a:pt x="567" y="406"/>
                    <a:pt x="522" y="352"/>
                  </a:cubicBezTo>
                  <a:cubicBezTo>
                    <a:pt x="473" y="293"/>
                    <a:pt x="422" y="235"/>
                    <a:pt x="375" y="174"/>
                  </a:cubicBezTo>
                  <a:lnTo>
                    <a:pt x="661" y="511"/>
                  </a:lnTo>
                  <a:close/>
                  <a:moveTo>
                    <a:pt x="333" y="65"/>
                  </a:moveTo>
                  <a:cubicBezTo>
                    <a:pt x="339" y="71"/>
                    <a:pt x="345" y="78"/>
                    <a:pt x="351" y="84"/>
                  </a:cubicBezTo>
                  <a:cubicBezTo>
                    <a:pt x="365" y="102"/>
                    <a:pt x="379" y="120"/>
                    <a:pt x="394" y="137"/>
                  </a:cubicBezTo>
                  <a:cubicBezTo>
                    <a:pt x="373" y="113"/>
                    <a:pt x="353" y="89"/>
                    <a:pt x="333" y="65"/>
                  </a:cubicBezTo>
                  <a:close/>
                  <a:moveTo>
                    <a:pt x="493" y="265"/>
                  </a:moveTo>
                  <a:cubicBezTo>
                    <a:pt x="501" y="275"/>
                    <a:pt x="510" y="285"/>
                    <a:pt x="518" y="295"/>
                  </a:cubicBezTo>
                  <a:cubicBezTo>
                    <a:pt x="512" y="288"/>
                    <a:pt x="505" y="280"/>
                    <a:pt x="498" y="273"/>
                  </a:cubicBezTo>
                  <a:cubicBezTo>
                    <a:pt x="452" y="221"/>
                    <a:pt x="406" y="169"/>
                    <a:pt x="365" y="113"/>
                  </a:cubicBezTo>
                  <a:cubicBezTo>
                    <a:pt x="375" y="125"/>
                    <a:pt x="384" y="136"/>
                    <a:pt x="393" y="147"/>
                  </a:cubicBezTo>
                  <a:cubicBezTo>
                    <a:pt x="427" y="186"/>
                    <a:pt x="460" y="226"/>
                    <a:pt x="493" y="265"/>
                  </a:cubicBezTo>
                  <a:close/>
                  <a:moveTo>
                    <a:pt x="306" y="51"/>
                  </a:moveTo>
                  <a:cubicBezTo>
                    <a:pt x="314" y="58"/>
                    <a:pt x="321" y="65"/>
                    <a:pt x="329" y="73"/>
                  </a:cubicBezTo>
                  <a:cubicBezTo>
                    <a:pt x="344" y="99"/>
                    <a:pt x="361" y="125"/>
                    <a:pt x="380" y="149"/>
                  </a:cubicBezTo>
                  <a:cubicBezTo>
                    <a:pt x="355" y="117"/>
                    <a:pt x="330" y="84"/>
                    <a:pt x="306" y="51"/>
                  </a:cubicBezTo>
                  <a:close/>
                  <a:moveTo>
                    <a:pt x="605" y="420"/>
                  </a:moveTo>
                  <a:cubicBezTo>
                    <a:pt x="559" y="370"/>
                    <a:pt x="515" y="318"/>
                    <a:pt x="472" y="265"/>
                  </a:cubicBezTo>
                  <a:cubicBezTo>
                    <a:pt x="516" y="317"/>
                    <a:pt x="560" y="369"/>
                    <a:pt x="605" y="420"/>
                  </a:cubicBezTo>
                  <a:close/>
                  <a:moveTo>
                    <a:pt x="586" y="377"/>
                  </a:moveTo>
                  <a:cubicBezTo>
                    <a:pt x="520" y="307"/>
                    <a:pt x="452" y="238"/>
                    <a:pt x="393" y="161"/>
                  </a:cubicBezTo>
                  <a:cubicBezTo>
                    <a:pt x="377" y="139"/>
                    <a:pt x="362" y="118"/>
                    <a:pt x="347" y="95"/>
                  </a:cubicBezTo>
                  <a:cubicBezTo>
                    <a:pt x="391" y="158"/>
                    <a:pt x="441" y="215"/>
                    <a:pt x="492" y="272"/>
                  </a:cubicBezTo>
                  <a:cubicBezTo>
                    <a:pt x="523" y="307"/>
                    <a:pt x="555" y="342"/>
                    <a:pt x="586" y="377"/>
                  </a:cubicBezTo>
                  <a:close/>
                  <a:moveTo>
                    <a:pt x="674" y="435"/>
                  </a:moveTo>
                  <a:cubicBezTo>
                    <a:pt x="651" y="412"/>
                    <a:pt x="628" y="388"/>
                    <a:pt x="607" y="364"/>
                  </a:cubicBezTo>
                  <a:cubicBezTo>
                    <a:pt x="594" y="348"/>
                    <a:pt x="580" y="332"/>
                    <a:pt x="567" y="317"/>
                  </a:cubicBezTo>
                  <a:cubicBezTo>
                    <a:pt x="603" y="356"/>
                    <a:pt x="638" y="396"/>
                    <a:pt x="674" y="435"/>
                  </a:cubicBezTo>
                  <a:close/>
                  <a:moveTo>
                    <a:pt x="529" y="279"/>
                  </a:moveTo>
                  <a:cubicBezTo>
                    <a:pt x="552" y="306"/>
                    <a:pt x="575" y="333"/>
                    <a:pt x="598" y="360"/>
                  </a:cubicBezTo>
                  <a:cubicBezTo>
                    <a:pt x="622" y="388"/>
                    <a:pt x="646" y="417"/>
                    <a:pt x="670" y="446"/>
                  </a:cubicBezTo>
                  <a:cubicBezTo>
                    <a:pt x="570" y="340"/>
                    <a:pt x="475" y="231"/>
                    <a:pt x="383" y="118"/>
                  </a:cubicBezTo>
                  <a:cubicBezTo>
                    <a:pt x="433" y="171"/>
                    <a:pt x="482" y="225"/>
                    <a:pt x="529" y="279"/>
                  </a:cubicBezTo>
                  <a:close/>
                  <a:moveTo>
                    <a:pt x="398" y="128"/>
                  </a:moveTo>
                  <a:cubicBezTo>
                    <a:pt x="382" y="111"/>
                    <a:pt x="367" y="95"/>
                    <a:pt x="352" y="79"/>
                  </a:cubicBezTo>
                  <a:cubicBezTo>
                    <a:pt x="351" y="79"/>
                    <a:pt x="351" y="78"/>
                    <a:pt x="350" y="77"/>
                  </a:cubicBezTo>
                  <a:cubicBezTo>
                    <a:pt x="364" y="91"/>
                    <a:pt x="377" y="105"/>
                    <a:pt x="391" y="119"/>
                  </a:cubicBezTo>
                  <a:cubicBezTo>
                    <a:pt x="393" y="122"/>
                    <a:pt x="395" y="125"/>
                    <a:pt x="398" y="128"/>
                  </a:cubicBezTo>
                  <a:close/>
                  <a:moveTo>
                    <a:pt x="712" y="452"/>
                  </a:moveTo>
                  <a:cubicBezTo>
                    <a:pt x="679" y="431"/>
                    <a:pt x="654" y="397"/>
                    <a:pt x="629" y="368"/>
                  </a:cubicBezTo>
                  <a:cubicBezTo>
                    <a:pt x="598" y="333"/>
                    <a:pt x="567" y="299"/>
                    <a:pt x="537" y="264"/>
                  </a:cubicBezTo>
                  <a:cubicBezTo>
                    <a:pt x="528" y="255"/>
                    <a:pt x="528" y="255"/>
                    <a:pt x="528" y="255"/>
                  </a:cubicBezTo>
                  <a:cubicBezTo>
                    <a:pt x="589" y="321"/>
                    <a:pt x="650" y="387"/>
                    <a:pt x="712" y="452"/>
                  </a:cubicBezTo>
                  <a:close/>
                  <a:moveTo>
                    <a:pt x="711" y="424"/>
                  </a:moveTo>
                  <a:cubicBezTo>
                    <a:pt x="647" y="372"/>
                    <a:pt x="590" y="312"/>
                    <a:pt x="534" y="250"/>
                  </a:cubicBezTo>
                  <a:cubicBezTo>
                    <a:pt x="504" y="217"/>
                    <a:pt x="474" y="184"/>
                    <a:pt x="445" y="149"/>
                  </a:cubicBezTo>
                  <a:cubicBezTo>
                    <a:pt x="431" y="132"/>
                    <a:pt x="417" y="115"/>
                    <a:pt x="404" y="97"/>
                  </a:cubicBezTo>
                  <a:cubicBezTo>
                    <a:pt x="506" y="206"/>
                    <a:pt x="609" y="315"/>
                    <a:pt x="711" y="424"/>
                  </a:cubicBezTo>
                  <a:close/>
                  <a:moveTo>
                    <a:pt x="386" y="78"/>
                  </a:moveTo>
                  <a:cubicBezTo>
                    <a:pt x="402" y="103"/>
                    <a:pt x="420" y="126"/>
                    <a:pt x="440" y="149"/>
                  </a:cubicBezTo>
                  <a:cubicBezTo>
                    <a:pt x="454" y="166"/>
                    <a:pt x="468" y="182"/>
                    <a:pt x="482" y="198"/>
                  </a:cubicBezTo>
                  <a:cubicBezTo>
                    <a:pt x="470" y="185"/>
                    <a:pt x="458" y="172"/>
                    <a:pt x="447" y="159"/>
                  </a:cubicBezTo>
                  <a:cubicBezTo>
                    <a:pt x="432" y="142"/>
                    <a:pt x="417" y="126"/>
                    <a:pt x="403" y="110"/>
                  </a:cubicBezTo>
                  <a:cubicBezTo>
                    <a:pt x="389" y="94"/>
                    <a:pt x="372" y="79"/>
                    <a:pt x="367" y="58"/>
                  </a:cubicBezTo>
                  <a:cubicBezTo>
                    <a:pt x="374" y="65"/>
                    <a:pt x="380" y="71"/>
                    <a:pt x="386" y="78"/>
                  </a:cubicBezTo>
                  <a:close/>
                  <a:moveTo>
                    <a:pt x="667" y="331"/>
                  </a:moveTo>
                  <a:cubicBezTo>
                    <a:pt x="676" y="337"/>
                    <a:pt x="684" y="344"/>
                    <a:pt x="693" y="351"/>
                  </a:cubicBezTo>
                  <a:cubicBezTo>
                    <a:pt x="690" y="349"/>
                    <a:pt x="687" y="347"/>
                    <a:pt x="684" y="346"/>
                  </a:cubicBezTo>
                  <a:cubicBezTo>
                    <a:pt x="682" y="345"/>
                    <a:pt x="680" y="346"/>
                    <a:pt x="681" y="348"/>
                  </a:cubicBezTo>
                  <a:cubicBezTo>
                    <a:pt x="671" y="338"/>
                    <a:pt x="662" y="328"/>
                    <a:pt x="652" y="318"/>
                  </a:cubicBezTo>
                  <a:cubicBezTo>
                    <a:pt x="657" y="322"/>
                    <a:pt x="662" y="326"/>
                    <a:pt x="667" y="331"/>
                  </a:cubicBezTo>
                  <a:close/>
                  <a:moveTo>
                    <a:pt x="649" y="308"/>
                  </a:moveTo>
                  <a:cubicBezTo>
                    <a:pt x="637" y="298"/>
                    <a:pt x="626" y="287"/>
                    <a:pt x="615" y="275"/>
                  </a:cubicBezTo>
                  <a:cubicBezTo>
                    <a:pt x="626" y="286"/>
                    <a:pt x="637" y="297"/>
                    <a:pt x="649" y="308"/>
                  </a:cubicBezTo>
                  <a:close/>
                  <a:moveTo>
                    <a:pt x="549" y="209"/>
                  </a:moveTo>
                  <a:cubicBezTo>
                    <a:pt x="514" y="168"/>
                    <a:pt x="479" y="127"/>
                    <a:pt x="444" y="86"/>
                  </a:cubicBezTo>
                  <a:cubicBezTo>
                    <a:pt x="463" y="103"/>
                    <a:pt x="480" y="122"/>
                    <a:pt x="497" y="142"/>
                  </a:cubicBezTo>
                  <a:cubicBezTo>
                    <a:pt x="509" y="157"/>
                    <a:pt x="522" y="172"/>
                    <a:pt x="535" y="187"/>
                  </a:cubicBezTo>
                  <a:cubicBezTo>
                    <a:pt x="548" y="204"/>
                    <a:pt x="561" y="220"/>
                    <a:pt x="575" y="236"/>
                  </a:cubicBezTo>
                  <a:cubicBezTo>
                    <a:pt x="566" y="227"/>
                    <a:pt x="557" y="218"/>
                    <a:pt x="549" y="209"/>
                  </a:cubicBezTo>
                  <a:close/>
                  <a:moveTo>
                    <a:pt x="595" y="264"/>
                  </a:moveTo>
                  <a:cubicBezTo>
                    <a:pt x="638" y="308"/>
                    <a:pt x="680" y="353"/>
                    <a:pt x="722" y="397"/>
                  </a:cubicBezTo>
                  <a:cubicBezTo>
                    <a:pt x="676" y="356"/>
                    <a:pt x="635" y="310"/>
                    <a:pt x="595" y="264"/>
                  </a:cubicBezTo>
                  <a:close/>
                  <a:moveTo>
                    <a:pt x="753" y="409"/>
                  </a:moveTo>
                  <a:cubicBezTo>
                    <a:pt x="728" y="395"/>
                    <a:pt x="707" y="376"/>
                    <a:pt x="689" y="353"/>
                  </a:cubicBezTo>
                  <a:cubicBezTo>
                    <a:pt x="699" y="359"/>
                    <a:pt x="708" y="364"/>
                    <a:pt x="717" y="370"/>
                  </a:cubicBezTo>
                  <a:cubicBezTo>
                    <a:pt x="731" y="382"/>
                    <a:pt x="743" y="394"/>
                    <a:pt x="753" y="4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51"/>
            <p:cNvSpPr/>
            <p:nvPr/>
          </p:nvSpPr>
          <p:spPr bwMode="auto">
            <a:xfrm>
              <a:off x="4705" y="5265"/>
              <a:ext cx="153" cy="232"/>
            </a:xfrm>
            <a:custGeom>
              <a:avLst/>
              <a:gdLst>
                <a:gd name="T0" fmla="*/ 100 w 104"/>
                <a:gd name="T1" fmla="*/ 10 h 158"/>
                <a:gd name="T2" fmla="*/ 93 w 104"/>
                <a:gd name="T3" fmla="*/ 2 h 158"/>
                <a:gd name="T4" fmla="*/ 96 w 104"/>
                <a:gd name="T5" fmla="*/ 12 h 158"/>
                <a:gd name="T6" fmla="*/ 75 w 104"/>
                <a:gd name="T7" fmla="*/ 4 h 158"/>
                <a:gd name="T8" fmla="*/ 70 w 104"/>
                <a:gd name="T9" fmla="*/ 2 h 158"/>
                <a:gd name="T10" fmla="*/ 84 w 104"/>
                <a:gd name="T11" fmla="*/ 27 h 158"/>
                <a:gd name="T12" fmla="*/ 67 w 104"/>
                <a:gd name="T13" fmla="*/ 21 h 158"/>
                <a:gd name="T14" fmla="*/ 57 w 104"/>
                <a:gd name="T15" fmla="*/ 14 h 158"/>
                <a:gd name="T16" fmla="*/ 72 w 104"/>
                <a:gd name="T17" fmla="*/ 45 h 158"/>
                <a:gd name="T18" fmla="*/ 45 w 104"/>
                <a:gd name="T19" fmla="*/ 24 h 158"/>
                <a:gd name="T20" fmla="*/ 45 w 104"/>
                <a:gd name="T21" fmla="*/ 34 h 158"/>
                <a:gd name="T22" fmla="*/ 58 w 104"/>
                <a:gd name="T23" fmla="*/ 63 h 158"/>
                <a:gd name="T24" fmla="*/ 40 w 104"/>
                <a:gd name="T25" fmla="*/ 51 h 158"/>
                <a:gd name="T26" fmla="*/ 40 w 104"/>
                <a:gd name="T27" fmla="*/ 65 h 158"/>
                <a:gd name="T28" fmla="*/ 55 w 104"/>
                <a:gd name="T29" fmla="*/ 95 h 158"/>
                <a:gd name="T30" fmla="*/ 26 w 104"/>
                <a:gd name="T31" fmla="*/ 70 h 158"/>
                <a:gd name="T32" fmla="*/ 20 w 104"/>
                <a:gd name="T33" fmla="*/ 75 h 158"/>
                <a:gd name="T34" fmla="*/ 47 w 104"/>
                <a:gd name="T35" fmla="*/ 122 h 158"/>
                <a:gd name="T36" fmla="*/ 10 w 104"/>
                <a:gd name="T37" fmla="*/ 93 h 158"/>
                <a:gd name="T38" fmla="*/ 9 w 104"/>
                <a:gd name="T39" fmla="*/ 98 h 158"/>
                <a:gd name="T40" fmla="*/ 35 w 104"/>
                <a:gd name="T41" fmla="*/ 133 h 158"/>
                <a:gd name="T42" fmla="*/ 4 w 104"/>
                <a:gd name="T43" fmla="*/ 112 h 158"/>
                <a:gd name="T44" fmla="*/ 29 w 104"/>
                <a:gd name="T45" fmla="*/ 141 h 158"/>
                <a:gd name="T46" fmla="*/ 25 w 104"/>
                <a:gd name="T47" fmla="*/ 138 h 158"/>
                <a:gd name="T48" fmla="*/ 1 w 104"/>
                <a:gd name="T49" fmla="*/ 122 h 158"/>
                <a:gd name="T50" fmla="*/ 3 w 104"/>
                <a:gd name="T51" fmla="*/ 133 h 158"/>
                <a:gd name="T52" fmla="*/ 21 w 104"/>
                <a:gd name="T53" fmla="*/ 158 h 158"/>
                <a:gd name="T54" fmla="*/ 10 w 104"/>
                <a:gd name="T55" fmla="*/ 141 h 158"/>
                <a:gd name="T56" fmla="*/ 24 w 104"/>
                <a:gd name="T57" fmla="*/ 150 h 158"/>
                <a:gd name="T58" fmla="*/ 11 w 104"/>
                <a:gd name="T59" fmla="*/ 130 h 158"/>
                <a:gd name="T60" fmla="*/ 43 w 104"/>
                <a:gd name="T61" fmla="*/ 153 h 158"/>
                <a:gd name="T62" fmla="*/ 44 w 104"/>
                <a:gd name="T63" fmla="*/ 143 h 158"/>
                <a:gd name="T64" fmla="*/ 30 w 104"/>
                <a:gd name="T65" fmla="*/ 122 h 158"/>
                <a:gd name="T66" fmla="*/ 50 w 104"/>
                <a:gd name="T67" fmla="*/ 136 h 158"/>
                <a:gd name="T68" fmla="*/ 55 w 104"/>
                <a:gd name="T69" fmla="*/ 134 h 158"/>
                <a:gd name="T70" fmla="*/ 29 w 104"/>
                <a:gd name="T71" fmla="*/ 89 h 158"/>
                <a:gd name="T72" fmla="*/ 61 w 104"/>
                <a:gd name="T73" fmla="*/ 112 h 158"/>
                <a:gd name="T74" fmla="*/ 66 w 104"/>
                <a:gd name="T75" fmla="*/ 112 h 158"/>
                <a:gd name="T76" fmla="*/ 49 w 104"/>
                <a:gd name="T77" fmla="*/ 78 h 158"/>
                <a:gd name="T78" fmla="*/ 75 w 104"/>
                <a:gd name="T79" fmla="*/ 101 h 158"/>
                <a:gd name="T80" fmla="*/ 73 w 104"/>
                <a:gd name="T81" fmla="*/ 88 h 158"/>
                <a:gd name="T82" fmla="*/ 55 w 104"/>
                <a:gd name="T83" fmla="*/ 51 h 158"/>
                <a:gd name="T84" fmla="*/ 82 w 104"/>
                <a:gd name="T85" fmla="*/ 73 h 158"/>
                <a:gd name="T86" fmla="*/ 84 w 104"/>
                <a:gd name="T87" fmla="*/ 63 h 158"/>
                <a:gd name="T88" fmla="*/ 68 w 104"/>
                <a:gd name="T89" fmla="*/ 31 h 158"/>
                <a:gd name="T90" fmla="*/ 93 w 104"/>
                <a:gd name="T91" fmla="*/ 50 h 158"/>
                <a:gd name="T92" fmla="*/ 94 w 104"/>
                <a:gd name="T93" fmla="*/ 40 h 158"/>
                <a:gd name="T94" fmla="*/ 88 w 104"/>
                <a:gd name="T95" fmla="*/ 25 h 158"/>
                <a:gd name="T96" fmla="*/ 96 w 104"/>
                <a:gd name="T97" fmla="*/ 28 h 158"/>
                <a:gd name="T98" fmla="*/ 100 w 104"/>
                <a:gd name="T99" fmla="*/ 2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4" h="158">
                  <a:moveTo>
                    <a:pt x="104" y="19"/>
                  </a:moveTo>
                  <a:cubicBezTo>
                    <a:pt x="103" y="16"/>
                    <a:pt x="102" y="12"/>
                    <a:pt x="100" y="10"/>
                  </a:cubicBezTo>
                  <a:cubicBezTo>
                    <a:pt x="101" y="9"/>
                    <a:pt x="102" y="7"/>
                    <a:pt x="100" y="6"/>
                  </a:cubicBezTo>
                  <a:cubicBezTo>
                    <a:pt x="98" y="5"/>
                    <a:pt x="95" y="3"/>
                    <a:pt x="93" y="2"/>
                  </a:cubicBezTo>
                  <a:cubicBezTo>
                    <a:pt x="91" y="0"/>
                    <a:pt x="89" y="3"/>
                    <a:pt x="91" y="5"/>
                  </a:cubicBezTo>
                  <a:cubicBezTo>
                    <a:pt x="93" y="7"/>
                    <a:pt x="95" y="9"/>
                    <a:pt x="96" y="12"/>
                  </a:cubicBezTo>
                  <a:cubicBezTo>
                    <a:pt x="91" y="8"/>
                    <a:pt x="84" y="4"/>
                    <a:pt x="77" y="1"/>
                  </a:cubicBezTo>
                  <a:cubicBezTo>
                    <a:pt x="76" y="1"/>
                    <a:pt x="74" y="3"/>
                    <a:pt x="75" y="4"/>
                  </a:cubicBezTo>
                  <a:cubicBezTo>
                    <a:pt x="77" y="7"/>
                    <a:pt x="79" y="10"/>
                    <a:pt x="81" y="12"/>
                  </a:cubicBezTo>
                  <a:cubicBezTo>
                    <a:pt x="77" y="9"/>
                    <a:pt x="73" y="5"/>
                    <a:pt x="70" y="2"/>
                  </a:cubicBezTo>
                  <a:cubicBezTo>
                    <a:pt x="68" y="0"/>
                    <a:pt x="65" y="3"/>
                    <a:pt x="67" y="5"/>
                  </a:cubicBezTo>
                  <a:cubicBezTo>
                    <a:pt x="73" y="12"/>
                    <a:pt x="79" y="20"/>
                    <a:pt x="84" y="27"/>
                  </a:cubicBezTo>
                  <a:cubicBezTo>
                    <a:pt x="80" y="24"/>
                    <a:pt x="75" y="21"/>
                    <a:pt x="70" y="18"/>
                  </a:cubicBezTo>
                  <a:cubicBezTo>
                    <a:pt x="68" y="17"/>
                    <a:pt x="66" y="19"/>
                    <a:pt x="67" y="21"/>
                  </a:cubicBezTo>
                  <a:cubicBezTo>
                    <a:pt x="70" y="25"/>
                    <a:pt x="72" y="28"/>
                    <a:pt x="75" y="32"/>
                  </a:cubicBezTo>
                  <a:cubicBezTo>
                    <a:pt x="69" y="26"/>
                    <a:pt x="63" y="20"/>
                    <a:pt x="57" y="14"/>
                  </a:cubicBezTo>
                  <a:cubicBezTo>
                    <a:pt x="55" y="13"/>
                    <a:pt x="52" y="15"/>
                    <a:pt x="53" y="17"/>
                  </a:cubicBezTo>
                  <a:cubicBezTo>
                    <a:pt x="60" y="26"/>
                    <a:pt x="66" y="36"/>
                    <a:pt x="72" y="45"/>
                  </a:cubicBezTo>
                  <a:cubicBezTo>
                    <a:pt x="64" y="37"/>
                    <a:pt x="57" y="29"/>
                    <a:pt x="49" y="21"/>
                  </a:cubicBezTo>
                  <a:cubicBezTo>
                    <a:pt x="47" y="20"/>
                    <a:pt x="44" y="22"/>
                    <a:pt x="45" y="24"/>
                  </a:cubicBezTo>
                  <a:cubicBezTo>
                    <a:pt x="52" y="35"/>
                    <a:pt x="59" y="46"/>
                    <a:pt x="66" y="56"/>
                  </a:cubicBezTo>
                  <a:cubicBezTo>
                    <a:pt x="59" y="49"/>
                    <a:pt x="52" y="41"/>
                    <a:pt x="45" y="34"/>
                  </a:cubicBezTo>
                  <a:cubicBezTo>
                    <a:pt x="43" y="32"/>
                    <a:pt x="40" y="34"/>
                    <a:pt x="41" y="37"/>
                  </a:cubicBezTo>
                  <a:cubicBezTo>
                    <a:pt x="47" y="45"/>
                    <a:pt x="52" y="54"/>
                    <a:pt x="58" y="63"/>
                  </a:cubicBezTo>
                  <a:cubicBezTo>
                    <a:pt x="53" y="58"/>
                    <a:pt x="48" y="53"/>
                    <a:pt x="43" y="48"/>
                  </a:cubicBezTo>
                  <a:cubicBezTo>
                    <a:pt x="41" y="47"/>
                    <a:pt x="39" y="49"/>
                    <a:pt x="40" y="51"/>
                  </a:cubicBezTo>
                  <a:cubicBezTo>
                    <a:pt x="47" y="62"/>
                    <a:pt x="53" y="73"/>
                    <a:pt x="60" y="84"/>
                  </a:cubicBezTo>
                  <a:cubicBezTo>
                    <a:pt x="54" y="77"/>
                    <a:pt x="47" y="71"/>
                    <a:pt x="40" y="65"/>
                  </a:cubicBezTo>
                  <a:cubicBezTo>
                    <a:pt x="39" y="63"/>
                    <a:pt x="36" y="65"/>
                    <a:pt x="37" y="67"/>
                  </a:cubicBezTo>
                  <a:cubicBezTo>
                    <a:pt x="43" y="77"/>
                    <a:pt x="49" y="86"/>
                    <a:pt x="55" y="95"/>
                  </a:cubicBezTo>
                  <a:cubicBezTo>
                    <a:pt x="46" y="86"/>
                    <a:pt x="38" y="77"/>
                    <a:pt x="29" y="68"/>
                  </a:cubicBezTo>
                  <a:cubicBezTo>
                    <a:pt x="28" y="66"/>
                    <a:pt x="25" y="68"/>
                    <a:pt x="26" y="70"/>
                  </a:cubicBezTo>
                  <a:cubicBezTo>
                    <a:pt x="34" y="81"/>
                    <a:pt x="42" y="92"/>
                    <a:pt x="50" y="103"/>
                  </a:cubicBezTo>
                  <a:cubicBezTo>
                    <a:pt x="39" y="94"/>
                    <a:pt x="29" y="85"/>
                    <a:pt x="20" y="75"/>
                  </a:cubicBezTo>
                  <a:cubicBezTo>
                    <a:pt x="18" y="74"/>
                    <a:pt x="16" y="76"/>
                    <a:pt x="17" y="77"/>
                  </a:cubicBezTo>
                  <a:cubicBezTo>
                    <a:pt x="27" y="92"/>
                    <a:pt x="37" y="107"/>
                    <a:pt x="47" y="122"/>
                  </a:cubicBezTo>
                  <a:cubicBezTo>
                    <a:pt x="35" y="112"/>
                    <a:pt x="24" y="101"/>
                    <a:pt x="12" y="91"/>
                  </a:cubicBezTo>
                  <a:cubicBezTo>
                    <a:pt x="11" y="89"/>
                    <a:pt x="9" y="91"/>
                    <a:pt x="10" y="93"/>
                  </a:cubicBezTo>
                  <a:cubicBezTo>
                    <a:pt x="19" y="103"/>
                    <a:pt x="27" y="114"/>
                    <a:pt x="35" y="124"/>
                  </a:cubicBezTo>
                  <a:cubicBezTo>
                    <a:pt x="26" y="115"/>
                    <a:pt x="17" y="107"/>
                    <a:pt x="9" y="98"/>
                  </a:cubicBezTo>
                  <a:cubicBezTo>
                    <a:pt x="7" y="97"/>
                    <a:pt x="5" y="99"/>
                    <a:pt x="7" y="100"/>
                  </a:cubicBezTo>
                  <a:cubicBezTo>
                    <a:pt x="16" y="111"/>
                    <a:pt x="26" y="122"/>
                    <a:pt x="35" y="133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4" y="109"/>
                    <a:pt x="3" y="111"/>
                    <a:pt x="4" y="112"/>
                  </a:cubicBezTo>
                  <a:cubicBezTo>
                    <a:pt x="9" y="119"/>
                    <a:pt x="15" y="125"/>
                    <a:pt x="21" y="132"/>
                  </a:cubicBezTo>
                  <a:cubicBezTo>
                    <a:pt x="23" y="135"/>
                    <a:pt x="26" y="138"/>
                    <a:pt x="29" y="141"/>
                  </a:cubicBezTo>
                  <a:cubicBezTo>
                    <a:pt x="29" y="141"/>
                    <a:pt x="30" y="142"/>
                    <a:pt x="31" y="143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17" y="132"/>
                    <a:pt x="10" y="126"/>
                    <a:pt x="3" y="120"/>
                  </a:cubicBezTo>
                  <a:cubicBezTo>
                    <a:pt x="2" y="119"/>
                    <a:pt x="0" y="121"/>
                    <a:pt x="1" y="122"/>
                  </a:cubicBezTo>
                  <a:cubicBezTo>
                    <a:pt x="7" y="129"/>
                    <a:pt x="12" y="136"/>
                    <a:pt x="18" y="143"/>
                  </a:cubicBezTo>
                  <a:cubicBezTo>
                    <a:pt x="13" y="139"/>
                    <a:pt x="8" y="136"/>
                    <a:pt x="3" y="133"/>
                  </a:cubicBezTo>
                  <a:cubicBezTo>
                    <a:pt x="2" y="132"/>
                    <a:pt x="0" y="134"/>
                    <a:pt x="1" y="135"/>
                  </a:cubicBezTo>
                  <a:cubicBezTo>
                    <a:pt x="9" y="142"/>
                    <a:pt x="15" y="149"/>
                    <a:pt x="21" y="158"/>
                  </a:cubicBezTo>
                  <a:cubicBezTo>
                    <a:pt x="21" y="158"/>
                    <a:pt x="22" y="158"/>
                    <a:pt x="22" y="157"/>
                  </a:cubicBezTo>
                  <a:cubicBezTo>
                    <a:pt x="18" y="152"/>
                    <a:pt x="15" y="146"/>
                    <a:pt x="10" y="141"/>
                  </a:cubicBezTo>
                  <a:cubicBezTo>
                    <a:pt x="10" y="141"/>
                    <a:pt x="11" y="141"/>
                    <a:pt x="11" y="141"/>
                  </a:cubicBezTo>
                  <a:cubicBezTo>
                    <a:pt x="15" y="144"/>
                    <a:pt x="20" y="147"/>
                    <a:pt x="24" y="150"/>
                  </a:cubicBezTo>
                  <a:cubicBezTo>
                    <a:pt x="25" y="151"/>
                    <a:pt x="26" y="149"/>
                    <a:pt x="26" y="148"/>
                  </a:cubicBezTo>
                  <a:cubicBezTo>
                    <a:pt x="21" y="142"/>
                    <a:pt x="16" y="136"/>
                    <a:pt x="11" y="130"/>
                  </a:cubicBezTo>
                  <a:cubicBezTo>
                    <a:pt x="21" y="138"/>
                    <a:pt x="31" y="147"/>
                    <a:pt x="41" y="155"/>
                  </a:cubicBezTo>
                  <a:cubicBezTo>
                    <a:pt x="42" y="156"/>
                    <a:pt x="44" y="154"/>
                    <a:pt x="43" y="153"/>
                  </a:cubicBezTo>
                  <a:cubicBezTo>
                    <a:pt x="33" y="142"/>
                    <a:pt x="24" y="131"/>
                    <a:pt x="14" y="120"/>
                  </a:cubicBezTo>
                  <a:cubicBezTo>
                    <a:pt x="24" y="128"/>
                    <a:pt x="34" y="136"/>
                    <a:pt x="44" y="143"/>
                  </a:cubicBezTo>
                  <a:cubicBezTo>
                    <a:pt x="46" y="144"/>
                    <a:pt x="47" y="142"/>
                    <a:pt x="46" y="141"/>
                  </a:cubicBezTo>
                  <a:cubicBezTo>
                    <a:pt x="40" y="135"/>
                    <a:pt x="35" y="128"/>
                    <a:pt x="30" y="122"/>
                  </a:cubicBezTo>
                  <a:cubicBezTo>
                    <a:pt x="36" y="128"/>
                    <a:pt x="42" y="133"/>
                    <a:pt x="48" y="138"/>
                  </a:cubicBezTo>
                  <a:cubicBezTo>
                    <a:pt x="49" y="140"/>
                    <a:pt x="51" y="138"/>
                    <a:pt x="50" y="136"/>
                  </a:cubicBezTo>
                  <a:cubicBezTo>
                    <a:pt x="42" y="127"/>
                    <a:pt x="34" y="118"/>
                    <a:pt x="27" y="108"/>
                  </a:cubicBezTo>
                  <a:cubicBezTo>
                    <a:pt x="36" y="117"/>
                    <a:pt x="46" y="126"/>
                    <a:pt x="55" y="134"/>
                  </a:cubicBezTo>
                  <a:cubicBezTo>
                    <a:pt x="56" y="135"/>
                    <a:pt x="59" y="134"/>
                    <a:pt x="58" y="132"/>
                  </a:cubicBezTo>
                  <a:cubicBezTo>
                    <a:pt x="48" y="118"/>
                    <a:pt x="39" y="103"/>
                    <a:pt x="29" y="89"/>
                  </a:cubicBezTo>
                  <a:cubicBezTo>
                    <a:pt x="38" y="98"/>
                    <a:pt x="48" y="106"/>
                    <a:pt x="58" y="114"/>
                  </a:cubicBezTo>
                  <a:cubicBezTo>
                    <a:pt x="59" y="115"/>
                    <a:pt x="62" y="114"/>
                    <a:pt x="61" y="112"/>
                  </a:cubicBezTo>
                  <a:cubicBezTo>
                    <a:pt x="55" y="104"/>
                    <a:pt x="50" y="97"/>
                    <a:pt x="44" y="89"/>
                  </a:cubicBezTo>
                  <a:cubicBezTo>
                    <a:pt x="51" y="97"/>
                    <a:pt x="59" y="104"/>
                    <a:pt x="66" y="112"/>
                  </a:cubicBezTo>
                  <a:cubicBezTo>
                    <a:pt x="67" y="113"/>
                    <a:pt x="70" y="111"/>
                    <a:pt x="69" y="109"/>
                  </a:cubicBezTo>
                  <a:cubicBezTo>
                    <a:pt x="62" y="99"/>
                    <a:pt x="55" y="89"/>
                    <a:pt x="49" y="78"/>
                  </a:cubicBezTo>
                  <a:cubicBezTo>
                    <a:pt x="57" y="86"/>
                    <a:pt x="65" y="95"/>
                    <a:pt x="72" y="104"/>
                  </a:cubicBezTo>
                  <a:cubicBezTo>
                    <a:pt x="73" y="105"/>
                    <a:pt x="76" y="103"/>
                    <a:pt x="75" y="101"/>
                  </a:cubicBezTo>
                  <a:cubicBezTo>
                    <a:pt x="67" y="89"/>
                    <a:pt x="60" y="76"/>
                    <a:pt x="52" y="63"/>
                  </a:cubicBezTo>
                  <a:cubicBezTo>
                    <a:pt x="59" y="71"/>
                    <a:pt x="66" y="79"/>
                    <a:pt x="73" y="88"/>
                  </a:cubicBezTo>
                  <a:cubicBezTo>
                    <a:pt x="75" y="90"/>
                    <a:pt x="78" y="88"/>
                    <a:pt x="77" y="86"/>
                  </a:cubicBezTo>
                  <a:cubicBezTo>
                    <a:pt x="69" y="74"/>
                    <a:pt x="62" y="63"/>
                    <a:pt x="55" y="51"/>
                  </a:cubicBezTo>
                  <a:cubicBezTo>
                    <a:pt x="63" y="59"/>
                    <a:pt x="71" y="67"/>
                    <a:pt x="79" y="75"/>
                  </a:cubicBezTo>
                  <a:cubicBezTo>
                    <a:pt x="80" y="77"/>
                    <a:pt x="83" y="75"/>
                    <a:pt x="82" y="73"/>
                  </a:cubicBezTo>
                  <a:cubicBezTo>
                    <a:pt x="74" y="61"/>
                    <a:pt x="67" y="50"/>
                    <a:pt x="60" y="38"/>
                  </a:cubicBezTo>
                  <a:cubicBezTo>
                    <a:pt x="68" y="46"/>
                    <a:pt x="76" y="54"/>
                    <a:pt x="84" y="63"/>
                  </a:cubicBezTo>
                  <a:cubicBezTo>
                    <a:pt x="86" y="64"/>
                    <a:pt x="89" y="62"/>
                    <a:pt x="87" y="60"/>
                  </a:cubicBezTo>
                  <a:cubicBezTo>
                    <a:pt x="81" y="50"/>
                    <a:pt x="74" y="41"/>
                    <a:pt x="68" y="31"/>
                  </a:cubicBezTo>
                  <a:cubicBezTo>
                    <a:pt x="75" y="38"/>
                    <a:pt x="82" y="45"/>
                    <a:pt x="90" y="52"/>
                  </a:cubicBezTo>
                  <a:cubicBezTo>
                    <a:pt x="91" y="54"/>
                    <a:pt x="95" y="52"/>
                    <a:pt x="93" y="50"/>
                  </a:cubicBezTo>
                  <a:cubicBezTo>
                    <a:pt x="88" y="42"/>
                    <a:pt x="82" y="35"/>
                    <a:pt x="77" y="27"/>
                  </a:cubicBezTo>
                  <a:cubicBezTo>
                    <a:pt x="83" y="31"/>
                    <a:pt x="89" y="35"/>
                    <a:pt x="94" y="40"/>
                  </a:cubicBezTo>
                  <a:cubicBezTo>
                    <a:pt x="97" y="42"/>
                    <a:pt x="99" y="39"/>
                    <a:pt x="97" y="37"/>
                  </a:cubicBezTo>
                  <a:cubicBezTo>
                    <a:pt x="94" y="33"/>
                    <a:pt x="91" y="29"/>
                    <a:pt x="88" y="25"/>
                  </a:cubicBezTo>
                  <a:cubicBezTo>
                    <a:pt x="90" y="27"/>
                    <a:pt x="91" y="28"/>
                    <a:pt x="93" y="30"/>
                  </a:cubicBezTo>
                  <a:cubicBezTo>
                    <a:pt x="95" y="32"/>
                    <a:pt x="98" y="30"/>
                    <a:pt x="96" y="28"/>
                  </a:cubicBezTo>
                  <a:cubicBezTo>
                    <a:pt x="92" y="21"/>
                    <a:pt x="87" y="15"/>
                    <a:pt x="83" y="8"/>
                  </a:cubicBezTo>
                  <a:cubicBezTo>
                    <a:pt x="89" y="11"/>
                    <a:pt x="95" y="16"/>
                    <a:pt x="100" y="21"/>
                  </a:cubicBezTo>
                  <a:cubicBezTo>
                    <a:pt x="101" y="23"/>
                    <a:pt x="104" y="21"/>
                    <a:pt x="10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52"/>
            <p:cNvSpPr>
              <a:spLocks noEditPoints="1"/>
            </p:cNvSpPr>
            <p:nvPr/>
          </p:nvSpPr>
          <p:spPr bwMode="auto">
            <a:xfrm>
              <a:off x="4400" y="4362"/>
              <a:ext cx="415" cy="401"/>
            </a:xfrm>
            <a:custGeom>
              <a:avLst/>
              <a:gdLst>
                <a:gd name="T0" fmla="*/ 281 w 283"/>
                <a:gd name="T1" fmla="*/ 263 h 273"/>
                <a:gd name="T2" fmla="*/ 38 w 283"/>
                <a:gd name="T3" fmla="*/ 2 h 273"/>
                <a:gd name="T4" fmla="*/ 35 w 283"/>
                <a:gd name="T5" fmla="*/ 4 h 273"/>
                <a:gd name="T6" fmla="*/ 63 w 283"/>
                <a:gd name="T7" fmla="*/ 47 h 273"/>
                <a:gd name="T8" fmla="*/ 34 w 283"/>
                <a:gd name="T9" fmla="*/ 16 h 273"/>
                <a:gd name="T10" fmla="*/ 31 w 283"/>
                <a:gd name="T11" fmla="*/ 18 h 273"/>
                <a:gd name="T12" fmla="*/ 48 w 283"/>
                <a:gd name="T13" fmla="*/ 41 h 273"/>
                <a:gd name="T14" fmla="*/ 22 w 283"/>
                <a:gd name="T15" fmla="*/ 15 h 273"/>
                <a:gd name="T16" fmla="*/ 20 w 283"/>
                <a:gd name="T17" fmla="*/ 17 h 273"/>
                <a:gd name="T18" fmla="*/ 48 w 283"/>
                <a:gd name="T19" fmla="*/ 58 h 273"/>
                <a:gd name="T20" fmla="*/ 12 w 283"/>
                <a:gd name="T21" fmla="*/ 25 h 273"/>
                <a:gd name="T22" fmla="*/ 10 w 283"/>
                <a:gd name="T23" fmla="*/ 27 h 273"/>
                <a:gd name="T24" fmla="*/ 39 w 283"/>
                <a:gd name="T25" fmla="*/ 64 h 273"/>
                <a:gd name="T26" fmla="*/ 4 w 283"/>
                <a:gd name="T27" fmla="*/ 30 h 273"/>
                <a:gd name="T28" fmla="*/ 2 w 283"/>
                <a:gd name="T29" fmla="*/ 32 h 273"/>
                <a:gd name="T30" fmla="*/ 58 w 283"/>
                <a:gd name="T31" fmla="*/ 101 h 273"/>
                <a:gd name="T32" fmla="*/ 59 w 283"/>
                <a:gd name="T33" fmla="*/ 101 h 273"/>
                <a:gd name="T34" fmla="*/ 20 w 283"/>
                <a:gd name="T35" fmla="*/ 50 h 273"/>
                <a:gd name="T36" fmla="*/ 52 w 283"/>
                <a:gd name="T37" fmla="*/ 82 h 273"/>
                <a:gd name="T38" fmla="*/ 55 w 283"/>
                <a:gd name="T39" fmla="*/ 80 h 273"/>
                <a:gd name="T40" fmla="*/ 23 w 283"/>
                <a:gd name="T41" fmla="*/ 39 h 273"/>
                <a:gd name="T42" fmla="*/ 55 w 283"/>
                <a:gd name="T43" fmla="*/ 69 h 273"/>
                <a:gd name="T44" fmla="*/ 58 w 283"/>
                <a:gd name="T45" fmla="*/ 67 h 273"/>
                <a:gd name="T46" fmla="*/ 36 w 283"/>
                <a:gd name="T47" fmla="*/ 33 h 273"/>
                <a:gd name="T48" fmla="*/ 61 w 283"/>
                <a:gd name="T49" fmla="*/ 60 h 273"/>
                <a:gd name="T50" fmla="*/ 64 w 283"/>
                <a:gd name="T51" fmla="*/ 58 h 273"/>
                <a:gd name="T52" fmla="*/ 47 w 283"/>
                <a:gd name="T53" fmla="*/ 35 h 273"/>
                <a:gd name="T54" fmla="*/ 73 w 283"/>
                <a:gd name="T55" fmla="*/ 62 h 273"/>
                <a:gd name="T56" fmla="*/ 76 w 283"/>
                <a:gd name="T57" fmla="*/ 60 h 273"/>
                <a:gd name="T58" fmla="*/ 52 w 283"/>
                <a:gd name="T59" fmla="*/ 23 h 273"/>
                <a:gd name="T60" fmla="*/ 137 w 283"/>
                <a:gd name="T61" fmla="*/ 118 h 273"/>
                <a:gd name="T62" fmla="*/ 136 w 283"/>
                <a:gd name="T63" fmla="*/ 120 h 273"/>
                <a:gd name="T64" fmla="*/ 210 w 283"/>
                <a:gd name="T65" fmla="*/ 206 h 273"/>
                <a:gd name="T66" fmla="*/ 261 w 283"/>
                <a:gd name="T67" fmla="*/ 260 h 273"/>
                <a:gd name="T68" fmla="*/ 229 w 283"/>
                <a:gd name="T69" fmla="*/ 237 h 273"/>
                <a:gd name="T70" fmla="*/ 209 w 283"/>
                <a:gd name="T71" fmla="*/ 218 h 273"/>
                <a:gd name="T72" fmla="*/ 207 w 283"/>
                <a:gd name="T73" fmla="*/ 221 h 273"/>
                <a:gd name="T74" fmla="*/ 227 w 283"/>
                <a:gd name="T75" fmla="*/ 240 h 273"/>
                <a:gd name="T76" fmla="*/ 246 w 283"/>
                <a:gd name="T77" fmla="*/ 263 h 273"/>
                <a:gd name="T78" fmla="*/ 214 w 283"/>
                <a:gd name="T79" fmla="*/ 234 h 273"/>
                <a:gd name="T80" fmla="*/ 211 w 283"/>
                <a:gd name="T81" fmla="*/ 236 h 273"/>
                <a:gd name="T82" fmla="*/ 231 w 283"/>
                <a:gd name="T83" fmla="*/ 264 h 273"/>
                <a:gd name="T84" fmla="*/ 218 w 283"/>
                <a:gd name="T85" fmla="*/ 253 h 273"/>
                <a:gd name="T86" fmla="*/ 216 w 283"/>
                <a:gd name="T87" fmla="*/ 256 h 273"/>
                <a:gd name="T88" fmla="*/ 236 w 283"/>
                <a:gd name="T89" fmla="*/ 271 h 273"/>
                <a:gd name="T90" fmla="*/ 238 w 283"/>
                <a:gd name="T91" fmla="*/ 268 h 273"/>
                <a:gd name="T92" fmla="*/ 226 w 283"/>
                <a:gd name="T93" fmla="*/ 251 h 273"/>
                <a:gd name="T94" fmla="*/ 253 w 283"/>
                <a:gd name="T95" fmla="*/ 272 h 273"/>
                <a:gd name="T96" fmla="*/ 255 w 283"/>
                <a:gd name="T97" fmla="*/ 270 h 273"/>
                <a:gd name="T98" fmla="*/ 241 w 283"/>
                <a:gd name="T99" fmla="*/ 252 h 273"/>
                <a:gd name="T100" fmla="*/ 269 w 283"/>
                <a:gd name="T101" fmla="*/ 269 h 273"/>
                <a:gd name="T102" fmla="*/ 271 w 283"/>
                <a:gd name="T103" fmla="*/ 266 h 273"/>
                <a:gd name="T104" fmla="*/ 241 w 283"/>
                <a:gd name="T105" fmla="*/ 235 h 273"/>
                <a:gd name="T106" fmla="*/ 278 w 283"/>
                <a:gd name="T107" fmla="*/ 266 h 273"/>
                <a:gd name="T108" fmla="*/ 281 w 283"/>
                <a:gd name="T109" fmla="*/ 263 h 273"/>
                <a:gd name="T110" fmla="*/ 210 w 283"/>
                <a:gd name="T111" fmla="*/ 201 h 273"/>
                <a:gd name="T112" fmla="*/ 156 w 283"/>
                <a:gd name="T113" fmla="*/ 139 h 273"/>
                <a:gd name="T114" fmla="*/ 256 w 283"/>
                <a:gd name="T115" fmla="*/ 243 h 273"/>
                <a:gd name="T116" fmla="*/ 210 w 283"/>
                <a:gd name="T117" fmla="*/ 20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3" h="273">
                  <a:moveTo>
                    <a:pt x="281" y="263"/>
                  </a:moveTo>
                  <a:cubicBezTo>
                    <a:pt x="198" y="178"/>
                    <a:pt x="116" y="92"/>
                    <a:pt x="38" y="2"/>
                  </a:cubicBezTo>
                  <a:cubicBezTo>
                    <a:pt x="37" y="0"/>
                    <a:pt x="34" y="2"/>
                    <a:pt x="35" y="4"/>
                  </a:cubicBezTo>
                  <a:cubicBezTo>
                    <a:pt x="45" y="18"/>
                    <a:pt x="54" y="32"/>
                    <a:pt x="63" y="47"/>
                  </a:cubicBezTo>
                  <a:cubicBezTo>
                    <a:pt x="53" y="36"/>
                    <a:pt x="44" y="26"/>
                    <a:pt x="34" y="16"/>
                  </a:cubicBezTo>
                  <a:cubicBezTo>
                    <a:pt x="32" y="15"/>
                    <a:pt x="30" y="16"/>
                    <a:pt x="31" y="18"/>
                  </a:cubicBezTo>
                  <a:cubicBezTo>
                    <a:pt x="37" y="26"/>
                    <a:pt x="42" y="34"/>
                    <a:pt x="48" y="41"/>
                  </a:cubicBezTo>
                  <a:cubicBezTo>
                    <a:pt x="39" y="33"/>
                    <a:pt x="31" y="24"/>
                    <a:pt x="22" y="15"/>
                  </a:cubicBezTo>
                  <a:cubicBezTo>
                    <a:pt x="21" y="13"/>
                    <a:pt x="19" y="15"/>
                    <a:pt x="20" y="17"/>
                  </a:cubicBezTo>
                  <a:cubicBezTo>
                    <a:pt x="29" y="30"/>
                    <a:pt x="39" y="44"/>
                    <a:pt x="48" y="58"/>
                  </a:cubicBezTo>
                  <a:cubicBezTo>
                    <a:pt x="36" y="47"/>
                    <a:pt x="24" y="36"/>
                    <a:pt x="12" y="25"/>
                  </a:cubicBezTo>
                  <a:cubicBezTo>
                    <a:pt x="11" y="23"/>
                    <a:pt x="8" y="25"/>
                    <a:pt x="10" y="27"/>
                  </a:cubicBezTo>
                  <a:cubicBezTo>
                    <a:pt x="19" y="39"/>
                    <a:pt x="29" y="52"/>
                    <a:pt x="39" y="64"/>
                  </a:cubicBezTo>
                  <a:cubicBezTo>
                    <a:pt x="27" y="53"/>
                    <a:pt x="15" y="42"/>
                    <a:pt x="4" y="30"/>
                  </a:cubicBezTo>
                  <a:cubicBezTo>
                    <a:pt x="2" y="29"/>
                    <a:pt x="0" y="31"/>
                    <a:pt x="2" y="32"/>
                  </a:cubicBezTo>
                  <a:cubicBezTo>
                    <a:pt x="20" y="56"/>
                    <a:pt x="39" y="78"/>
                    <a:pt x="58" y="101"/>
                  </a:cubicBezTo>
                  <a:cubicBezTo>
                    <a:pt x="59" y="102"/>
                    <a:pt x="59" y="101"/>
                    <a:pt x="59" y="101"/>
                  </a:cubicBezTo>
                  <a:cubicBezTo>
                    <a:pt x="46" y="84"/>
                    <a:pt x="33" y="67"/>
                    <a:pt x="20" y="50"/>
                  </a:cubicBezTo>
                  <a:cubicBezTo>
                    <a:pt x="31" y="61"/>
                    <a:pt x="41" y="71"/>
                    <a:pt x="52" y="82"/>
                  </a:cubicBezTo>
                  <a:cubicBezTo>
                    <a:pt x="53" y="83"/>
                    <a:pt x="56" y="81"/>
                    <a:pt x="55" y="80"/>
                  </a:cubicBezTo>
                  <a:cubicBezTo>
                    <a:pt x="44" y="66"/>
                    <a:pt x="34" y="53"/>
                    <a:pt x="23" y="39"/>
                  </a:cubicBezTo>
                  <a:cubicBezTo>
                    <a:pt x="34" y="49"/>
                    <a:pt x="45" y="59"/>
                    <a:pt x="55" y="69"/>
                  </a:cubicBezTo>
                  <a:cubicBezTo>
                    <a:pt x="57" y="70"/>
                    <a:pt x="59" y="68"/>
                    <a:pt x="58" y="67"/>
                  </a:cubicBezTo>
                  <a:cubicBezTo>
                    <a:pt x="51" y="56"/>
                    <a:pt x="43" y="44"/>
                    <a:pt x="36" y="33"/>
                  </a:cubicBezTo>
                  <a:cubicBezTo>
                    <a:pt x="44" y="42"/>
                    <a:pt x="53" y="51"/>
                    <a:pt x="61" y="60"/>
                  </a:cubicBezTo>
                  <a:cubicBezTo>
                    <a:pt x="62" y="62"/>
                    <a:pt x="65" y="60"/>
                    <a:pt x="64" y="58"/>
                  </a:cubicBezTo>
                  <a:cubicBezTo>
                    <a:pt x="58" y="51"/>
                    <a:pt x="53" y="43"/>
                    <a:pt x="47" y="35"/>
                  </a:cubicBezTo>
                  <a:cubicBezTo>
                    <a:pt x="56" y="44"/>
                    <a:pt x="65" y="53"/>
                    <a:pt x="73" y="62"/>
                  </a:cubicBezTo>
                  <a:cubicBezTo>
                    <a:pt x="75" y="64"/>
                    <a:pt x="77" y="62"/>
                    <a:pt x="76" y="60"/>
                  </a:cubicBezTo>
                  <a:cubicBezTo>
                    <a:pt x="68" y="48"/>
                    <a:pt x="60" y="36"/>
                    <a:pt x="52" y="23"/>
                  </a:cubicBezTo>
                  <a:cubicBezTo>
                    <a:pt x="80" y="55"/>
                    <a:pt x="108" y="87"/>
                    <a:pt x="137" y="118"/>
                  </a:cubicBezTo>
                  <a:cubicBezTo>
                    <a:pt x="136" y="118"/>
                    <a:pt x="136" y="119"/>
                    <a:pt x="136" y="120"/>
                  </a:cubicBezTo>
                  <a:cubicBezTo>
                    <a:pt x="159" y="150"/>
                    <a:pt x="184" y="179"/>
                    <a:pt x="210" y="206"/>
                  </a:cubicBezTo>
                  <a:cubicBezTo>
                    <a:pt x="227" y="224"/>
                    <a:pt x="244" y="243"/>
                    <a:pt x="261" y="260"/>
                  </a:cubicBezTo>
                  <a:cubicBezTo>
                    <a:pt x="249" y="254"/>
                    <a:pt x="239" y="246"/>
                    <a:pt x="229" y="237"/>
                  </a:cubicBezTo>
                  <a:cubicBezTo>
                    <a:pt x="222" y="231"/>
                    <a:pt x="216" y="224"/>
                    <a:pt x="209" y="218"/>
                  </a:cubicBezTo>
                  <a:cubicBezTo>
                    <a:pt x="207" y="217"/>
                    <a:pt x="205" y="219"/>
                    <a:pt x="207" y="221"/>
                  </a:cubicBezTo>
                  <a:cubicBezTo>
                    <a:pt x="213" y="228"/>
                    <a:pt x="220" y="234"/>
                    <a:pt x="227" y="240"/>
                  </a:cubicBezTo>
                  <a:cubicBezTo>
                    <a:pt x="234" y="247"/>
                    <a:pt x="240" y="255"/>
                    <a:pt x="246" y="263"/>
                  </a:cubicBezTo>
                  <a:cubicBezTo>
                    <a:pt x="234" y="254"/>
                    <a:pt x="224" y="244"/>
                    <a:pt x="214" y="234"/>
                  </a:cubicBezTo>
                  <a:cubicBezTo>
                    <a:pt x="213" y="232"/>
                    <a:pt x="210" y="234"/>
                    <a:pt x="211" y="236"/>
                  </a:cubicBezTo>
                  <a:cubicBezTo>
                    <a:pt x="218" y="245"/>
                    <a:pt x="224" y="254"/>
                    <a:pt x="231" y="264"/>
                  </a:cubicBezTo>
                  <a:cubicBezTo>
                    <a:pt x="226" y="261"/>
                    <a:pt x="222" y="257"/>
                    <a:pt x="218" y="253"/>
                  </a:cubicBezTo>
                  <a:cubicBezTo>
                    <a:pt x="217" y="252"/>
                    <a:pt x="214" y="254"/>
                    <a:pt x="216" y="256"/>
                  </a:cubicBezTo>
                  <a:cubicBezTo>
                    <a:pt x="222" y="262"/>
                    <a:pt x="228" y="267"/>
                    <a:pt x="236" y="271"/>
                  </a:cubicBezTo>
                  <a:cubicBezTo>
                    <a:pt x="237" y="271"/>
                    <a:pt x="239" y="270"/>
                    <a:pt x="238" y="268"/>
                  </a:cubicBezTo>
                  <a:cubicBezTo>
                    <a:pt x="234" y="262"/>
                    <a:pt x="230" y="257"/>
                    <a:pt x="226" y="251"/>
                  </a:cubicBezTo>
                  <a:cubicBezTo>
                    <a:pt x="234" y="259"/>
                    <a:pt x="243" y="266"/>
                    <a:pt x="253" y="272"/>
                  </a:cubicBezTo>
                  <a:cubicBezTo>
                    <a:pt x="254" y="273"/>
                    <a:pt x="256" y="271"/>
                    <a:pt x="255" y="270"/>
                  </a:cubicBezTo>
                  <a:cubicBezTo>
                    <a:pt x="251" y="263"/>
                    <a:pt x="246" y="257"/>
                    <a:pt x="241" y="252"/>
                  </a:cubicBezTo>
                  <a:cubicBezTo>
                    <a:pt x="250" y="258"/>
                    <a:pt x="259" y="264"/>
                    <a:pt x="269" y="269"/>
                  </a:cubicBezTo>
                  <a:cubicBezTo>
                    <a:pt x="271" y="270"/>
                    <a:pt x="272" y="268"/>
                    <a:pt x="271" y="266"/>
                  </a:cubicBezTo>
                  <a:cubicBezTo>
                    <a:pt x="261" y="256"/>
                    <a:pt x="251" y="245"/>
                    <a:pt x="241" y="235"/>
                  </a:cubicBezTo>
                  <a:cubicBezTo>
                    <a:pt x="253" y="245"/>
                    <a:pt x="265" y="256"/>
                    <a:pt x="278" y="266"/>
                  </a:cubicBezTo>
                  <a:cubicBezTo>
                    <a:pt x="280" y="267"/>
                    <a:pt x="283" y="265"/>
                    <a:pt x="281" y="263"/>
                  </a:cubicBezTo>
                  <a:close/>
                  <a:moveTo>
                    <a:pt x="210" y="201"/>
                  </a:moveTo>
                  <a:cubicBezTo>
                    <a:pt x="192" y="181"/>
                    <a:pt x="174" y="160"/>
                    <a:pt x="156" y="139"/>
                  </a:cubicBezTo>
                  <a:cubicBezTo>
                    <a:pt x="189" y="174"/>
                    <a:pt x="222" y="209"/>
                    <a:pt x="256" y="243"/>
                  </a:cubicBezTo>
                  <a:cubicBezTo>
                    <a:pt x="240" y="230"/>
                    <a:pt x="225" y="216"/>
                    <a:pt x="210" y="2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53"/>
            <p:cNvSpPr>
              <a:spLocks noEditPoints="1"/>
            </p:cNvSpPr>
            <p:nvPr/>
          </p:nvSpPr>
          <p:spPr bwMode="auto">
            <a:xfrm>
              <a:off x="3611" y="3117"/>
              <a:ext cx="1395" cy="1636"/>
            </a:xfrm>
            <a:custGeom>
              <a:avLst/>
              <a:gdLst>
                <a:gd name="T0" fmla="*/ 853 w 950"/>
                <a:gd name="T1" fmla="*/ 919 h 1114"/>
                <a:gd name="T2" fmla="*/ 828 w 950"/>
                <a:gd name="T3" fmla="*/ 819 h 1114"/>
                <a:gd name="T4" fmla="*/ 768 w 950"/>
                <a:gd name="T5" fmla="*/ 727 h 1114"/>
                <a:gd name="T6" fmla="*/ 702 w 950"/>
                <a:gd name="T7" fmla="*/ 566 h 1114"/>
                <a:gd name="T8" fmla="*/ 472 w 950"/>
                <a:gd name="T9" fmla="*/ 238 h 1114"/>
                <a:gd name="T10" fmla="*/ 409 w 950"/>
                <a:gd name="T11" fmla="*/ 145 h 1114"/>
                <a:gd name="T12" fmla="*/ 356 w 950"/>
                <a:gd name="T13" fmla="*/ 92 h 1114"/>
                <a:gd name="T14" fmla="*/ 421 w 950"/>
                <a:gd name="T15" fmla="*/ 97 h 1114"/>
                <a:gd name="T16" fmla="*/ 296 w 950"/>
                <a:gd name="T17" fmla="*/ 16 h 1114"/>
                <a:gd name="T18" fmla="*/ 313 w 950"/>
                <a:gd name="T19" fmla="*/ 110 h 1114"/>
                <a:gd name="T20" fmla="*/ 209 w 950"/>
                <a:gd name="T21" fmla="*/ 24 h 1114"/>
                <a:gd name="T22" fmla="*/ 289 w 950"/>
                <a:gd name="T23" fmla="*/ 198 h 1114"/>
                <a:gd name="T24" fmla="*/ 165 w 950"/>
                <a:gd name="T25" fmla="*/ 143 h 1114"/>
                <a:gd name="T26" fmla="*/ 112 w 950"/>
                <a:gd name="T27" fmla="*/ 162 h 1114"/>
                <a:gd name="T28" fmla="*/ 70 w 950"/>
                <a:gd name="T29" fmla="*/ 171 h 1114"/>
                <a:gd name="T30" fmla="*/ 108 w 950"/>
                <a:gd name="T31" fmla="*/ 315 h 1114"/>
                <a:gd name="T32" fmla="*/ 54 w 950"/>
                <a:gd name="T33" fmla="*/ 323 h 1114"/>
                <a:gd name="T34" fmla="*/ 3 w 950"/>
                <a:gd name="T35" fmla="*/ 339 h 1114"/>
                <a:gd name="T36" fmla="*/ 32 w 950"/>
                <a:gd name="T37" fmla="*/ 351 h 1114"/>
                <a:gd name="T38" fmla="*/ 61 w 950"/>
                <a:gd name="T39" fmla="*/ 329 h 1114"/>
                <a:gd name="T40" fmla="*/ 101 w 950"/>
                <a:gd name="T41" fmla="*/ 333 h 1114"/>
                <a:gd name="T42" fmla="*/ 187 w 950"/>
                <a:gd name="T43" fmla="*/ 368 h 1114"/>
                <a:gd name="T44" fmla="*/ 192 w 950"/>
                <a:gd name="T45" fmla="*/ 284 h 1114"/>
                <a:gd name="T46" fmla="*/ 165 w 950"/>
                <a:gd name="T47" fmla="*/ 224 h 1114"/>
                <a:gd name="T48" fmla="*/ 120 w 950"/>
                <a:gd name="T49" fmla="*/ 118 h 1114"/>
                <a:gd name="T50" fmla="*/ 164 w 950"/>
                <a:gd name="T51" fmla="*/ 73 h 1114"/>
                <a:gd name="T52" fmla="*/ 230 w 950"/>
                <a:gd name="T53" fmla="*/ 187 h 1114"/>
                <a:gd name="T54" fmla="*/ 238 w 950"/>
                <a:gd name="T55" fmla="*/ 245 h 1114"/>
                <a:gd name="T56" fmla="*/ 305 w 950"/>
                <a:gd name="T57" fmla="*/ 246 h 1114"/>
                <a:gd name="T58" fmla="*/ 310 w 950"/>
                <a:gd name="T59" fmla="*/ 289 h 1114"/>
                <a:gd name="T60" fmla="*/ 254 w 950"/>
                <a:gd name="T61" fmla="*/ 306 h 1114"/>
                <a:gd name="T62" fmla="*/ 267 w 950"/>
                <a:gd name="T63" fmla="*/ 391 h 1114"/>
                <a:gd name="T64" fmla="*/ 221 w 950"/>
                <a:gd name="T65" fmla="*/ 425 h 1114"/>
                <a:gd name="T66" fmla="*/ 169 w 950"/>
                <a:gd name="T67" fmla="*/ 450 h 1114"/>
                <a:gd name="T68" fmla="*/ 276 w 950"/>
                <a:gd name="T69" fmla="*/ 668 h 1114"/>
                <a:gd name="T70" fmla="*/ 329 w 950"/>
                <a:gd name="T71" fmla="*/ 734 h 1114"/>
                <a:gd name="T72" fmla="*/ 369 w 950"/>
                <a:gd name="T73" fmla="*/ 781 h 1114"/>
                <a:gd name="T74" fmla="*/ 378 w 950"/>
                <a:gd name="T75" fmla="*/ 777 h 1114"/>
                <a:gd name="T76" fmla="*/ 218 w 950"/>
                <a:gd name="T77" fmla="*/ 495 h 1114"/>
                <a:gd name="T78" fmla="*/ 235 w 950"/>
                <a:gd name="T79" fmla="*/ 442 h 1114"/>
                <a:gd name="T80" fmla="*/ 444 w 950"/>
                <a:gd name="T81" fmla="*/ 624 h 1114"/>
                <a:gd name="T82" fmla="*/ 316 w 950"/>
                <a:gd name="T83" fmla="*/ 359 h 1114"/>
                <a:gd name="T84" fmla="*/ 537 w 950"/>
                <a:gd name="T85" fmla="*/ 563 h 1114"/>
                <a:gd name="T86" fmla="*/ 733 w 950"/>
                <a:gd name="T87" fmla="*/ 734 h 1114"/>
                <a:gd name="T88" fmla="*/ 589 w 950"/>
                <a:gd name="T89" fmla="*/ 660 h 1114"/>
                <a:gd name="T90" fmla="*/ 520 w 950"/>
                <a:gd name="T91" fmla="*/ 661 h 1114"/>
                <a:gd name="T92" fmla="*/ 461 w 950"/>
                <a:gd name="T93" fmla="*/ 710 h 1114"/>
                <a:gd name="T94" fmla="*/ 451 w 950"/>
                <a:gd name="T95" fmla="*/ 746 h 1114"/>
                <a:gd name="T96" fmla="*/ 500 w 950"/>
                <a:gd name="T97" fmla="*/ 781 h 1114"/>
                <a:gd name="T98" fmla="*/ 569 w 950"/>
                <a:gd name="T99" fmla="*/ 768 h 1114"/>
                <a:gd name="T100" fmla="*/ 707 w 950"/>
                <a:gd name="T101" fmla="*/ 908 h 1114"/>
                <a:gd name="T102" fmla="*/ 830 w 950"/>
                <a:gd name="T103" fmla="*/ 1112 h 1114"/>
                <a:gd name="T104" fmla="*/ 643 w 950"/>
                <a:gd name="T105" fmla="*/ 830 h 1114"/>
                <a:gd name="T106" fmla="*/ 607 w 950"/>
                <a:gd name="T107" fmla="*/ 740 h 1114"/>
                <a:gd name="T108" fmla="*/ 623 w 950"/>
                <a:gd name="T109" fmla="*/ 706 h 1114"/>
                <a:gd name="T110" fmla="*/ 935 w 950"/>
                <a:gd name="T111" fmla="*/ 976 h 1114"/>
                <a:gd name="T112" fmla="*/ 432 w 950"/>
                <a:gd name="T113" fmla="*/ 247 h 1114"/>
                <a:gd name="T114" fmla="*/ 880 w 950"/>
                <a:gd name="T115" fmla="*/ 836 h 1114"/>
                <a:gd name="T116" fmla="*/ 271 w 950"/>
                <a:gd name="T117" fmla="*/ 204 h 1114"/>
                <a:gd name="T118" fmla="*/ 362 w 950"/>
                <a:gd name="T119" fmla="*/ 763 h 1114"/>
                <a:gd name="T120" fmla="*/ 398 w 950"/>
                <a:gd name="T121" fmla="*/ 673 h 1114"/>
                <a:gd name="T122" fmla="*/ 630 w 950"/>
                <a:gd name="T123" fmla="*/ 896 h 1114"/>
                <a:gd name="T124" fmla="*/ 603 w 950"/>
                <a:gd name="T125" fmla="*/ 742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50" h="1114">
                  <a:moveTo>
                    <a:pt x="948" y="944"/>
                  </a:moveTo>
                  <a:cubicBezTo>
                    <a:pt x="938" y="932"/>
                    <a:pt x="926" y="921"/>
                    <a:pt x="914" y="911"/>
                  </a:cubicBezTo>
                  <a:cubicBezTo>
                    <a:pt x="912" y="910"/>
                    <a:pt x="909" y="912"/>
                    <a:pt x="911" y="914"/>
                  </a:cubicBezTo>
                  <a:cubicBezTo>
                    <a:pt x="919" y="927"/>
                    <a:pt x="927" y="941"/>
                    <a:pt x="935" y="954"/>
                  </a:cubicBezTo>
                  <a:cubicBezTo>
                    <a:pt x="922" y="941"/>
                    <a:pt x="910" y="928"/>
                    <a:pt x="898" y="915"/>
                  </a:cubicBezTo>
                  <a:cubicBezTo>
                    <a:pt x="896" y="913"/>
                    <a:pt x="894" y="915"/>
                    <a:pt x="895" y="917"/>
                  </a:cubicBezTo>
                  <a:cubicBezTo>
                    <a:pt x="920" y="954"/>
                    <a:pt x="920" y="954"/>
                    <a:pt x="920" y="954"/>
                  </a:cubicBezTo>
                  <a:cubicBezTo>
                    <a:pt x="910" y="944"/>
                    <a:pt x="900" y="933"/>
                    <a:pt x="889" y="923"/>
                  </a:cubicBezTo>
                  <a:cubicBezTo>
                    <a:pt x="888" y="922"/>
                    <a:pt x="885" y="924"/>
                    <a:pt x="886" y="925"/>
                  </a:cubicBezTo>
                  <a:cubicBezTo>
                    <a:pt x="895" y="939"/>
                    <a:pt x="903" y="952"/>
                    <a:pt x="912" y="965"/>
                  </a:cubicBezTo>
                  <a:cubicBezTo>
                    <a:pt x="899" y="951"/>
                    <a:pt x="885" y="937"/>
                    <a:pt x="872" y="923"/>
                  </a:cubicBezTo>
                  <a:cubicBezTo>
                    <a:pt x="870" y="921"/>
                    <a:pt x="868" y="923"/>
                    <a:pt x="869" y="925"/>
                  </a:cubicBezTo>
                  <a:cubicBezTo>
                    <a:pt x="876" y="934"/>
                    <a:pt x="882" y="944"/>
                    <a:pt x="889" y="953"/>
                  </a:cubicBezTo>
                  <a:cubicBezTo>
                    <a:pt x="856" y="917"/>
                    <a:pt x="856" y="917"/>
                    <a:pt x="856" y="917"/>
                  </a:cubicBezTo>
                  <a:cubicBezTo>
                    <a:pt x="854" y="915"/>
                    <a:pt x="852" y="917"/>
                    <a:pt x="853" y="919"/>
                  </a:cubicBezTo>
                  <a:cubicBezTo>
                    <a:pt x="859" y="926"/>
                    <a:pt x="864" y="934"/>
                    <a:pt x="870" y="941"/>
                  </a:cubicBezTo>
                  <a:cubicBezTo>
                    <a:pt x="850" y="919"/>
                    <a:pt x="829" y="897"/>
                    <a:pt x="807" y="877"/>
                  </a:cubicBezTo>
                  <a:cubicBezTo>
                    <a:pt x="759" y="823"/>
                    <a:pt x="711" y="769"/>
                    <a:pt x="662" y="716"/>
                  </a:cubicBezTo>
                  <a:cubicBezTo>
                    <a:pt x="710" y="762"/>
                    <a:pt x="758" y="809"/>
                    <a:pt x="805" y="856"/>
                  </a:cubicBezTo>
                  <a:cubicBezTo>
                    <a:pt x="807" y="858"/>
                    <a:pt x="810" y="855"/>
                    <a:pt x="808" y="853"/>
                  </a:cubicBezTo>
                  <a:cubicBezTo>
                    <a:pt x="751" y="795"/>
                    <a:pt x="694" y="736"/>
                    <a:pt x="646" y="671"/>
                  </a:cubicBezTo>
                  <a:cubicBezTo>
                    <a:pt x="695" y="720"/>
                    <a:pt x="745" y="768"/>
                    <a:pt x="794" y="817"/>
                  </a:cubicBezTo>
                  <a:cubicBezTo>
                    <a:pt x="796" y="819"/>
                    <a:pt x="799" y="816"/>
                    <a:pt x="797" y="814"/>
                  </a:cubicBezTo>
                  <a:cubicBezTo>
                    <a:pt x="790" y="806"/>
                    <a:pt x="782" y="799"/>
                    <a:pt x="774" y="791"/>
                  </a:cubicBezTo>
                  <a:cubicBezTo>
                    <a:pt x="733" y="750"/>
                    <a:pt x="694" y="706"/>
                    <a:pt x="657" y="660"/>
                  </a:cubicBezTo>
                  <a:cubicBezTo>
                    <a:pt x="707" y="712"/>
                    <a:pt x="756" y="764"/>
                    <a:pt x="806" y="815"/>
                  </a:cubicBezTo>
                  <a:cubicBezTo>
                    <a:pt x="808" y="817"/>
                    <a:pt x="811" y="814"/>
                    <a:pt x="809" y="812"/>
                  </a:cubicBezTo>
                  <a:cubicBezTo>
                    <a:pt x="774" y="773"/>
                    <a:pt x="740" y="734"/>
                    <a:pt x="705" y="696"/>
                  </a:cubicBezTo>
                  <a:cubicBezTo>
                    <a:pt x="745" y="738"/>
                    <a:pt x="785" y="780"/>
                    <a:pt x="825" y="822"/>
                  </a:cubicBezTo>
                  <a:cubicBezTo>
                    <a:pt x="827" y="824"/>
                    <a:pt x="830" y="821"/>
                    <a:pt x="828" y="819"/>
                  </a:cubicBezTo>
                  <a:cubicBezTo>
                    <a:pt x="758" y="744"/>
                    <a:pt x="687" y="670"/>
                    <a:pt x="616" y="595"/>
                  </a:cubicBezTo>
                  <a:cubicBezTo>
                    <a:pt x="617" y="594"/>
                    <a:pt x="618" y="593"/>
                    <a:pt x="617" y="592"/>
                  </a:cubicBezTo>
                  <a:cubicBezTo>
                    <a:pt x="572" y="545"/>
                    <a:pt x="529" y="498"/>
                    <a:pt x="486" y="449"/>
                  </a:cubicBezTo>
                  <a:cubicBezTo>
                    <a:pt x="471" y="429"/>
                    <a:pt x="455" y="408"/>
                    <a:pt x="440" y="388"/>
                  </a:cubicBezTo>
                  <a:cubicBezTo>
                    <a:pt x="381" y="310"/>
                    <a:pt x="322" y="233"/>
                    <a:pt x="263" y="156"/>
                  </a:cubicBezTo>
                  <a:cubicBezTo>
                    <a:pt x="251" y="140"/>
                    <a:pt x="239" y="124"/>
                    <a:pt x="227" y="109"/>
                  </a:cubicBezTo>
                  <a:cubicBezTo>
                    <a:pt x="377" y="292"/>
                    <a:pt x="527" y="477"/>
                    <a:pt x="685" y="654"/>
                  </a:cubicBezTo>
                  <a:cubicBezTo>
                    <a:pt x="736" y="711"/>
                    <a:pt x="788" y="767"/>
                    <a:pt x="841" y="822"/>
                  </a:cubicBezTo>
                  <a:cubicBezTo>
                    <a:pt x="841" y="823"/>
                    <a:pt x="842" y="823"/>
                    <a:pt x="842" y="823"/>
                  </a:cubicBezTo>
                  <a:cubicBezTo>
                    <a:pt x="844" y="825"/>
                    <a:pt x="846" y="827"/>
                    <a:pt x="847" y="829"/>
                  </a:cubicBezTo>
                  <a:cubicBezTo>
                    <a:pt x="848" y="830"/>
                    <a:pt x="850" y="829"/>
                    <a:pt x="849" y="828"/>
                  </a:cubicBezTo>
                  <a:cubicBezTo>
                    <a:pt x="847" y="826"/>
                    <a:pt x="846" y="824"/>
                    <a:pt x="844" y="822"/>
                  </a:cubicBezTo>
                  <a:cubicBezTo>
                    <a:pt x="845" y="821"/>
                    <a:pt x="845" y="820"/>
                    <a:pt x="844" y="819"/>
                  </a:cubicBezTo>
                  <a:cubicBezTo>
                    <a:pt x="841" y="816"/>
                    <a:pt x="838" y="813"/>
                    <a:pt x="835" y="811"/>
                  </a:cubicBezTo>
                  <a:cubicBezTo>
                    <a:pt x="813" y="782"/>
                    <a:pt x="791" y="754"/>
                    <a:pt x="768" y="727"/>
                  </a:cubicBezTo>
                  <a:cubicBezTo>
                    <a:pt x="813" y="775"/>
                    <a:pt x="860" y="821"/>
                    <a:pt x="907" y="867"/>
                  </a:cubicBezTo>
                  <a:cubicBezTo>
                    <a:pt x="909" y="869"/>
                    <a:pt x="911" y="866"/>
                    <a:pt x="910" y="865"/>
                  </a:cubicBezTo>
                  <a:cubicBezTo>
                    <a:pt x="719" y="645"/>
                    <a:pt x="528" y="425"/>
                    <a:pt x="336" y="205"/>
                  </a:cubicBezTo>
                  <a:cubicBezTo>
                    <a:pt x="332" y="200"/>
                    <a:pt x="327" y="195"/>
                    <a:pt x="323" y="189"/>
                  </a:cubicBezTo>
                  <a:cubicBezTo>
                    <a:pt x="293" y="150"/>
                    <a:pt x="263" y="111"/>
                    <a:pt x="233" y="72"/>
                  </a:cubicBezTo>
                  <a:cubicBezTo>
                    <a:pt x="366" y="227"/>
                    <a:pt x="500" y="381"/>
                    <a:pt x="633" y="536"/>
                  </a:cubicBezTo>
                  <a:cubicBezTo>
                    <a:pt x="675" y="584"/>
                    <a:pt x="717" y="633"/>
                    <a:pt x="759" y="682"/>
                  </a:cubicBezTo>
                  <a:cubicBezTo>
                    <a:pt x="761" y="684"/>
                    <a:pt x="764" y="681"/>
                    <a:pt x="762" y="679"/>
                  </a:cubicBezTo>
                  <a:cubicBezTo>
                    <a:pt x="706" y="612"/>
                    <a:pt x="649" y="544"/>
                    <a:pt x="593" y="477"/>
                  </a:cubicBezTo>
                  <a:cubicBezTo>
                    <a:pt x="606" y="491"/>
                    <a:pt x="619" y="505"/>
                    <a:pt x="632" y="520"/>
                  </a:cubicBezTo>
                  <a:cubicBezTo>
                    <a:pt x="672" y="565"/>
                    <a:pt x="713" y="610"/>
                    <a:pt x="754" y="655"/>
                  </a:cubicBezTo>
                  <a:cubicBezTo>
                    <a:pt x="756" y="657"/>
                    <a:pt x="759" y="654"/>
                    <a:pt x="757" y="652"/>
                  </a:cubicBezTo>
                  <a:cubicBezTo>
                    <a:pt x="713" y="599"/>
                    <a:pt x="669" y="545"/>
                    <a:pt x="625" y="492"/>
                  </a:cubicBezTo>
                  <a:cubicBezTo>
                    <a:pt x="650" y="518"/>
                    <a:pt x="675" y="543"/>
                    <a:pt x="700" y="569"/>
                  </a:cubicBezTo>
                  <a:cubicBezTo>
                    <a:pt x="701" y="571"/>
                    <a:pt x="704" y="568"/>
                    <a:pt x="702" y="566"/>
                  </a:cubicBezTo>
                  <a:cubicBezTo>
                    <a:pt x="642" y="496"/>
                    <a:pt x="583" y="426"/>
                    <a:pt x="523" y="355"/>
                  </a:cubicBezTo>
                  <a:cubicBezTo>
                    <a:pt x="547" y="382"/>
                    <a:pt x="571" y="409"/>
                    <a:pt x="596" y="436"/>
                  </a:cubicBezTo>
                  <a:cubicBezTo>
                    <a:pt x="631" y="473"/>
                    <a:pt x="667" y="509"/>
                    <a:pt x="703" y="545"/>
                  </a:cubicBezTo>
                  <a:cubicBezTo>
                    <a:pt x="704" y="546"/>
                    <a:pt x="707" y="544"/>
                    <a:pt x="705" y="543"/>
                  </a:cubicBezTo>
                  <a:cubicBezTo>
                    <a:pt x="592" y="426"/>
                    <a:pt x="483" y="304"/>
                    <a:pt x="381" y="176"/>
                  </a:cubicBezTo>
                  <a:cubicBezTo>
                    <a:pt x="373" y="165"/>
                    <a:pt x="365" y="154"/>
                    <a:pt x="356" y="143"/>
                  </a:cubicBezTo>
                  <a:cubicBezTo>
                    <a:pt x="338" y="118"/>
                    <a:pt x="320" y="93"/>
                    <a:pt x="302" y="68"/>
                  </a:cubicBezTo>
                  <a:cubicBezTo>
                    <a:pt x="347" y="123"/>
                    <a:pt x="392" y="179"/>
                    <a:pt x="437" y="235"/>
                  </a:cubicBezTo>
                  <a:cubicBezTo>
                    <a:pt x="489" y="300"/>
                    <a:pt x="542" y="366"/>
                    <a:pt x="598" y="428"/>
                  </a:cubicBezTo>
                  <a:cubicBezTo>
                    <a:pt x="631" y="463"/>
                    <a:pt x="664" y="496"/>
                    <a:pt x="700" y="527"/>
                  </a:cubicBezTo>
                  <a:cubicBezTo>
                    <a:pt x="702" y="529"/>
                    <a:pt x="705" y="526"/>
                    <a:pt x="703" y="525"/>
                  </a:cubicBezTo>
                  <a:cubicBezTo>
                    <a:pt x="587" y="403"/>
                    <a:pt x="471" y="279"/>
                    <a:pt x="376" y="139"/>
                  </a:cubicBezTo>
                  <a:cubicBezTo>
                    <a:pt x="485" y="266"/>
                    <a:pt x="595" y="394"/>
                    <a:pt x="704" y="522"/>
                  </a:cubicBezTo>
                  <a:cubicBezTo>
                    <a:pt x="706" y="524"/>
                    <a:pt x="708" y="521"/>
                    <a:pt x="707" y="519"/>
                  </a:cubicBezTo>
                  <a:cubicBezTo>
                    <a:pt x="628" y="425"/>
                    <a:pt x="550" y="331"/>
                    <a:pt x="472" y="238"/>
                  </a:cubicBezTo>
                  <a:cubicBezTo>
                    <a:pt x="550" y="326"/>
                    <a:pt x="629" y="415"/>
                    <a:pt x="708" y="503"/>
                  </a:cubicBezTo>
                  <a:cubicBezTo>
                    <a:pt x="709" y="505"/>
                    <a:pt x="712" y="502"/>
                    <a:pt x="710" y="500"/>
                  </a:cubicBezTo>
                  <a:cubicBezTo>
                    <a:pt x="632" y="408"/>
                    <a:pt x="553" y="315"/>
                    <a:pt x="475" y="223"/>
                  </a:cubicBezTo>
                  <a:cubicBezTo>
                    <a:pt x="561" y="316"/>
                    <a:pt x="647" y="410"/>
                    <a:pt x="733" y="504"/>
                  </a:cubicBezTo>
                  <a:cubicBezTo>
                    <a:pt x="734" y="506"/>
                    <a:pt x="737" y="503"/>
                    <a:pt x="736" y="501"/>
                  </a:cubicBezTo>
                  <a:cubicBezTo>
                    <a:pt x="657" y="408"/>
                    <a:pt x="578" y="316"/>
                    <a:pt x="500" y="223"/>
                  </a:cubicBezTo>
                  <a:cubicBezTo>
                    <a:pt x="580" y="312"/>
                    <a:pt x="660" y="400"/>
                    <a:pt x="741" y="488"/>
                  </a:cubicBezTo>
                  <a:cubicBezTo>
                    <a:pt x="743" y="490"/>
                    <a:pt x="745" y="487"/>
                    <a:pt x="744" y="485"/>
                  </a:cubicBezTo>
                  <a:cubicBezTo>
                    <a:pt x="643" y="362"/>
                    <a:pt x="539" y="242"/>
                    <a:pt x="432" y="124"/>
                  </a:cubicBezTo>
                  <a:cubicBezTo>
                    <a:pt x="430" y="122"/>
                    <a:pt x="427" y="125"/>
                    <a:pt x="429" y="127"/>
                  </a:cubicBezTo>
                  <a:cubicBezTo>
                    <a:pt x="517" y="224"/>
                    <a:pt x="603" y="322"/>
                    <a:pt x="687" y="422"/>
                  </a:cubicBezTo>
                  <a:cubicBezTo>
                    <a:pt x="600" y="327"/>
                    <a:pt x="512" y="231"/>
                    <a:pt x="425" y="135"/>
                  </a:cubicBezTo>
                  <a:cubicBezTo>
                    <a:pt x="423" y="134"/>
                    <a:pt x="421" y="136"/>
                    <a:pt x="422" y="138"/>
                  </a:cubicBezTo>
                  <a:cubicBezTo>
                    <a:pt x="665" y="424"/>
                    <a:pt x="665" y="424"/>
                    <a:pt x="665" y="424"/>
                  </a:cubicBezTo>
                  <a:cubicBezTo>
                    <a:pt x="579" y="331"/>
                    <a:pt x="494" y="238"/>
                    <a:pt x="409" y="145"/>
                  </a:cubicBezTo>
                  <a:cubicBezTo>
                    <a:pt x="407" y="143"/>
                    <a:pt x="405" y="146"/>
                    <a:pt x="406" y="148"/>
                  </a:cubicBezTo>
                  <a:cubicBezTo>
                    <a:pt x="471" y="224"/>
                    <a:pt x="535" y="299"/>
                    <a:pt x="599" y="375"/>
                  </a:cubicBezTo>
                  <a:cubicBezTo>
                    <a:pt x="530" y="297"/>
                    <a:pt x="461" y="220"/>
                    <a:pt x="392" y="142"/>
                  </a:cubicBezTo>
                  <a:cubicBezTo>
                    <a:pt x="391" y="141"/>
                    <a:pt x="388" y="143"/>
                    <a:pt x="390" y="145"/>
                  </a:cubicBezTo>
                  <a:cubicBezTo>
                    <a:pt x="429" y="193"/>
                    <a:pt x="469" y="241"/>
                    <a:pt x="509" y="288"/>
                  </a:cubicBezTo>
                  <a:cubicBezTo>
                    <a:pt x="459" y="230"/>
                    <a:pt x="409" y="171"/>
                    <a:pt x="359" y="113"/>
                  </a:cubicBezTo>
                  <a:cubicBezTo>
                    <a:pt x="357" y="111"/>
                    <a:pt x="355" y="113"/>
                    <a:pt x="356" y="115"/>
                  </a:cubicBezTo>
                  <a:cubicBezTo>
                    <a:pt x="378" y="149"/>
                    <a:pt x="402" y="183"/>
                    <a:pt x="426" y="215"/>
                  </a:cubicBezTo>
                  <a:cubicBezTo>
                    <a:pt x="406" y="191"/>
                    <a:pt x="386" y="166"/>
                    <a:pt x="366" y="141"/>
                  </a:cubicBezTo>
                  <a:cubicBezTo>
                    <a:pt x="345" y="114"/>
                    <a:pt x="324" y="88"/>
                    <a:pt x="302" y="61"/>
                  </a:cubicBezTo>
                  <a:cubicBezTo>
                    <a:pt x="312" y="71"/>
                    <a:pt x="321" y="80"/>
                    <a:pt x="331" y="89"/>
                  </a:cubicBezTo>
                  <a:cubicBezTo>
                    <a:pt x="332" y="91"/>
                    <a:pt x="334" y="89"/>
                    <a:pt x="333" y="87"/>
                  </a:cubicBezTo>
                  <a:cubicBezTo>
                    <a:pt x="322" y="67"/>
                    <a:pt x="308" y="48"/>
                    <a:pt x="292" y="31"/>
                  </a:cubicBezTo>
                  <a:cubicBezTo>
                    <a:pt x="311" y="47"/>
                    <a:pt x="329" y="64"/>
                    <a:pt x="347" y="82"/>
                  </a:cubicBezTo>
                  <a:cubicBezTo>
                    <a:pt x="350" y="85"/>
                    <a:pt x="353" y="88"/>
                    <a:pt x="356" y="92"/>
                  </a:cubicBezTo>
                  <a:cubicBezTo>
                    <a:pt x="358" y="93"/>
                    <a:pt x="360" y="91"/>
                    <a:pt x="358" y="89"/>
                  </a:cubicBezTo>
                  <a:cubicBezTo>
                    <a:pt x="341" y="72"/>
                    <a:pt x="325" y="54"/>
                    <a:pt x="310" y="35"/>
                  </a:cubicBezTo>
                  <a:cubicBezTo>
                    <a:pt x="321" y="45"/>
                    <a:pt x="332" y="55"/>
                    <a:pt x="343" y="66"/>
                  </a:cubicBezTo>
                  <a:cubicBezTo>
                    <a:pt x="352" y="76"/>
                    <a:pt x="361" y="85"/>
                    <a:pt x="372" y="93"/>
                  </a:cubicBezTo>
                  <a:cubicBezTo>
                    <a:pt x="373" y="95"/>
                    <a:pt x="376" y="92"/>
                    <a:pt x="374" y="91"/>
                  </a:cubicBezTo>
                  <a:cubicBezTo>
                    <a:pt x="368" y="85"/>
                    <a:pt x="362" y="79"/>
                    <a:pt x="356" y="74"/>
                  </a:cubicBezTo>
                  <a:cubicBezTo>
                    <a:pt x="346" y="63"/>
                    <a:pt x="336" y="52"/>
                    <a:pt x="328" y="41"/>
                  </a:cubicBezTo>
                  <a:cubicBezTo>
                    <a:pt x="348" y="58"/>
                    <a:pt x="368" y="76"/>
                    <a:pt x="388" y="94"/>
                  </a:cubicBezTo>
                  <a:cubicBezTo>
                    <a:pt x="390" y="95"/>
                    <a:pt x="392" y="93"/>
                    <a:pt x="390" y="91"/>
                  </a:cubicBezTo>
                  <a:cubicBezTo>
                    <a:pt x="377" y="77"/>
                    <a:pt x="365" y="63"/>
                    <a:pt x="353" y="47"/>
                  </a:cubicBezTo>
                  <a:cubicBezTo>
                    <a:pt x="367" y="60"/>
                    <a:pt x="379" y="72"/>
                    <a:pt x="392" y="86"/>
                  </a:cubicBezTo>
                  <a:cubicBezTo>
                    <a:pt x="393" y="87"/>
                    <a:pt x="396" y="85"/>
                    <a:pt x="395" y="83"/>
                  </a:cubicBezTo>
                  <a:cubicBezTo>
                    <a:pt x="391" y="77"/>
                    <a:pt x="386" y="71"/>
                    <a:pt x="382" y="66"/>
                  </a:cubicBezTo>
                  <a:cubicBezTo>
                    <a:pt x="394" y="77"/>
                    <a:pt x="406" y="88"/>
                    <a:pt x="418" y="99"/>
                  </a:cubicBezTo>
                  <a:cubicBezTo>
                    <a:pt x="420" y="101"/>
                    <a:pt x="422" y="99"/>
                    <a:pt x="421" y="97"/>
                  </a:cubicBezTo>
                  <a:cubicBezTo>
                    <a:pt x="418" y="89"/>
                    <a:pt x="413" y="82"/>
                    <a:pt x="408" y="76"/>
                  </a:cubicBezTo>
                  <a:cubicBezTo>
                    <a:pt x="411" y="77"/>
                    <a:pt x="412" y="74"/>
                    <a:pt x="410" y="72"/>
                  </a:cubicBezTo>
                  <a:cubicBezTo>
                    <a:pt x="407" y="70"/>
                    <a:pt x="403" y="68"/>
                    <a:pt x="400" y="65"/>
                  </a:cubicBezTo>
                  <a:cubicBezTo>
                    <a:pt x="398" y="64"/>
                    <a:pt x="396" y="67"/>
                    <a:pt x="397" y="69"/>
                  </a:cubicBezTo>
                  <a:cubicBezTo>
                    <a:pt x="402" y="74"/>
                    <a:pt x="407" y="80"/>
                    <a:pt x="411" y="87"/>
                  </a:cubicBezTo>
                  <a:cubicBezTo>
                    <a:pt x="397" y="74"/>
                    <a:pt x="384" y="61"/>
                    <a:pt x="370" y="48"/>
                  </a:cubicBezTo>
                  <a:cubicBezTo>
                    <a:pt x="369" y="47"/>
                    <a:pt x="365" y="49"/>
                    <a:pt x="367" y="51"/>
                  </a:cubicBezTo>
                  <a:cubicBezTo>
                    <a:pt x="370" y="55"/>
                    <a:pt x="373" y="59"/>
                    <a:pt x="376" y="64"/>
                  </a:cubicBezTo>
                  <a:cubicBezTo>
                    <a:pt x="365" y="53"/>
                    <a:pt x="354" y="43"/>
                    <a:pt x="343" y="33"/>
                  </a:cubicBezTo>
                  <a:cubicBezTo>
                    <a:pt x="341" y="32"/>
                    <a:pt x="338" y="34"/>
                    <a:pt x="340" y="36"/>
                  </a:cubicBezTo>
                  <a:cubicBezTo>
                    <a:pt x="347" y="47"/>
                    <a:pt x="355" y="57"/>
                    <a:pt x="364" y="67"/>
                  </a:cubicBezTo>
                  <a:cubicBezTo>
                    <a:pt x="348" y="54"/>
                    <a:pt x="333" y="40"/>
                    <a:pt x="318" y="27"/>
                  </a:cubicBezTo>
                  <a:cubicBezTo>
                    <a:pt x="317" y="25"/>
                    <a:pt x="314" y="27"/>
                    <a:pt x="315" y="29"/>
                  </a:cubicBezTo>
                  <a:cubicBezTo>
                    <a:pt x="319" y="35"/>
                    <a:pt x="322" y="40"/>
                    <a:pt x="326" y="46"/>
                  </a:cubicBezTo>
                  <a:cubicBezTo>
                    <a:pt x="316" y="36"/>
                    <a:pt x="306" y="26"/>
                    <a:pt x="296" y="16"/>
                  </a:cubicBezTo>
                  <a:cubicBezTo>
                    <a:pt x="294" y="15"/>
                    <a:pt x="292" y="17"/>
                    <a:pt x="293" y="19"/>
                  </a:cubicBezTo>
                  <a:cubicBezTo>
                    <a:pt x="300" y="28"/>
                    <a:pt x="307" y="37"/>
                    <a:pt x="315" y="46"/>
                  </a:cubicBezTo>
                  <a:cubicBezTo>
                    <a:pt x="298" y="31"/>
                    <a:pt x="281" y="16"/>
                    <a:pt x="263" y="1"/>
                  </a:cubicBezTo>
                  <a:cubicBezTo>
                    <a:pt x="262" y="0"/>
                    <a:pt x="259" y="2"/>
                    <a:pt x="261" y="3"/>
                  </a:cubicBezTo>
                  <a:cubicBezTo>
                    <a:pt x="285" y="25"/>
                    <a:pt x="306" y="50"/>
                    <a:pt x="324" y="78"/>
                  </a:cubicBezTo>
                  <a:cubicBezTo>
                    <a:pt x="311" y="66"/>
                    <a:pt x="298" y="53"/>
                    <a:pt x="285" y="40"/>
                  </a:cubicBezTo>
                  <a:cubicBezTo>
                    <a:pt x="269" y="20"/>
                    <a:pt x="269" y="20"/>
                    <a:pt x="269" y="20"/>
                  </a:cubicBezTo>
                  <a:cubicBezTo>
                    <a:pt x="268" y="19"/>
                    <a:pt x="267" y="20"/>
                    <a:pt x="266" y="20"/>
                  </a:cubicBezTo>
                  <a:cubicBezTo>
                    <a:pt x="266" y="20"/>
                    <a:pt x="266" y="20"/>
                    <a:pt x="266" y="20"/>
                  </a:cubicBezTo>
                  <a:cubicBezTo>
                    <a:pt x="265" y="19"/>
                    <a:pt x="263" y="21"/>
                    <a:pt x="264" y="22"/>
                  </a:cubicBezTo>
                  <a:cubicBezTo>
                    <a:pt x="265" y="23"/>
                    <a:pt x="266" y="24"/>
                    <a:pt x="267" y="25"/>
                  </a:cubicBezTo>
                  <a:cubicBezTo>
                    <a:pt x="277" y="40"/>
                    <a:pt x="287" y="54"/>
                    <a:pt x="298" y="69"/>
                  </a:cubicBezTo>
                  <a:cubicBezTo>
                    <a:pt x="281" y="47"/>
                    <a:pt x="265" y="25"/>
                    <a:pt x="248" y="3"/>
                  </a:cubicBezTo>
                  <a:cubicBezTo>
                    <a:pt x="247" y="1"/>
                    <a:pt x="244" y="3"/>
                    <a:pt x="245" y="5"/>
                  </a:cubicBezTo>
                  <a:cubicBezTo>
                    <a:pt x="262" y="43"/>
                    <a:pt x="286" y="77"/>
                    <a:pt x="313" y="110"/>
                  </a:cubicBezTo>
                  <a:cubicBezTo>
                    <a:pt x="342" y="146"/>
                    <a:pt x="373" y="182"/>
                    <a:pt x="403" y="217"/>
                  </a:cubicBezTo>
                  <a:cubicBezTo>
                    <a:pt x="466" y="292"/>
                    <a:pt x="529" y="367"/>
                    <a:pt x="592" y="442"/>
                  </a:cubicBezTo>
                  <a:cubicBezTo>
                    <a:pt x="617" y="471"/>
                    <a:pt x="642" y="500"/>
                    <a:pt x="666" y="529"/>
                  </a:cubicBezTo>
                  <a:cubicBezTo>
                    <a:pt x="640" y="503"/>
                    <a:pt x="615" y="476"/>
                    <a:pt x="589" y="449"/>
                  </a:cubicBezTo>
                  <a:cubicBezTo>
                    <a:pt x="507" y="349"/>
                    <a:pt x="425" y="249"/>
                    <a:pt x="342" y="150"/>
                  </a:cubicBezTo>
                  <a:cubicBezTo>
                    <a:pt x="303" y="102"/>
                    <a:pt x="264" y="55"/>
                    <a:pt x="225" y="7"/>
                  </a:cubicBezTo>
                  <a:cubicBezTo>
                    <a:pt x="224" y="5"/>
                    <a:pt x="220" y="8"/>
                    <a:pt x="222" y="10"/>
                  </a:cubicBezTo>
                  <a:cubicBezTo>
                    <a:pt x="330" y="167"/>
                    <a:pt x="455" y="312"/>
                    <a:pt x="586" y="451"/>
                  </a:cubicBezTo>
                  <a:cubicBezTo>
                    <a:pt x="587" y="452"/>
                    <a:pt x="588" y="453"/>
                    <a:pt x="588" y="454"/>
                  </a:cubicBezTo>
                  <a:cubicBezTo>
                    <a:pt x="605" y="473"/>
                    <a:pt x="621" y="493"/>
                    <a:pt x="637" y="512"/>
                  </a:cubicBezTo>
                  <a:cubicBezTo>
                    <a:pt x="659" y="540"/>
                    <a:pt x="682" y="567"/>
                    <a:pt x="704" y="594"/>
                  </a:cubicBezTo>
                  <a:cubicBezTo>
                    <a:pt x="639" y="523"/>
                    <a:pt x="575" y="452"/>
                    <a:pt x="512" y="380"/>
                  </a:cubicBezTo>
                  <a:cubicBezTo>
                    <a:pt x="452" y="309"/>
                    <a:pt x="393" y="238"/>
                    <a:pt x="334" y="167"/>
                  </a:cubicBezTo>
                  <a:cubicBezTo>
                    <a:pt x="293" y="118"/>
                    <a:pt x="252" y="70"/>
                    <a:pt x="212" y="21"/>
                  </a:cubicBezTo>
                  <a:cubicBezTo>
                    <a:pt x="210" y="19"/>
                    <a:pt x="207" y="22"/>
                    <a:pt x="209" y="24"/>
                  </a:cubicBezTo>
                  <a:cubicBezTo>
                    <a:pt x="306" y="148"/>
                    <a:pt x="408" y="268"/>
                    <a:pt x="512" y="386"/>
                  </a:cubicBezTo>
                  <a:cubicBezTo>
                    <a:pt x="540" y="420"/>
                    <a:pt x="568" y="453"/>
                    <a:pt x="597" y="487"/>
                  </a:cubicBezTo>
                  <a:cubicBezTo>
                    <a:pt x="503" y="379"/>
                    <a:pt x="410" y="271"/>
                    <a:pt x="317" y="163"/>
                  </a:cubicBezTo>
                  <a:cubicBezTo>
                    <a:pt x="275" y="115"/>
                    <a:pt x="233" y="66"/>
                    <a:pt x="191" y="17"/>
                  </a:cubicBezTo>
                  <a:cubicBezTo>
                    <a:pt x="189" y="16"/>
                    <a:pt x="186" y="18"/>
                    <a:pt x="188" y="20"/>
                  </a:cubicBezTo>
                  <a:cubicBezTo>
                    <a:pt x="218" y="59"/>
                    <a:pt x="248" y="98"/>
                    <a:pt x="278" y="137"/>
                  </a:cubicBezTo>
                  <a:cubicBezTo>
                    <a:pt x="243" y="98"/>
                    <a:pt x="209" y="59"/>
                    <a:pt x="175" y="19"/>
                  </a:cubicBezTo>
                  <a:cubicBezTo>
                    <a:pt x="174" y="18"/>
                    <a:pt x="171" y="20"/>
                    <a:pt x="172" y="21"/>
                  </a:cubicBezTo>
                  <a:cubicBezTo>
                    <a:pt x="288" y="187"/>
                    <a:pt x="422" y="337"/>
                    <a:pt x="556" y="487"/>
                  </a:cubicBezTo>
                  <a:cubicBezTo>
                    <a:pt x="613" y="556"/>
                    <a:pt x="672" y="623"/>
                    <a:pt x="733" y="689"/>
                  </a:cubicBezTo>
                  <a:cubicBezTo>
                    <a:pt x="762" y="724"/>
                    <a:pt x="791" y="758"/>
                    <a:pt x="819" y="793"/>
                  </a:cubicBezTo>
                  <a:cubicBezTo>
                    <a:pt x="640" y="606"/>
                    <a:pt x="476" y="406"/>
                    <a:pt x="312" y="206"/>
                  </a:cubicBezTo>
                  <a:cubicBezTo>
                    <a:pt x="262" y="145"/>
                    <a:pt x="212" y="84"/>
                    <a:pt x="162" y="24"/>
                  </a:cubicBezTo>
                  <a:cubicBezTo>
                    <a:pt x="160" y="22"/>
                    <a:pt x="157" y="24"/>
                    <a:pt x="159" y="26"/>
                  </a:cubicBezTo>
                  <a:cubicBezTo>
                    <a:pt x="202" y="83"/>
                    <a:pt x="246" y="140"/>
                    <a:pt x="289" y="198"/>
                  </a:cubicBezTo>
                  <a:cubicBezTo>
                    <a:pt x="242" y="139"/>
                    <a:pt x="195" y="81"/>
                    <a:pt x="147" y="23"/>
                  </a:cubicBezTo>
                  <a:cubicBezTo>
                    <a:pt x="146" y="22"/>
                    <a:pt x="143" y="24"/>
                    <a:pt x="145" y="25"/>
                  </a:cubicBezTo>
                  <a:cubicBezTo>
                    <a:pt x="160" y="50"/>
                    <a:pt x="175" y="75"/>
                    <a:pt x="191" y="100"/>
                  </a:cubicBezTo>
                  <a:cubicBezTo>
                    <a:pt x="173" y="78"/>
                    <a:pt x="155" y="56"/>
                    <a:pt x="137" y="34"/>
                  </a:cubicBezTo>
                  <a:cubicBezTo>
                    <a:pt x="136" y="32"/>
                    <a:pt x="133" y="34"/>
                    <a:pt x="135" y="36"/>
                  </a:cubicBezTo>
                  <a:cubicBezTo>
                    <a:pt x="151" y="58"/>
                    <a:pt x="166" y="81"/>
                    <a:pt x="180" y="104"/>
                  </a:cubicBezTo>
                  <a:cubicBezTo>
                    <a:pt x="163" y="82"/>
                    <a:pt x="145" y="61"/>
                    <a:pt x="128" y="40"/>
                  </a:cubicBezTo>
                  <a:cubicBezTo>
                    <a:pt x="127" y="38"/>
                    <a:pt x="124" y="40"/>
                    <a:pt x="125" y="42"/>
                  </a:cubicBezTo>
                  <a:cubicBezTo>
                    <a:pt x="143" y="67"/>
                    <a:pt x="160" y="93"/>
                    <a:pt x="176" y="119"/>
                  </a:cubicBezTo>
                  <a:cubicBezTo>
                    <a:pt x="160" y="101"/>
                    <a:pt x="145" y="82"/>
                    <a:pt x="130" y="64"/>
                  </a:cubicBezTo>
                  <a:cubicBezTo>
                    <a:pt x="129" y="63"/>
                    <a:pt x="127" y="65"/>
                    <a:pt x="128" y="66"/>
                  </a:cubicBezTo>
                  <a:cubicBezTo>
                    <a:pt x="142" y="88"/>
                    <a:pt x="156" y="109"/>
                    <a:pt x="170" y="130"/>
                  </a:cubicBezTo>
                  <a:cubicBezTo>
                    <a:pt x="151" y="107"/>
                    <a:pt x="132" y="85"/>
                    <a:pt x="113" y="62"/>
                  </a:cubicBezTo>
                  <a:cubicBezTo>
                    <a:pt x="112" y="60"/>
                    <a:pt x="110" y="62"/>
                    <a:pt x="111" y="64"/>
                  </a:cubicBezTo>
                  <a:cubicBezTo>
                    <a:pt x="129" y="90"/>
                    <a:pt x="147" y="117"/>
                    <a:pt x="165" y="143"/>
                  </a:cubicBezTo>
                  <a:cubicBezTo>
                    <a:pt x="144" y="119"/>
                    <a:pt x="124" y="95"/>
                    <a:pt x="104" y="71"/>
                  </a:cubicBezTo>
                  <a:cubicBezTo>
                    <a:pt x="103" y="70"/>
                    <a:pt x="100" y="72"/>
                    <a:pt x="101" y="73"/>
                  </a:cubicBezTo>
                  <a:cubicBezTo>
                    <a:pt x="113" y="97"/>
                    <a:pt x="127" y="119"/>
                    <a:pt x="142" y="140"/>
                  </a:cubicBezTo>
                  <a:cubicBezTo>
                    <a:pt x="127" y="122"/>
                    <a:pt x="112" y="103"/>
                    <a:pt x="98" y="84"/>
                  </a:cubicBezTo>
                  <a:cubicBezTo>
                    <a:pt x="96" y="82"/>
                    <a:pt x="93" y="83"/>
                    <a:pt x="95" y="85"/>
                  </a:cubicBezTo>
                  <a:cubicBezTo>
                    <a:pt x="101" y="95"/>
                    <a:pt x="107" y="105"/>
                    <a:pt x="113" y="114"/>
                  </a:cubicBezTo>
                  <a:cubicBezTo>
                    <a:pt x="108" y="108"/>
                    <a:pt x="104" y="103"/>
                    <a:pt x="99" y="97"/>
                  </a:cubicBezTo>
                  <a:cubicBezTo>
                    <a:pt x="98" y="96"/>
                    <a:pt x="95" y="97"/>
                    <a:pt x="96" y="99"/>
                  </a:cubicBezTo>
                  <a:cubicBezTo>
                    <a:pt x="107" y="117"/>
                    <a:pt x="118" y="134"/>
                    <a:pt x="130" y="151"/>
                  </a:cubicBezTo>
                  <a:cubicBezTo>
                    <a:pt x="116" y="135"/>
                    <a:pt x="102" y="119"/>
                    <a:pt x="88" y="103"/>
                  </a:cubicBezTo>
                  <a:cubicBezTo>
                    <a:pt x="87" y="102"/>
                    <a:pt x="84" y="103"/>
                    <a:pt x="85" y="105"/>
                  </a:cubicBezTo>
                  <a:cubicBezTo>
                    <a:pt x="101" y="131"/>
                    <a:pt x="117" y="155"/>
                    <a:pt x="136" y="179"/>
                  </a:cubicBezTo>
                  <a:cubicBezTo>
                    <a:pt x="121" y="162"/>
                    <a:pt x="107" y="146"/>
                    <a:pt x="93" y="128"/>
                  </a:cubicBezTo>
                  <a:cubicBezTo>
                    <a:pt x="92" y="127"/>
                    <a:pt x="90" y="129"/>
                    <a:pt x="90" y="130"/>
                  </a:cubicBezTo>
                  <a:cubicBezTo>
                    <a:pt x="97" y="141"/>
                    <a:pt x="105" y="152"/>
                    <a:pt x="112" y="162"/>
                  </a:cubicBezTo>
                  <a:cubicBezTo>
                    <a:pt x="106" y="154"/>
                    <a:pt x="99" y="147"/>
                    <a:pt x="92" y="139"/>
                  </a:cubicBezTo>
                  <a:cubicBezTo>
                    <a:pt x="91" y="138"/>
                    <a:pt x="89" y="139"/>
                    <a:pt x="90" y="141"/>
                  </a:cubicBezTo>
                  <a:cubicBezTo>
                    <a:pt x="99" y="155"/>
                    <a:pt x="108" y="169"/>
                    <a:pt x="118" y="183"/>
                  </a:cubicBezTo>
                  <a:cubicBezTo>
                    <a:pt x="106" y="169"/>
                    <a:pt x="94" y="156"/>
                    <a:pt x="82" y="142"/>
                  </a:cubicBezTo>
                  <a:cubicBezTo>
                    <a:pt x="81" y="141"/>
                    <a:pt x="79" y="142"/>
                    <a:pt x="80" y="144"/>
                  </a:cubicBezTo>
                  <a:cubicBezTo>
                    <a:pt x="101" y="176"/>
                    <a:pt x="124" y="206"/>
                    <a:pt x="148" y="236"/>
                  </a:cubicBezTo>
                  <a:cubicBezTo>
                    <a:pt x="134" y="221"/>
                    <a:pt x="120" y="206"/>
                    <a:pt x="107" y="190"/>
                  </a:cubicBezTo>
                  <a:cubicBezTo>
                    <a:pt x="103" y="184"/>
                    <a:pt x="99" y="179"/>
                    <a:pt x="95" y="174"/>
                  </a:cubicBezTo>
                  <a:cubicBezTo>
                    <a:pt x="95" y="173"/>
                    <a:pt x="94" y="173"/>
                    <a:pt x="94" y="173"/>
                  </a:cubicBezTo>
                  <a:cubicBezTo>
                    <a:pt x="91" y="169"/>
                    <a:pt x="88" y="165"/>
                    <a:pt x="85" y="161"/>
                  </a:cubicBezTo>
                  <a:cubicBezTo>
                    <a:pt x="84" y="159"/>
                    <a:pt x="82" y="160"/>
                    <a:pt x="82" y="162"/>
                  </a:cubicBezTo>
                  <a:cubicBezTo>
                    <a:pt x="93" y="188"/>
                    <a:pt x="108" y="210"/>
                    <a:pt x="128" y="229"/>
                  </a:cubicBezTo>
                  <a:cubicBezTo>
                    <a:pt x="137" y="243"/>
                    <a:pt x="146" y="257"/>
                    <a:pt x="155" y="271"/>
                  </a:cubicBezTo>
                  <a:cubicBezTo>
                    <a:pt x="128" y="237"/>
                    <a:pt x="101" y="203"/>
                    <a:pt x="73" y="169"/>
                  </a:cubicBezTo>
                  <a:cubicBezTo>
                    <a:pt x="72" y="168"/>
                    <a:pt x="69" y="170"/>
                    <a:pt x="70" y="171"/>
                  </a:cubicBezTo>
                  <a:cubicBezTo>
                    <a:pt x="98" y="210"/>
                    <a:pt x="125" y="249"/>
                    <a:pt x="153" y="288"/>
                  </a:cubicBezTo>
                  <a:cubicBezTo>
                    <a:pt x="127" y="258"/>
                    <a:pt x="100" y="227"/>
                    <a:pt x="74" y="197"/>
                  </a:cubicBezTo>
                  <a:cubicBezTo>
                    <a:pt x="73" y="195"/>
                    <a:pt x="70" y="197"/>
                    <a:pt x="71" y="199"/>
                  </a:cubicBezTo>
                  <a:cubicBezTo>
                    <a:pt x="98" y="235"/>
                    <a:pt x="125" y="271"/>
                    <a:pt x="152" y="306"/>
                  </a:cubicBezTo>
                  <a:cubicBezTo>
                    <a:pt x="125" y="274"/>
                    <a:pt x="98" y="241"/>
                    <a:pt x="70" y="208"/>
                  </a:cubicBezTo>
                  <a:cubicBezTo>
                    <a:pt x="69" y="207"/>
                    <a:pt x="66" y="209"/>
                    <a:pt x="67" y="210"/>
                  </a:cubicBezTo>
                  <a:cubicBezTo>
                    <a:pt x="94" y="247"/>
                    <a:pt x="121" y="283"/>
                    <a:pt x="147" y="319"/>
                  </a:cubicBezTo>
                  <a:cubicBezTo>
                    <a:pt x="119" y="284"/>
                    <a:pt x="91" y="250"/>
                    <a:pt x="63" y="215"/>
                  </a:cubicBezTo>
                  <a:cubicBezTo>
                    <a:pt x="61" y="214"/>
                    <a:pt x="59" y="215"/>
                    <a:pt x="60" y="217"/>
                  </a:cubicBezTo>
                  <a:cubicBezTo>
                    <a:pt x="78" y="245"/>
                    <a:pt x="97" y="272"/>
                    <a:pt x="116" y="298"/>
                  </a:cubicBezTo>
                  <a:cubicBezTo>
                    <a:pt x="95" y="272"/>
                    <a:pt x="74" y="246"/>
                    <a:pt x="54" y="220"/>
                  </a:cubicBezTo>
                  <a:cubicBezTo>
                    <a:pt x="52" y="219"/>
                    <a:pt x="50" y="221"/>
                    <a:pt x="51" y="222"/>
                  </a:cubicBezTo>
                  <a:cubicBezTo>
                    <a:pt x="86" y="275"/>
                    <a:pt x="124" y="327"/>
                    <a:pt x="165" y="377"/>
                  </a:cubicBezTo>
                  <a:cubicBezTo>
                    <a:pt x="153" y="371"/>
                    <a:pt x="146" y="360"/>
                    <a:pt x="137" y="350"/>
                  </a:cubicBezTo>
                  <a:cubicBezTo>
                    <a:pt x="108" y="315"/>
                    <a:pt x="108" y="315"/>
                    <a:pt x="108" y="315"/>
                  </a:cubicBezTo>
                  <a:cubicBezTo>
                    <a:pt x="88" y="292"/>
                    <a:pt x="69" y="269"/>
                    <a:pt x="50" y="246"/>
                  </a:cubicBezTo>
                  <a:cubicBezTo>
                    <a:pt x="49" y="245"/>
                    <a:pt x="47" y="247"/>
                    <a:pt x="48" y="248"/>
                  </a:cubicBezTo>
                  <a:cubicBezTo>
                    <a:pt x="77" y="283"/>
                    <a:pt x="106" y="317"/>
                    <a:pt x="135" y="352"/>
                  </a:cubicBezTo>
                  <a:cubicBezTo>
                    <a:pt x="102" y="317"/>
                    <a:pt x="69" y="282"/>
                    <a:pt x="36" y="248"/>
                  </a:cubicBezTo>
                  <a:cubicBezTo>
                    <a:pt x="35" y="246"/>
                    <a:pt x="33" y="248"/>
                    <a:pt x="34" y="250"/>
                  </a:cubicBezTo>
                  <a:cubicBezTo>
                    <a:pt x="72" y="292"/>
                    <a:pt x="110" y="333"/>
                    <a:pt x="148" y="375"/>
                  </a:cubicBezTo>
                  <a:cubicBezTo>
                    <a:pt x="108" y="338"/>
                    <a:pt x="71" y="299"/>
                    <a:pt x="37" y="256"/>
                  </a:cubicBezTo>
                  <a:cubicBezTo>
                    <a:pt x="36" y="255"/>
                    <a:pt x="35" y="257"/>
                    <a:pt x="36" y="258"/>
                  </a:cubicBezTo>
                  <a:cubicBezTo>
                    <a:pt x="42" y="266"/>
                    <a:pt x="50" y="275"/>
                    <a:pt x="57" y="284"/>
                  </a:cubicBezTo>
                  <a:cubicBezTo>
                    <a:pt x="46" y="271"/>
                    <a:pt x="35" y="259"/>
                    <a:pt x="24" y="247"/>
                  </a:cubicBezTo>
                  <a:cubicBezTo>
                    <a:pt x="23" y="246"/>
                    <a:pt x="21" y="247"/>
                    <a:pt x="21" y="249"/>
                  </a:cubicBezTo>
                  <a:cubicBezTo>
                    <a:pt x="35" y="270"/>
                    <a:pt x="48" y="292"/>
                    <a:pt x="61" y="314"/>
                  </a:cubicBezTo>
                  <a:cubicBezTo>
                    <a:pt x="47" y="296"/>
                    <a:pt x="32" y="278"/>
                    <a:pt x="18" y="261"/>
                  </a:cubicBezTo>
                  <a:cubicBezTo>
                    <a:pt x="17" y="260"/>
                    <a:pt x="15" y="261"/>
                    <a:pt x="16" y="263"/>
                  </a:cubicBezTo>
                  <a:cubicBezTo>
                    <a:pt x="29" y="283"/>
                    <a:pt x="42" y="303"/>
                    <a:pt x="54" y="323"/>
                  </a:cubicBezTo>
                  <a:cubicBezTo>
                    <a:pt x="36" y="308"/>
                    <a:pt x="22" y="290"/>
                    <a:pt x="12" y="268"/>
                  </a:cubicBezTo>
                  <a:cubicBezTo>
                    <a:pt x="11" y="267"/>
                    <a:pt x="9" y="268"/>
                    <a:pt x="9" y="270"/>
                  </a:cubicBezTo>
                  <a:cubicBezTo>
                    <a:pt x="14" y="281"/>
                    <a:pt x="20" y="292"/>
                    <a:pt x="26" y="303"/>
                  </a:cubicBezTo>
                  <a:cubicBezTo>
                    <a:pt x="19" y="294"/>
                    <a:pt x="12" y="285"/>
                    <a:pt x="4" y="276"/>
                  </a:cubicBezTo>
                  <a:cubicBezTo>
                    <a:pt x="3" y="275"/>
                    <a:pt x="1" y="276"/>
                    <a:pt x="2" y="278"/>
                  </a:cubicBezTo>
                  <a:cubicBezTo>
                    <a:pt x="18" y="301"/>
                    <a:pt x="34" y="325"/>
                    <a:pt x="50" y="349"/>
                  </a:cubicBezTo>
                  <a:cubicBezTo>
                    <a:pt x="33" y="333"/>
                    <a:pt x="17" y="317"/>
                    <a:pt x="3" y="298"/>
                  </a:cubicBezTo>
                  <a:cubicBezTo>
                    <a:pt x="2" y="297"/>
                    <a:pt x="0" y="298"/>
                    <a:pt x="1" y="300"/>
                  </a:cubicBezTo>
                  <a:cubicBezTo>
                    <a:pt x="8" y="313"/>
                    <a:pt x="17" y="326"/>
                    <a:pt x="27" y="338"/>
                  </a:cubicBezTo>
                  <a:cubicBezTo>
                    <a:pt x="22" y="333"/>
                    <a:pt x="17" y="329"/>
                    <a:pt x="12" y="324"/>
                  </a:cubicBezTo>
                  <a:cubicBezTo>
                    <a:pt x="11" y="323"/>
                    <a:pt x="10" y="324"/>
                    <a:pt x="10" y="325"/>
                  </a:cubicBezTo>
                  <a:cubicBezTo>
                    <a:pt x="16" y="335"/>
                    <a:pt x="23" y="347"/>
                    <a:pt x="32" y="357"/>
                  </a:cubicBezTo>
                  <a:cubicBezTo>
                    <a:pt x="31" y="356"/>
                    <a:pt x="30" y="355"/>
                    <a:pt x="29" y="355"/>
                  </a:cubicBezTo>
                  <a:cubicBezTo>
                    <a:pt x="21" y="349"/>
                    <a:pt x="13" y="343"/>
                    <a:pt x="5" y="337"/>
                  </a:cubicBezTo>
                  <a:cubicBezTo>
                    <a:pt x="4" y="337"/>
                    <a:pt x="2" y="338"/>
                    <a:pt x="3" y="339"/>
                  </a:cubicBezTo>
                  <a:cubicBezTo>
                    <a:pt x="9" y="345"/>
                    <a:pt x="17" y="353"/>
                    <a:pt x="20" y="360"/>
                  </a:cubicBezTo>
                  <a:cubicBezTo>
                    <a:pt x="20" y="359"/>
                    <a:pt x="19" y="359"/>
                    <a:pt x="18" y="358"/>
                  </a:cubicBezTo>
                  <a:cubicBezTo>
                    <a:pt x="17" y="357"/>
                    <a:pt x="16" y="356"/>
                    <a:pt x="14" y="355"/>
                  </a:cubicBezTo>
                  <a:cubicBezTo>
                    <a:pt x="11" y="353"/>
                    <a:pt x="9" y="350"/>
                    <a:pt x="7" y="347"/>
                  </a:cubicBezTo>
                  <a:cubicBezTo>
                    <a:pt x="8" y="347"/>
                    <a:pt x="8" y="345"/>
                    <a:pt x="7" y="345"/>
                  </a:cubicBezTo>
                  <a:cubicBezTo>
                    <a:pt x="7" y="345"/>
                    <a:pt x="6" y="345"/>
                    <a:pt x="6" y="345"/>
                  </a:cubicBezTo>
                  <a:cubicBezTo>
                    <a:pt x="5" y="344"/>
                    <a:pt x="5" y="345"/>
                    <a:pt x="5" y="345"/>
                  </a:cubicBezTo>
                  <a:cubicBezTo>
                    <a:pt x="4" y="345"/>
                    <a:pt x="4" y="346"/>
                    <a:pt x="3" y="346"/>
                  </a:cubicBezTo>
                  <a:cubicBezTo>
                    <a:pt x="3" y="347"/>
                    <a:pt x="3" y="347"/>
                    <a:pt x="3" y="347"/>
                  </a:cubicBezTo>
                  <a:cubicBezTo>
                    <a:pt x="6" y="355"/>
                    <a:pt x="18" y="361"/>
                    <a:pt x="24" y="366"/>
                  </a:cubicBezTo>
                  <a:cubicBezTo>
                    <a:pt x="25" y="366"/>
                    <a:pt x="27" y="365"/>
                    <a:pt x="26" y="364"/>
                  </a:cubicBezTo>
                  <a:cubicBezTo>
                    <a:pt x="22" y="358"/>
                    <a:pt x="18" y="352"/>
                    <a:pt x="13" y="346"/>
                  </a:cubicBezTo>
                  <a:cubicBezTo>
                    <a:pt x="24" y="355"/>
                    <a:pt x="36" y="363"/>
                    <a:pt x="47" y="371"/>
                  </a:cubicBezTo>
                  <a:cubicBezTo>
                    <a:pt x="48" y="372"/>
                    <a:pt x="50" y="370"/>
                    <a:pt x="49" y="369"/>
                  </a:cubicBezTo>
                  <a:cubicBezTo>
                    <a:pt x="43" y="363"/>
                    <a:pt x="37" y="358"/>
                    <a:pt x="32" y="351"/>
                  </a:cubicBezTo>
                  <a:cubicBezTo>
                    <a:pt x="28" y="347"/>
                    <a:pt x="25" y="341"/>
                    <a:pt x="21" y="336"/>
                  </a:cubicBezTo>
                  <a:cubicBezTo>
                    <a:pt x="23" y="338"/>
                    <a:pt x="26" y="340"/>
                    <a:pt x="28" y="342"/>
                  </a:cubicBezTo>
                  <a:cubicBezTo>
                    <a:pt x="35" y="349"/>
                    <a:pt x="42" y="355"/>
                    <a:pt x="50" y="361"/>
                  </a:cubicBezTo>
                  <a:cubicBezTo>
                    <a:pt x="51" y="362"/>
                    <a:pt x="53" y="360"/>
                    <a:pt x="51" y="359"/>
                  </a:cubicBezTo>
                  <a:cubicBezTo>
                    <a:pt x="37" y="346"/>
                    <a:pt x="24" y="331"/>
                    <a:pt x="13" y="315"/>
                  </a:cubicBezTo>
                  <a:cubicBezTo>
                    <a:pt x="26" y="330"/>
                    <a:pt x="41" y="344"/>
                    <a:pt x="56" y="357"/>
                  </a:cubicBezTo>
                  <a:cubicBezTo>
                    <a:pt x="57" y="358"/>
                    <a:pt x="59" y="357"/>
                    <a:pt x="58" y="356"/>
                  </a:cubicBezTo>
                  <a:cubicBezTo>
                    <a:pt x="46" y="337"/>
                    <a:pt x="34" y="319"/>
                    <a:pt x="21" y="301"/>
                  </a:cubicBezTo>
                  <a:cubicBezTo>
                    <a:pt x="28" y="309"/>
                    <a:pt x="34" y="316"/>
                    <a:pt x="40" y="324"/>
                  </a:cubicBezTo>
                  <a:cubicBezTo>
                    <a:pt x="48" y="334"/>
                    <a:pt x="56" y="344"/>
                    <a:pt x="65" y="354"/>
                  </a:cubicBezTo>
                  <a:cubicBezTo>
                    <a:pt x="66" y="355"/>
                    <a:pt x="68" y="353"/>
                    <a:pt x="67" y="352"/>
                  </a:cubicBezTo>
                  <a:cubicBezTo>
                    <a:pt x="59" y="342"/>
                    <a:pt x="52" y="333"/>
                    <a:pt x="44" y="324"/>
                  </a:cubicBezTo>
                  <a:cubicBezTo>
                    <a:pt x="38" y="316"/>
                    <a:pt x="33" y="308"/>
                    <a:pt x="28" y="300"/>
                  </a:cubicBezTo>
                  <a:cubicBezTo>
                    <a:pt x="37" y="311"/>
                    <a:pt x="47" y="322"/>
                    <a:pt x="59" y="330"/>
                  </a:cubicBezTo>
                  <a:cubicBezTo>
                    <a:pt x="60" y="331"/>
                    <a:pt x="62" y="330"/>
                    <a:pt x="61" y="329"/>
                  </a:cubicBezTo>
                  <a:cubicBezTo>
                    <a:pt x="51" y="313"/>
                    <a:pt x="42" y="298"/>
                    <a:pt x="32" y="282"/>
                  </a:cubicBezTo>
                  <a:cubicBezTo>
                    <a:pt x="45" y="298"/>
                    <a:pt x="58" y="314"/>
                    <a:pt x="70" y="330"/>
                  </a:cubicBezTo>
                  <a:cubicBezTo>
                    <a:pt x="71" y="332"/>
                    <a:pt x="73" y="330"/>
                    <a:pt x="73" y="328"/>
                  </a:cubicBezTo>
                  <a:cubicBezTo>
                    <a:pt x="60" y="306"/>
                    <a:pt x="47" y="284"/>
                    <a:pt x="33" y="262"/>
                  </a:cubicBezTo>
                  <a:cubicBezTo>
                    <a:pt x="72" y="306"/>
                    <a:pt x="111" y="350"/>
                    <a:pt x="151" y="393"/>
                  </a:cubicBezTo>
                  <a:cubicBezTo>
                    <a:pt x="140" y="388"/>
                    <a:pt x="131" y="381"/>
                    <a:pt x="123" y="373"/>
                  </a:cubicBezTo>
                  <a:cubicBezTo>
                    <a:pt x="122" y="372"/>
                    <a:pt x="120" y="374"/>
                    <a:pt x="121" y="375"/>
                  </a:cubicBezTo>
                  <a:cubicBezTo>
                    <a:pt x="126" y="381"/>
                    <a:pt x="132" y="387"/>
                    <a:pt x="137" y="393"/>
                  </a:cubicBezTo>
                  <a:cubicBezTo>
                    <a:pt x="141" y="400"/>
                    <a:pt x="146" y="405"/>
                    <a:pt x="153" y="408"/>
                  </a:cubicBezTo>
                  <a:cubicBezTo>
                    <a:pt x="154" y="409"/>
                    <a:pt x="156" y="407"/>
                    <a:pt x="155" y="406"/>
                  </a:cubicBezTo>
                  <a:cubicBezTo>
                    <a:pt x="150" y="401"/>
                    <a:pt x="145" y="397"/>
                    <a:pt x="140" y="392"/>
                  </a:cubicBezTo>
                  <a:cubicBezTo>
                    <a:pt x="140" y="392"/>
                    <a:pt x="140" y="391"/>
                    <a:pt x="139" y="391"/>
                  </a:cubicBezTo>
                  <a:cubicBezTo>
                    <a:pt x="145" y="394"/>
                    <a:pt x="151" y="397"/>
                    <a:pt x="156" y="398"/>
                  </a:cubicBezTo>
                  <a:cubicBezTo>
                    <a:pt x="157" y="399"/>
                    <a:pt x="158" y="397"/>
                    <a:pt x="157" y="396"/>
                  </a:cubicBezTo>
                  <a:cubicBezTo>
                    <a:pt x="138" y="375"/>
                    <a:pt x="120" y="354"/>
                    <a:pt x="101" y="333"/>
                  </a:cubicBezTo>
                  <a:cubicBezTo>
                    <a:pt x="122" y="356"/>
                    <a:pt x="144" y="377"/>
                    <a:pt x="167" y="397"/>
                  </a:cubicBezTo>
                  <a:cubicBezTo>
                    <a:pt x="169" y="398"/>
                    <a:pt x="171" y="396"/>
                    <a:pt x="169" y="395"/>
                  </a:cubicBezTo>
                  <a:cubicBezTo>
                    <a:pt x="150" y="374"/>
                    <a:pt x="131" y="353"/>
                    <a:pt x="112" y="331"/>
                  </a:cubicBezTo>
                  <a:cubicBezTo>
                    <a:pt x="129" y="350"/>
                    <a:pt x="147" y="369"/>
                    <a:pt x="165" y="387"/>
                  </a:cubicBezTo>
                  <a:cubicBezTo>
                    <a:pt x="166" y="388"/>
                    <a:pt x="168" y="386"/>
                    <a:pt x="167" y="385"/>
                  </a:cubicBezTo>
                  <a:cubicBezTo>
                    <a:pt x="165" y="382"/>
                    <a:pt x="162" y="380"/>
                    <a:pt x="160" y="377"/>
                  </a:cubicBezTo>
                  <a:cubicBezTo>
                    <a:pt x="163" y="379"/>
                    <a:pt x="166" y="381"/>
                    <a:pt x="169" y="382"/>
                  </a:cubicBezTo>
                  <a:cubicBezTo>
                    <a:pt x="171" y="382"/>
                    <a:pt x="171" y="380"/>
                    <a:pt x="171" y="379"/>
                  </a:cubicBezTo>
                  <a:cubicBezTo>
                    <a:pt x="137" y="338"/>
                    <a:pt x="106" y="296"/>
                    <a:pt x="76" y="253"/>
                  </a:cubicBezTo>
                  <a:cubicBezTo>
                    <a:pt x="90" y="271"/>
                    <a:pt x="105" y="289"/>
                    <a:pt x="119" y="306"/>
                  </a:cubicBezTo>
                  <a:cubicBezTo>
                    <a:pt x="138" y="330"/>
                    <a:pt x="156" y="359"/>
                    <a:pt x="181" y="377"/>
                  </a:cubicBezTo>
                  <a:cubicBezTo>
                    <a:pt x="182" y="378"/>
                    <a:pt x="184" y="376"/>
                    <a:pt x="183" y="374"/>
                  </a:cubicBezTo>
                  <a:cubicBezTo>
                    <a:pt x="145" y="332"/>
                    <a:pt x="110" y="287"/>
                    <a:pt x="79" y="240"/>
                  </a:cubicBezTo>
                  <a:cubicBezTo>
                    <a:pt x="114" y="283"/>
                    <a:pt x="149" y="327"/>
                    <a:pt x="184" y="370"/>
                  </a:cubicBezTo>
                  <a:cubicBezTo>
                    <a:pt x="185" y="371"/>
                    <a:pt x="188" y="369"/>
                    <a:pt x="187" y="368"/>
                  </a:cubicBezTo>
                  <a:cubicBezTo>
                    <a:pt x="157" y="328"/>
                    <a:pt x="128" y="288"/>
                    <a:pt x="99" y="248"/>
                  </a:cubicBezTo>
                  <a:cubicBezTo>
                    <a:pt x="130" y="285"/>
                    <a:pt x="162" y="323"/>
                    <a:pt x="193" y="360"/>
                  </a:cubicBezTo>
                  <a:cubicBezTo>
                    <a:pt x="194" y="361"/>
                    <a:pt x="197" y="359"/>
                    <a:pt x="196" y="358"/>
                  </a:cubicBezTo>
                  <a:cubicBezTo>
                    <a:pt x="166" y="318"/>
                    <a:pt x="136" y="279"/>
                    <a:pt x="106" y="239"/>
                  </a:cubicBezTo>
                  <a:cubicBezTo>
                    <a:pt x="129" y="265"/>
                    <a:pt x="151" y="292"/>
                    <a:pt x="174" y="318"/>
                  </a:cubicBezTo>
                  <a:cubicBezTo>
                    <a:pt x="176" y="320"/>
                    <a:pt x="178" y="318"/>
                    <a:pt x="177" y="316"/>
                  </a:cubicBezTo>
                  <a:cubicBezTo>
                    <a:pt x="154" y="284"/>
                    <a:pt x="132" y="252"/>
                    <a:pt x="109" y="219"/>
                  </a:cubicBezTo>
                  <a:cubicBezTo>
                    <a:pt x="132" y="248"/>
                    <a:pt x="155" y="277"/>
                    <a:pt x="178" y="306"/>
                  </a:cubicBezTo>
                  <a:cubicBezTo>
                    <a:pt x="179" y="307"/>
                    <a:pt x="182" y="305"/>
                    <a:pt x="181" y="303"/>
                  </a:cubicBezTo>
                  <a:cubicBezTo>
                    <a:pt x="177" y="298"/>
                    <a:pt x="174" y="292"/>
                    <a:pt x="170" y="287"/>
                  </a:cubicBezTo>
                  <a:cubicBezTo>
                    <a:pt x="175" y="294"/>
                    <a:pt x="180" y="301"/>
                    <a:pt x="185" y="308"/>
                  </a:cubicBezTo>
                  <a:cubicBezTo>
                    <a:pt x="186" y="309"/>
                    <a:pt x="188" y="309"/>
                    <a:pt x="189" y="308"/>
                  </a:cubicBezTo>
                  <a:cubicBezTo>
                    <a:pt x="191" y="300"/>
                    <a:pt x="189" y="293"/>
                    <a:pt x="185" y="287"/>
                  </a:cubicBezTo>
                  <a:cubicBezTo>
                    <a:pt x="188" y="287"/>
                    <a:pt x="190" y="288"/>
                    <a:pt x="192" y="288"/>
                  </a:cubicBezTo>
                  <a:cubicBezTo>
                    <a:pt x="195" y="288"/>
                    <a:pt x="195" y="284"/>
                    <a:pt x="192" y="284"/>
                  </a:cubicBezTo>
                  <a:cubicBezTo>
                    <a:pt x="189" y="284"/>
                    <a:pt x="185" y="283"/>
                    <a:pt x="181" y="283"/>
                  </a:cubicBezTo>
                  <a:cubicBezTo>
                    <a:pt x="180" y="282"/>
                    <a:pt x="179" y="284"/>
                    <a:pt x="180" y="286"/>
                  </a:cubicBezTo>
                  <a:cubicBezTo>
                    <a:pt x="183" y="291"/>
                    <a:pt x="186" y="296"/>
                    <a:pt x="186" y="302"/>
                  </a:cubicBezTo>
                  <a:cubicBezTo>
                    <a:pt x="166" y="274"/>
                    <a:pt x="146" y="245"/>
                    <a:pt x="126" y="217"/>
                  </a:cubicBezTo>
                  <a:cubicBezTo>
                    <a:pt x="138" y="230"/>
                    <a:pt x="151" y="243"/>
                    <a:pt x="165" y="255"/>
                  </a:cubicBezTo>
                  <a:cubicBezTo>
                    <a:pt x="166" y="257"/>
                    <a:pt x="168" y="255"/>
                    <a:pt x="167" y="253"/>
                  </a:cubicBezTo>
                  <a:cubicBezTo>
                    <a:pt x="141" y="224"/>
                    <a:pt x="117" y="193"/>
                    <a:pt x="94" y="160"/>
                  </a:cubicBezTo>
                  <a:cubicBezTo>
                    <a:pt x="113" y="181"/>
                    <a:pt x="132" y="202"/>
                    <a:pt x="150" y="224"/>
                  </a:cubicBezTo>
                  <a:cubicBezTo>
                    <a:pt x="154" y="227"/>
                    <a:pt x="157" y="231"/>
                    <a:pt x="161" y="235"/>
                  </a:cubicBezTo>
                  <a:cubicBezTo>
                    <a:pt x="162" y="237"/>
                    <a:pt x="164" y="235"/>
                    <a:pt x="163" y="233"/>
                  </a:cubicBezTo>
                  <a:cubicBezTo>
                    <a:pt x="159" y="229"/>
                    <a:pt x="155" y="225"/>
                    <a:pt x="151" y="221"/>
                  </a:cubicBezTo>
                  <a:cubicBezTo>
                    <a:pt x="133" y="200"/>
                    <a:pt x="117" y="178"/>
                    <a:pt x="102" y="154"/>
                  </a:cubicBezTo>
                  <a:cubicBezTo>
                    <a:pt x="115" y="170"/>
                    <a:pt x="129" y="185"/>
                    <a:pt x="142" y="201"/>
                  </a:cubicBezTo>
                  <a:cubicBezTo>
                    <a:pt x="149" y="209"/>
                    <a:pt x="156" y="218"/>
                    <a:pt x="163" y="226"/>
                  </a:cubicBezTo>
                  <a:cubicBezTo>
                    <a:pt x="165" y="227"/>
                    <a:pt x="167" y="225"/>
                    <a:pt x="165" y="224"/>
                  </a:cubicBezTo>
                  <a:cubicBezTo>
                    <a:pt x="159" y="216"/>
                    <a:pt x="152" y="208"/>
                    <a:pt x="145" y="200"/>
                  </a:cubicBezTo>
                  <a:cubicBezTo>
                    <a:pt x="132" y="185"/>
                    <a:pt x="120" y="169"/>
                    <a:pt x="109" y="153"/>
                  </a:cubicBezTo>
                  <a:cubicBezTo>
                    <a:pt x="127" y="174"/>
                    <a:pt x="146" y="195"/>
                    <a:pt x="165" y="214"/>
                  </a:cubicBezTo>
                  <a:cubicBezTo>
                    <a:pt x="167" y="216"/>
                    <a:pt x="169" y="214"/>
                    <a:pt x="168" y="212"/>
                  </a:cubicBezTo>
                  <a:cubicBezTo>
                    <a:pt x="141" y="183"/>
                    <a:pt x="118" y="151"/>
                    <a:pt x="97" y="117"/>
                  </a:cubicBezTo>
                  <a:cubicBezTo>
                    <a:pt x="119" y="142"/>
                    <a:pt x="141" y="167"/>
                    <a:pt x="163" y="192"/>
                  </a:cubicBezTo>
                  <a:cubicBezTo>
                    <a:pt x="167" y="196"/>
                    <a:pt x="171" y="201"/>
                    <a:pt x="176" y="206"/>
                  </a:cubicBezTo>
                  <a:cubicBezTo>
                    <a:pt x="177" y="207"/>
                    <a:pt x="179" y="205"/>
                    <a:pt x="178" y="204"/>
                  </a:cubicBezTo>
                  <a:cubicBezTo>
                    <a:pt x="174" y="199"/>
                    <a:pt x="169" y="194"/>
                    <a:pt x="165" y="189"/>
                  </a:cubicBezTo>
                  <a:cubicBezTo>
                    <a:pt x="145" y="166"/>
                    <a:pt x="126" y="141"/>
                    <a:pt x="110" y="115"/>
                  </a:cubicBezTo>
                  <a:cubicBezTo>
                    <a:pt x="119" y="127"/>
                    <a:pt x="129" y="139"/>
                    <a:pt x="139" y="150"/>
                  </a:cubicBezTo>
                  <a:cubicBezTo>
                    <a:pt x="149" y="163"/>
                    <a:pt x="159" y="175"/>
                    <a:pt x="169" y="187"/>
                  </a:cubicBezTo>
                  <a:cubicBezTo>
                    <a:pt x="171" y="189"/>
                    <a:pt x="173" y="186"/>
                    <a:pt x="171" y="185"/>
                  </a:cubicBezTo>
                  <a:cubicBezTo>
                    <a:pt x="164" y="176"/>
                    <a:pt x="156" y="166"/>
                    <a:pt x="148" y="157"/>
                  </a:cubicBezTo>
                  <a:cubicBezTo>
                    <a:pt x="138" y="144"/>
                    <a:pt x="129" y="131"/>
                    <a:pt x="120" y="118"/>
                  </a:cubicBezTo>
                  <a:cubicBezTo>
                    <a:pt x="137" y="139"/>
                    <a:pt x="154" y="159"/>
                    <a:pt x="173" y="179"/>
                  </a:cubicBezTo>
                  <a:cubicBezTo>
                    <a:pt x="174" y="180"/>
                    <a:pt x="177" y="178"/>
                    <a:pt x="175" y="176"/>
                  </a:cubicBezTo>
                  <a:cubicBezTo>
                    <a:pt x="151" y="148"/>
                    <a:pt x="130" y="118"/>
                    <a:pt x="112" y="87"/>
                  </a:cubicBezTo>
                  <a:cubicBezTo>
                    <a:pt x="136" y="114"/>
                    <a:pt x="159" y="142"/>
                    <a:pt x="183" y="170"/>
                  </a:cubicBezTo>
                  <a:cubicBezTo>
                    <a:pt x="184" y="171"/>
                    <a:pt x="187" y="170"/>
                    <a:pt x="186" y="168"/>
                  </a:cubicBezTo>
                  <a:cubicBezTo>
                    <a:pt x="168" y="142"/>
                    <a:pt x="151" y="117"/>
                    <a:pt x="133" y="91"/>
                  </a:cubicBezTo>
                  <a:cubicBezTo>
                    <a:pt x="151" y="113"/>
                    <a:pt x="169" y="134"/>
                    <a:pt x="186" y="155"/>
                  </a:cubicBezTo>
                  <a:cubicBezTo>
                    <a:pt x="188" y="157"/>
                    <a:pt x="190" y="155"/>
                    <a:pt x="189" y="153"/>
                  </a:cubicBezTo>
                  <a:cubicBezTo>
                    <a:pt x="175" y="132"/>
                    <a:pt x="161" y="111"/>
                    <a:pt x="147" y="90"/>
                  </a:cubicBezTo>
                  <a:cubicBezTo>
                    <a:pt x="160" y="106"/>
                    <a:pt x="173" y="122"/>
                    <a:pt x="187" y="137"/>
                  </a:cubicBezTo>
                  <a:cubicBezTo>
                    <a:pt x="188" y="139"/>
                    <a:pt x="190" y="137"/>
                    <a:pt x="189" y="135"/>
                  </a:cubicBezTo>
                  <a:cubicBezTo>
                    <a:pt x="178" y="115"/>
                    <a:pt x="165" y="95"/>
                    <a:pt x="152" y="75"/>
                  </a:cubicBezTo>
                  <a:cubicBezTo>
                    <a:pt x="166" y="92"/>
                    <a:pt x="180" y="109"/>
                    <a:pt x="194" y="126"/>
                  </a:cubicBezTo>
                  <a:cubicBezTo>
                    <a:pt x="195" y="127"/>
                    <a:pt x="197" y="125"/>
                    <a:pt x="196" y="123"/>
                  </a:cubicBezTo>
                  <a:cubicBezTo>
                    <a:pt x="186" y="106"/>
                    <a:pt x="175" y="89"/>
                    <a:pt x="164" y="73"/>
                  </a:cubicBezTo>
                  <a:cubicBezTo>
                    <a:pt x="178" y="90"/>
                    <a:pt x="192" y="107"/>
                    <a:pt x="206" y="124"/>
                  </a:cubicBezTo>
                  <a:cubicBezTo>
                    <a:pt x="207" y="126"/>
                    <a:pt x="210" y="124"/>
                    <a:pt x="209" y="122"/>
                  </a:cubicBezTo>
                  <a:cubicBezTo>
                    <a:pt x="193" y="97"/>
                    <a:pt x="178" y="72"/>
                    <a:pt x="162" y="47"/>
                  </a:cubicBezTo>
                  <a:cubicBezTo>
                    <a:pt x="214" y="111"/>
                    <a:pt x="267" y="176"/>
                    <a:pt x="320" y="240"/>
                  </a:cubicBezTo>
                  <a:cubicBezTo>
                    <a:pt x="311" y="234"/>
                    <a:pt x="303" y="227"/>
                    <a:pt x="295" y="220"/>
                  </a:cubicBezTo>
                  <a:cubicBezTo>
                    <a:pt x="279" y="199"/>
                    <a:pt x="262" y="180"/>
                    <a:pt x="244" y="161"/>
                  </a:cubicBezTo>
                  <a:cubicBezTo>
                    <a:pt x="242" y="159"/>
                    <a:pt x="240" y="161"/>
                    <a:pt x="241" y="163"/>
                  </a:cubicBezTo>
                  <a:cubicBezTo>
                    <a:pt x="253" y="176"/>
                    <a:pt x="263" y="189"/>
                    <a:pt x="274" y="202"/>
                  </a:cubicBezTo>
                  <a:cubicBezTo>
                    <a:pt x="264" y="193"/>
                    <a:pt x="254" y="183"/>
                    <a:pt x="244" y="173"/>
                  </a:cubicBezTo>
                  <a:cubicBezTo>
                    <a:pt x="243" y="172"/>
                    <a:pt x="241" y="174"/>
                    <a:pt x="242" y="175"/>
                  </a:cubicBezTo>
                  <a:cubicBezTo>
                    <a:pt x="250" y="184"/>
                    <a:pt x="257" y="192"/>
                    <a:pt x="265" y="200"/>
                  </a:cubicBezTo>
                  <a:cubicBezTo>
                    <a:pt x="255" y="192"/>
                    <a:pt x="244" y="183"/>
                    <a:pt x="234" y="175"/>
                  </a:cubicBezTo>
                  <a:cubicBezTo>
                    <a:pt x="233" y="174"/>
                    <a:pt x="231" y="175"/>
                    <a:pt x="231" y="176"/>
                  </a:cubicBezTo>
                  <a:cubicBezTo>
                    <a:pt x="238" y="189"/>
                    <a:pt x="246" y="200"/>
                    <a:pt x="254" y="211"/>
                  </a:cubicBezTo>
                  <a:cubicBezTo>
                    <a:pt x="246" y="203"/>
                    <a:pt x="238" y="195"/>
                    <a:pt x="230" y="187"/>
                  </a:cubicBezTo>
                  <a:cubicBezTo>
                    <a:pt x="228" y="186"/>
                    <a:pt x="226" y="188"/>
                    <a:pt x="228" y="189"/>
                  </a:cubicBezTo>
                  <a:cubicBezTo>
                    <a:pt x="237" y="201"/>
                    <a:pt x="247" y="212"/>
                    <a:pt x="256" y="224"/>
                  </a:cubicBezTo>
                  <a:cubicBezTo>
                    <a:pt x="247" y="215"/>
                    <a:pt x="238" y="206"/>
                    <a:pt x="228" y="198"/>
                  </a:cubicBezTo>
                  <a:cubicBezTo>
                    <a:pt x="226" y="197"/>
                    <a:pt x="224" y="198"/>
                    <a:pt x="225" y="200"/>
                  </a:cubicBezTo>
                  <a:cubicBezTo>
                    <a:pt x="238" y="218"/>
                    <a:pt x="251" y="236"/>
                    <a:pt x="264" y="253"/>
                  </a:cubicBezTo>
                  <a:cubicBezTo>
                    <a:pt x="248" y="238"/>
                    <a:pt x="232" y="223"/>
                    <a:pt x="216" y="208"/>
                  </a:cubicBezTo>
                  <a:cubicBezTo>
                    <a:pt x="215" y="207"/>
                    <a:pt x="213" y="209"/>
                    <a:pt x="214" y="211"/>
                  </a:cubicBezTo>
                  <a:cubicBezTo>
                    <a:pt x="222" y="221"/>
                    <a:pt x="231" y="231"/>
                    <a:pt x="239" y="241"/>
                  </a:cubicBezTo>
                  <a:cubicBezTo>
                    <a:pt x="229" y="232"/>
                    <a:pt x="220" y="223"/>
                    <a:pt x="210" y="213"/>
                  </a:cubicBezTo>
                  <a:cubicBezTo>
                    <a:pt x="208" y="212"/>
                    <a:pt x="206" y="214"/>
                    <a:pt x="207" y="216"/>
                  </a:cubicBezTo>
                  <a:cubicBezTo>
                    <a:pt x="219" y="230"/>
                    <a:pt x="230" y="245"/>
                    <a:pt x="242" y="260"/>
                  </a:cubicBezTo>
                  <a:cubicBezTo>
                    <a:pt x="243" y="262"/>
                    <a:pt x="245" y="264"/>
                    <a:pt x="247" y="266"/>
                  </a:cubicBezTo>
                  <a:cubicBezTo>
                    <a:pt x="248" y="268"/>
                    <a:pt x="250" y="265"/>
                    <a:pt x="249" y="264"/>
                  </a:cubicBezTo>
                  <a:cubicBezTo>
                    <a:pt x="247" y="261"/>
                    <a:pt x="245" y="259"/>
                    <a:pt x="243" y="256"/>
                  </a:cubicBezTo>
                  <a:cubicBezTo>
                    <a:pt x="241" y="253"/>
                    <a:pt x="239" y="249"/>
                    <a:pt x="238" y="245"/>
                  </a:cubicBezTo>
                  <a:cubicBezTo>
                    <a:pt x="244" y="252"/>
                    <a:pt x="251" y="258"/>
                    <a:pt x="258" y="265"/>
                  </a:cubicBezTo>
                  <a:cubicBezTo>
                    <a:pt x="259" y="266"/>
                    <a:pt x="261" y="264"/>
                    <a:pt x="260" y="262"/>
                  </a:cubicBezTo>
                  <a:cubicBezTo>
                    <a:pt x="251" y="251"/>
                    <a:pt x="242" y="239"/>
                    <a:pt x="232" y="228"/>
                  </a:cubicBezTo>
                  <a:cubicBezTo>
                    <a:pt x="276" y="269"/>
                    <a:pt x="276" y="269"/>
                    <a:pt x="276" y="269"/>
                  </a:cubicBezTo>
                  <a:cubicBezTo>
                    <a:pt x="277" y="270"/>
                    <a:pt x="280" y="268"/>
                    <a:pt x="279" y="267"/>
                  </a:cubicBezTo>
                  <a:cubicBezTo>
                    <a:pt x="265" y="248"/>
                    <a:pt x="251" y="230"/>
                    <a:pt x="237" y="211"/>
                  </a:cubicBezTo>
                  <a:cubicBezTo>
                    <a:pt x="255" y="227"/>
                    <a:pt x="272" y="244"/>
                    <a:pt x="288" y="262"/>
                  </a:cubicBezTo>
                  <a:cubicBezTo>
                    <a:pt x="290" y="264"/>
                    <a:pt x="292" y="261"/>
                    <a:pt x="291" y="260"/>
                  </a:cubicBezTo>
                  <a:cubicBezTo>
                    <a:pt x="278" y="244"/>
                    <a:pt x="265" y="229"/>
                    <a:pt x="252" y="213"/>
                  </a:cubicBezTo>
                  <a:cubicBezTo>
                    <a:pt x="263" y="225"/>
                    <a:pt x="275" y="236"/>
                    <a:pt x="287" y="248"/>
                  </a:cubicBezTo>
                  <a:cubicBezTo>
                    <a:pt x="288" y="249"/>
                    <a:pt x="290" y="247"/>
                    <a:pt x="289" y="245"/>
                  </a:cubicBezTo>
                  <a:cubicBezTo>
                    <a:pt x="286" y="243"/>
                    <a:pt x="283" y="240"/>
                    <a:pt x="280" y="237"/>
                  </a:cubicBezTo>
                  <a:cubicBezTo>
                    <a:pt x="264" y="221"/>
                    <a:pt x="250" y="202"/>
                    <a:pt x="238" y="182"/>
                  </a:cubicBezTo>
                  <a:cubicBezTo>
                    <a:pt x="254" y="195"/>
                    <a:pt x="269" y="208"/>
                    <a:pt x="284" y="222"/>
                  </a:cubicBezTo>
                  <a:cubicBezTo>
                    <a:pt x="291" y="230"/>
                    <a:pt x="298" y="238"/>
                    <a:pt x="305" y="246"/>
                  </a:cubicBezTo>
                  <a:cubicBezTo>
                    <a:pt x="306" y="247"/>
                    <a:pt x="308" y="246"/>
                    <a:pt x="308" y="245"/>
                  </a:cubicBezTo>
                  <a:cubicBezTo>
                    <a:pt x="309" y="246"/>
                    <a:pt x="310" y="247"/>
                    <a:pt x="311" y="248"/>
                  </a:cubicBezTo>
                  <a:cubicBezTo>
                    <a:pt x="312" y="249"/>
                    <a:pt x="315" y="248"/>
                    <a:pt x="314" y="246"/>
                  </a:cubicBezTo>
                  <a:cubicBezTo>
                    <a:pt x="310" y="241"/>
                    <a:pt x="306" y="236"/>
                    <a:pt x="303" y="231"/>
                  </a:cubicBezTo>
                  <a:cubicBezTo>
                    <a:pt x="311" y="238"/>
                    <a:pt x="320" y="245"/>
                    <a:pt x="329" y="252"/>
                  </a:cubicBezTo>
                  <a:cubicBezTo>
                    <a:pt x="330" y="252"/>
                    <a:pt x="330" y="252"/>
                    <a:pt x="331" y="252"/>
                  </a:cubicBezTo>
                  <a:cubicBezTo>
                    <a:pt x="369" y="303"/>
                    <a:pt x="408" y="353"/>
                    <a:pt x="447" y="404"/>
                  </a:cubicBezTo>
                  <a:cubicBezTo>
                    <a:pt x="413" y="363"/>
                    <a:pt x="379" y="322"/>
                    <a:pt x="346" y="281"/>
                  </a:cubicBezTo>
                  <a:cubicBezTo>
                    <a:pt x="345" y="279"/>
                    <a:pt x="342" y="281"/>
                    <a:pt x="344" y="283"/>
                  </a:cubicBezTo>
                  <a:cubicBezTo>
                    <a:pt x="406" y="365"/>
                    <a:pt x="469" y="448"/>
                    <a:pt x="535" y="527"/>
                  </a:cubicBezTo>
                  <a:cubicBezTo>
                    <a:pt x="462" y="449"/>
                    <a:pt x="393" y="368"/>
                    <a:pt x="326" y="285"/>
                  </a:cubicBezTo>
                  <a:cubicBezTo>
                    <a:pt x="325" y="283"/>
                    <a:pt x="323" y="285"/>
                    <a:pt x="324" y="287"/>
                  </a:cubicBezTo>
                  <a:cubicBezTo>
                    <a:pt x="372" y="353"/>
                    <a:pt x="422" y="418"/>
                    <a:pt x="474" y="482"/>
                  </a:cubicBezTo>
                  <a:cubicBezTo>
                    <a:pt x="419" y="418"/>
                    <a:pt x="365" y="354"/>
                    <a:pt x="313" y="287"/>
                  </a:cubicBezTo>
                  <a:cubicBezTo>
                    <a:pt x="312" y="286"/>
                    <a:pt x="309" y="288"/>
                    <a:pt x="310" y="289"/>
                  </a:cubicBezTo>
                  <a:cubicBezTo>
                    <a:pt x="341" y="329"/>
                    <a:pt x="371" y="369"/>
                    <a:pt x="401" y="409"/>
                  </a:cubicBezTo>
                  <a:cubicBezTo>
                    <a:pt x="365" y="370"/>
                    <a:pt x="328" y="331"/>
                    <a:pt x="292" y="291"/>
                  </a:cubicBezTo>
                  <a:cubicBezTo>
                    <a:pt x="290" y="290"/>
                    <a:pt x="288" y="292"/>
                    <a:pt x="289" y="294"/>
                  </a:cubicBezTo>
                  <a:cubicBezTo>
                    <a:pt x="358" y="372"/>
                    <a:pt x="424" y="452"/>
                    <a:pt x="487" y="535"/>
                  </a:cubicBezTo>
                  <a:cubicBezTo>
                    <a:pt x="420" y="457"/>
                    <a:pt x="353" y="379"/>
                    <a:pt x="286" y="301"/>
                  </a:cubicBezTo>
                  <a:cubicBezTo>
                    <a:pt x="285" y="300"/>
                    <a:pt x="282" y="301"/>
                    <a:pt x="283" y="303"/>
                  </a:cubicBezTo>
                  <a:cubicBezTo>
                    <a:pt x="291" y="316"/>
                    <a:pt x="300" y="329"/>
                    <a:pt x="308" y="342"/>
                  </a:cubicBezTo>
                  <a:cubicBezTo>
                    <a:pt x="297" y="329"/>
                    <a:pt x="286" y="316"/>
                    <a:pt x="275" y="303"/>
                  </a:cubicBezTo>
                  <a:cubicBezTo>
                    <a:pt x="274" y="302"/>
                    <a:pt x="272" y="304"/>
                    <a:pt x="273" y="305"/>
                  </a:cubicBezTo>
                  <a:cubicBezTo>
                    <a:pt x="273" y="306"/>
                    <a:pt x="272" y="306"/>
                    <a:pt x="271" y="306"/>
                  </a:cubicBezTo>
                  <a:cubicBezTo>
                    <a:pt x="270" y="307"/>
                    <a:pt x="270" y="308"/>
                    <a:pt x="271" y="309"/>
                  </a:cubicBezTo>
                  <a:cubicBezTo>
                    <a:pt x="271" y="310"/>
                    <a:pt x="271" y="310"/>
                    <a:pt x="272" y="310"/>
                  </a:cubicBezTo>
                  <a:cubicBezTo>
                    <a:pt x="271" y="310"/>
                    <a:pt x="271" y="310"/>
                    <a:pt x="270" y="310"/>
                  </a:cubicBezTo>
                  <a:cubicBezTo>
                    <a:pt x="263" y="310"/>
                    <a:pt x="262" y="306"/>
                    <a:pt x="256" y="303"/>
                  </a:cubicBezTo>
                  <a:cubicBezTo>
                    <a:pt x="254" y="303"/>
                    <a:pt x="253" y="305"/>
                    <a:pt x="254" y="306"/>
                  </a:cubicBezTo>
                  <a:cubicBezTo>
                    <a:pt x="258" y="311"/>
                    <a:pt x="262" y="316"/>
                    <a:pt x="266" y="321"/>
                  </a:cubicBezTo>
                  <a:cubicBezTo>
                    <a:pt x="267" y="322"/>
                    <a:pt x="269" y="320"/>
                    <a:pt x="268" y="319"/>
                  </a:cubicBezTo>
                  <a:cubicBezTo>
                    <a:pt x="267" y="317"/>
                    <a:pt x="266" y="315"/>
                    <a:pt x="264" y="314"/>
                  </a:cubicBezTo>
                  <a:cubicBezTo>
                    <a:pt x="269" y="317"/>
                    <a:pt x="274" y="319"/>
                    <a:pt x="277" y="317"/>
                  </a:cubicBezTo>
                  <a:cubicBezTo>
                    <a:pt x="329" y="382"/>
                    <a:pt x="381" y="447"/>
                    <a:pt x="431" y="514"/>
                  </a:cubicBezTo>
                  <a:cubicBezTo>
                    <a:pt x="387" y="463"/>
                    <a:pt x="342" y="412"/>
                    <a:pt x="298" y="361"/>
                  </a:cubicBezTo>
                  <a:cubicBezTo>
                    <a:pt x="296" y="359"/>
                    <a:pt x="293" y="362"/>
                    <a:pt x="295" y="364"/>
                  </a:cubicBezTo>
                  <a:cubicBezTo>
                    <a:pt x="391" y="488"/>
                    <a:pt x="391" y="488"/>
                    <a:pt x="391" y="488"/>
                  </a:cubicBezTo>
                  <a:cubicBezTo>
                    <a:pt x="355" y="445"/>
                    <a:pt x="317" y="404"/>
                    <a:pt x="279" y="363"/>
                  </a:cubicBezTo>
                  <a:cubicBezTo>
                    <a:pt x="277" y="361"/>
                    <a:pt x="275" y="364"/>
                    <a:pt x="276" y="366"/>
                  </a:cubicBezTo>
                  <a:cubicBezTo>
                    <a:pt x="322" y="425"/>
                    <a:pt x="368" y="484"/>
                    <a:pt x="414" y="543"/>
                  </a:cubicBezTo>
                  <a:cubicBezTo>
                    <a:pt x="362" y="483"/>
                    <a:pt x="309" y="423"/>
                    <a:pt x="257" y="362"/>
                  </a:cubicBezTo>
                  <a:cubicBezTo>
                    <a:pt x="255" y="361"/>
                    <a:pt x="253" y="363"/>
                    <a:pt x="254" y="365"/>
                  </a:cubicBezTo>
                  <a:cubicBezTo>
                    <a:pt x="262" y="379"/>
                    <a:pt x="271" y="392"/>
                    <a:pt x="280" y="406"/>
                  </a:cubicBezTo>
                  <a:cubicBezTo>
                    <a:pt x="276" y="401"/>
                    <a:pt x="271" y="396"/>
                    <a:pt x="267" y="391"/>
                  </a:cubicBezTo>
                  <a:cubicBezTo>
                    <a:pt x="266" y="389"/>
                    <a:pt x="263" y="391"/>
                    <a:pt x="264" y="393"/>
                  </a:cubicBezTo>
                  <a:cubicBezTo>
                    <a:pt x="312" y="456"/>
                    <a:pt x="360" y="518"/>
                    <a:pt x="407" y="581"/>
                  </a:cubicBezTo>
                  <a:cubicBezTo>
                    <a:pt x="357" y="524"/>
                    <a:pt x="307" y="466"/>
                    <a:pt x="258" y="409"/>
                  </a:cubicBezTo>
                  <a:cubicBezTo>
                    <a:pt x="256" y="407"/>
                    <a:pt x="254" y="410"/>
                    <a:pt x="255" y="411"/>
                  </a:cubicBezTo>
                  <a:cubicBezTo>
                    <a:pt x="271" y="436"/>
                    <a:pt x="288" y="461"/>
                    <a:pt x="306" y="485"/>
                  </a:cubicBezTo>
                  <a:cubicBezTo>
                    <a:pt x="289" y="466"/>
                    <a:pt x="272" y="446"/>
                    <a:pt x="255" y="426"/>
                  </a:cubicBezTo>
                  <a:cubicBezTo>
                    <a:pt x="254" y="425"/>
                    <a:pt x="251" y="427"/>
                    <a:pt x="253" y="428"/>
                  </a:cubicBezTo>
                  <a:cubicBezTo>
                    <a:pt x="287" y="473"/>
                    <a:pt x="321" y="518"/>
                    <a:pt x="356" y="564"/>
                  </a:cubicBezTo>
                  <a:cubicBezTo>
                    <a:pt x="348" y="554"/>
                    <a:pt x="340" y="545"/>
                    <a:pt x="333" y="535"/>
                  </a:cubicBezTo>
                  <a:cubicBezTo>
                    <a:pt x="316" y="514"/>
                    <a:pt x="299" y="493"/>
                    <a:pt x="282" y="472"/>
                  </a:cubicBezTo>
                  <a:cubicBezTo>
                    <a:pt x="268" y="454"/>
                    <a:pt x="252" y="438"/>
                    <a:pt x="232" y="428"/>
                  </a:cubicBezTo>
                  <a:cubicBezTo>
                    <a:pt x="230" y="427"/>
                    <a:pt x="229" y="429"/>
                    <a:pt x="230" y="431"/>
                  </a:cubicBezTo>
                  <a:cubicBezTo>
                    <a:pt x="241" y="444"/>
                    <a:pt x="252" y="457"/>
                    <a:pt x="262" y="470"/>
                  </a:cubicBezTo>
                  <a:cubicBezTo>
                    <a:pt x="249" y="455"/>
                    <a:pt x="236" y="439"/>
                    <a:pt x="224" y="424"/>
                  </a:cubicBezTo>
                  <a:cubicBezTo>
                    <a:pt x="222" y="422"/>
                    <a:pt x="220" y="424"/>
                    <a:pt x="221" y="425"/>
                  </a:cubicBezTo>
                  <a:cubicBezTo>
                    <a:pt x="239" y="453"/>
                    <a:pt x="257" y="481"/>
                    <a:pt x="276" y="507"/>
                  </a:cubicBezTo>
                  <a:cubicBezTo>
                    <a:pt x="253" y="479"/>
                    <a:pt x="229" y="450"/>
                    <a:pt x="205" y="421"/>
                  </a:cubicBezTo>
                  <a:cubicBezTo>
                    <a:pt x="204" y="420"/>
                    <a:pt x="202" y="422"/>
                    <a:pt x="202" y="423"/>
                  </a:cubicBezTo>
                  <a:cubicBezTo>
                    <a:pt x="209" y="435"/>
                    <a:pt x="216" y="447"/>
                    <a:pt x="223" y="459"/>
                  </a:cubicBezTo>
                  <a:cubicBezTo>
                    <a:pt x="215" y="448"/>
                    <a:pt x="207" y="438"/>
                    <a:pt x="199" y="428"/>
                  </a:cubicBezTo>
                  <a:cubicBezTo>
                    <a:pt x="198" y="426"/>
                    <a:pt x="196" y="428"/>
                    <a:pt x="196" y="430"/>
                  </a:cubicBezTo>
                  <a:cubicBezTo>
                    <a:pt x="202" y="440"/>
                    <a:pt x="208" y="450"/>
                    <a:pt x="214" y="460"/>
                  </a:cubicBezTo>
                  <a:cubicBezTo>
                    <a:pt x="206" y="452"/>
                    <a:pt x="199" y="443"/>
                    <a:pt x="191" y="434"/>
                  </a:cubicBezTo>
                  <a:cubicBezTo>
                    <a:pt x="190" y="433"/>
                    <a:pt x="188" y="435"/>
                    <a:pt x="189" y="436"/>
                  </a:cubicBezTo>
                  <a:cubicBezTo>
                    <a:pt x="245" y="515"/>
                    <a:pt x="301" y="593"/>
                    <a:pt x="357" y="672"/>
                  </a:cubicBezTo>
                  <a:cubicBezTo>
                    <a:pt x="295" y="598"/>
                    <a:pt x="238" y="521"/>
                    <a:pt x="185" y="442"/>
                  </a:cubicBezTo>
                  <a:cubicBezTo>
                    <a:pt x="184" y="440"/>
                    <a:pt x="181" y="441"/>
                    <a:pt x="182" y="443"/>
                  </a:cubicBezTo>
                  <a:cubicBezTo>
                    <a:pt x="206" y="484"/>
                    <a:pt x="232" y="524"/>
                    <a:pt x="258" y="563"/>
                  </a:cubicBezTo>
                  <a:cubicBezTo>
                    <a:pt x="229" y="525"/>
                    <a:pt x="200" y="487"/>
                    <a:pt x="172" y="449"/>
                  </a:cubicBezTo>
                  <a:cubicBezTo>
                    <a:pt x="171" y="447"/>
                    <a:pt x="168" y="449"/>
                    <a:pt x="169" y="450"/>
                  </a:cubicBezTo>
                  <a:cubicBezTo>
                    <a:pt x="236" y="553"/>
                    <a:pt x="307" y="654"/>
                    <a:pt x="382" y="751"/>
                  </a:cubicBezTo>
                  <a:cubicBezTo>
                    <a:pt x="362" y="731"/>
                    <a:pt x="343" y="710"/>
                    <a:pt x="324" y="689"/>
                  </a:cubicBezTo>
                  <a:cubicBezTo>
                    <a:pt x="269" y="607"/>
                    <a:pt x="221" y="519"/>
                    <a:pt x="150" y="449"/>
                  </a:cubicBezTo>
                  <a:cubicBezTo>
                    <a:pt x="149" y="448"/>
                    <a:pt x="148" y="449"/>
                    <a:pt x="148" y="451"/>
                  </a:cubicBezTo>
                  <a:cubicBezTo>
                    <a:pt x="199" y="535"/>
                    <a:pt x="256" y="614"/>
                    <a:pt x="321" y="688"/>
                  </a:cubicBezTo>
                  <a:cubicBezTo>
                    <a:pt x="334" y="709"/>
                    <a:pt x="349" y="728"/>
                    <a:pt x="364" y="748"/>
                  </a:cubicBezTo>
                  <a:cubicBezTo>
                    <a:pt x="328" y="710"/>
                    <a:pt x="296" y="670"/>
                    <a:pt x="265" y="629"/>
                  </a:cubicBezTo>
                  <a:cubicBezTo>
                    <a:pt x="265" y="628"/>
                    <a:pt x="265" y="628"/>
                    <a:pt x="264" y="628"/>
                  </a:cubicBezTo>
                  <a:cubicBezTo>
                    <a:pt x="238" y="591"/>
                    <a:pt x="212" y="553"/>
                    <a:pt x="186" y="516"/>
                  </a:cubicBezTo>
                  <a:cubicBezTo>
                    <a:pt x="171" y="494"/>
                    <a:pt x="156" y="471"/>
                    <a:pt x="141" y="448"/>
                  </a:cubicBezTo>
                  <a:cubicBezTo>
                    <a:pt x="141" y="448"/>
                    <a:pt x="139" y="448"/>
                    <a:pt x="140" y="449"/>
                  </a:cubicBezTo>
                  <a:cubicBezTo>
                    <a:pt x="142" y="452"/>
                    <a:pt x="143" y="455"/>
                    <a:pt x="145" y="458"/>
                  </a:cubicBezTo>
                  <a:cubicBezTo>
                    <a:pt x="143" y="454"/>
                    <a:pt x="140" y="451"/>
                    <a:pt x="138" y="447"/>
                  </a:cubicBezTo>
                  <a:cubicBezTo>
                    <a:pt x="137" y="445"/>
                    <a:pt x="134" y="447"/>
                    <a:pt x="135" y="448"/>
                  </a:cubicBezTo>
                  <a:cubicBezTo>
                    <a:pt x="184" y="520"/>
                    <a:pt x="231" y="593"/>
                    <a:pt x="276" y="668"/>
                  </a:cubicBezTo>
                  <a:cubicBezTo>
                    <a:pt x="218" y="593"/>
                    <a:pt x="170" y="513"/>
                    <a:pt x="121" y="433"/>
                  </a:cubicBezTo>
                  <a:cubicBezTo>
                    <a:pt x="121" y="432"/>
                    <a:pt x="119" y="432"/>
                    <a:pt x="120" y="433"/>
                  </a:cubicBezTo>
                  <a:cubicBezTo>
                    <a:pt x="171" y="522"/>
                    <a:pt x="224" y="610"/>
                    <a:pt x="288" y="689"/>
                  </a:cubicBezTo>
                  <a:cubicBezTo>
                    <a:pt x="290" y="691"/>
                    <a:pt x="292" y="689"/>
                    <a:pt x="291" y="687"/>
                  </a:cubicBezTo>
                  <a:cubicBezTo>
                    <a:pt x="267" y="646"/>
                    <a:pt x="242" y="605"/>
                    <a:pt x="216" y="564"/>
                  </a:cubicBezTo>
                  <a:cubicBezTo>
                    <a:pt x="216" y="564"/>
                    <a:pt x="216" y="565"/>
                    <a:pt x="216" y="565"/>
                  </a:cubicBezTo>
                  <a:cubicBezTo>
                    <a:pt x="222" y="573"/>
                    <a:pt x="228" y="582"/>
                    <a:pt x="234" y="590"/>
                  </a:cubicBezTo>
                  <a:cubicBezTo>
                    <a:pt x="242" y="602"/>
                    <a:pt x="250" y="614"/>
                    <a:pt x="259" y="626"/>
                  </a:cubicBezTo>
                  <a:cubicBezTo>
                    <a:pt x="277" y="652"/>
                    <a:pt x="295" y="677"/>
                    <a:pt x="315" y="702"/>
                  </a:cubicBezTo>
                  <a:cubicBezTo>
                    <a:pt x="323" y="712"/>
                    <a:pt x="331" y="722"/>
                    <a:pt x="339" y="731"/>
                  </a:cubicBezTo>
                  <a:cubicBezTo>
                    <a:pt x="339" y="732"/>
                    <a:pt x="339" y="732"/>
                    <a:pt x="339" y="733"/>
                  </a:cubicBezTo>
                  <a:cubicBezTo>
                    <a:pt x="344" y="740"/>
                    <a:pt x="349" y="748"/>
                    <a:pt x="354" y="755"/>
                  </a:cubicBezTo>
                  <a:cubicBezTo>
                    <a:pt x="344" y="746"/>
                    <a:pt x="335" y="736"/>
                    <a:pt x="325" y="727"/>
                  </a:cubicBezTo>
                  <a:cubicBezTo>
                    <a:pt x="324" y="726"/>
                    <a:pt x="322" y="727"/>
                    <a:pt x="323" y="728"/>
                  </a:cubicBezTo>
                  <a:cubicBezTo>
                    <a:pt x="325" y="730"/>
                    <a:pt x="327" y="732"/>
                    <a:pt x="329" y="734"/>
                  </a:cubicBezTo>
                  <a:cubicBezTo>
                    <a:pt x="331" y="737"/>
                    <a:pt x="333" y="739"/>
                    <a:pt x="335" y="741"/>
                  </a:cubicBezTo>
                  <a:cubicBezTo>
                    <a:pt x="340" y="747"/>
                    <a:pt x="345" y="753"/>
                    <a:pt x="350" y="760"/>
                  </a:cubicBezTo>
                  <a:cubicBezTo>
                    <a:pt x="356" y="768"/>
                    <a:pt x="352" y="763"/>
                    <a:pt x="347" y="759"/>
                  </a:cubicBezTo>
                  <a:cubicBezTo>
                    <a:pt x="341" y="755"/>
                    <a:pt x="336" y="750"/>
                    <a:pt x="330" y="746"/>
                  </a:cubicBezTo>
                  <a:cubicBezTo>
                    <a:pt x="329" y="745"/>
                    <a:pt x="328" y="746"/>
                    <a:pt x="329" y="747"/>
                  </a:cubicBezTo>
                  <a:cubicBezTo>
                    <a:pt x="330" y="755"/>
                    <a:pt x="334" y="761"/>
                    <a:pt x="341" y="766"/>
                  </a:cubicBezTo>
                  <a:cubicBezTo>
                    <a:pt x="342" y="766"/>
                    <a:pt x="342" y="765"/>
                    <a:pt x="342" y="765"/>
                  </a:cubicBezTo>
                  <a:cubicBezTo>
                    <a:pt x="341" y="765"/>
                    <a:pt x="328" y="752"/>
                    <a:pt x="331" y="750"/>
                  </a:cubicBezTo>
                  <a:cubicBezTo>
                    <a:pt x="333" y="749"/>
                    <a:pt x="336" y="753"/>
                    <a:pt x="337" y="754"/>
                  </a:cubicBezTo>
                  <a:cubicBezTo>
                    <a:pt x="356" y="769"/>
                    <a:pt x="356" y="769"/>
                    <a:pt x="356" y="769"/>
                  </a:cubicBezTo>
                  <a:cubicBezTo>
                    <a:pt x="356" y="769"/>
                    <a:pt x="358" y="768"/>
                    <a:pt x="357" y="767"/>
                  </a:cubicBezTo>
                  <a:cubicBezTo>
                    <a:pt x="353" y="761"/>
                    <a:pt x="349" y="756"/>
                    <a:pt x="345" y="750"/>
                  </a:cubicBezTo>
                  <a:cubicBezTo>
                    <a:pt x="347" y="752"/>
                    <a:pt x="349" y="753"/>
                    <a:pt x="350" y="755"/>
                  </a:cubicBezTo>
                  <a:cubicBezTo>
                    <a:pt x="359" y="764"/>
                    <a:pt x="359" y="764"/>
                    <a:pt x="359" y="764"/>
                  </a:cubicBezTo>
                  <a:cubicBezTo>
                    <a:pt x="363" y="770"/>
                    <a:pt x="366" y="775"/>
                    <a:pt x="369" y="781"/>
                  </a:cubicBezTo>
                  <a:cubicBezTo>
                    <a:pt x="363" y="777"/>
                    <a:pt x="358" y="773"/>
                    <a:pt x="354" y="768"/>
                  </a:cubicBezTo>
                  <a:cubicBezTo>
                    <a:pt x="353" y="766"/>
                    <a:pt x="351" y="768"/>
                    <a:pt x="352" y="769"/>
                  </a:cubicBezTo>
                  <a:cubicBezTo>
                    <a:pt x="355" y="773"/>
                    <a:pt x="358" y="777"/>
                    <a:pt x="361" y="781"/>
                  </a:cubicBezTo>
                  <a:cubicBezTo>
                    <a:pt x="362" y="782"/>
                    <a:pt x="364" y="781"/>
                    <a:pt x="363" y="780"/>
                  </a:cubicBezTo>
                  <a:cubicBezTo>
                    <a:pt x="363" y="780"/>
                    <a:pt x="362" y="780"/>
                    <a:pt x="362" y="779"/>
                  </a:cubicBezTo>
                  <a:cubicBezTo>
                    <a:pt x="365" y="782"/>
                    <a:pt x="368" y="784"/>
                    <a:pt x="372" y="786"/>
                  </a:cubicBezTo>
                  <a:cubicBezTo>
                    <a:pt x="373" y="787"/>
                    <a:pt x="374" y="786"/>
                    <a:pt x="374" y="784"/>
                  </a:cubicBezTo>
                  <a:cubicBezTo>
                    <a:pt x="371" y="780"/>
                    <a:pt x="369" y="775"/>
                    <a:pt x="366" y="771"/>
                  </a:cubicBezTo>
                  <a:cubicBezTo>
                    <a:pt x="369" y="773"/>
                    <a:pt x="371" y="776"/>
                    <a:pt x="374" y="778"/>
                  </a:cubicBezTo>
                  <a:cubicBezTo>
                    <a:pt x="375" y="779"/>
                    <a:pt x="377" y="778"/>
                    <a:pt x="376" y="777"/>
                  </a:cubicBezTo>
                  <a:cubicBezTo>
                    <a:pt x="371" y="769"/>
                    <a:pt x="365" y="761"/>
                    <a:pt x="360" y="753"/>
                  </a:cubicBezTo>
                  <a:cubicBezTo>
                    <a:pt x="361" y="755"/>
                    <a:pt x="362" y="756"/>
                    <a:pt x="363" y="757"/>
                  </a:cubicBezTo>
                  <a:cubicBezTo>
                    <a:pt x="366" y="760"/>
                    <a:pt x="381" y="772"/>
                    <a:pt x="381" y="776"/>
                  </a:cubicBezTo>
                  <a:cubicBezTo>
                    <a:pt x="381" y="775"/>
                    <a:pt x="379" y="774"/>
                    <a:pt x="378" y="776"/>
                  </a:cubicBezTo>
                  <a:cubicBezTo>
                    <a:pt x="378" y="776"/>
                    <a:pt x="378" y="776"/>
                    <a:pt x="378" y="777"/>
                  </a:cubicBezTo>
                  <a:cubicBezTo>
                    <a:pt x="378" y="777"/>
                    <a:pt x="378" y="778"/>
                    <a:pt x="378" y="779"/>
                  </a:cubicBezTo>
                  <a:cubicBezTo>
                    <a:pt x="380" y="781"/>
                    <a:pt x="382" y="781"/>
                    <a:pt x="384" y="779"/>
                  </a:cubicBezTo>
                  <a:cubicBezTo>
                    <a:pt x="385" y="779"/>
                    <a:pt x="385" y="779"/>
                    <a:pt x="385" y="778"/>
                  </a:cubicBezTo>
                  <a:cubicBezTo>
                    <a:pt x="385" y="775"/>
                    <a:pt x="383" y="773"/>
                    <a:pt x="382" y="770"/>
                  </a:cubicBezTo>
                  <a:cubicBezTo>
                    <a:pt x="383" y="771"/>
                    <a:pt x="384" y="772"/>
                    <a:pt x="384" y="773"/>
                  </a:cubicBezTo>
                  <a:cubicBezTo>
                    <a:pt x="386" y="774"/>
                    <a:pt x="388" y="772"/>
                    <a:pt x="386" y="771"/>
                  </a:cubicBezTo>
                  <a:cubicBezTo>
                    <a:pt x="368" y="750"/>
                    <a:pt x="352" y="728"/>
                    <a:pt x="336" y="706"/>
                  </a:cubicBezTo>
                  <a:cubicBezTo>
                    <a:pt x="355" y="727"/>
                    <a:pt x="375" y="748"/>
                    <a:pt x="396" y="769"/>
                  </a:cubicBezTo>
                  <a:cubicBezTo>
                    <a:pt x="397" y="770"/>
                    <a:pt x="399" y="768"/>
                    <a:pt x="398" y="767"/>
                  </a:cubicBezTo>
                  <a:cubicBezTo>
                    <a:pt x="326" y="675"/>
                    <a:pt x="257" y="579"/>
                    <a:pt x="193" y="481"/>
                  </a:cubicBezTo>
                  <a:cubicBezTo>
                    <a:pt x="228" y="527"/>
                    <a:pt x="263" y="573"/>
                    <a:pt x="298" y="620"/>
                  </a:cubicBezTo>
                  <a:cubicBezTo>
                    <a:pt x="322" y="654"/>
                    <a:pt x="348" y="688"/>
                    <a:pt x="374" y="721"/>
                  </a:cubicBezTo>
                  <a:cubicBezTo>
                    <a:pt x="375" y="722"/>
                    <a:pt x="377" y="720"/>
                    <a:pt x="376" y="719"/>
                  </a:cubicBezTo>
                  <a:cubicBezTo>
                    <a:pt x="304" y="624"/>
                    <a:pt x="304" y="624"/>
                    <a:pt x="304" y="624"/>
                  </a:cubicBezTo>
                  <a:cubicBezTo>
                    <a:pt x="274" y="582"/>
                    <a:pt x="245" y="539"/>
                    <a:pt x="218" y="495"/>
                  </a:cubicBezTo>
                  <a:cubicBezTo>
                    <a:pt x="268" y="567"/>
                    <a:pt x="322" y="637"/>
                    <a:pt x="380" y="704"/>
                  </a:cubicBezTo>
                  <a:cubicBezTo>
                    <a:pt x="381" y="705"/>
                    <a:pt x="383" y="703"/>
                    <a:pt x="382" y="702"/>
                  </a:cubicBezTo>
                  <a:cubicBezTo>
                    <a:pt x="355" y="663"/>
                    <a:pt x="327" y="624"/>
                    <a:pt x="299" y="585"/>
                  </a:cubicBezTo>
                  <a:cubicBezTo>
                    <a:pt x="332" y="626"/>
                    <a:pt x="367" y="666"/>
                    <a:pt x="406" y="702"/>
                  </a:cubicBezTo>
                  <a:cubicBezTo>
                    <a:pt x="407" y="703"/>
                    <a:pt x="410" y="702"/>
                    <a:pt x="408" y="700"/>
                  </a:cubicBezTo>
                  <a:cubicBezTo>
                    <a:pt x="350" y="623"/>
                    <a:pt x="289" y="548"/>
                    <a:pt x="226" y="475"/>
                  </a:cubicBezTo>
                  <a:cubicBezTo>
                    <a:pt x="220" y="465"/>
                    <a:pt x="215" y="456"/>
                    <a:pt x="209" y="446"/>
                  </a:cubicBezTo>
                  <a:cubicBezTo>
                    <a:pt x="276" y="532"/>
                    <a:pt x="346" y="616"/>
                    <a:pt x="417" y="699"/>
                  </a:cubicBezTo>
                  <a:cubicBezTo>
                    <a:pt x="418" y="701"/>
                    <a:pt x="420" y="699"/>
                    <a:pt x="419" y="697"/>
                  </a:cubicBezTo>
                  <a:cubicBezTo>
                    <a:pt x="359" y="604"/>
                    <a:pt x="269" y="533"/>
                    <a:pt x="213" y="436"/>
                  </a:cubicBezTo>
                  <a:cubicBezTo>
                    <a:pt x="250" y="480"/>
                    <a:pt x="286" y="524"/>
                    <a:pt x="322" y="568"/>
                  </a:cubicBezTo>
                  <a:cubicBezTo>
                    <a:pt x="356" y="611"/>
                    <a:pt x="392" y="653"/>
                    <a:pt x="428" y="695"/>
                  </a:cubicBezTo>
                  <a:cubicBezTo>
                    <a:pt x="430" y="696"/>
                    <a:pt x="432" y="694"/>
                    <a:pt x="431" y="692"/>
                  </a:cubicBezTo>
                  <a:cubicBezTo>
                    <a:pt x="392" y="646"/>
                    <a:pt x="354" y="600"/>
                    <a:pt x="315" y="554"/>
                  </a:cubicBezTo>
                  <a:cubicBezTo>
                    <a:pt x="287" y="518"/>
                    <a:pt x="260" y="481"/>
                    <a:pt x="235" y="442"/>
                  </a:cubicBezTo>
                  <a:cubicBezTo>
                    <a:pt x="303" y="523"/>
                    <a:pt x="370" y="604"/>
                    <a:pt x="438" y="685"/>
                  </a:cubicBezTo>
                  <a:cubicBezTo>
                    <a:pt x="439" y="687"/>
                    <a:pt x="442" y="685"/>
                    <a:pt x="440" y="683"/>
                  </a:cubicBezTo>
                  <a:cubicBezTo>
                    <a:pt x="373" y="600"/>
                    <a:pt x="305" y="517"/>
                    <a:pt x="238" y="435"/>
                  </a:cubicBezTo>
                  <a:cubicBezTo>
                    <a:pt x="255" y="446"/>
                    <a:pt x="269" y="461"/>
                    <a:pt x="282" y="477"/>
                  </a:cubicBezTo>
                  <a:cubicBezTo>
                    <a:pt x="299" y="499"/>
                    <a:pt x="316" y="520"/>
                    <a:pt x="334" y="542"/>
                  </a:cubicBezTo>
                  <a:cubicBezTo>
                    <a:pt x="368" y="585"/>
                    <a:pt x="402" y="627"/>
                    <a:pt x="437" y="670"/>
                  </a:cubicBezTo>
                  <a:cubicBezTo>
                    <a:pt x="438" y="672"/>
                    <a:pt x="441" y="670"/>
                    <a:pt x="439" y="668"/>
                  </a:cubicBezTo>
                  <a:cubicBezTo>
                    <a:pt x="390" y="603"/>
                    <a:pt x="341" y="539"/>
                    <a:pt x="292" y="474"/>
                  </a:cubicBezTo>
                  <a:cubicBezTo>
                    <a:pt x="310" y="495"/>
                    <a:pt x="328" y="516"/>
                    <a:pt x="345" y="536"/>
                  </a:cubicBezTo>
                  <a:cubicBezTo>
                    <a:pt x="372" y="570"/>
                    <a:pt x="401" y="603"/>
                    <a:pt x="431" y="635"/>
                  </a:cubicBezTo>
                  <a:cubicBezTo>
                    <a:pt x="432" y="637"/>
                    <a:pt x="435" y="634"/>
                    <a:pt x="433" y="633"/>
                  </a:cubicBezTo>
                  <a:cubicBezTo>
                    <a:pt x="405" y="600"/>
                    <a:pt x="377" y="567"/>
                    <a:pt x="349" y="534"/>
                  </a:cubicBezTo>
                  <a:cubicBezTo>
                    <a:pt x="323" y="502"/>
                    <a:pt x="298" y="469"/>
                    <a:pt x="275" y="434"/>
                  </a:cubicBezTo>
                  <a:cubicBezTo>
                    <a:pt x="330" y="498"/>
                    <a:pt x="386" y="562"/>
                    <a:pt x="441" y="626"/>
                  </a:cubicBezTo>
                  <a:cubicBezTo>
                    <a:pt x="443" y="628"/>
                    <a:pt x="446" y="626"/>
                    <a:pt x="444" y="624"/>
                  </a:cubicBezTo>
                  <a:cubicBezTo>
                    <a:pt x="409" y="577"/>
                    <a:pt x="374" y="531"/>
                    <a:pt x="338" y="484"/>
                  </a:cubicBezTo>
                  <a:cubicBezTo>
                    <a:pt x="374" y="528"/>
                    <a:pt x="411" y="570"/>
                    <a:pt x="449" y="612"/>
                  </a:cubicBezTo>
                  <a:cubicBezTo>
                    <a:pt x="451" y="614"/>
                    <a:pt x="453" y="611"/>
                    <a:pt x="452" y="609"/>
                  </a:cubicBezTo>
                  <a:cubicBezTo>
                    <a:pt x="404" y="553"/>
                    <a:pt x="357" y="497"/>
                    <a:pt x="309" y="440"/>
                  </a:cubicBezTo>
                  <a:cubicBezTo>
                    <a:pt x="295" y="422"/>
                    <a:pt x="282" y="403"/>
                    <a:pt x="270" y="383"/>
                  </a:cubicBezTo>
                  <a:cubicBezTo>
                    <a:pt x="332" y="455"/>
                    <a:pt x="394" y="527"/>
                    <a:pt x="457" y="598"/>
                  </a:cubicBezTo>
                  <a:cubicBezTo>
                    <a:pt x="458" y="600"/>
                    <a:pt x="461" y="598"/>
                    <a:pt x="459" y="596"/>
                  </a:cubicBezTo>
                  <a:cubicBezTo>
                    <a:pt x="408" y="529"/>
                    <a:pt x="356" y="463"/>
                    <a:pt x="304" y="396"/>
                  </a:cubicBezTo>
                  <a:cubicBezTo>
                    <a:pt x="356" y="452"/>
                    <a:pt x="406" y="510"/>
                    <a:pt x="454" y="569"/>
                  </a:cubicBezTo>
                  <a:cubicBezTo>
                    <a:pt x="455" y="571"/>
                    <a:pt x="458" y="568"/>
                    <a:pt x="457" y="566"/>
                  </a:cubicBezTo>
                  <a:cubicBezTo>
                    <a:pt x="417" y="515"/>
                    <a:pt x="378" y="464"/>
                    <a:pt x="339" y="414"/>
                  </a:cubicBezTo>
                  <a:cubicBezTo>
                    <a:pt x="381" y="462"/>
                    <a:pt x="424" y="511"/>
                    <a:pt x="466" y="560"/>
                  </a:cubicBezTo>
                  <a:cubicBezTo>
                    <a:pt x="468" y="561"/>
                    <a:pt x="471" y="559"/>
                    <a:pt x="469" y="557"/>
                  </a:cubicBezTo>
                  <a:cubicBezTo>
                    <a:pt x="436" y="513"/>
                    <a:pt x="402" y="469"/>
                    <a:pt x="368" y="425"/>
                  </a:cubicBezTo>
                  <a:cubicBezTo>
                    <a:pt x="351" y="403"/>
                    <a:pt x="334" y="381"/>
                    <a:pt x="316" y="359"/>
                  </a:cubicBezTo>
                  <a:cubicBezTo>
                    <a:pt x="307" y="348"/>
                    <a:pt x="298" y="337"/>
                    <a:pt x="289" y="326"/>
                  </a:cubicBezTo>
                  <a:cubicBezTo>
                    <a:pt x="287" y="323"/>
                    <a:pt x="285" y="321"/>
                    <a:pt x="283" y="318"/>
                  </a:cubicBezTo>
                  <a:cubicBezTo>
                    <a:pt x="282" y="317"/>
                    <a:pt x="281" y="315"/>
                    <a:pt x="279" y="314"/>
                  </a:cubicBezTo>
                  <a:cubicBezTo>
                    <a:pt x="280" y="314"/>
                    <a:pt x="280" y="313"/>
                    <a:pt x="280" y="313"/>
                  </a:cubicBezTo>
                  <a:cubicBezTo>
                    <a:pt x="295" y="331"/>
                    <a:pt x="311" y="349"/>
                    <a:pt x="326" y="367"/>
                  </a:cubicBezTo>
                  <a:cubicBezTo>
                    <a:pt x="380" y="442"/>
                    <a:pt x="443" y="510"/>
                    <a:pt x="506" y="577"/>
                  </a:cubicBezTo>
                  <a:cubicBezTo>
                    <a:pt x="507" y="579"/>
                    <a:pt x="509" y="577"/>
                    <a:pt x="508" y="575"/>
                  </a:cubicBezTo>
                  <a:cubicBezTo>
                    <a:pt x="449" y="505"/>
                    <a:pt x="389" y="436"/>
                    <a:pt x="329" y="367"/>
                  </a:cubicBezTo>
                  <a:cubicBezTo>
                    <a:pt x="318" y="351"/>
                    <a:pt x="307" y="335"/>
                    <a:pt x="297" y="318"/>
                  </a:cubicBezTo>
                  <a:cubicBezTo>
                    <a:pt x="370" y="404"/>
                    <a:pt x="444" y="490"/>
                    <a:pt x="518" y="576"/>
                  </a:cubicBezTo>
                  <a:cubicBezTo>
                    <a:pt x="519" y="577"/>
                    <a:pt x="522" y="575"/>
                    <a:pt x="520" y="573"/>
                  </a:cubicBezTo>
                  <a:cubicBezTo>
                    <a:pt x="467" y="501"/>
                    <a:pt x="412" y="431"/>
                    <a:pt x="354" y="363"/>
                  </a:cubicBezTo>
                  <a:cubicBezTo>
                    <a:pt x="377" y="387"/>
                    <a:pt x="400" y="412"/>
                    <a:pt x="422" y="437"/>
                  </a:cubicBezTo>
                  <a:cubicBezTo>
                    <a:pt x="424" y="439"/>
                    <a:pt x="426" y="441"/>
                    <a:pt x="427" y="444"/>
                  </a:cubicBezTo>
                  <a:cubicBezTo>
                    <a:pt x="460" y="487"/>
                    <a:pt x="492" y="533"/>
                    <a:pt x="537" y="563"/>
                  </a:cubicBezTo>
                  <a:cubicBezTo>
                    <a:pt x="539" y="564"/>
                    <a:pt x="541" y="562"/>
                    <a:pt x="539" y="561"/>
                  </a:cubicBezTo>
                  <a:cubicBezTo>
                    <a:pt x="501" y="518"/>
                    <a:pt x="463" y="476"/>
                    <a:pt x="424" y="434"/>
                  </a:cubicBezTo>
                  <a:cubicBezTo>
                    <a:pt x="424" y="434"/>
                    <a:pt x="424" y="434"/>
                    <a:pt x="424" y="434"/>
                  </a:cubicBezTo>
                  <a:cubicBezTo>
                    <a:pt x="412" y="417"/>
                    <a:pt x="399" y="401"/>
                    <a:pt x="387" y="385"/>
                  </a:cubicBezTo>
                  <a:cubicBezTo>
                    <a:pt x="437" y="445"/>
                    <a:pt x="488" y="504"/>
                    <a:pt x="542" y="561"/>
                  </a:cubicBezTo>
                  <a:cubicBezTo>
                    <a:pt x="543" y="563"/>
                    <a:pt x="546" y="560"/>
                    <a:pt x="544" y="559"/>
                  </a:cubicBezTo>
                  <a:cubicBezTo>
                    <a:pt x="485" y="491"/>
                    <a:pt x="429" y="422"/>
                    <a:pt x="375" y="350"/>
                  </a:cubicBezTo>
                  <a:cubicBezTo>
                    <a:pt x="440" y="429"/>
                    <a:pt x="507" y="504"/>
                    <a:pt x="577" y="578"/>
                  </a:cubicBezTo>
                  <a:cubicBezTo>
                    <a:pt x="578" y="579"/>
                    <a:pt x="581" y="577"/>
                    <a:pt x="579" y="575"/>
                  </a:cubicBezTo>
                  <a:cubicBezTo>
                    <a:pt x="521" y="508"/>
                    <a:pt x="467" y="439"/>
                    <a:pt x="413" y="368"/>
                  </a:cubicBezTo>
                  <a:cubicBezTo>
                    <a:pt x="437" y="398"/>
                    <a:pt x="462" y="427"/>
                    <a:pt x="487" y="456"/>
                  </a:cubicBezTo>
                  <a:cubicBezTo>
                    <a:pt x="496" y="466"/>
                    <a:pt x="504" y="476"/>
                    <a:pt x="512" y="487"/>
                  </a:cubicBezTo>
                  <a:cubicBezTo>
                    <a:pt x="542" y="525"/>
                    <a:pt x="573" y="561"/>
                    <a:pt x="611" y="591"/>
                  </a:cubicBezTo>
                  <a:cubicBezTo>
                    <a:pt x="610" y="592"/>
                    <a:pt x="609" y="594"/>
                    <a:pt x="610" y="595"/>
                  </a:cubicBezTo>
                  <a:cubicBezTo>
                    <a:pt x="651" y="641"/>
                    <a:pt x="692" y="687"/>
                    <a:pt x="733" y="734"/>
                  </a:cubicBezTo>
                  <a:cubicBezTo>
                    <a:pt x="699" y="698"/>
                    <a:pt x="665" y="663"/>
                    <a:pt x="631" y="627"/>
                  </a:cubicBezTo>
                  <a:cubicBezTo>
                    <a:pt x="629" y="625"/>
                    <a:pt x="626" y="628"/>
                    <a:pt x="628" y="630"/>
                  </a:cubicBezTo>
                  <a:cubicBezTo>
                    <a:pt x="628" y="630"/>
                    <a:pt x="628" y="630"/>
                    <a:pt x="628" y="630"/>
                  </a:cubicBezTo>
                  <a:cubicBezTo>
                    <a:pt x="628" y="630"/>
                    <a:pt x="628" y="630"/>
                    <a:pt x="628" y="630"/>
                  </a:cubicBezTo>
                  <a:cubicBezTo>
                    <a:pt x="628" y="630"/>
                    <a:pt x="628" y="630"/>
                    <a:pt x="628" y="630"/>
                  </a:cubicBezTo>
                  <a:cubicBezTo>
                    <a:pt x="652" y="662"/>
                    <a:pt x="678" y="692"/>
                    <a:pt x="704" y="722"/>
                  </a:cubicBezTo>
                  <a:cubicBezTo>
                    <a:pt x="679" y="698"/>
                    <a:pt x="655" y="674"/>
                    <a:pt x="630" y="650"/>
                  </a:cubicBezTo>
                  <a:cubicBezTo>
                    <a:pt x="629" y="649"/>
                    <a:pt x="626" y="651"/>
                    <a:pt x="627" y="653"/>
                  </a:cubicBezTo>
                  <a:cubicBezTo>
                    <a:pt x="654" y="691"/>
                    <a:pt x="684" y="727"/>
                    <a:pt x="716" y="762"/>
                  </a:cubicBezTo>
                  <a:cubicBezTo>
                    <a:pt x="683" y="730"/>
                    <a:pt x="649" y="697"/>
                    <a:pt x="616" y="664"/>
                  </a:cubicBezTo>
                  <a:cubicBezTo>
                    <a:pt x="614" y="662"/>
                    <a:pt x="611" y="665"/>
                    <a:pt x="613" y="667"/>
                  </a:cubicBezTo>
                  <a:cubicBezTo>
                    <a:pt x="666" y="726"/>
                    <a:pt x="719" y="786"/>
                    <a:pt x="772" y="845"/>
                  </a:cubicBezTo>
                  <a:cubicBezTo>
                    <a:pt x="765" y="838"/>
                    <a:pt x="758" y="832"/>
                    <a:pt x="751" y="825"/>
                  </a:cubicBezTo>
                  <a:cubicBezTo>
                    <a:pt x="696" y="771"/>
                    <a:pt x="644" y="714"/>
                    <a:pt x="593" y="657"/>
                  </a:cubicBezTo>
                  <a:cubicBezTo>
                    <a:pt x="591" y="655"/>
                    <a:pt x="588" y="657"/>
                    <a:pt x="589" y="660"/>
                  </a:cubicBezTo>
                  <a:cubicBezTo>
                    <a:pt x="592" y="665"/>
                    <a:pt x="596" y="670"/>
                    <a:pt x="599" y="674"/>
                  </a:cubicBezTo>
                  <a:cubicBezTo>
                    <a:pt x="591" y="666"/>
                    <a:pt x="583" y="659"/>
                    <a:pt x="570" y="659"/>
                  </a:cubicBezTo>
                  <a:cubicBezTo>
                    <a:pt x="569" y="659"/>
                    <a:pt x="568" y="660"/>
                    <a:pt x="568" y="661"/>
                  </a:cubicBezTo>
                  <a:cubicBezTo>
                    <a:pt x="563" y="656"/>
                    <a:pt x="558" y="651"/>
                    <a:pt x="553" y="646"/>
                  </a:cubicBezTo>
                  <a:cubicBezTo>
                    <a:pt x="552" y="644"/>
                    <a:pt x="549" y="647"/>
                    <a:pt x="550" y="649"/>
                  </a:cubicBezTo>
                  <a:cubicBezTo>
                    <a:pt x="565" y="670"/>
                    <a:pt x="582" y="691"/>
                    <a:pt x="598" y="711"/>
                  </a:cubicBezTo>
                  <a:cubicBezTo>
                    <a:pt x="598" y="710"/>
                    <a:pt x="597" y="710"/>
                    <a:pt x="597" y="709"/>
                  </a:cubicBezTo>
                  <a:cubicBezTo>
                    <a:pt x="581" y="693"/>
                    <a:pt x="566" y="674"/>
                    <a:pt x="548" y="659"/>
                  </a:cubicBezTo>
                  <a:cubicBezTo>
                    <a:pt x="542" y="654"/>
                    <a:pt x="533" y="650"/>
                    <a:pt x="527" y="655"/>
                  </a:cubicBezTo>
                  <a:cubicBezTo>
                    <a:pt x="524" y="653"/>
                    <a:pt x="521" y="651"/>
                    <a:pt x="519" y="649"/>
                  </a:cubicBezTo>
                  <a:cubicBezTo>
                    <a:pt x="518" y="648"/>
                    <a:pt x="517" y="649"/>
                    <a:pt x="516" y="649"/>
                  </a:cubicBezTo>
                  <a:cubicBezTo>
                    <a:pt x="515" y="649"/>
                    <a:pt x="514" y="650"/>
                    <a:pt x="515" y="651"/>
                  </a:cubicBezTo>
                  <a:cubicBezTo>
                    <a:pt x="516" y="652"/>
                    <a:pt x="516" y="652"/>
                    <a:pt x="517" y="653"/>
                  </a:cubicBezTo>
                  <a:cubicBezTo>
                    <a:pt x="528" y="667"/>
                    <a:pt x="539" y="680"/>
                    <a:pt x="551" y="694"/>
                  </a:cubicBezTo>
                  <a:cubicBezTo>
                    <a:pt x="541" y="683"/>
                    <a:pt x="530" y="672"/>
                    <a:pt x="520" y="661"/>
                  </a:cubicBezTo>
                  <a:cubicBezTo>
                    <a:pt x="518" y="659"/>
                    <a:pt x="516" y="662"/>
                    <a:pt x="517" y="664"/>
                  </a:cubicBezTo>
                  <a:cubicBezTo>
                    <a:pt x="542" y="694"/>
                    <a:pt x="567" y="724"/>
                    <a:pt x="591" y="755"/>
                  </a:cubicBezTo>
                  <a:cubicBezTo>
                    <a:pt x="562" y="730"/>
                    <a:pt x="535" y="704"/>
                    <a:pt x="509" y="677"/>
                  </a:cubicBezTo>
                  <a:cubicBezTo>
                    <a:pt x="507" y="676"/>
                    <a:pt x="504" y="678"/>
                    <a:pt x="506" y="680"/>
                  </a:cubicBezTo>
                  <a:cubicBezTo>
                    <a:pt x="522" y="697"/>
                    <a:pt x="538" y="715"/>
                    <a:pt x="553" y="732"/>
                  </a:cubicBezTo>
                  <a:cubicBezTo>
                    <a:pt x="536" y="717"/>
                    <a:pt x="520" y="702"/>
                    <a:pt x="503" y="687"/>
                  </a:cubicBezTo>
                  <a:cubicBezTo>
                    <a:pt x="501" y="686"/>
                    <a:pt x="499" y="688"/>
                    <a:pt x="500" y="690"/>
                  </a:cubicBezTo>
                  <a:cubicBezTo>
                    <a:pt x="515" y="709"/>
                    <a:pt x="530" y="727"/>
                    <a:pt x="546" y="746"/>
                  </a:cubicBezTo>
                  <a:cubicBezTo>
                    <a:pt x="528" y="729"/>
                    <a:pt x="510" y="712"/>
                    <a:pt x="493" y="695"/>
                  </a:cubicBezTo>
                  <a:cubicBezTo>
                    <a:pt x="491" y="693"/>
                    <a:pt x="489" y="696"/>
                    <a:pt x="490" y="698"/>
                  </a:cubicBezTo>
                  <a:cubicBezTo>
                    <a:pt x="505" y="716"/>
                    <a:pt x="520" y="735"/>
                    <a:pt x="534" y="754"/>
                  </a:cubicBezTo>
                  <a:cubicBezTo>
                    <a:pt x="514" y="734"/>
                    <a:pt x="493" y="715"/>
                    <a:pt x="471" y="697"/>
                  </a:cubicBezTo>
                  <a:cubicBezTo>
                    <a:pt x="469" y="695"/>
                    <a:pt x="467" y="698"/>
                    <a:pt x="468" y="699"/>
                  </a:cubicBezTo>
                  <a:cubicBezTo>
                    <a:pt x="486" y="719"/>
                    <a:pt x="504" y="739"/>
                    <a:pt x="522" y="759"/>
                  </a:cubicBezTo>
                  <a:cubicBezTo>
                    <a:pt x="503" y="742"/>
                    <a:pt x="482" y="725"/>
                    <a:pt x="461" y="710"/>
                  </a:cubicBezTo>
                  <a:cubicBezTo>
                    <a:pt x="459" y="709"/>
                    <a:pt x="457" y="711"/>
                    <a:pt x="459" y="712"/>
                  </a:cubicBezTo>
                  <a:cubicBezTo>
                    <a:pt x="473" y="726"/>
                    <a:pt x="487" y="741"/>
                    <a:pt x="499" y="757"/>
                  </a:cubicBezTo>
                  <a:cubicBezTo>
                    <a:pt x="483" y="742"/>
                    <a:pt x="467" y="727"/>
                    <a:pt x="451" y="712"/>
                  </a:cubicBezTo>
                  <a:cubicBezTo>
                    <a:pt x="449" y="710"/>
                    <a:pt x="447" y="712"/>
                    <a:pt x="448" y="714"/>
                  </a:cubicBezTo>
                  <a:cubicBezTo>
                    <a:pt x="461" y="730"/>
                    <a:pt x="474" y="745"/>
                    <a:pt x="487" y="761"/>
                  </a:cubicBezTo>
                  <a:cubicBezTo>
                    <a:pt x="475" y="749"/>
                    <a:pt x="462" y="738"/>
                    <a:pt x="450" y="727"/>
                  </a:cubicBezTo>
                  <a:cubicBezTo>
                    <a:pt x="448" y="725"/>
                    <a:pt x="445" y="728"/>
                    <a:pt x="447" y="729"/>
                  </a:cubicBezTo>
                  <a:cubicBezTo>
                    <a:pt x="467" y="751"/>
                    <a:pt x="467" y="751"/>
                    <a:pt x="467" y="751"/>
                  </a:cubicBezTo>
                  <a:cubicBezTo>
                    <a:pt x="466" y="750"/>
                    <a:pt x="466" y="750"/>
                    <a:pt x="465" y="751"/>
                  </a:cubicBezTo>
                  <a:cubicBezTo>
                    <a:pt x="443" y="731"/>
                    <a:pt x="443" y="731"/>
                    <a:pt x="443" y="731"/>
                  </a:cubicBezTo>
                  <a:cubicBezTo>
                    <a:pt x="441" y="729"/>
                    <a:pt x="438" y="732"/>
                    <a:pt x="440" y="733"/>
                  </a:cubicBezTo>
                  <a:cubicBezTo>
                    <a:pt x="441" y="735"/>
                    <a:pt x="443" y="736"/>
                    <a:pt x="444" y="738"/>
                  </a:cubicBezTo>
                  <a:cubicBezTo>
                    <a:pt x="443" y="737"/>
                    <a:pt x="441" y="737"/>
                    <a:pt x="440" y="736"/>
                  </a:cubicBezTo>
                  <a:cubicBezTo>
                    <a:pt x="438" y="735"/>
                    <a:pt x="436" y="738"/>
                    <a:pt x="438" y="739"/>
                  </a:cubicBezTo>
                  <a:cubicBezTo>
                    <a:pt x="443" y="742"/>
                    <a:pt x="447" y="744"/>
                    <a:pt x="451" y="746"/>
                  </a:cubicBezTo>
                  <a:cubicBezTo>
                    <a:pt x="452" y="747"/>
                    <a:pt x="453" y="746"/>
                    <a:pt x="454" y="746"/>
                  </a:cubicBezTo>
                  <a:cubicBezTo>
                    <a:pt x="466" y="756"/>
                    <a:pt x="466" y="756"/>
                    <a:pt x="466" y="756"/>
                  </a:cubicBezTo>
                  <a:cubicBezTo>
                    <a:pt x="468" y="762"/>
                    <a:pt x="471" y="767"/>
                    <a:pt x="475" y="772"/>
                  </a:cubicBezTo>
                  <a:cubicBezTo>
                    <a:pt x="471" y="768"/>
                    <a:pt x="466" y="765"/>
                    <a:pt x="462" y="761"/>
                  </a:cubicBezTo>
                  <a:cubicBezTo>
                    <a:pt x="461" y="760"/>
                    <a:pt x="460" y="761"/>
                    <a:pt x="460" y="763"/>
                  </a:cubicBezTo>
                  <a:cubicBezTo>
                    <a:pt x="462" y="774"/>
                    <a:pt x="467" y="783"/>
                    <a:pt x="475" y="792"/>
                  </a:cubicBezTo>
                  <a:cubicBezTo>
                    <a:pt x="476" y="792"/>
                    <a:pt x="477" y="791"/>
                    <a:pt x="476" y="791"/>
                  </a:cubicBezTo>
                  <a:cubicBezTo>
                    <a:pt x="470" y="783"/>
                    <a:pt x="466" y="775"/>
                    <a:pt x="464" y="766"/>
                  </a:cubicBezTo>
                  <a:cubicBezTo>
                    <a:pt x="470" y="772"/>
                    <a:pt x="477" y="778"/>
                    <a:pt x="484" y="784"/>
                  </a:cubicBezTo>
                  <a:cubicBezTo>
                    <a:pt x="485" y="786"/>
                    <a:pt x="488" y="784"/>
                    <a:pt x="486" y="782"/>
                  </a:cubicBezTo>
                  <a:cubicBezTo>
                    <a:pt x="481" y="776"/>
                    <a:pt x="477" y="769"/>
                    <a:pt x="473" y="763"/>
                  </a:cubicBezTo>
                  <a:cubicBezTo>
                    <a:pt x="474" y="763"/>
                    <a:pt x="475" y="764"/>
                    <a:pt x="475" y="764"/>
                  </a:cubicBezTo>
                  <a:cubicBezTo>
                    <a:pt x="480" y="769"/>
                    <a:pt x="484" y="773"/>
                    <a:pt x="490" y="777"/>
                  </a:cubicBezTo>
                  <a:cubicBezTo>
                    <a:pt x="492" y="779"/>
                    <a:pt x="495" y="782"/>
                    <a:pt x="497" y="784"/>
                  </a:cubicBezTo>
                  <a:cubicBezTo>
                    <a:pt x="499" y="785"/>
                    <a:pt x="501" y="783"/>
                    <a:pt x="500" y="781"/>
                  </a:cubicBezTo>
                  <a:cubicBezTo>
                    <a:pt x="493" y="774"/>
                    <a:pt x="486" y="766"/>
                    <a:pt x="480" y="759"/>
                  </a:cubicBezTo>
                  <a:cubicBezTo>
                    <a:pt x="488" y="767"/>
                    <a:pt x="497" y="775"/>
                    <a:pt x="506" y="783"/>
                  </a:cubicBezTo>
                  <a:cubicBezTo>
                    <a:pt x="508" y="785"/>
                    <a:pt x="510" y="782"/>
                    <a:pt x="509" y="780"/>
                  </a:cubicBezTo>
                  <a:cubicBezTo>
                    <a:pt x="496" y="765"/>
                    <a:pt x="483" y="750"/>
                    <a:pt x="470" y="735"/>
                  </a:cubicBezTo>
                  <a:cubicBezTo>
                    <a:pt x="484" y="748"/>
                    <a:pt x="498" y="760"/>
                    <a:pt x="512" y="773"/>
                  </a:cubicBezTo>
                  <a:cubicBezTo>
                    <a:pt x="513" y="775"/>
                    <a:pt x="516" y="773"/>
                    <a:pt x="515" y="771"/>
                  </a:cubicBezTo>
                  <a:cubicBezTo>
                    <a:pt x="504" y="756"/>
                    <a:pt x="492" y="742"/>
                    <a:pt x="479" y="728"/>
                  </a:cubicBezTo>
                  <a:cubicBezTo>
                    <a:pt x="505" y="748"/>
                    <a:pt x="529" y="770"/>
                    <a:pt x="553" y="793"/>
                  </a:cubicBezTo>
                  <a:cubicBezTo>
                    <a:pt x="554" y="795"/>
                    <a:pt x="557" y="792"/>
                    <a:pt x="555" y="790"/>
                  </a:cubicBezTo>
                  <a:cubicBezTo>
                    <a:pt x="533" y="765"/>
                    <a:pt x="510" y="740"/>
                    <a:pt x="487" y="715"/>
                  </a:cubicBezTo>
                  <a:cubicBezTo>
                    <a:pt x="513" y="737"/>
                    <a:pt x="538" y="761"/>
                    <a:pt x="560" y="787"/>
                  </a:cubicBezTo>
                  <a:cubicBezTo>
                    <a:pt x="562" y="789"/>
                    <a:pt x="564" y="786"/>
                    <a:pt x="563" y="784"/>
                  </a:cubicBezTo>
                  <a:cubicBezTo>
                    <a:pt x="545" y="762"/>
                    <a:pt x="527" y="739"/>
                    <a:pt x="509" y="716"/>
                  </a:cubicBezTo>
                  <a:cubicBezTo>
                    <a:pt x="528" y="734"/>
                    <a:pt x="548" y="753"/>
                    <a:pt x="567" y="771"/>
                  </a:cubicBezTo>
                  <a:cubicBezTo>
                    <a:pt x="569" y="773"/>
                    <a:pt x="571" y="770"/>
                    <a:pt x="569" y="768"/>
                  </a:cubicBezTo>
                  <a:cubicBezTo>
                    <a:pt x="553" y="748"/>
                    <a:pt x="536" y="727"/>
                    <a:pt x="519" y="707"/>
                  </a:cubicBezTo>
                  <a:cubicBezTo>
                    <a:pt x="538" y="724"/>
                    <a:pt x="557" y="741"/>
                    <a:pt x="577" y="758"/>
                  </a:cubicBezTo>
                  <a:cubicBezTo>
                    <a:pt x="579" y="760"/>
                    <a:pt x="581" y="758"/>
                    <a:pt x="579" y="756"/>
                  </a:cubicBezTo>
                  <a:cubicBezTo>
                    <a:pt x="569" y="745"/>
                    <a:pt x="559" y="734"/>
                    <a:pt x="549" y="722"/>
                  </a:cubicBezTo>
                  <a:cubicBezTo>
                    <a:pt x="567" y="739"/>
                    <a:pt x="585" y="755"/>
                    <a:pt x="604" y="770"/>
                  </a:cubicBezTo>
                  <a:cubicBezTo>
                    <a:pt x="606" y="772"/>
                    <a:pt x="609" y="770"/>
                    <a:pt x="607" y="768"/>
                  </a:cubicBezTo>
                  <a:cubicBezTo>
                    <a:pt x="592" y="749"/>
                    <a:pt x="576" y="730"/>
                    <a:pt x="560" y="711"/>
                  </a:cubicBezTo>
                  <a:cubicBezTo>
                    <a:pt x="620" y="774"/>
                    <a:pt x="620" y="774"/>
                    <a:pt x="620" y="774"/>
                  </a:cubicBezTo>
                  <a:cubicBezTo>
                    <a:pt x="634" y="791"/>
                    <a:pt x="649" y="807"/>
                    <a:pt x="664" y="823"/>
                  </a:cubicBezTo>
                  <a:cubicBezTo>
                    <a:pt x="647" y="806"/>
                    <a:pt x="630" y="788"/>
                    <a:pt x="612" y="770"/>
                  </a:cubicBezTo>
                  <a:cubicBezTo>
                    <a:pt x="611" y="768"/>
                    <a:pt x="608" y="770"/>
                    <a:pt x="609" y="772"/>
                  </a:cubicBezTo>
                  <a:cubicBezTo>
                    <a:pt x="626" y="796"/>
                    <a:pt x="644" y="819"/>
                    <a:pt x="662" y="842"/>
                  </a:cubicBezTo>
                  <a:cubicBezTo>
                    <a:pt x="649" y="829"/>
                    <a:pt x="635" y="817"/>
                    <a:pt x="621" y="804"/>
                  </a:cubicBezTo>
                  <a:cubicBezTo>
                    <a:pt x="619" y="802"/>
                    <a:pt x="616" y="805"/>
                    <a:pt x="618" y="807"/>
                  </a:cubicBezTo>
                  <a:cubicBezTo>
                    <a:pt x="647" y="841"/>
                    <a:pt x="677" y="874"/>
                    <a:pt x="707" y="908"/>
                  </a:cubicBezTo>
                  <a:cubicBezTo>
                    <a:pt x="675" y="875"/>
                    <a:pt x="643" y="843"/>
                    <a:pt x="611" y="811"/>
                  </a:cubicBezTo>
                  <a:cubicBezTo>
                    <a:pt x="609" y="809"/>
                    <a:pt x="607" y="812"/>
                    <a:pt x="608" y="814"/>
                  </a:cubicBezTo>
                  <a:cubicBezTo>
                    <a:pt x="638" y="851"/>
                    <a:pt x="669" y="888"/>
                    <a:pt x="701" y="924"/>
                  </a:cubicBezTo>
                  <a:cubicBezTo>
                    <a:pt x="667" y="889"/>
                    <a:pt x="633" y="854"/>
                    <a:pt x="598" y="819"/>
                  </a:cubicBezTo>
                  <a:cubicBezTo>
                    <a:pt x="597" y="818"/>
                    <a:pt x="594" y="820"/>
                    <a:pt x="596" y="822"/>
                  </a:cubicBezTo>
                  <a:cubicBezTo>
                    <a:pt x="663" y="897"/>
                    <a:pt x="731" y="972"/>
                    <a:pt x="799" y="1048"/>
                  </a:cubicBezTo>
                  <a:cubicBezTo>
                    <a:pt x="729" y="978"/>
                    <a:pt x="661" y="906"/>
                    <a:pt x="597" y="831"/>
                  </a:cubicBezTo>
                  <a:cubicBezTo>
                    <a:pt x="595" y="829"/>
                    <a:pt x="592" y="832"/>
                    <a:pt x="594" y="834"/>
                  </a:cubicBezTo>
                  <a:cubicBezTo>
                    <a:pt x="654" y="905"/>
                    <a:pt x="714" y="975"/>
                    <a:pt x="774" y="1046"/>
                  </a:cubicBezTo>
                  <a:cubicBezTo>
                    <a:pt x="711" y="978"/>
                    <a:pt x="648" y="909"/>
                    <a:pt x="584" y="841"/>
                  </a:cubicBezTo>
                  <a:cubicBezTo>
                    <a:pt x="583" y="840"/>
                    <a:pt x="580" y="842"/>
                    <a:pt x="582" y="844"/>
                  </a:cubicBezTo>
                  <a:cubicBezTo>
                    <a:pt x="586" y="849"/>
                    <a:pt x="590" y="853"/>
                    <a:pt x="593" y="858"/>
                  </a:cubicBezTo>
                  <a:cubicBezTo>
                    <a:pt x="661" y="948"/>
                    <a:pt x="737" y="1031"/>
                    <a:pt x="821" y="1107"/>
                  </a:cubicBezTo>
                  <a:cubicBezTo>
                    <a:pt x="822" y="1108"/>
                    <a:pt x="824" y="1107"/>
                    <a:pt x="824" y="1105"/>
                  </a:cubicBezTo>
                  <a:cubicBezTo>
                    <a:pt x="826" y="1107"/>
                    <a:pt x="828" y="1110"/>
                    <a:pt x="830" y="1112"/>
                  </a:cubicBezTo>
                  <a:cubicBezTo>
                    <a:pt x="832" y="1114"/>
                    <a:pt x="834" y="1111"/>
                    <a:pt x="833" y="1109"/>
                  </a:cubicBezTo>
                  <a:cubicBezTo>
                    <a:pt x="783" y="1051"/>
                    <a:pt x="733" y="993"/>
                    <a:pt x="684" y="934"/>
                  </a:cubicBezTo>
                  <a:cubicBezTo>
                    <a:pt x="734" y="989"/>
                    <a:pt x="786" y="1042"/>
                    <a:pt x="840" y="1093"/>
                  </a:cubicBezTo>
                  <a:cubicBezTo>
                    <a:pt x="841" y="1095"/>
                    <a:pt x="844" y="1093"/>
                    <a:pt x="842" y="1091"/>
                  </a:cubicBezTo>
                  <a:cubicBezTo>
                    <a:pt x="780" y="1022"/>
                    <a:pt x="718" y="952"/>
                    <a:pt x="656" y="883"/>
                  </a:cubicBezTo>
                  <a:cubicBezTo>
                    <a:pt x="695" y="924"/>
                    <a:pt x="735" y="964"/>
                    <a:pt x="774" y="1004"/>
                  </a:cubicBezTo>
                  <a:cubicBezTo>
                    <a:pt x="799" y="1030"/>
                    <a:pt x="823" y="1055"/>
                    <a:pt x="848" y="1080"/>
                  </a:cubicBezTo>
                  <a:cubicBezTo>
                    <a:pt x="850" y="1081"/>
                    <a:pt x="853" y="1079"/>
                    <a:pt x="851" y="1077"/>
                  </a:cubicBezTo>
                  <a:cubicBezTo>
                    <a:pt x="827" y="1052"/>
                    <a:pt x="803" y="1028"/>
                    <a:pt x="779" y="1003"/>
                  </a:cubicBezTo>
                  <a:cubicBezTo>
                    <a:pt x="729" y="951"/>
                    <a:pt x="682" y="897"/>
                    <a:pt x="636" y="841"/>
                  </a:cubicBezTo>
                  <a:cubicBezTo>
                    <a:pt x="695" y="901"/>
                    <a:pt x="753" y="960"/>
                    <a:pt x="812" y="1019"/>
                  </a:cubicBezTo>
                  <a:cubicBezTo>
                    <a:pt x="832" y="1039"/>
                    <a:pt x="852" y="1060"/>
                    <a:pt x="872" y="1080"/>
                  </a:cubicBezTo>
                  <a:cubicBezTo>
                    <a:pt x="874" y="1082"/>
                    <a:pt x="877" y="1079"/>
                    <a:pt x="875" y="1077"/>
                  </a:cubicBezTo>
                  <a:cubicBezTo>
                    <a:pt x="855" y="1057"/>
                    <a:pt x="836" y="1038"/>
                    <a:pt x="817" y="1018"/>
                  </a:cubicBezTo>
                  <a:cubicBezTo>
                    <a:pt x="757" y="957"/>
                    <a:pt x="699" y="894"/>
                    <a:pt x="643" y="830"/>
                  </a:cubicBezTo>
                  <a:cubicBezTo>
                    <a:pt x="655" y="841"/>
                    <a:pt x="668" y="852"/>
                    <a:pt x="680" y="864"/>
                  </a:cubicBezTo>
                  <a:cubicBezTo>
                    <a:pt x="741" y="937"/>
                    <a:pt x="808" y="1006"/>
                    <a:pt x="879" y="1070"/>
                  </a:cubicBezTo>
                  <a:cubicBezTo>
                    <a:pt x="881" y="1072"/>
                    <a:pt x="884" y="1069"/>
                    <a:pt x="882" y="1067"/>
                  </a:cubicBezTo>
                  <a:cubicBezTo>
                    <a:pt x="822" y="993"/>
                    <a:pt x="753" y="926"/>
                    <a:pt x="683" y="861"/>
                  </a:cubicBezTo>
                  <a:cubicBezTo>
                    <a:pt x="666" y="840"/>
                    <a:pt x="648" y="818"/>
                    <a:pt x="632" y="796"/>
                  </a:cubicBezTo>
                  <a:cubicBezTo>
                    <a:pt x="715" y="883"/>
                    <a:pt x="799" y="970"/>
                    <a:pt x="883" y="1058"/>
                  </a:cubicBezTo>
                  <a:cubicBezTo>
                    <a:pt x="885" y="1060"/>
                    <a:pt x="888" y="1057"/>
                    <a:pt x="886" y="1055"/>
                  </a:cubicBezTo>
                  <a:cubicBezTo>
                    <a:pt x="868" y="1035"/>
                    <a:pt x="850" y="1016"/>
                    <a:pt x="832" y="997"/>
                  </a:cubicBezTo>
                  <a:cubicBezTo>
                    <a:pt x="851" y="1015"/>
                    <a:pt x="871" y="1034"/>
                    <a:pt x="890" y="1052"/>
                  </a:cubicBezTo>
                  <a:cubicBezTo>
                    <a:pt x="892" y="1054"/>
                    <a:pt x="894" y="1051"/>
                    <a:pt x="893" y="1050"/>
                  </a:cubicBezTo>
                  <a:cubicBezTo>
                    <a:pt x="875" y="1032"/>
                    <a:pt x="857" y="1014"/>
                    <a:pt x="839" y="996"/>
                  </a:cubicBezTo>
                  <a:cubicBezTo>
                    <a:pt x="860" y="1015"/>
                    <a:pt x="881" y="1034"/>
                    <a:pt x="902" y="1053"/>
                  </a:cubicBezTo>
                  <a:cubicBezTo>
                    <a:pt x="904" y="1055"/>
                    <a:pt x="907" y="1052"/>
                    <a:pt x="905" y="1050"/>
                  </a:cubicBezTo>
                  <a:cubicBezTo>
                    <a:pt x="809" y="950"/>
                    <a:pt x="713" y="850"/>
                    <a:pt x="617" y="750"/>
                  </a:cubicBezTo>
                  <a:cubicBezTo>
                    <a:pt x="614" y="747"/>
                    <a:pt x="610" y="744"/>
                    <a:pt x="607" y="740"/>
                  </a:cubicBezTo>
                  <a:cubicBezTo>
                    <a:pt x="585" y="712"/>
                    <a:pt x="561" y="684"/>
                    <a:pt x="533" y="661"/>
                  </a:cubicBezTo>
                  <a:cubicBezTo>
                    <a:pt x="536" y="660"/>
                    <a:pt x="538" y="659"/>
                    <a:pt x="540" y="659"/>
                  </a:cubicBezTo>
                  <a:cubicBezTo>
                    <a:pt x="547" y="660"/>
                    <a:pt x="554" y="671"/>
                    <a:pt x="558" y="675"/>
                  </a:cubicBezTo>
                  <a:cubicBezTo>
                    <a:pt x="571" y="689"/>
                    <a:pt x="585" y="702"/>
                    <a:pt x="598" y="716"/>
                  </a:cubicBezTo>
                  <a:cubicBezTo>
                    <a:pt x="645" y="765"/>
                    <a:pt x="693" y="814"/>
                    <a:pt x="740" y="863"/>
                  </a:cubicBezTo>
                  <a:cubicBezTo>
                    <a:pt x="795" y="920"/>
                    <a:pt x="850" y="976"/>
                    <a:pt x="905" y="1033"/>
                  </a:cubicBezTo>
                  <a:cubicBezTo>
                    <a:pt x="906" y="1035"/>
                    <a:pt x="909" y="1032"/>
                    <a:pt x="908" y="1030"/>
                  </a:cubicBezTo>
                  <a:cubicBezTo>
                    <a:pt x="802" y="905"/>
                    <a:pt x="671" y="802"/>
                    <a:pt x="572" y="671"/>
                  </a:cubicBezTo>
                  <a:cubicBezTo>
                    <a:pt x="602" y="702"/>
                    <a:pt x="633" y="734"/>
                    <a:pt x="664" y="766"/>
                  </a:cubicBezTo>
                  <a:cubicBezTo>
                    <a:pt x="746" y="852"/>
                    <a:pt x="830" y="937"/>
                    <a:pt x="914" y="1022"/>
                  </a:cubicBezTo>
                  <a:cubicBezTo>
                    <a:pt x="916" y="1023"/>
                    <a:pt x="919" y="1020"/>
                    <a:pt x="917" y="1019"/>
                  </a:cubicBezTo>
                  <a:cubicBezTo>
                    <a:pt x="835" y="934"/>
                    <a:pt x="753" y="851"/>
                    <a:pt x="671" y="767"/>
                  </a:cubicBezTo>
                  <a:cubicBezTo>
                    <a:pt x="639" y="733"/>
                    <a:pt x="608" y="699"/>
                    <a:pt x="576" y="664"/>
                  </a:cubicBezTo>
                  <a:cubicBezTo>
                    <a:pt x="594" y="669"/>
                    <a:pt x="608" y="690"/>
                    <a:pt x="620" y="702"/>
                  </a:cubicBezTo>
                  <a:cubicBezTo>
                    <a:pt x="623" y="706"/>
                    <a:pt x="623" y="706"/>
                    <a:pt x="623" y="706"/>
                  </a:cubicBezTo>
                  <a:cubicBezTo>
                    <a:pt x="647" y="734"/>
                    <a:pt x="673" y="760"/>
                    <a:pt x="700" y="785"/>
                  </a:cubicBezTo>
                  <a:cubicBezTo>
                    <a:pt x="715" y="801"/>
                    <a:pt x="730" y="816"/>
                    <a:pt x="745" y="831"/>
                  </a:cubicBezTo>
                  <a:cubicBezTo>
                    <a:pt x="800" y="889"/>
                    <a:pt x="856" y="947"/>
                    <a:pt x="912" y="1005"/>
                  </a:cubicBezTo>
                  <a:cubicBezTo>
                    <a:pt x="914" y="1007"/>
                    <a:pt x="917" y="1005"/>
                    <a:pt x="916" y="1003"/>
                  </a:cubicBezTo>
                  <a:cubicBezTo>
                    <a:pt x="915" y="1001"/>
                    <a:pt x="914" y="999"/>
                    <a:pt x="913" y="998"/>
                  </a:cubicBezTo>
                  <a:cubicBezTo>
                    <a:pt x="915" y="1001"/>
                    <a:pt x="918" y="1005"/>
                    <a:pt x="921" y="1008"/>
                  </a:cubicBezTo>
                  <a:cubicBezTo>
                    <a:pt x="921" y="1008"/>
                    <a:pt x="922" y="1008"/>
                    <a:pt x="921" y="1007"/>
                  </a:cubicBezTo>
                  <a:cubicBezTo>
                    <a:pt x="907" y="986"/>
                    <a:pt x="892" y="965"/>
                    <a:pt x="876" y="944"/>
                  </a:cubicBezTo>
                  <a:cubicBezTo>
                    <a:pt x="891" y="960"/>
                    <a:pt x="906" y="976"/>
                    <a:pt x="920" y="992"/>
                  </a:cubicBezTo>
                  <a:cubicBezTo>
                    <a:pt x="922" y="994"/>
                    <a:pt x="925" y="991"/>
                    <a:pt x="923" y="990"/>
                  </a:cubicBezTo>
                  <a:cubicBezTo>
                    <a:pt x="911" y="975"/>
                    <a:pt x="899" y="959"/>
                    <a:pt x="887" y="944"/>
                  </a:cubicBezTo>
                  <a:cubicBezTo>
                    <a:pt x="900" y="958"/>
                    <a:pt x="914" y="971"/>
                    <a:pt x="927" y="985"/>
                  </a:cubicBezTo>
                  <a:cubicBezTo>
                    <a:pt x="928" y="986"/>
                    <a:pt x="931" y="985"/>
                    <a:pt x="929" y="983"/>
                  </a:cubicBezTo>
                  <a:cubicBezTo>
                    <a:pt x="918" y="967"/>
                    <a:pt x="907" y="952"/>
                    <a:pt x="897" y="935"/>
                  </a:cubicBezTo>
                  <a:cubicBezTo>
                    <a:pt x="910" y="948"/>
                    <a:pt x="923" y="962"/>
                    <a:pt x="935" y="976"/>
                  </a:cubicBezTo>
                  <a:cubicBezTo>
                    <a:pt x="936" y="978"/>
                    <a:pt x="939" y="976"/>
                    <a:pt x="938" y="974"/>
                  </a:cubicBezTo>
                  <a:cubicBezTo>
                    <a:pt x="911" y="934"/>
                    <a:pt x="911" y="934"/>
                    <a:pt x="911" y="934"/>
                  </a:cubicBezTo>
                  <a:cubicBezTo>
                    <a:pt x="922" y="946"/>
                    <a:pt x="933" y="958"/>
                    <a:pt x="944" y="969"/>
                  </a:cubicBezTo>
                  <a:cubicBezTo>
                    <a:pt x="945" y="971"/>
                    <a:pt x="948" y="969"/>
                    <a:pt x="947" y="967"/>
                  </a:cubicBezTo>
                  <a:cubicBezTo>
                    <a:pt x="938" y="952"/>
                    <a:pt x="929" y="936"/>
                    <a:pt x="919" y="921"/>
                  </a:cubicBezTo>
                  <a:cubicBezTo>
                    <a:pt x="929" y="929"/>
                    <a:pt x="937" y="938"/>
                    <a:pt x="946" y="946"/>
                  </a:cubicBezTo>
                  <a:cubicBezTo>
                    <a:pt x="948" y="948"/>
                    <a:pt x="950" y="946"/>
                    <a:pt x="948" y="944"/>
                  </a:cubicBezTo>
                  <a:close/>
                  <a:moveTo>
                    <a:pt x="668" y="493"/>
                  </a:moveTo>
                  <a:cubicBezTo>
                    <a:pt x="619" y="447"/>
                    <a:pt x="574" y="396"/>
                    <a:pt x="531" y="344"/>
                  </a:cubicBezTo>
                  <a:cubicBezTo>
                    <a:pt x="526" y="338"/>
                    <a:pt x="522" y="333"/>
                    <a:pt x="517" y="327"/>
                  </a:cubicBezTo>
                  <a:cubicBezTo>
                    <a:pt x="566" y="384"/>
                    <a:pt x="617" y="439"/>
                    <a:pt x="668" y="493"/>
                  </a:cubicBezTo>
                  <a:close/>
                  <a:moveTo>
                    <a:pt x="331" y="126"/>
                  </a:moveTo>
                  <a:cubicBezTo>
                    <a:pt x="303" y="93"/>
                    <a:pt x="277" y="59"/>
                    <a:pt x="257" y="21"/>
                  </a:cubicBezTo>
                  <a:cubicBezTo>
                    <a:pt x="295" y="72"/>
                    <a:pt x="334" y="123"/>
                    <a:pt x="373" y="173"/>
                  </a:cubicBezTo>
                  <a:cubicBezTo>
                    <a:pt x="393" y="198"/>
                    <a:pt x="412" y="223"/>
                    <a:pt x="432" y="247"/>
                  </a:cubicBezTo>
                  <a:cubicBezTo>
                    <a:pt x="398" y="207"/>
                    <a:pt x="365" y="167"/>
                    <a:pt x="331" y="126"/>
                  </a:cubicBezTo>
                  <a:close/>
                  <a:moveTo>
                    <a:pt x="323" y="141"/>
                  </a:moveTo>
                  <a:cubicBezTo>
                    <a:pt x="300" y="111"/>
                    <a:pt x="277" y="81"/>
                    <a:pt x="255" y="50"/>
                  </a:cubicBezTo>
                  <a:cubicBezTo>
                    <a:pt x="352" y="167"/>
                    <a:pt x="449" y="285"/>
                    <a:pt x="546" y="403"/>
                  </a:cubicBezTo>
                  <a:cubicBezTo>
                    <a:pt x="469" y="319"/>
                    <a:pt x="393" y="232"/>
                    <a:pt x="323" y="141"/>
                  </a:cubicBezTo>
                  <a:close/>
                  <a:moveTo>
                    <a:pt x="319" y="208"/>
                  </a:moveTo>
                  <a:cubicBezTo>
                    <a:pt x="276" y="156"/>
                    <a:pt x="235" y="103"/>
                    <a:pt x="196" y="49"/>
                  </a:cubicBezTo>
                  <a:cubicBezTo>
                    <a:pt x="235" y="94"/>
                    <a:pt x="275" y="139"/>
                    <a:pt x="314" y="185"/>
                  </a:cubicBezTo>
                  <a:cubicBezTo>
                    <a:pt x="375" y="263"/>
                    <a:pt x="436" y="342"/>
                    <a:pt x="499" y="419"/>
                  </a:cubicBezTo>
                  <a:cubicBezTo>
                    <a:pt x="438" y="350"/>
                    <a:pt x="377" y="280"/>
                    <a:pt x="319" y="208"/>
                  </a:cubicBezTo>
                  <a:close/>
                  <a:moveTo>
                    <a:pt x="723" y="673"/>
                  </a:moveTo>
                  <a:cubicBezTo>
                    <a:pt x="673" y="614"/>
                    <a:pt x="622" y="557"/>
                    <a:pt x="572" y="500"/>
                  </a:cubicBezTo>
                  <a:cubicBezTo>
                    <a:pt x="500" y="415"/>
                    <a:pt x="430" y="327"/>
                    <a:pt x="361" y="239"/>
                  </a:cubicBezTo>
                  <a:cubicBezTo>
                    <a:pt x="490" y="387"/>
                    <a:pt x="619" y="535"/>
                    <a:pt x="748" y="684"/>
                  </a:cubicBezTo>
                  <a:cubicBezTo>
                    <a:pt x="792" y="734"/>
                    <a:pt x="836" y="785"/>
                    <a:pt x="880" y="836"/>
                  </a:cubicBezTo>
                  <a:cubicBezTo>
                    <a:pt x="826" y="783"/>
                    <a:pt x="774" y="729"/>
                    <a:pt x="723" y="673"/>
                  </a:cubicBezTo>
                  <a:close/>
                  <a:moveTo>
                    <a:pt x="166" y="360"/>
                  </a:moveTo>
                  <a:cubicBezTo>
                    <a:pt x="154" y="348"/>
                    <a:pt x="143" y="334"/>
                    <a:pt x="133" y="320"/>
                  </a:cubicBezTo>
                  <a:cubicBezTo>
                    <a:pt x="144" y="333"/>
                    <a:pt x="155" y="347"/>
                    <a:pt x="166" y="360"/>
                  </a:cubicBezTo>
                  <a:close/>
                  <a:moveTo>
                    <a:pt x="92" y="175"/>
                  </a:move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2" y="176"/>
                    <a:pt x="92" y="176"/>
                  </a:cubicBezTo>
                  <a:cubicBezTo>
                    <a:pt x="102" y="191"/>
                    <a:pt x="112" y="206"/>
                    <a:pt x="122" y="221"/>
                  </a:cubicBezTo>
                  <a:cubicBezTo>
                    <a:pt x="110" y="207"/>
                    <a:pt x="100" y="192"/>
                    <a:pt x="92" y="175"/>
                  </a:cubicBezTo>
                  <a:close/>
                  <a:moveTo>
                    <a:pt x="234" y="245"/>
                  </a:moveTo>
                  <a:cubicBezTo>
                    <a:pt x="231" y="241"/>
                    <a:pt x="228" y="237"/>
                    <a:pt x="225" y="233"/>
                  </a:cubicBezTo>
                  <a:cubicBezTo>
                    <a:pt x="229" y="237"/>
                    <a:pt x="233" y="240"/>
                    <a:pt x="236" y="244"/>
                  </a:cubicBezTo>
                  <a:cubicBezTo>
                    <a:pt x="235" y="243"/>
                    <a:pt x="234" y="244"/>
                    <a:pt x="234" y="245"/>
                  </a:cubicBezTo>
                  <a:close/>
                  <a:moveTo>
                    <a:pt x="284" y="218"/>
                  </a:moveTo>
                  <a:cubicBezTo>
                    <a:pt x="271" y="204"/>
                    <a:pt x="271" y="204"/>
                    <a:pt x="271" y="204"/>
                  </a:cubicBezTo>
                  <a:cubicBezTo>
                    <a:pt x="275" y="207"/>
                    <a:pt x="279" y="211"/>
                    <a:pt x="283" y="214"/>
                  </a:cubicBezTo>
                  <a:cubicBezTo>
                    <a:pt x="285" y="217"/>
                    <a:pt x="287" y="220"/>
                    <a:pt x="289" y="222"/>
                  </a:cubicBezTo>
                  <a:cubicBezTo>
                    <a:pt x="287" y="221"/>
                    <a:pt x="286" y="219"/>
                    <a:pt x="284" y="218"/>
                  </a:cubicBezTo>
                  <a:close/>
                  <a:moveTo>
                    <a:pt x="192" y="516"/>
                  </a:moveTo>
                  <a:cubicBezTo>
                    <a:pt x="185" y="505"/>
                    <a:pt x="179" y="495"/>
                    <a:pt x="172" y="485"/>
                  </a:cubicBezTo>
                  <a:cubicBezTo>
                    <a:pt x="168" y="479"/>
                    <a:pt x="165" y="473"/>
                    <a:pt x="161" y="467"/>
                  </a:cubicBezTo>
                  <a:cubicBezTo>
                    <a:pt x="160" y="464"/>
                    <a:pt x="158" y="462"/>
                    <a:pt x="156" y="459"/>
                  </a:cubicBezTo>
                  <a:cubicBezTo>
                    <a:pt x="156" y="458"/>
                    <a:pt x="155" y="458"/>
                    <a:pt x="155" y="457"/>
                  </a:cubicBezTo>
                  <a:cubicBezTo>
                    <a:pt x="163" y="464"/>
                    <a:pt x="170" y="473"/>
                    <a:pt x="176" y="481"/>
                  </a:cubicBezTo>
                  <a:cubicBezTo>
                    <a:pt x="186" y="492"/>
                    <a:pt x="196" y="503"/>
                    <a:pt x="205" y="515"/>
                  </a:cubicBezTo>
                  <a:cubicBezTo>
                    <a:pt x="235" y="554"/>
                    <a:pt x="261" y="596"/>
                    <a:pt x="288" y="638"/>
                  </a:cubicBezTo>
                  <a:cubicBezTo>
                    <a:pt x="295" y="649"/>
                    <a:pt x="302" y="660"/>
                    <a:pt x="309" y="671"/>
                  </a:cubicBezTo>
                  <a:cubicBezTo>
                    <a:pt x="267" y="622"/>
                    <a:pt x="228" y="570"/>
                    <a:pt x="192" y="516"/>
                  </a:cubicBezTo>
                  <a:close/>
                  <a:moveTo>
                    <a:pt x="367" y="768"/>
                  </a:moveTo>
                  <a:cubicBezTo>
                    <a:pt x="365" y="766"/>
                    <a:pt x="363" y="764"/>
                    <a:pt x="362" y="763"/>
                  </a:cubicBezTo>
                  <a:cubicBezTo>
                    <a:pt x="359" y="759"/>
                    <a:pt x="357" y="755"/>
                    <a:pt x="355" y="752"/>
                  </a:cubicBezTo>
                  <a:cubicBezTo>
                    <a:pt x="359" y="757"/>
                    <a:pt x="363" y="762"/>
                    <a:pt x="367" y="768"/>
                  </a:cubicBezTo>
                  <a:close/>
                  <a:moveTo>
                    <a:pt x="362" y="751"/>
                  </a:moveTo>
                  <a:cubicBezTo>
                    <a:pt x="350" y="739"/>
                    <a:pt x="339" y="727"/>
                    <a:pt x="329" y="714"/>
                  </a:cubicBezTo>
                  <a:cubicBezTo>
                    <a:pt x="325" y="709"/>
                    <a:pt x="321" y="704"/>
                    <a:pt x="317" y="699"/>
                  </a:cubicBezTo>
                  <a:cubicBezTo>
                    <a:pt x="334" y="719"/>
                    <a:pt x="352" y="739"/>
                    <a:pt x="371" y="759"/>
                  </a:cubicBezTo>
                  <a:cubicBezTo>
                    <a:pt x="367" y="756"/>
                    <a:pt x="364" y="753"/>
                    <a:pt x="362" y="751"/>
                  </a:cubicBezTo>
                  <a:close/>
                  <a:moveTo>
                    <a:pt x="392" y="684"/>
                  </a:moveTo>
                  <a:cubicBezTo>
                    <a:pt x="333" y="626"/>
                    <a:pt x="281" y="561"/>
                    <a:pt x="237" y="491"/>
                  </a:cubicBezTo>
                  <a:cubicBezTo>
                    <a:pt x="290" y="554"/>
                    <a:pt x="342" y="619"/>
                    <a:pt x="392" y="684"/>
                  </a:cubicBezTo>
                  <a:close/>
                  <a:moveTo>
                    <a:pt x="239" y="501"/>
                  </a:moveTo>
                  <a:cubicBezTo>
                    <a:pt x="229" y="487"/>
                    <a:pt x="219" y="473"/>
                    <a:pt x="209" y="459"/>
                  </a:cubicBezTo>
                  <a:cubicBezTo>
                    <a:pt x="214" y="465"/>
                    <a:pt x="218" y="470"/>
                    <a:pt x="223" y="475"/>
                  </a:cubicBezTo>
                  <a:cubicBezTo>
                    <a:pt x="228" y="484"/>
                    <a:pt x="233" y="493"/>
                    <a:pt x="239" y="501"/>
                  </a:cubicBezTo>
                  <a:close/>
                  <a:moveTo>
                    <a:pt x="398" y="673"/>
                  </a:moveTo>
                  <a:cubicBezTo>
                    <a:pt x="372" y="642"/>
                    <a:pt x="345" y="610"/>
                    <a:pt x="319" y="578"/>
                  </a:cubicBezTo>
                  <a:cubicBezTo>
                    <a:pt x="347" y="609"/>
                    <a:pt x="374" y="640"/>
                    <a:pt x="398" y="673"/>
                  </a:cubicBezTo>
                  <a:close/>
                  <a:moveTo>
                    <a:pt x="448" y="510"/>
                  </a:moveTo>
                  <a:cubicBezTo>
                    <a:pt x="418" y="477"/>
                    <a:pt x="388" y="443"/>
                    <a:pt x="360" y="408"/>
                  </a:cubicBezTo>
                  <a:cubicBezTo>
                    <a:pt x="390" y="442"/>
                    <a:pt x="419" y="476"/>
                    <a:pt x="448" y="510"/>
                  </a:cubicBezTo>
                  <a:close/>
                  <a:moveTo>
                    <a:pt x="526" y="551"/>
                  </a:moveTo>
                  <a:cubicBezTo>
                    <a:pt x="494" y="526"/>
                    <a:pt x="469" y="494"/>
                    <a:pt x="445" y="462"/>
                  </a:cubicBezTo>
                  <a:cubicBezTo>
                    <a:pt x="472" y="491"/>
                    <a:pt x="499" y="521"/>
                    <a:pt x="526" y="551"/>
                  </a:cubicBezTo>
                  <a:close/>
                  <a:moveTo>
                    <a:pt x="518" y="490"/>
                  </a:moveTo>
                  <a:cubicBezTo>
                    <a:pt x="542" y="517"/>
                    <a:pt x="567" y="544"/>
                    <a:pt x="592" y="571"/>
                  </a:cubicBezTo>
                  <a:cubicBezTo>
                    <a:pt x="565" y="546"/>
                    <a:pt x="541" y="519"/>
                    <a:pt x="518" y="490"/>
                  </a:cubicBezTo>
                  <a:close/>
                  <a:moveTo>
                    <a:pt x="654" y="929"/>
                  </a:moveTo>
                  <a:cubicBezTo>
                    <a:pt x="679" y="958"/>
                    <a:pt x="704" y="986"/>
                    <a:pt x="730" y="1014"/>
                  </a:cubicBezTo>
                  <a:cubicBezTo>
                    <a:pt x="704" y="986"/>
                    <a:pt x="678" y="958"/>
                    <a:pt x="654" y="929"/>
                  </a:cubicBezTo>
                  <a:close/>
                  <a:moveTo>
                    <a:pt x="630" y="896"/>
                  </a:moveTo>
                  <a:cubicBezTo>
                    <a:pt x="692" y="963"/>
                    <a:pt x="754" y="1030"/>
                    <a:pt x="816" y="1097"/>
                  </a:cubicBezTo>
                  <a:cubicBezTo>
                    <a:pt x="751" y="1033"/>
                    <a:pt x="689" y="966"/>
                    <a:pt x="630" y="896"/>
                  </a:cubicBezTo>
                  <a:close/>
                  <a:moveTo>
                    <a:pt x="861" y="1048"/>
                  </a:moveTo>
                  <a:cubicBezTo>
                    <a:pt x="806" y="997"/>
                    <a:pt x="753" y="943"/>
                    <a:pt x="704" y="886"/>
                  </a:cubicBezTo>
                  <a:cubicBezTo>
                    <a:pt x="759" y="938"/>
                    <a:pt x="813" y="991"/>
                    <a:pt x="861" y="1048"/>
                  </a:cubicBezTo>
                  <a:close/>
                  <a:moveTo>
                    <a:pt x="861" y="1010"/>
                  </a:moveTo>
                  <a:cubicBezTo>
                    <a:pt x="829" y="981"/>
                    <a:pt x="798" y="952"/>
                    <a:pt x="767" y="922"/>
                  </a:cubicBezTo>
                  <a:cubicBezTo>
                    <a:pt x="736" y="890"/>
                    <a:pt x="705" y="857"/>
                    <a:pt x="674" y="823"/>
                  </a:cubicBezTo>
                  <a:cubicBezTo>
                    <a:pt x="660" y="807"/>
                    <a:pt x="647" y="790"/>
                    <a:pt x="633" y="773"/>
                  </a:cubicBezTo>
                  <a:cubicBezTo>
                    <a:pt x="709" y="852"/>
                    <a:pt x="785" y="931"/>
                    <a:pt x="861" y="1010"/>
                  </a:cubicBezTo>
                  <a:close/>
                  <a:moveTo>
                    <a:pt x="603" y="742"/>
                  </a:moveTo>
                  <a:cubicBezTo>
                    <a:pt x="605" y="745"/>
                    <a:pt x="608" y="748"/>
                    <a:pt x="610" y="751"/>
                  </a:cubicBezTo>
                  <a:cubicBezTo>
                    <a:pt x="615" y="757"/>
                    <a:pt x="619" y="763"/>
                    <a:pt x="624" y="769"/>
                  </a:cubicBezTo>
                  <a:cubicBezTo>
                    <a:pt x="599" y="741"/>
                    <a:pt x="574" y="713"/>
                    <a:pt x="549" y="685"/>
                  </a:cubicBezTo>
                  <a:cubicBezTo>
                    <a:pt x="567" y="704"/>
                    <a:pt x="585" y="723"/>
                    <a:pt x="603" y="742"/>
                  </a:cubicBezTo>
                  <a:close/>
                  <a:moveTo>
                    <a:pt x="648" y="725"/>
                  </a:moveTo>
                  <a:cubicBezTo>
                    <a:pt x="641" y="718"/>
                    <a:pt x="634" y="710"/>
                    <a:pt x="627" y="703"/>
                  </a:cubicBezTo>
                  <a:cubicBezTo>
                    <a:pt x="624" y="699"/>
                    <a:pt x="620" y="695"/>
                    <a:pt x="617" y="690"/>
                  </a:cubicBezTo>
                  <a:cubicBezTo>
                    <a:pt x="629" y="703"/>
                    <a:pt x="641" y="717"/>
                    <a:pt x="653" y="730"/>
                  </a:cubicBezTo>
                  <a:cubicBezTo>
                    <a:pt x="651" y="728"/>
                    <a:pt x="650" y="726"/>
                    <a:pt x="648" y="725"/>
                  </a:cubicBezTo>
                  <a:close/>
                  <a:moveTo>
                    <a:pt x="759" y="840"/>
                  </a:moveTo>
                  <a:cubicBezTo>
                    <a:pt x="776" y="857"/>
                    <a:pt x="794" y="873"/>
                    <a:pt x="812" y="889"/>
                  </a:cubicBezTo>
                  <a:cubicBezTo>
                    <a:pt x="813" y="890"/>
                    <a:pt x="814" y="890"/>
                    <a:pt x="814" y="890"/>
                  </a:cubicBezTo>
                  <a:cubicBezTo>
                    <a:pt x="844" y="919"/>
                    <a:pt x="872" y="949"/>
                    <a:pt x="897" y="983"/>
                  </a:cubicBezTo>
                  <a:cubicBezTo>
                    <a:pt x="851" y="935"/>
                    <a:pt x="805" y="887"/>
                    <a:pt x="759" y="8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54"/>
            <p:cNvSpPr>
              <a:spLocks noEditPoints="1"/>
            </p:cNvSpPr>
            <p:nvPr/>
          </p:nvSpPr>
          <p:spPr bwMode="auto">
            <a:xfrm>
              <a:off x="4732" y="3877"/>
              <a:ext cx="616" cy="785"/>
            </a:xfrm>
            <a:custGeom>
              <a:avLst/>
              <a:gdLst>
                <a:gd name="T0" fmla="*/ 413 w 420"/>
                <a:gd name="T1" fmla="*/ 387 h 534"/>
                <a:gd name="T2" fmla="*/ 110 w 420"/>
                <a:gd name="T3" fmla="*/ 91 h 534"/>
                <a:gd name="T4" fmla="*/ 16 w 420"/>
                <a:gd name="T5" fmla="*/ 4 h 534"/>
                <a:gd name="T6" fmla="*/ 409 w 420"/>
                <a:gd name="T7" fmla="*/ 391 h 534"/>
                <a:gd name="T8" fmla="*/ 218 w 420"/>
                <a:gd name="T9" fmla="*/ 213 h 534"/>
                <a:gd name="T10" fmla="*/ 146 w 420"/>
                <a:gd name="T11" fmla="*/ 160 h 534"/>
                <a:gd name="T12" fmla="*/ 2 w 420"/>
                <a:gd name="T13" fmla="*/ 30 h 534"/>
                <a:gd name="T14" fmla="*/ 54 w 420"/>
                <a:gd name="T15" fmla="*/ 86 h 534"/>
                <a:gd name="T16" fmla="*/ 73 w 420"/>
                <a:gd name="T17" fmla="*/ 124 h 534"/>
                <a:gd name="T18" fmla="*/ 52 w 420"/>
                <a:gd name="T19" fmla="*/ 101 h 534"/>
                <a:gd name="T20" fmla="*/ 81 w 420"/>
                <a:gd name="T21" fmla="*/ 142 h 534"/>
                <a:gd name="T22" fmla="*/ 84 w 420"/>
                <a:gd name="T23" fmla="*/ 173 h 534"/>
                <a:gd name="T24" fmla="*/ 84 w 420"/>
                <a:gd name="T25" fmla="*/ 194 h 534"/>
                <a:gd name="T26" fmla="*/ 75 w 420"/>
                <a:gd name="T27" fmla="*/ 195 h 534"/>
                <a:gd name="T28" fmla="*/ 54 w 420"/>
                <a:gd name="T29" fmla="*/ 192 h 534"/>
                <a:gd name="T30" fmla="*/ 30 w 420"/>
                <a:gd name="T31" fmla="*/ 191 h 534"/>
                <a:gd name="T32" fmla="*/ 13 w 420"/>
                <a:gd name="T33" fmla="*/ 186 h 534"/>
                <a:gd name="T34" fmla="*/ 165 w 420"/>
                <a:gd name="T35" fmla="*/ 353 h 534"/>
                <a:gd name="T36" fmla="*/ 168 w 420"/>
                <a:gd name="T37" fmla="*/ 350 h 534"/>
                <a:gd name="T38" fmla="*/ 40 w 420"/>
                <a:gd name="T39" fmla="*/ 206 h 534"/>
                <a:gd name="T40" fmla="*/ 187 w 420"/>
                <a:gd name="T41" fmla="*/ 348 h 534"/>
                <a:gd name="T42" fmla="*/ 205 w 420"/>
                <a:gd name="T43" fmla="*/ 353 h 534"/>
                <a:gd name="T44" fmla="*/ 224 w 420"/>
                <a:gd name="T45" fmla="*/ 353 h 534"/>
                <a:gd name="T46" fmla="*/ 255 w 420"/>
                <a:gd name="T47" fmla="*/ 359 h 534"/>
                <a:gd name="T48" fmla="*/ 271 w 420"/>
                <a:gd name="T49" fmla="*/ 359 h 534"/>
                <a:gd name="T50" fmla="*/ 258 w 420"/>
                <a:gd name="T51" fmla="*/ 331 h 534"/>
                <a:gd name="T52" fmla="*/ 316 w 420"/>
                <a:gd name="T53" fmla="*/ 375 h 534"/>
                <a:gd name="T54" fmla="*/ 304 w 420"/>
                <a:gd name="T55" fmla="*/ 381 h 534"/>
                <a:gd name="T56" fmla="*/ 299 w 420"/>
                <a:gd name="T57" fmla="*/ 383 h 534"/>
                <a:gd name="T58" fmla="*/ 313 w 420"/>
                <a:gd name="T59" fmla="*/ 388 h 534"/>
                <a:gd name="T60" fmla="*/ 326 w 420"/>
                <a:gd name="T61" fmla="*/ 379 h 534"/>
                <a:gd name="T62" fmla="*/ 235 w 420"/>
                <a:gd name="T63" fmla="*/ 283 h 534"/>
                <a:gd name="T64" fmla="*/ 372 w 420"/>
                <a:gd name="T65" fmla="*/ 432 h 534"/>
                <a:gd name="T66" fmla="*/ 368 w 420"/>
                <a:gd name="T67" fmla="*/ 447 h 534"/>
                <a:gd name="T68" fmla="*/ 377 w 420"/>
                <a:gd name="T69" fmla="*/ 473 h 534"/>
                <a:gd name="T70" fmla="*/ 369 w 420"/>
                <a:gd name="T71" fmla="*/ 483 h 534"/>
                <a:gd name="T72" fmla="*/ 366 w 420"/>
                <a:gd name="T73" fmla="*/ 500 h 534"/>
                <a:gd name="T74" fmla="*/ 356 w 420"/>
                <a:gd name="T75" fmla="*/ 504 h 534"/>
                <a:gd name="T76" fmla="*/ 346 w 420"/>
                <a:gd name="T77" fmla="*/ 506 h 534"/>
                <a:gd name="T78" fmla="*/ 359 w 420"/>
                <a:gd name="T79" fmla="*/ 521 h 534"/>
                <a:gd name="T80" fmla="*/ 373 w 420"/>
                <a:gd name="T81" fmla="*/ 524 h 534"/>
                <a:gd name="T82" fmla="*/ 360 w 420"/>
                <a:gd name="T83" fmla="*/ 499 h 534"/>
                <a:gd name="T84" fmla="*/ 344 w 420"/>
                <a:gd name="T85" fmla="*/ 469 h 534"/>
                <a:gd name="T86" fmla="*/ 352 w 420"/>
                <a:gd name="T87" fmla="*/ 454 h 534"/>
                <a:gd name="T88" fmla="*/ 363 w 420"/>
                <a:gd name="T89" fmla="*/ 447 h 534"/>
                <a:gd name="T90" fmla="*/ 356 w 420"/>
                <a:gd name="T91" fmla="*/ 422 h 534"/>
                <a:gd name="T92" fmla="*/ 365 w 420"/>
                <a:gd name="T93" fmla="*/ 416 h 534"/>
                <a:gd name="T94" fmla="*/ 375 w 420"/>
                <a:gd name="T95" fmla="*/ 420 h 534"/>
                <a:gd name="T96" fmla="*/ 238 w 420"/>
                <a:gd name="T97" fmla="*/ 280 h 534"/>
                <a:gd name="T98" fmla="*/ 396 w 420"/>
                <a:gd name="T99" fmla="*/ 429 h 534"/>
                <a:gd name="T100" fmla="*/ 203 w 420"/>
                <a:gd name="T101" fmla="*/ 218 h 534"/>
                <a:gd name="T102" fmla="*/ 214 w 420"/>
                <a:gd name="T103" fmla="*/ 224 h 534"/>
                <a:gd name="T104" fmla="*/ 324 w 420"/>
                <a:gd name="T105" fmla="*/ 324 h 534"/>
                <a:gd name="T106" fmla="*/ 64 w 420"/>
                <a:gd name="T107" fmla="*/ 45 h 534"/>
                <a:gd name="T108" fmla="*/ 64 w 420"/>
                <a:gd name="T109" fmla="*/ 45 h 534"/>
                <a:gd name="T110" fmla="*/ 154 w 420"/>
                <a:gd name="T111" fmla="*/ 338 h 534"/>
                <a:gd name="T112" fmla="*/ 238 w 420"/>
                <a:gd name="T113" fmla="*/ 309 h 534"/>
                <a:gd name="T114" fmla="*/ 302 w 420"/>
                <a:gd name="T115" fmla="*/ 361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534">
                  <a:moveTo>
                    <a:pt x="419" y="395"/>
                  </a:moveTo>
                  <a:cubicBezTo>
                    <a:pt x="355" y="339"/>
                    <a:pt x="292" y="280"/>
                    <a:pt x="232" y="220"/>
                  </a:cubicBezTo>
                  <a:cubicBezTo>
                    <a:pt x="291" y="276"/>
                    <a:pt x="351" y="332"/>
                    <a:pt x="413" y="387"/>
                  </a:cubicBezTo>
                  <a:cubicBezTo>
                    <a:pt x="415" y="388"/>
                    <a:pt x="417" y="385"/>
                    <a:pt x="415" y="384"/>
                  </a:cubicBezTo>
                  <a:cubicBezTo>
                    <a:pt x="326" y="304"/>
                    <a:pt x="238" y="221"/>
                    <a:pt x="152" y="137"/>
                  </a:cubicBezTo>
                  <a:cubicBezTo>
                    <a:pt x="138" y="122"/>
                    <a:pt x="124" y="106"/>
                    <a:pt x="110" y="91"/>
                  </a:cubicBezTo>
                  <a:cubicBezTo>
                    <a:pt x="94" y="73"/>
                    <a:pt x="78" y="56"/>
                    <a:pt x="63" y="38"/>
                  </a:cubicBezTo>
                  <a:cubicBezTo>
                    <a:pt x="49" y="23"/>
                    <a:pt x="36" y="9"/>
                    <a:pt x="18" y="1"/>
                  </a:cubicBezTo>
                  <a:cubicBezTo>
                    <a:pt x="16" y="0"/>
                    <a:pt x="14" y="2"/>
                    <a:pt x="16" y="4"/>
                  </a:cubicBezTo>
                  <a:cubicBezTo>
                    <a:pt x="59" y="49"/>
                    <a:pt x="104" y="95"/>
                    <a:pt x="149" y="139"/>
                  </a:cubicBezTo>
                  <a:cubicBezTo>
                    <a:pt x="169" y="160"/>
                    <a:pt x="189" y="181"/>
                    <a:pt x="209" y="202"/>
                  </a:cubicBezTo>
                  <a:cubicBezTo>
                    <a:pt x="273" y="267"/>
                    <a:pt x="340" y="330"/>
                    <a:pt x="409" y="391"/>
                  </a:cubicBezTo>
                  <a:cubicBezTo>
                    <a:pt x="392" y="383"/>
                    <a:pt x="378" y="372"/>
                    <a:pt x="365" y="359"/>
                  </a:cubicBezTo>
                  <a:cubicBezTo>
                    <a:pt x="348" y="343"/>
                    <a:pt x="332" y="327"/>
                    <a:pt x="316" y="310"/>
                  </a:cubicBezTo>
                  <a:cubicBezTo>
                    <a:pt x="283" y="278"/>
                    <a:pt x="250" y="246"/>
                    <a:pt x="218" y="213"/>
                  </a:cubicBezTo>
                  <a:cubicBezTo>
                    <a:pt x="151" y="148"/>
                    <a:pt x="84" y="82"/>
                    <a:pt x="17" y="16"/>
                  </a:cubicBezTo>
                  <a:cubicBezTo>
                    <a:pt x="15" y="14"/>
                    <a:pt x="13" y="17"/>
                    <a:pt x="14" y="18"/>
                  </a:cubicBezTo>
                  <a:cubicBezTo>
                    <a:pt x="57" y="67"/>
                    <a:pt x="101" y="114"/>
                    <a:pt x="146" y="160"/>
                  </a:cubicBezTo>
                  <a:cubicBezTo>
                    <a:pt x="134" y="148"/>
                    <a:pt x="121" y="137"/>
                    <a:pt x="109" y="125"/>
                  </a:cubicBezTo>
                  <a:cubicBezTo>
                    <a:pt x="75" y="92"/>
                    <a:pt x="40" y="59"/>
                    <a:pt x="4" y="28"/>
                  </a:cubicBezTo>
                  <a:cubicBezTo>
                    <a:pt x="3" y="26"/>
                    <a:pt x="0" y="28"/>
                    <a:pt x="2" y="30"/>
                  </a:cubicBezTo>
                  <a:cubicBezTo>
                    <a:pt x="35" y="61"/>
                    <a:pt x="69" y="92"/>
                    <a:pt x="102" y="123"/>
                  </a:cubicBezTo>
                  <a:cubicBezTo>
                    <a:pt x="192" y="210"/>
                    <a:pt x="278" y="302"/>
                    <a:pt x="363" y="393"/>
                  </a:cubicBezTo>
                  <a:cubicBezTo>
                    <a:pt x="257" y="294"/>
                    <a:pt x="154" y="191"/>
                    <a:pt x="54" y="86"/>
                  </a:cubicBezTo>
                  <a:cubicBezTo>
                    <a:pt x="53" y="85"/>
                    <a:pt x="51" y="86"/>
                    <a:pt x="52" y="88"/>
                  </a:cubicBezTo>
                  <a:cubicBezTo>
                    <a:pt x="59" y="99"/>
                    <a:pt x="67" y="111"/>
                    <a:pt x="74" y="122"/>
                  </a:cubicBezTo>
                  <a:cubicBezTo>
                    <a:pt x="73" y="122"/>
                    <a:pt x="73" y="123"/>
                    <a:pt x="73" y="124"/>
                  </a:cubicBezTo>
                  <a:cubicBezTo>
                    <a:pt x="74" y="125"/>
                    <a:pt x="75" y="126"/>
                    <a:pt x="75" y="127"/>
                  </a:cubicBezTo>
                  <a:cubicBezTo>
                    <a:pt x="67" y="119"/>
                    <a:pt x="60" y="110"/>
                    <a:pt x="53" y="100"/>
                  </a:cubicBezTo>
                  <a:cubicBezTo>
                    <a:pt x="53" y="99"/>
                    <a:pt x="51" y="100"/>
                    <a:pt x="52" y="101"/>
                  </a:cubicBezTo>
                  <a:cubicBezTo>
                    <a:pt x="60" y="115"/>
                    <a:pt x="70" y="127"/>
                    <a:pt x="83" y="137"/>
                  </a:cubicBezTo>
                  <a:cubicBezTo>
                    <a:pt x="88" y="145"/>
                    <a:pt x="94" y="153"/>
                    <a:pt x="100" y="160"/>
                  </a:cubicBezTo>
                  <a:cubicBezTo>
                    <a:pt x="94" y="154"/>
                    <a:pt x="87" y="148"/>
                    <a:pt x="81" y="142"/>
                  </a:cubicBezTo>
                  <a:cubicBezTo>
                    <a:pt x="79" y="140"/>
                    <a:pt x="76" y="143"/>
                    <a:pt x="78" y="145"/>
                  </a:cubicBezTo>
                  <a:cubicBezTo>
                    <a:pt x="135" y="208"/>
                    <a:pt x="191" y="271"/>
                    <a:pt x="248" y="334"/>
                  </a:cubicBezTo>
                  <a:cubicBezTo>
                    <a:pt x="191" y="283"/>
                    <a:pt x="136" y="229"/>
                    <a:pt x="84" y="173"/>
                  </a:cubicBezTo>
                  <a:cubicBezTo>
                    <a:pt x="82" y="171"/>
                    <a:pt x="79" y="174"/>
                    <a:pt x="81" y="176"/>
                  </a:cubicBezTo>
                  <a:cubicBezTo>
                    <a:pt x="118" y="221"/>
                    <a:pt x="158" y="265"/>
                    <a:pt x="200" y="307"/>
                  </a:cubicBezTo>
                  <a:cubicBezTo>
                    <a:pt x="160" y="271"/>
                    <a:pt x="121" y="233"/>
                    <a:pt x="84" y="194"/>
                  </a:cubicBezTo>
                  <a:cubicBezTo>
                    <a:pt x="82" y="193"/>
                    <a:pt x="80" y="195"/>
                    <a:pt x="81" y="197"/>
                  </a:cubicBezTo>
                  <a:cubicBezTo>
                    <a:pt x="91" y="210"/>
                    <a:pt x="101" y="223"/>
                    <a:pt x="112" y="235"/>
                  </a:cubicBezTo>
                  <a:cubicBezTo>
                    <a:pt x="99" y="222"/>
                    <a:pt x="87" y="208"/>
                    <a:pt x="75" y="195"/>
                  </a:cubicBezTo>
                  <a:cubicBezTo>
                    <a:pt x="74" y="193"/>
                    <a:pt x="71" y="195"/>
                    <a:pt x="72" y="197"/>
                  </a:cubicBezTo>
                  <a:cubicBezTo>
                    <a:pt x="93" y="227"/>
                    <a:pt x="116" y="256"/>
                    <a:pt x="140" y="283"/>
                  </a:cubicBezTo>
                  <a:cubicBezTo>
                    <a:pt x="111" y="253"/>
                    <a:pt x="82" y="223"/>
                    <a:pt x="54" y="192"/>
                  </a:cubicBezTo>
                  <a:cubicBezTo>
                    <a:pt x="53" y="190"/>
                    <a:pt x="50" y="192"/>
                    <a:pt x="51" y="194"/>
                  </a:cubicBezTo>
                  <a:cubicBezTo>
                    <a:pt x="70" y="223"/>
                    <a:pt x="90" y="251"/>
                    <a:pt x="112" y="277"/>
                  </a:cubicBezTo>
                  <a:cubicBezTo>
                    <a:pt x="84" y="249"/>
                    <a:pt x="57" y="220"/>
                    <a:pt x="30" y="191"/>
                  </a:cubicBezTo>
                  <a:cubicBezTo>
                    <a:pt x="29" y="190"/>
                    <a:pt x="27" y="192"/>
                    <a:pt x="28" y="193"/>
                  </a:cubicBezTo>
                  <a:cubicBezTo>
                    <a:pt x="31" y="198"/>
                    <a:pt x="34" y="203"/>
                    <a:pt x="37" y="208"/>
                  </a:cubicBezTo>
                  <a:cubicBezTo>
                    <a:pt x="29" y="201"/>
                    <a:pt x="21" y="194"/>
                    <a:pt x="13" y="186"/>
                  </a:cubicBezTo>
                  <a:cubicBezTo>
                    <a:pt x="12" y="186"/>
                    <a:pt x="10" y="187"/>
                    <a:pt x="11" y="188"/>
                  </a:cubicBezTo>
                  <a:cubicBezTo>
                    <a:pt x="22" y="198"/>
                    <a:pt x="33" y="208"/>
                    <a:pt x="43" y="218"/>
                  </a:cubicBezTo>
                  <a:cubicBezTo>
                    <a:pt x="77" y="268"/>
                    <a:pt x="118" y="314"/>
                    <a:pt x="165" y="353"/>
                  </a:cubicBezTo>
                  <a:cubicBezTo>
                    <a:pt x="167" y="354"/>
                    <a:pt x="169" y="352"/>
                    <a:pt x="168" y="351"/>
                  </a:cubicBezTo>
                  <a:cubicBezTo>
                    <a:pt x="168" y="351"/>
                    <a:pt x="168" y="351"/>
                    <a:pt x="168" y="350"/>
                  </a:cubicBezTo>
                  <a:cubicBezTo>
                    <a:pt x="168" y="350"/>
                    <a:pt x="168" y="350"/>
                    <a:pt x="168" y="350"/>
                  </a:cubicBezTo>
                  <a:cubicBezTo>
                    <a:pt x="168" y="350"/>
                    <a:pt x="168" y="350"/>
                    <a:pt x="168" y="350"/>
                  </a:cubicBezTo>
                  <a:cubicBezTo>
                    <a:pt x="131" y="303"/>
                    <a:pt x="91" y="259"/>
                    <a:pt x="48" y="218"/>
                  </a:cubicBezTo>
                  <a:cubicBezTo>
                    <a:pt x="45" y="214"/>
                    <a:pt x="42" y="210"/>
                    <a:pt x="40" y="206"/>
                  </a:cubicBezTo>
                  <a:cubicBezTo>
                    <a:pt x="76" y="245"/>
                    <a:pt x="114" y="284"/>
                    <a:pt x="153" y="321"/>
                  </a:cubicBezTo>
                  <a:cubicBezTo>
                    <a:pt x="163" y="331"/>
                    <a:pt x="174" y="341"/>
                    <a:pt x="184" y="351"/>
                  </a:cubicBezTo>
                  <a:cubicBezTo>
                    <a:pt x="186" y="352"/>
                    <a:pt x="189" y="350"/>
                    <a:pt x="187" y="348"/>
                  </a:cubicBezTo>
                  <a:cubicBezTo>
                    <a:pt x="179" y="341"/>
                    <a:pt x="170" y="333"/>
                    <a:pt x="162" y="325"/>
                  </a:cubicBezTo>
                  <a:cubicBezTo>
                    <a:pt x="126" y="290"/>
                    <a:pt x="94" y="252"/>
                    <a:pt x="66" y="210"/>
                  </a:cubicBezTo>
                  <a:cubicBezTo>
                    <a:pt x="111" y="259"/>
                    <a:pt x="157" y="307"/>
                    <a:pt x="205" y="353"/>
                  </a:cubicBezTo>
                  <a:cubicBezTo>
                    <a:pt x="207" y="355"/>
                    <a:pt x="209" y="352"/>
                    <a:pt x="207" y="351"/>
                  </a:cubicBezTo>
                  <a:cubicBezTo>
                    <a:pt x="167" y="311"/>
                    <a:pt x="130" y="268"/>
                    <a:pt x="96" y="223"/>
                  </a:cubicBezTo>
                  <a:cubicBezTo>
                    <a:pt x="137" y="268"/>
                    <a:pt x="180" y="311"/>
                    <a:pt x="224" y="353"/>
                  </a:cubicBezTo>
                  <a:cubicBezTo>
                    <a:pt x="226" y="355"/>
                    <a:pt x="228" y="352"/>
                    <a:pt x="227" y="351"/>
                  </a:cubicBezTo>
                  <a:cubicBezTo>
                    <a:pt x="185" y="310"/>
                    <a:pt x="144" y="268"/>
                    <a:pt x="107" y="224"/>
                  </a:cubicBezTo>
                  <a:cubicBezTo>
                    <a:pt x="154" y="271"/>
                    <a:pt x="204" y="316"/>
                    <a:pt x="255" y="359"/>
                  </a:cubicBezTo>
                  <a:cubicBezTo>
                    <a:pt x="257" y="361"/>
                    <a:pt x="260" y="358"/>
                    <a:pt x="258" y="356"/>
                  </a:cubicBezTo>
                  <a:cubicBezTo>
                    <a:pt x="215" y="317"/>
                    <a:pt x="173" y="275"/>
                    <a:pt x="134" y="231"/>
                  </a:cubicBezTo>
                  <a:cubicBezTo>
                    <a:pt x="178" y="276"/>
                    <a:pt x="224" y="319"/>
                    <a:pt x="271" y="359"/>
                  </a:cubicBezTo>
                  <a:cubicBezTo>
                    <a:pt x="273" y="361"/>
                    <a:pt x="276" y="358"/>
                    <a:pt x="274" y="357"/>
                  </a:cubicBezTo>
                  <a:cubicBezTo>
                    <a:pt x="253" y="333"/>
                    <a:pt x="231" y="309"/>
                    <a:pt x="210" y="286"/>
                  </a:cubicBezTo>
                  <a:cubicBezTo>
                    <a:pt x="226" y="301"/>
                    <a:pt x="242" y="317"/>
                    <a:pt x="258" y="331"/>
                  </a:cubicBezTo>
                  <a:cubicBezTo>
                    <a:pt x="269" y="341"/>
                    <a:pt x="279" y="352"/>
                    <a:pt x="291" y="360"/>
                  </a:cubicBezTo>
                  <a:cubicBezTo>
                    <a:pt x="295" y="362"/>
                    <a:pt x="299" y="364"/>
                    <a:pt x="303" y="362"/>
                  </a:cubicBezTo>
                  <a:cubicBezTo>
                    <a:pt x="307" y="367"/>
                    <a:pt x="311" y="371"/>
                    <a:pt x="316" y="375"/>
                  </a:cubicBezTo>
                  <a:cubicBezTo>
                    <a:pt x="309" y="372"/>
                    <a:pt x="302" y="370"/>
                    <a:pt x="296" y="367"/>
                  </a:cubicBezTo>
                  <a:cubicBezTo>
                    <a:pt x="294" y="366"/>
                    <a:pt x="293" y="370"/>
                    <a:pt x="294" y="371"/>
                  </a:cubicBezTo>
                  <a:cubicBezTo>
                    <a:pt x="298" y="374"/>
                    <a:pt x="301" y="377"/>
                    <a:pt x="304" y="381"/>
                  </a:cubicBezTo>
                  <a:cubicBezTo>
                    <a:pt x="305" y="382"/>
                    <a:pt x="306" y="383"/>
                    <a:pt x="307" y="385"/>
                  </a:cubicBezTo>
                  <a:cubicBezTo>
                    <a:pt x="309" y="387"/>
                    <a:pt x="308" y="388"/>
                    <a:pt x="306" y="388"/>
                  </a:cubicBezTo>
                  <a:cubicBezTo>
                    <a:pt x="307" y="383"/>
                    <a:pt x="302" y="380"/>
                    <a:pt x="299" y="383"/>
                  </a:cubicBezTo>
                  <a:cubicBezTo>
                    <a:pt x="297" y="385"/>
                    <a:pt x="298" y="389"/>
                    <a:pt x="300" y="390"/>
                  </a:cubicBezTo>
                  <a:cubicBezTo>
                    <a:pt x="303" y="394"/>
                    <a:pt x="308" y="392"/>
                    <a:pt x="312" y="391"/>
                  </a:cubicBezTo>
                  <a:cubicBezTo>
                    <a:pt x="313" y="390"/>
                    <a:pt x="314" y="389"/>
                    <a:pt x="313" y="388"/>
                  </a:cubicBezTo>
                  <a:cubicBezTo>
                    <a:pt x="311" y="383"/>
                    <a:pt x="308" y="379"/>
                    <a:pt x="304" y="375"/>
                  </a:cubicBezTo>
                  <a:cubicBezTo>
                    <a:pt x="311" y="377"/>
                    <a:pt x="317" y="380"/>
                    <a:pt x="324" y="382"/>
                  </a:cubicBezTo>
                  <a:cubicBezTo>
                    <a:pt x="326" y="383"/>
                    <a:pt x="327" y="380"/>
                    <a:pt x="326" y="379"/>
                  </a:cubicBezTo>
                  <a:cubicBezTo>
                    <a:pt x="257" y="311"/>
                    <a:pt x="188" y="244"/>
                    <a:pt x="118" y="178"/>
                  </a:cubicBezTo>
                  <a:cubicBezTo>
                    <a:pt x="108" y="165"/>
                    <a:pt x="98" y="152"/>
                    <a:pt x="89" y="139"/>
                  </a:cubicBezTo>
                  <a:cubicBezTo>
                    <a:pt x="137" y="187"/>
                    <a:pt x="186" y="235"/>
                    <a:pt x="235" y="283"/>
                  </a:cubicBezTo>
                  <a:cubicBezTo>
                    <a:pt x="274" y="321"/>
                    <a:pt x="313" y="361"/>
                    <a:pt x="353" y="399"/>
                  </a:cubicBezTo>
                  <a:cubicBezTo>
                    <a:pt x="351" y="399"/>
                    <a:pt x="349" y="400"/>
                    <a:pt x="351" y="402"/>
                  </a:cubicBezTo>
                  <a:cubicBezTo>
                    <a:pt x="358" y="412"/>
                    <a:pt x="365" y="422"/>
                    <a:pt x="372" y="432"/>
                  </a:cubicBezTo>
                  <a:cubicBezTo>
                    <a:pt x="364" y="424"/>
                    <a:pt x="356" y="416"/>
                    <a:pt x="347" y="408"/>
                  </a:cubicBezTo>
                  <a:cubicBezTo>
                    <a:pt x="346" y="406"/>
                    <a:pt x="343" y="408"/>
                    <a:pt x="344" y="410"/>
                  </a:cubicBezTo>
                  <a:cubicBezTo>
                    <a:pt x="352" y="423"/>
                    <a:pt x="360" y="435"/>
                    <a:pt x="368" y="447"/>
                  </a:cubicBezTo>
                  <a:cubicBezTo>
                    <a:pt x="362" y="441"/>
                    <a:pt x="356" y="435"/>
                    <a:pt x="351" y="430"/>
                  </a:cubicBezTo>
                  <a:cubicBezTo>
                    <a:pt x="349" y="428"/>
                    <a:pt x="347" y="431"/>
                    <a:pt x="348" y="432"/>
                  </a:cubicBezTo>
                  <a:cubicBezTo>
                    <a:pt x="358" y="445"/>
                    <a:pt x="368" y="459"/>
                    <a:pt x="377" y="473"/>
                  </a:cubicBezTo>
                  <a:cubicBezTo>
                    <a:pt x="366" y="462"/>
                    <a:pt x="355" y="452"/>
                    <a:pt x="343" y="442"/>
                  </a:cubicBezTo>
                  <a:cubicBezTo>
                    <a:pt x="342" y="441"/>
                    <a:pt x="340" y="442"/>
                    <a:pt x="341" y="444"/>
                  </a:cubicBezTo>
                  <a:cubicBezTo>
                    <a:pt x="350" y="457"/>
                    <a:pt x="359" y="470"/>
                    <a:pt x="369" y="483"/>
                  </a:cubicBezTo>
                  <a:cubicBezTo>
                    <a:pt x="359" y="476"/>
                    <a:pt x="349" y="468"/>
                    <a:pt x="339" y="462"/>
                  </a:cubicBezTo>
                  <a:cubicBezTo>
                    <a:pt x="338" y="461"/>
                    <a:pt x="336" y="463"/>
                    <a:pt x="337" y="464"/>
                  </a:cubicBezTo>
                  <a:cubicBezTo>
                    <a:pt x="346" y="477"/>
                    <a:pt x="356" y="489"/>
                    <a:pt x="366" y="500"/>
                  </a:cubicBezTo>
                  <a:cubicBezTo>
                    <a:pt x="359" y="495"/>
                    <a:pt x="353" y="491"/>
                    <a:pt x="346" y="486"/>
                  </a:cubicBezTo>
                  <a:cubicBezTo>
                    <a:pt x="345" y="485"/>
                    <a:pt x="343" y="487"/>
                    <a:pt x="344" y="488"/>
                  </a:cubicBezTo>
                  <a:cubicBezTo>
                    <a:pt x="348" y="493"/>
                    <a:pt x="352" y="499"/>
                    <a:pt x="356" y="504"/>
                  </a:cubicBezTo>
                  <a:cubicBezTo>
                    <a:pt x="358" y="506"/>
                    <a:pt x="360" y="511"/>
                    <a:pt x="362" y="514"/>
                  </a:cubicBezTo>
                  <a:cubicBezTo>
                    <a:pt x="358" y="511"/>
                    <a:pt x="353" y="508"/>
                    <a:pt x="347" y="505"/>
                  </a:cubicBezTo>
                  <a:cubicBezTo>
                    <a:pt x="347" y="504"/>
                    <a:pt x="345" y="505"/>
                    <a:pt x="346" y="506"/>
                  </a:cubicBezTo>
                  <a:cubicBezTo>
                    <a:pt x="353" y="515"/>
                    <a:pt x="360" y="524"/>
                    <a:pt x="366" y="533"/>
                  </a:cubicBezTo>
                  <a:cubicBezTo>
                    <a:pt x="367" y="534"/>
                    <a:pt x="368" y="533"/>
                    <a:pt x="367" y="533"/>
                  </a:cubicBezTo>
                  <a:cubicBezTo>
                    <a:pt x="365" y="529"/>
                    <a:pt x="362" y="525"/>
                    <a:pt x="359" y="521"/>
                  </a:cubicBezTo>
                  <a:cubicBezTo>
                    <a:pt x="358" y="519"/>
                    <a:pt x="351" y="511"/>
                    <a:pt x="351" y="509"/>
                  </a:cubicBezTo>
                  <a:cubicBezTo>
                    <a:pt x="351" y="510"/>
                    <a:pt x="368" y="522"/>
                    <a:pt x="371" y="525"/>
                  </a:cubicBezTo>
                  <a:cubicBezTo>
                    <a:pt x="372" y="526"/>
                    <a:pt x="374" y="525"/>
                    <a:pt x="373" y="524"/>
                  </a:cubicBezTo>
                  <a:cubicBezTo>
                    <a:pt x="369" y="518"/>
                    <a:pt x="365" y="513"/>
                    <a:pt x="361" y="507"/>
                  </a:cubicBezTo>
                  <a:cubicBezTo>
                    <a:pt x="360" y="506"/>
                    <a:pt x="355" y="497"/>
                    <a:pt x="352" y="493"/>
                  </a:cubicBezTo>
                  <a:cubicBezTo>
                    <a:pt x="355" y="495"/>
                    <a:pt x="359" y="498"/>
                    <a:pt x="360" y="499"/>
                  </a:cubicBezTo>
                  <a:cubicBezTo>
                    <a:pt x="365" y="503"/>
                    <a:pt x="371" y="507"/>
                    <a:pt x="376" y="510"/>
                  </a:cubicBezTo>
                  <a:cubicBezTo>
                    <a:pt x="377" y="511"/>
                    <a:pt x="379" y="509"/>
                    <a:pt x="378" y="508"/>
                  </a:cubicBezTo>
                  <a:cubicBezTo>
                    <a:pt x="366" y="496"/>
                    <a:pt x="355" y="483"/>
                    <a:pt x="344" y="469"/>
                  </a:cubicBezTo>
                  <a:cubicBezTo>
                    <a:pt x="355" y="476"/>
                    <a:pt x="366" y="484"/>
                    <a:pt x="375" y="493"/>
                  </a:cubicBezTo>
                  <a:cubicBezTo>
                    <a:pt x="377" y="494"/>
                    <a:pt x="379" y="493"/>
                    <a:pt x="378" y="491"/>
                  </a:cubicBezTo>
                  <a:cubicBezTo>
                    <a:pt x="369" y="479"/>
                    <a:pt x="360" y="466"/>
                    <a:pt x="352" y="454"/>
                  </a:cubicBezTo>
                  <a:cubicBezTo>
                    <a:pt x="363" y="464"/>
                    <a:pt x="373" y="473"/>
                    <a:pt x="384" y="483"/>
                  </a:cubicBezTo>
                  <a:cubicBezTo>
                    <a:pt x="386" y="485"/>
                    <a:pt x="388" y="483"/>
                    <a:pt x="387" y="481"/>
                  </a:cubicBezTo>
                  <a:cubicBezTo>
                    <a:pt x="379" y="470"/>
                    <a:pt x="372" y="458"/>
                    <a:pt x="363" y="447"/>
                  </a:cubicBezTo>
                  <a:cubicBezTo>
                    <a:pt x="371" y="454"/>
                    <a:pt x="379" y="462"/>
                    <a:pt x="387" y="469"/>
                  </a:cubicBezTo>
                  <a:cubicBezTo>
                    <a:pt x="389" y="471"/>
                    <a:pt x="391" y="468"/>
                    <a:pt x="390" y="467"/>
                  </a:cubicBezTo>
                  <a:cubicBezTo>
                    <a:pt x="377" y="452"/>
                    <a:pt x="366" y="437"/>
                    <a:pt x="356" y="422"/>
                  </a:cubicBezTo>
                  <a:cubicBezTo>
                    <a:pt x="366" y="432"/>
                    <a:pt x="377" y="443"/>
                    <a:pt x="387" y="454"/>
                  </a:cubicBezTo>
                  <a:cubicBezTo>
                    <a:pt x="389" y="455"/>
                    <a:pt x="392" y="453"/>
                    <a:pt x="390" y="451"/>
                  </a:cubicBezTo>
                  <a:cubicBezTo>
                    <a:pt x="382" y="439"/>
                    <a:pt x="374" y="428"/>
                    <a:pt x="365" y="416"/>
                  </a:cubicBezTo>
                  <a:cubicBezTo>
                    <a:pt x="371" y="421"/>
                    <a:pt x="376" y="427"/>
                    <a:pt x="380" y="434"/>
                  </a:cubicBezTo>
                  <a:cubicBezTo>
                    <a:pt x="382" y="436"/>
                    <a:pt x="385" y="434"/>
                    <a:pt x="384" y="432"/>
                  </a:cubicBezTo>
                  <a:cubicBezTo>
                    <a:pt x="381" y="428"/>
                    <a:pt x="378" y="424"/>
                    <a:pt x="375" y="420"/>
                  </a:cubicBezTo>
                  <a:cubicBezTo>
                    <a:pt x="382" y="427"/>
                    <a:pt x="390" y="434"/>
                    <a:pt x="397" y="441"/>
                  </a:cubicBezTo>
                  <a:cubicBezTo>
                    <a:pt x="399" y="442"/>
                    <a:pt x="401" y="440"/>
                    <a:pt x="399" y="439"/>
                  </a:cubicBezTo>
                  <a:cubicBezTo>
                    <a:pt x="347" y="385"/>
                    <a:pt x="292" y="333"/>
                    <a:pt x="238" y="280"/>
                  </a:cubicBezTo>
                  <a:cubicBezTo>
                    <a:pt x="186" y="229"/>
                    <a:pt x="133" y="178"/>
                    <a:pt x="81" y="127"/>
                  </a:cubicBezTo>
                  <a:cubicBezTo>
                    <a:pt x="75" y="118"/>
                    <a:pt x="69" y="109"/>
                    <a:pt x="63" y="100"/>
                  </a:cubicBezTo>
                  <a:cubicBezTo>
                    <a:pt x="171" y="213"/>
                    <a:pt x="282" y="322"/>
                    <a:pt x="396" y="429"/>
                  </a:cubicBezTo>
                  <a:cubicBezTo>
                    <a:pt x="398" y="430"/>
                    <a:pt x="400" y="428"/>
                    <a:pt x="399" y="426"/>
                  </a:cubicBezTo>
                  <a:cubicBezTo>
                    <a:pt x="329" y="351"/>
                    <a:pt x="260" y="277"/>
                    <a:pt x="188" y="204"/>
                  </a:cubicBezTo>
                  <a:cubicBezTo>
                    <a:pt x="193" y="208"/>
                    <a:pt x="198" y="213"/>
                    <a:pt x="203" y="218"/>
                  </a:cubicBezTo>
                  <a:cubicBezTo>
                    <a:pt x="270" y="285"/>
                    <a:pt x="339" y="349"/>
                    <a:pt x="409" y="412"/>
                  </a:cubicBezTo>
                  <a:cubicBezTo>
                    <a:pt x="411" y="414"/>
                    <a:pt x="413" y="411"/>
                    <a:pt x="411" y="410"/>
                  </a:cubicBezTo>
                  <a:cubicBezTo>
                    <a:pt x="346" y="348"/>
                    <a:pt x="280" y="286"/>
                    <a:pt x="214" y="224"/>
                  </a:cubicBezTo>
                  <a:cubicBezTo>
                    <a:pt x="162" y="171"/>
                    <a:pt x="110" y="118"/>
                    <a:pt x="60" y="64"/>
                  </a:cubicBezTo>
                  <a:cubicBezTo>
                    <a:pt x="114" y="117"/>
                    <a:pt x="168" y="170"/>
                    <a:pt x="222" y="223"/>
                  </a:cubicBezTo>
                  <a:cubicBezTo>
                    <a:pt x="256" y="257"/>
                    <a:pt x="290" y="290"/>
                    <a:pt x="324" y="324"/>
                  </a:cubicBezTo>
                  <a:cubicBezTo>
                    <a:pt x="352" y="351"/>
                    <a:pt x="379" y="385"/>
                    <a:pt x="417" y="398"/>
                  </a:cubicBezTo>
                  <a:cubicBezTo>
                    <a:pt x="419" y="398"/>
                    <a:pt x="420" y="396"/>
                    <a:pt x="419" y="395"/>
                  </a:cubicBezTo>
                  <a:close/>
                  <a:moveTo>
                    <a:pt x="64" y="45"/>
                  </a:moveTo>
                  <a:cubicBezTo>
                    <a:pt x="74" y="57"/>
                    <a:pt x="85" y="69"/>
                    <a:pt x="95" y="80"/>
                  </a:cubicBezTo>
                  <a:cubicBezTo>
                    <a:pt x="72" y="57"/>
                    <a:pt x="48" y="33"/>
                    <a:pt x="25" y="9"/>
                  </a:cubicBezTo>
                  <a:cubicBezTo>
                    <a:pt x="40" y="18"/>
                    <a:pt x="52" y="32"/>
                    <a:pt x="64" y="45"/>
                  </a:cubicBezTo>
                  <a:close/>
                  <a:moveTo>
                    <a:pt x="154" y="338"/>
                  </a:moveTo>
                  <a:cubicBezTo>
                    <a:pt x="117" y="306"/>
                    <a:pt x="84" y="269"/>
                    <a:pt x="56" y="230"/>
                  </a:cubicBezTo>
                  <a:cubicBezTo>
                    <a:pt x="91" y="264"/>
                    <a:pt x="123" y="300"/>
                    <a:pt x="154" y="338"/>
                  </a:cubicBezTo>
                  <a:close/>
                  <a:moveTo>
                    <a:pt x="302" y="361"/>
                  </a:moveTo>
                  <a:cubicBezTo>
                    <a:pt x="292" y="362"/>
                    <a:pt x="275" y="342"/>
                    <a:pt x="269" y="337"/>
                  </a:cubicBezTo>
                  <a:cubicBezTo>
                    <a:pt x="258" y="328"/>
                    <a:pt x="248" y="318"/>
                    <a:pt x="238" y="309"/>
                  </a:cubicBezTo>
                  <a:cubicBezTo>
                    <a:pt x="219" y="290"/>
                    <a:pt x="200" y="271"/>
                    <a:pt x="181" y="251"/>
                  </a:cubicBezTo>
                  <a:cubicBezTo>
                    <a:pt x="168" y="236"/>
                    <a:pt x="154" y="221"/>
                    <a:pt x="141" y="205"/>
                  </a:cubicBezTo>
                  <a:cubicBezTo>
                    <a:pt x="195" y="257"/>
                    <a:pt x="248" y="309"/>
                    <a:pt x="302" y="3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55"/>
            <p:cNvSpPr>
              <a:spLocks noEditPoints="1"/>
            </p:cNvSpPr>
            <p:nvPr/>
          </p:nvSpPr>
          <p:spPr bwMode="auto">
            <a:xfrm>
              <a:off x="4238" y="2848"/>
              <a:ext cx="1225" cy="1582"/>
            </a:xfrm>
            <a:custGeom>
              <a:avLst/>
              <a:gdLst>
                <a:gd name="T0" fmla="*/ 323 w 834"/>
                <a:gd name="T1" fmla="*/ 335 h 1077"/>
                <a:gd name="T2" fmla="*/ 672 w 834"/>
                <a:gd name="T3" fmla="*/ 618 h 1077"/>
                <a:gd name="T4" fmla="*/ 501 w 834"/>
                <a:gd name="T5" fmla="*/ 415 h 1077"/>
                <a:gd name="T6" fmla="*/ 714 w 834"/>
                <a:gd name="T7" fmla="*/ 570 h 1077"/>
                <a:gd name="T8" fmla="*/ 748 w 834"/>
                <a:gd name="T9" fmla="*/ 545 h 1077"/>
                <a:gd name="T10" fmla="*/ 349 w 834"/>
                <a:gd name="T11" fmla="*/ 161 h 1077"/>
                <a:gd name="T12" fmla="*/ 694 w 834"/>
                <a:gd name="T13" fmla="*/ 409 h 1077"/>
                <a:gd name="T14" fmla="*/ 408 w 834"/>
                <a:gd name="T15" fmla="*/ 132 h 1077"/>
                <a:gd name="T16" fmla="*/ 495 w 834"/>
                <a:gd name="T17" fmla="*/ 163 h 1077"/>
                <a:gd name="T18" fmla="*/ 294 w 834"/>
                <a:gd name="T19" fmla="*/ 4 h 1077"/>
                <a:gd name="T20" fmla="*/ 524 w 834"/>
                <a:gd name="T21" fmla="*/ 237 h 1077"/>
                <a:gd name="T22" fmla="*/ 303 w 834"/>
                <a:gd name="T23" fmla="*/ 107 h 1077"/>
                <a:gd name="T24" fmla="*/ 321 w 834"/>
                <a:gd name="T25" fmla="*/ 170 h 1077"/>
                <a:gd name="T26" fmla="*/ 310 w 834"/>
                <a:gd name="T27" fmla="*/ 219 h 1077"/>
                <a:gd name="T28" fmla="*/ 273 w 834"/>
                <a:gd name="T29" fmla="*/ 154 h 1077"/>
                <a:gd name="T30" fmla="*/ 254 w 834"/>
                <a:gd name="T31" fmla="*/ 143 h 1077"/>
                <a:gd name="T32" fmla="*/ 270 w 834"/>
                <a:gd name="T33" fmla="*/ 175 h 1077"/>
                <a:gd name="T34" fmla="*/ 207 w 834"/>
                <a:gd name="T35" fmla="*/ 149 h 1077"/>
                <a:gd name="T36" fmla="*/ 197 w 834"/>
                <a:gd name="T37" fmla="*/ 191 h 1077"/>
                <a:gd name="T38" fmla="*/ 156 w 834"/>
                <a:gd name="T39" fmla="*/ 181 h 1077"/>
                <a:gd name="T40" fmla="*/ 275 w 834"/>
                <a:gd name="T41" fmla="*/ 344 h 1077"/>
                <a:gd name="T42" fmla="*/ 95 w 834"/>
                <a:gd name="T43" fmla="*/ 234 h 1077"/>
                <a:gd name="T44" fmla="*/ 346 w 834"/>
                <a:gd name="T45" fmla="*/ 522 h 1077"/>
                <a:gd name="T46" fmla="*/ 65 w 834"/>
                <a:gd name="T47" fmla="*/ 247 h 1077"/>
                <a:gd name="T48" fmla="*/ 43 w 834"/>
                <a:gd name="T49" fmla="*/ 257 h 1077"/>
                <a:gd name="T50" fmla="*/ 213 w 834"/>
                <a:gd name="T51" fmla="*/ 453 h 1077"/>
                <a:gd name="T52" fmla="*/ 19 w 834"/>
                <a:gd name="T53" fmla="*/ 278 h 1077"/>
                <a:gd name="T54" fmla="*/ 1 w 834"/>
                <a:gd name="T55" fmla="*/ 295 h 1077"/>
                <a:gd name="T56" fmla="*/ 749 w 834"/>
                <a:gd name="T57" fmla="*/ 1066 h 1077"/>
                <a:gd name="T58" fmla="*/ 603 w 834"/>
                <a:gd name="T59" fmla="*/ 883 h 1077"/>
                <a:gd name="T60" fmla="*/ 786 w 834"/>
                <a:gd name="T61" fmla="*/ 1025 h 1077"/>
                <a:gd name="T62" fmla="*/ 825 w 834"/>
                <a:gd name="T63" fmla="*/ 1032 h 1077"/>
                <a:gd name="T64" fmla="*/ 476 w 834"/>
                <a:gd name="T65" fmla="*/ 687 h 1077"/>
                <a:gd name="T66" fmla="*/ 830 w 834"/>
                <a:gd name="T67" fmla="*/ 956 h 1077"/>
                <a:gd name="T68" fmla="*/ 157 w 834"/>
                <a:gd name="T69" fmla="*/ 296 h 1077"/>
                <a:gd name="T70" fmla="*/ 824 w 834"/>
                <a:gd name="T71" fmla="*/ 909 h 1077"/>
                <a:gd name="T72" fmla="*/ 324 w 834"/>
                <a:gd name="T73" fmla="*/ 416 h 1077"/>
                <a:gd name="T74" fmla="*/ 807 w 834"/>
                <a:gd name="T75" fmla="*/ 855 h 1077"/>
                <a:gd name="T76" fmla="*/ 676 w 834"/>
                <a:gd name="T77" fmla="*/ 645 h 1077"/>
                <a:gd name="T78" fmla="*/ 530 w 834"/>
                <a:gd name="T79" fmla="*/ 196 h 1077"/>
                <a:gd name="T80" fmla="*/ 609 w 834"/>
                <a:gd name="T81" fmla="*/ 335 h 1077"/>
                <a:gd name="T82" fmla="*/ 417 w 834"/>
                <a:gd name="T83" fmla="*/ 254 h 1077"/>
                <a:gd name="T84" fmla="*/ 423 w 834"/>
                <a:gd name="T85" fmla="*/ 303 h 1077"/>
                <a:gd name="T86" fmla="*/ 221 w 834"/>
                <a:gd name="T87" fmla="*/ 168 h 1077"/>
                <a:gd name="T88" fmla="*/ 662 w 834"/>
                <a:gd name="T89" fmla="*/ 567 h 1077"/>
                <a:gd name="T90" fmla="*/ 217 w 834"/>
                <a:gd name="T91" fmla="*/ 391 h 1077"/>
                <a:gd name="T92" fmla="*/ 148 w 834"/>
                <a:gd name="T93" fmla="*/ 368 h 1077"/>
                <a:gd name="T94" fmla="*/ 188 w 834"/>
                <a:gd name="T95" fmla="*/ 477 h 1077"/>
                <a:gd name="T96" fmla="*/ 558 w 834"/>
                <a:gd name="T97" fmla="*/ 884 h 1077"/>
                <a:gd name="T98" fmla="*/ 600 w 834"/>
                <a:gd name="T99" fmla="*/ 897 h 1077"/>
                <a:gd name="T100" fmla="*/ 624 w 834"/>
                <a:gd name="T101" fmla="*/ 874 h 1077"/>
                <a:gd name="T102" fmla="*/ 489 w 834"/>
                <a:gd name="T103" fmla="*/ 693 h 1077"/>
                <a:gd name="T104" fmla="*/ 814 w 834"/>
                <a:gd name="T105" fmla="*/ 948 h 1077"/>
                <a:gd name="T106" fmla="*/ 651 w 834"/>
                <a:gd name="T107" fmla="*/ 819 h 1077"/>
                <a:gd name="T108" fmla="*/ 200 w 834"/>
                <a:gd name="T109" fmla="*/ 348 h 1077"/>
                <a:gd name="T110" fmla="*/ 365 w 834"/>
                <a:gd name="T111" fmla="*/ 482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34" h="1077">
                  <a:moveTo>
                    <a:pt x="832" y="844"/>
                  </a:moveTo>
                  <a:cubicBezTo>
                    <a:pt x="774" y="793"/>
                    <a:pt x="717" y="742"/>
                    <a:pt x="660" y="690"/>
                  </a:cubicBezTo>
                  <a:cubicBezTo>
                    <a:pt x="612" y="643"/>
                    <a:pt x="562" y="598"/>
                    <a:pt x="512" y="553"/>
                  </a:cubicBezTo>
                  <a:cubicBezTo>
                    <a:pt x="438" y="482"/>
                    <a:pt x="366" y="410"/>
                    <a:pt x="297" y="335"/>
                  </a:cubicBezTo>
                  <a:cubicBezTo>
                    <a:pt x="264" y="300"/>
                    <a:pt x="232" y="264"/>
                    <a:pt x="201" y="227"/>
                  </a:cubicBezTo>
                  <a:cubicBezTo>
                    <a:pt x="351" y="383"/>
                    <a:pt x="501" y="538"/>
                    <a:pt x="663" y="681"/>
                  </a:cubicBezTo>
                  <a:cubicBezTo>
                    <a:pt x="714" y="726"/>
                    <a:pt x="765" y="769"/>
                    <a:pt x="818" y="811"/>
                  </a:cubicBezTo>
                  <a:cubicBezTo>
                    <a:pt x="820" y="813"/>
                    <a:pt x="824" y="810"/>
                    <a:pt x="821" y="808"/>
                  </a:cubicBezTo>
                  <a:cubicBezTo>
                    <a:pt x="652" y="653"/>
                    <a:pt x="483" y="499"/>
                    <a:pt x="323" y="335"/>
                  </a:cubicBezTo>
                  <a:cubicBezTo>
                    <a:pt x="290" y="302"/>
                    <a:pt x="258" y="268"/>
                    <a:pt x="226" y="233"/>
                  </a:cubicBezTo>
                  <a:cubicBezTo>
                    <a:pt x="241" y="248"/>
                    <a:pt x="257" y="262"/>
                    <a:pt x="272" y="276"/>
                  </a:cubicBezTo>
                  <a:cubicBezTo>
                    <a:pt x="400" y="409"/>
                    <a:pt x="529" y="539"/>
                    <a:pt x="670" y="658"/>
                  </a:cubicBezTo>
                  <a:cubicBezTo>
                    <a:pt x="717" y="698"/>
                    <a:pt x="765" y="736"/>
                    <a:pt x="815" y="772"/>
                  </a:cubicBezTo>
                  <a:cubicBezTo>
                    <a:pt x="817" y="774"/>
                    <a:pt x="819" y="770"/>
                    <a:pt x="817" y="769"/>
                  </a:cubicBezTo>
                  <a:cubicBezTo>
                    <a:pt x="654" y="619"/>
                    <a:pt x="491" y="470"/>
                    <a:pt x="327" y="320"/>
                  </a:cubicBezTo>
                  <a:cubicBezTo>
                    <a:pt x="310" y="304"/>
                    <a:pt x="292" y="288"/>
                    <a:pt x="275" y="272"/>
                  </a:cubicBezTo>
                  <a:cubicBezTo>
                    <a:pt x="261" y="258"/>
                    <a:pt x="248" y="244"/>
                    <a:pt x="234" y="230"/>
                  </a:cubicBezTo>
                  <a:cubicBezTo>
                    <a:pt x="380" y="359"/>
                    <a:pt x="526" y="488"/>
                    <a:pt x="672" y="618"/>
                  </a:cubicBezTo>
                  <a:cubicBezTo>
                    <a:pt x="809" y="739"/>
                    <a:pt x="809" y="739"/>
                    <a:pt x="809" y="739"/>
                  </a:cubicBezTo>
                  <a:cubicBezTo>
                    <a:pt x="811" y="741"/>
                    <a:pt x="814" y="737"/>
                    <a:pt x="812" y="735"/>
                  </a:cubicBezTo>
                  <a:cubicBezTo>
                    <a:pt x="750" y="678"/>
                    <a:pt x="688" y="621"/>
                    <a:pt x="626" y="564"/>
                  </a:cubicBezTo>
                  <a:cubicBezTo>
                    <a:pt x="640" y="576"/>
                    <a:pt x="656" y="589"/>
                    <a:pt x="671" y="601"/>
                  </a:cubicBezTo>
                  <a:cubicBezTo>
                    <a:pt x="710" y="631"/>
                    <a:pt x="752" y="658"/>
                    <a:pt x="796" y="681"/>
                  </a:cubicBezTo>
                  <a:cubicBezTo>
                    <a:pt x="798" y="682"/>
                    <a:pt x="800" y="679"/>
                    <a:pt x="798" y="678"/>
                  </a:cubicBezTo>
                  <a:cubicBezTo>
                    <a:pt x="796" y="676"/>
                    <a:pt x="794" y="674"/>
                    <a:pt x="791" y="672"/>
                  </a:cubicBezTo>
                  <a:cubicBezTo>
                    <a:pt x="791" y="671"/>
                    <a:pt x="791" y="671"/>
                    <a:pt x="791" y="670"/>
                  </a:cubicBezTo>
                  <a:cubicBezTo>
                    <a:pt x="501" y="415"/>
                    <a:pt x="501" y="415"/>
                    <a:pt x="501" y="415"/>
                  </a:cubicBezTo>
                  <a:cubicBezTo>
                    <a:pt x="460" y="377"/>
                    <a:pt x="419" y="339"/>
                    <a:pt x="379" y="300"/>
                  </a:cubicBezTo>
                  <a:cubicBezTo>
                    <a:pt x="356" y="277"/>
                    <a:pt x="333" y="254"/>
                    <a:pt x="309" y="230"/>
                  </a:cubicBezTo>
                  <a:cubicBezTo>
                    <a:pt x="431" y="338"/>
                    <a:pt x="553" y="446"/>
                    <a:pt x="674" y="554"/>
                  </a:cubicBezTo>
                  <a:cubicBezTo>
                    <a:pt x="713" y="588"/>
                    <a:pt x="752" y="623"/>
                    <a:pt x="791" y="657"/>
                  </a:cubicBezTo>
                  <a:cubicBezTo>
                    <a:pt x="793" y="659"/>
                    <a:pt x="796" y="656"/>
                    <a:pt x="794" y="654"/>
                  </a:cubicBezTo>
                  <a:cubicBezTo>
                    <a:pt x="763" y="626"/>
                    <a:pt x="732" y="599"/>
                    <a:pt x="701" y="571"/>
                  </a:cubicBezTo>
                  <a:cubicBezTo>
                    <a:pt x="727" y="593"/>
                    <a:pt x="753" y="616"/>
                    <a:pt x="779" y="638"/>
                  </a:cubicBezTo>
                  <a:cubicBezTo>
                    <a:pt x="781" y="639"/>
                    <a:pt x="783" y="637"/>
                    <a:pt x="781" y="635"/>
                  </a:cubicBezTo>
                  <a:cubicBezTo>
                    <a:pt x="759" y="613"/>
                    <a:pt x="737" y="592"/>
                    <a:pt x="714" y="570"/>
                  </a:cubicBezTo>
                  <a:cubicBezTo>
                    <a:pt x="727" y="582"/>
                    <a:pt x="740" y="594"/>
                    <a:pt x="754" y="606"/>
                  </a:cubicBezTo>
                  <a:cubicBezTo>
                    <a:pt x="755" y="607"/>
                    <a:pt x="757" y="605"/>
                    <a:pt x="756" y="603"/>
                  </a:cubicBezTo>
                  <a:cubicBezTo>
                    <a:pt x="731" y="576"/>
                    <a:pt x="705" y="551"/>
                    <a:pt x="678" y="526"/>
                  </a:cubicBezTo>
                  <a:cubicBezTo>
                    <a:pt x="706" y="547"/>
                    <a:pt x="735" y="567"/>
                    <a:pt x="766" y="586"/>
                  </a:cubicBezTo>
                  <a:cubicBezTo>
                    <a:pt x="767" y="587"/>
                    <a:pt x="770" y="584"/>
                    <a:pt x="768" y="583"/>
                  </a:cubicBezTo>
                  <a:cubicBezTo>
                    <a:pt x="648" y="476"/>
                    <a:pt x="528" y="369"/>
                    <a:pt x="407" y="263"/>
                  </a:cubicBezTo>
                  <a:cubicBezTo>
                    <a:pt x="385" y="238"/>
                    <a:pt x="364" y="213"/>
                    <a:pt x="342" y="189"/>
                  </a:cubicBezTo>
                  <a:cubicBezTo>
                    <a:pt x="353" y="198"/>
                    <a:pt x="363" y="207"/>
                    <a:pt x="374" y="217"/>
                  </a:cubicBezTo>
                  <a:cubicBezTo>
                    <a:pt x="491" y="335"/>
                    <a:pt x="615" y="444"/>
                    <a:pt x="748" y="545"/>
                  </a:cubicBezTo>
                  <a:cubicBezTo>
                    <a:pt x="749" y="546"/>
                    <a:pt x="752" y="543"/>
                    <a:pt x="750" y="542"/>
                  </a:cubicBezTo>
                  <a:cubicBezTo>
                    <a:pt x="625" y="432"/>
                    <a:pt x="500" y="323"/>
                    <a:pt x="375" y="213"/>
                  </a:cubicBezTo>
                  <a:cubicBezTo>
                    <a:pt x="372" y="210"/>
                    <a:pt x="368" y="206"/>
                    <a:pt x="365" y="203"/>
                  </a:cubicBezTo>
                  <a:cubicBezTo>
                    <a:pt x="393" y="225"/>
                    <a:pt x="421" y="248"/>
                    <a:pt x="449" y="271"/>
                  </a:cubicBezTo>
                  <a:cubicBezTo>
                    <a:pt x="545" y="364"/>
                    <a:pt x="647" y="451"/>
                    <a:pt x="755" y="531"/>
                  </a:cubicBezTo>
                  <a:cubicBezTo>
                    <a:pt x="757" y="532"/>
                    <a:pt x="759" y="529"/>
                    <a:pt x="757" y="528"/>
                  </a:cubicBezTo>
                  <a:cubicBezTo>
                    <a:pt x="657" y="441"/>
                    <a:pt x="556" y="354"/>
                    <a:pt x="454" y="270"/>
                  </a:cubicBezTo>
                  <a:cubicBezTo>
                    <a:pt x="414" y="232"/>
                    <a:pt x="376" y="192"/>
                    <a:pt x="339" y="152"/>
                  </a:cubicBezTo>
                  <a:cubicBezTo>
                    <a:pt x="342" y="155"/>
                    <a:pt x="345" y="158"/>
                    <a:pt x="349" y="161"/>
                  </a:cubicBezTo>
                  <a:cubicBezTo>
                    <a:pt x="463" y="280"/>
                    <a:pt x="589" y="387"/>
                    <a:pt x="724" y="482"/>
                  </a:cubicBezTo>
                  <a:cubicBezTo>
                    <a:pt x="726" y="483"/>
                    <a:pt x="728" y="480"/>
                    <a:pt x="726" y="479"/>
                  </a:cubicBezTo>
                  <a:cubicBezTo>
                    <a:pt x="601" y="371"/>
                    <a:pt x="475" y="264"/>
                    <a:pt x="350" y="157"/>
                  </a:cubicBezTo>
                  <a:cubicBezTo>
                    <a:pt x="340" y="147"/>
                    <a:pt x="330" y="136"/>
                    <a:pt x="320" y="126"/>
                  </a:cubicBezTo>
                  <a:cubicBezTo>
                    <a:pt x="454" y="234"/>
                    <a:pt x="587" y="342"/>
                    <a:pt x="720" y="451"/>
                  </a:cubicBezTo>
                  <a:cubicBezTo>
                    <a:pt x="722" y="452"/>
                    <a:pt x="725" y="449"/>
                    <a:pt x="723" y="448"/>
                  </a:cubicBezTo>
                  <a:cubicBezTo>
                    <a:pt x="594" y="340"/>
                    <a:pt x="466" y="232"/>
                    <a:pt x="338" y="124"/>
                  </a:cubicBezTo>
                  <a:cubicBezTo>
                    <a:pt x="370" y="147"/>
                    <a:pt x="403" y="171"/>
                    <a:pt x="435" y="195"/>
                  </a:cubicBezTo>
                  <a:cubicBezTo>
                    <a:pt x="520" y="268"/>
                    <a:pt x="607" y="339"/>
                    <a:pt x="694" y="409"/>
                  </a:cubicBezTo>
                  <a:cubicBezTo>
                    <a:pt x="696" y="410"/>
                    <a:pt x="699" y="407"/>
                    <a:pt x="697" y="406"/>
                  </a:cubicBezTo>
                  <a:cubicBezTo>
                    <a:pt x="614" y="331"/>
                    <a:pt x="528" y="261"/>
                    <a:pt x="439" y="193"/>
                  </a:cubicBezTo>
                  <a:cubicBezTo>
                    <a:pt x="401" y="161"/>
                    <a:pt x="364" y="129"/>
                    <a:pt x="327" y="97"/>
                  </a:cubicBezTo>
                  <a:cubicBezTo>
                    <a:pt x="356" y="111"/>
                    <a:pt x="381" y="131"/>
                    <a:pt x="406" y="151"/>
                  </a:cubicBezTo>
                  <a:cubicBezTo>
                    <a:pt x="435" y="174"/>
                    <a:pt x="464" y="196"/>
                    <a:pt x="493" y="219"/>
                  </a:cubicBezTo>
                  <a:cubicBezTo>
                    <a:pt x="552" y="264"/>
                    <a:pt x="611" y="310"/>
                    <a:pt x="670" y="356"/>
                  </a:cubicBezTo>
                  <a:cubicBezTo>
                    <a:pt x="672" y="357"/>
                    <a:pt x="675" y="354"/>
                    <a:pt x="673" y="353"/>
                  </a:cubicBezTo>
                  <a:cubicBezTo>
                    <a:pt x="561" y="262"/>
                    <a:pt x="449" y="171"/>
                    <a:pt x="337" y="80"/>
                  </a:cubicBezTo>
                  <a:cubicBezTo>
                    <a:pt x="361" y="97"/>
                    <a:pt x="385" y="114"/>
                    <a:pt x="408" y="132"/>
                  </a:cubicBezTo>
                  <a:cubicBezTo>
                    <a:pt x="479" y="193"/>
                    <a:pt x="552" y="252"/>
                    <a:pt x="628" y="307"/>
                  </a:cubicBezTo>
                  <a:cubicBezTo>
                    <a:pt x="630" y="309"/>
                    <a:pt x="632" y="306"/>
                    <a:pt x="631" y="304"/>
                  </a:cubicBezTo>
                  <a:cubicBezTo>
                    <a:pt x="560" y="243"/>
                    <a:pt x="487" y="184"/>
                    <a:pt x="411" y="129"/>
                  </a:cubicBezTo>
                  <a:cubicBezTo>
                    <a:pt x="381" y="102"/>
                    <a:pt x="350" y="75"/>
                    <a:pt x="321" y="47"/>
                  </a:cubicBezTo>
                  <a:cubicBezTo>
                    <a:pt x="322" y="48"/>
                    <a:pt x="323" y="48"/>
                    <a:pt x="325" y="49"/>
                  </a:cubicBezTo>
                  <a:cubicBezTo>
                    <a:pt x="366" y="83"/>
                    <a:pt x="408" y="117"/>
                    <a:pt x="449" y="150"/>
                  </a:cubicBezTo>
                  <a:cubicBezTo>
                    <a:pt x="496" y="188"/>
                    <a:pt x="545" y="238"/>
                    <a:pt x="605" y="254"/>
                  </a:cubicBezTo>
                  <a:cubicBezTo>
                    <a:pt x="607" y="254"/>
                    <a:pt x="609" y="252"/>
                    <a:pt x="607" y="250"/>
                  </a:cubicBezTo>
                  <a:cubicBezTo>
                    <a:pt x="570" y="221"/>
                    <a:pt x="533" y="192"/>
                    <a:pt x="495" y="163"/>
                  </a:cubicBezTo>
                  <a:cubicBezTo>
                    <a:pt x="486" y="156"/>
                    <a:pt x="477" y="149"/>
                    <a:pt x="469" y="143"/>
                  </a:cubicBezTo>
                  <a:cubicBezTo>
                    <a:pt x="420" y="103"/>
                    <a:pt x="371" y="63"/>
                    <a:pt x="322" y="23"/>
                  </a:cubicBezTo>
                  <a:cubicBezTo>
                    <a:pt x="390" y="66"/>
                    <a:pt x="454" y="113"/>
                    <a:pt x="515" y="165"/>
                  </a:cubicBezTo>
                  <a:cubicBezTo>
                    <a:pt x="517" y="167"/>
                    <a:pt x="520" y="164"/>
                    <a:pt x="518" y="162"/>
                  </a:cubicBezTo>
                  <a:cubicBezTo>
                    <a:pt x="465" y="113"/>
                    <a:pt x="410" y="67"/>
                    <a:pt x="353" y="24"/>
                  </a:cubicBezTo>
                  <a:cubicBezTo>
                    <a:pt x="351" y="22"/>
                    <a:pt x="349" y="26"/>
                    <a:pt x="351" y="27"/>
                  </a:cubicBezTo>
                  <a:cubicBezTo>
                    <a:pt x="383" y="52"/>
                    <a:pt x="415" y="77"/>
                    <a:pt x="446" y="104"/>
                  </a:cubicBezTo>
                  <a:cubicBezTo>
                    <a:pt x="398" y="67"/>
                    <a:pt x="348" y="33"/>
                    <a:pt x="296" y="1"/>
                  </a:cubicBezTo>
                  <a:cubicBezTo>
                    <a:pt x="294" y="0"/>
                    <a:pt x="292" y="3"/>
                    <a:pt x="294" y="4"/>
                  </a:cubicBezTo>
                  <a:cubicBezTo>
                    <a:pt x="325" y="30"/>
                    <a:pt x="356" y="55"/>
                    <a:pt x="387" y="81"/>
                  </a:cubicBezTo>
                  <a:cubicBezTo>
                    <a:pt x="352" y="56"/>
                    <a:pt x="317" y="32"/>
                    <a:pt x="281" y="8"/>
                  </a:cubicBezTo>
                  <a:cubicBezTo>
                    <a:pt x="279" y="7"/>
                    <a:pt x="276" y="10"/>
                    <a:pt x="278" y="12"/>
                  </a:cubicBezTo>
                  <a:cubicBezTo>
                    <a:pt x="286" y="18"/>
                    <a:pt x="293" y="24"/>
                    <a:pt x="301" y="30"/>
                  </a:cubicBezTo>
                  <a:cubicBezTo>
                    <a:pt x="300" y="31"/>
                    <a:pt x="300" y="32"/>
                    <a:pt x="301" y="33"/>
                  </a:cubicBezTo>
                  <a:cubicBezTo>
                    <a:pt x="326" y="57"/>
                    <a:pt x="351" y="81"/>
                    <a:pt x="377" y="104"/>
                  </a:cubicBezTo>
                  <a:cubicBezTo>
                    <a:pt x="350" y="85"/>
                    <a:pt x="324" y="66"/>
                    <a:pt x="297" y="48"/>
                  </a:cubicBezTo>
                  <a:cubicBezTo>
                    <a:pt x="295" y="47"/>
                    <a:pt x="293" y="50"/>
                    <a:pt x="295" y="52"/>
                  </a:cubicBezTo>
                  <a:cubicBezTo>
                    <a:pt x="371" y="114"/>
                    <a:pt x="448" y="175"/>
                    <a:pt x="524" y="237"/>
                  </a:cubicBezTo>
                  <a:cubicBezTo>
                    <a:pt x="512" y="228"/>
                    <a:pt x="500" y="219"/>
                    <a:pt x="488" y="210"/>
                  </a:cubicBezTo>
                  <a:cubicBezTo>
                    <a:pt x="458" y="186"/>
                    <a:pt x="427" y="162"/>
                    <a:pt x="397" y="139"/>
                  </a:cubicBezTo>
                  <a:cubicBezTo>
                    <a:pt x="372" y="119"/>
                    <a:pt x="346" y="100"/>
                    <a:pt x="316" y="88"/>
                  </a:cubicBezTo>
                  <a:cubicBezTo>
                    <a:pt x="314" y="87"/>
                    <a:pt x="313" y="90"/>
                    <a:pt x="314" y="91"/>
                  </a:cubicBezTo>
                  <a:cubicBezTo>
                    <a:pt x="340" y="113"/>
                    <a:pt x="365" y="135"/>
                    <a:pt x="391" y="157"/>
                  </a:cubicBezTo>
                  <a:cubicBezTo>
                    <a:pt x="362" y="136"/>
                    <a:pt x="333" y="115"/>
                    <a:pt x="303" y="95"/>
                  </a:cubicBezTo>
                  <a:cubicBezTo>
                    <a:pt x="302" y="93"/>
                    <a:pt x="299" y="96"/>
                    <a:pt x="301" y="97"/>
                  </a:cubicBezTo>
                  <a:cubicBezTo>
                    <a:pt x="384" y="167"/>
                    <a:pt x="467" y="237"/>
                    <a:pt x="550" y="307"/>
                  </a:cubicBezTo>
                  <a:cubicBezTo>
                    <a:pt x="468" y="240"/>
                    <a:pt x="385" y="174"/>
                    <a:pt x="303" y="107"/>
                  </a:cubicBezTo>
                  <a:cubicBezTo>
                    <a:pt x="301" y="105"/>
                    <a:pt x="299" y="108"/>
                    <a:pt x="300" y="109"/>
                  </a:cubicBezTo>
                  <a:cubicBezTo>
                    <a:pt x="308" y="118"/>
                    <a:pt x="315" y="126"/>
                    <a:pt x="323" y="134"/>
                  </a:cubicBezTo>
                  <a:cubicBezTo>
                    <a:pt x="321" y="132"/>
                    <a:pt x="319" y="130"/>
                    <a:pt x="317" y="128"/>
                  </a:cubicBezTo>
                  <a:cubicBezTo>
                    <a:pt x="315" y="127"/>
                    <a:pt x="312" y="129"/>
                    <a:pt x="314" y="131"/>
                  </a:cubicBezTo>
                  <a:cubicBezTo>
                    <a:pt x="349" y="169"/>
                    <a:pt x="384" y="207"/>
                    <a:pt x="421" y="243"/>
                  </a:cubicBezTo>
                  <a:cubicBezTo>
                    <a:pt x="396" y="223"/>
                    <a:pt x="371" y="202"/>
                    <a:pt x="345" y="182"/>
                  </a:cubicBezTo>
                  <a:cubicBezTo>
                    <a:pt x="344" y="181"/>
                    <a:pt x="342" y="182"/>
                    <a:pt x="342" y="184"/>
                  </a:cubicBezTo>
                  <a:cubicBezTo>
                    <a:pt x="336" y="179"/>
                    <a:pt x="330" y="173"/>
                    <a:pt x="324" y="168"/>
                  </a:cubicBezTo>
                  <a:cubicBezTo>
                    <a:pt x="322" y="166"/>
                    <a:pt x="320" y="169"/>
                    <a:pt x="321" y="170"/>
                  </a:cubicBezTo>
                  <a:cubicBezTo>
                    <a:pt x="342" y="194"/>
                    <a:pt x="363" y="218"/>
                    <a:pt x="384" y="242"/>
                  </a:cubicBezTo>
                  <a:cubicBezTo>
                    <a:pt x="369" y="228"/>
                    <a:pt x="354" y="215"/>
                    <a:pt x="339" y="202"/>
                  </a:cubicBezTo>
                  <a:cubicBezTo>
                    <a:pt x="337" y="200"/>
                    <a:pt x="335" y="202"/>
                    <a:pt x="336" y="204"/>
                  </a:cubicBezTo>
                  <a:cubicBezTo>
                    <a:pt x="358" y="236"/>
                    <a:pt x="384" y="266"/>
                    <a:pt x="410" y="294"/>
                  </a:cubicBezTo>
                  <a:cubicBezTo>
                    <a:pt x="379" y="267"/>
                    <a:pt x="348" y="240"/>
                    <a:pt x="317" y="212"/>
                  </a:cubicBezTo>
                  <a:cubicBezTo>
                    <a:pt x="315" y="211"/>
                    <a:pt x="313" y="214"/>
                    <a:pt x="315" y="215"/>
                  </a:cubicBezTo>
                  <a:cubicBezTo>
                    <a:pt x="396" y="287"/>
                    <a:pt x="477" y="359"/>
                    <a:pt x="559" y="432"/>
                  </a:cubicBezTo>
                  <a:cubicBezTo>
                    <a:pt x="619" y="487"/>
                    <a:pt x="680" y="542"/>
                    <a:pt x="739" y="599"/>
                  </a:cubicBezTo>
                  <a:cubicBezTo>
                    <a:pt x="593" y="475"/>
                    <a:pt x="450" y="348"/>
                    <a:pt x="310" y="219"/>
                  </a:cubicBezTo>
                  <a:cubicBezTo>
                    <a:pt x="309" y="218"/>
                    <a:pt x="308" y="219"/>
                    <a:pt x="309" y="220"/>
                  </a:cubicBezTo>
                  <a:cubicBezTo>
                    <a:pt x="333" y="243"/>
                    <a:pt x="358" y="267"/>
                    <a:pt x="383" y="290"/>
                  </a:cubicBezTo>
                  <a:cubicBezTo>
                    <a:pt x="298" y="214"/>
                    <a:pt x="298" y="214"/>
                    <a:pt x="298" y="214"/>
                  </a:cubicBezTo>
                  <a:cubicBezTo>
                    <a:pt x="293" y="204"/>
                    <a:pt x="286" y="195"/>
                    <a:pt x="279" y="186"/>
                  </a:cubicBezTo>
                  <a:cubicBezTo>
                    <a:pt x="277" y="184"/>
                    <a:pt x="271" y="180"/>
                    <a:pt x="275" y="180"/>
                  </a:cubicBezTo>
                  <a:cubicBezTo>
                    <a:pt x="278" y="180"/>
                    <a:pt x="282" y="184"/>
                    <a:pt x="285" y="185"/>
                  </a:cubicBezTo>
                  <a:cubicBezTo>
                    <a:pt x="294" y="190"/>
                    <a:pt x="302" y="195"/>
                    <a:pt x="310" y="202"/>
                  </a:cubicBezTo>
                  <a:cubicBezTo>
                    <a:pt x="311" y="203"/>
                    <a:pt x="313" y="201"/>
                    <a:pt x="312" y="200"/>
                  </a:cubicBezTo>
                  <a:cubicBezTo>
                    <a:pt x="299" y="185"/>
                    <a:pt x="286" y="169"/>
                    <a:pt x="273" y="154"/>
                  </a:cubicBezTo>
                  <a:cubicBezTo>
                    <a:pt x="282" y="158"/>
                    <a:pt x="290" y="164"/>
                    <a:pt x="297" y="171"/>
                  </a:cubicBezTo>
                  <a:cubicBezTo>
                    <a:pt x="299" y="172"/>
                    <a:pt x="301" y="170"/>
                    <a:pt x="299" y="169"/>
                  </a:cubicBezTo>
                  <a:cubicBezTo>
                    <a:pt x="273" y="141"/>
                    <a:pt x="243" y="116"/>
                    <a:pt x="211" y="95"/>
                  </a:cubicBezTo>
                  <a:cubicBezTo>
                    <a:pt x="210" y="94"/>
                    <a:pt x="209" y="96"/>
                    <a:pt x="210" y="97"/>
                  </a:cubicBezTo>
                  <a:cubicBezTo>
                    <a:pt x="218" y="108"/>
                    <a:pt x="227" y="119"/>
                    <a:pt x="237" y="129"/>
                  </a:cubicBezTo>
                  <a:cubicBezTo>
                    <a:pt x="221" y="116"/>
                    <a:pt x="208" y="101"/>
                    <a:pt x="197" y="83"/>
                  </a:cubicBezTo>
                  <a:cubicBezTo>
                    <a:pt x="196" y="82"/>
                    <a:pt x="195" y="83"/>
                    <a:pt x="195" y="84"/>
                  </a:cubicBezTo>
                  <a:cubicBezTo>
                    <a:pt x="209" y="109"/>
                    <a:pt x="229" y="129"/>
                    <a:pt x="252" y="145"/>
                  </a:cubicBezTo>
                  <a:cubicBezTo>
                    <a:pt x="253" y="145"/>
                    <a:pt x="255" y="144"/>
                    <a:pt x="254" y="143"/>
                  </a:cubicBezTo>
                  <a:cubicBezTo>
                    <a:pt x="244" y="133"/>
                    <a:pt x="234" y="124"/>
                    <a:pt x="225" y="113"/>
                  </a:cubicBezTo>
                  <a:cubicBezTo>
                    <a:pt x="223" y="110"/>
                    <a:pt x="220" y="106"/>
                    <a:pt x="217" y="103"/>
                  </a:cubicBezTo>
                  <a:cubicBezTo>
                    <a:pt x="216" y="101"/>
                    <a:pt x="211" y="98"/>
                    <a:pt x="216" y="101"/>
                  </a:cubicBezTo>
                  <a:cubicBezTo>
                    <a:pt x="221" y="105"/>
                    <a:pt x="227" y="109"/>
                    <a:pt x="232" y="113"/>
                  </a:cubicBezTo>
                  <a:cubicBezTo>
                    <a:pt x="250" y="127"/>
                    <a:pt x="266" y="141"/>
                    <a:pt x="282" y="156"/>
                  </a:cubicBezTo>
                  <a:cubicBezTo>
                    <a:pt x="278" y="153"/>
                    <a:pt x="273" y="151"/>
                    <a:pt x="268" y="149"/>
                  </a:cubicBezTo>
                  <a:cubicBezTo>
                    <a:pt x="267" y="148"/>
                    <a:pt x="266" y="150"/>
                    <a:pt x="267" y="151"/>
                  </a:cubicBezTo>
                  <a:cubicBezTo>
                    <a:pt x="278" y="165"/>
                    <a:pt x="290" y="178"/>
                    <a:pt x="301" y="192"/>
                  </a:cubicBezTo>
                  <a:cubicBezTo>
                    <a:pt x="292" y="185"/>
                    <a:pt x="281" y="180"/>
                    <a:pt x="270" y="175"/>
                  </a:cubicBezTo>
                  <a:cubicBezTo>
                    <a:pt x="269" y="175"/>
                    <a:pt x="268" y="177"/>
                    <a:pt x="269" y="178"/>
                  </a:cubicBezTo>
                  <a:cubicBezTo>
                    <a:pt x="277" y="187"/>
                    <a:pt x="285" y="198"/>
                    <a:pt x="292" y="209"/>
                  </a:cubicBezTo>
                  <a:cubicBezTo>
                    <a:pt x="270" y="189"/>
                    <a:pt x="270" y="189"/>
                    <a:pt x="270" y="189"/>
                  </a:cubicBezTo>
                  <a:cubicBezTo>
                    <a:pt x="267" y="187"/>
                    <a:pt x="264" y="190"/>
                    <a:pt x="266" y="192"/>
                  </a:cubicBezTo>
                  <a:cubicBezTo>
                    <a:pt x="309" y="237"/>
                    <a:pt x="353" y="281"/>
                    <a:pt x="397" y="324"/>
                  </a:cubicBezTo>
                  <a:cubicBezTo>
                    <a:pt x="387" y="315"/>
                    <a:pt x="378" y="306"/>
                    <a:pt x="368" y="298"/>
                  </a:cubicBezTo>
                  <a:cubicBezTo>
                    <a:pt x="362" y="292"/>
                    <a:pt x="355" y="287"/>
                    <a:pt x="349" y="281"/>
                  </a:cubicBezTo>
                  <a:cubicBezTo>
                    <a:pt x="344" y="277"/>
                    <a:pt x="339" y="272"/>
                    <a:pt x="335" y="268"/>
                  </a:cubicBezTo>
                  <a:cubicBezTo>
                    <a:pt x="292" y="228"/>
                    <a:pt x="249" y="189"/>
                    <a:pt x="207" y="149"/>
                  </a:cubicBezTo>
                  <a:cubicBezTo>
                    <a:pt x="205" y="147"/>
                    <a:pt x="202" y="149"/>
                    <a:pt x="204" y="151"/>
                  </a:cubicBezTo>
                  <a:cubicBezTo>
                    <a:pt x="220" y="175"/>
                    <a:pt x="237" y="198"/>
                    <a:pt x="254" y="221"/>
                  </a:cubicBezTo>
                  <a:cubicBezTo>
                    <a:pt x="227" y="196"/>
                    <a:pt x="199" y="171"/>
                    <a:pt x="172" y="145"/>
                  </a:cubicBezTo>
                  <a:cubicBezTo>
                    <a:pt x="169" y="143"/>
                    <a:pt x="166" y="146"/>
                    <a:pt x="168" y="148"/>
                  </a:cubicBezTo>
                  <a:cubicBezTo>
                    <a:pt x="277" y="253"/>
                    <a:pt x="277" y="253"/>
                    <a:pt x="277" y="253"/>
                  </a:cubicBezTo>
                  <a:cubicBezTo>
                    <a:pt x="278" y="254"/>
                    <a:pt x="280" y="253"/>
                    <a:pt x="281" y="252"/>
                  </a:cubicBezTo>
                  <a:cubicBezTo>
                    <a:pt x="402" y="363"/>
                    <a:pt x="522" y="474"/>
                    <a:pt x="643" y="586"/>
                  </a:cubicBezTo>
                  <a:cubicBezTo>
                    <a:pt x="540" y="494"/>
                    <a:pt x="437" y="403"/>
                    <a:pt x="333" y="312"/>
                  </a:cubicBezTo>
                  <a:cubicBezTo>
                    <a:pt x="288" y="271"/>
                    <a:pt x="242" y="231"/>
                    <a:pt x="197" y="191"/>
                  </a:cubicBezTo>
                  <a:cubicBezTo>
                    <a:pt x="195" y="189"/>
                    <a:pt x="192" y="192"/>
                    <a:pt x="194" y="194"/>
                  </a:cubicBezTo>
                  <a:cubicBezTo>
                    <a:pt x="204" y="204"/>
                    <a:pt x="214" y="215"/>
                    <a:pt x="224" y="226"/>
                  </a:cubicBezTo>
                  <a:cubicBezTo>
                    <a:pt x="213" y="215"/>
                    <a:pt x="201" y="204"/>
                    <a:pt x="189" y="194"/>
                  </a:cubicBezTo>
                  <a:cubicBezTo>
                    <a:pt x="187" y="192"/>
                    <a:pt x="184" y="195"/>
                    <a:pt x="186" y="197"/>
                  </a:cubicBezTo>
                  <a:cubicBezTo>
                    <a:pt x="340" y="366"/>
                    <a:pt x="506" y="524"/>
                    <a:pt x="675" y="679"/>
                  </a:cubicBezTo>
                  <a:cubicBezTo>
                    <a:pt x="703" y="706"/>
                    <a:pt x="732" y="732"/>
                    <a:pt x="761" y="758"/>
                  </a:cubicBezTo>
                  <a:cubicBezTo>
                    <a:pt x="598" y="623"/>
                    <a:pt x="447" y="475"/>
                    <a:pt x="300" y="323"/>
                  </a:cubicBezTo>
                  <a:cubicBezTo>
                    <a:pt x="252" y="275"/>
                    <a:pt x="206" y="226"/>
                    <a:pt x="159" y="177"/>
                  </a:cubicBezTo>
                  <a:cubicBezTo>
                    <a:pt x="157" y="175"/>
                    <a:pt x="154" y="178"/>
                    <a:pt x="156" y="181"/>
                  </a:cubicBezTo>
                  <a:cubicBezTo>
                    <a:pt x="220" y="259"/>
                    <a:pt x="288" y="334"/>
                    <a:pt x="359" y="407"/>
                  </a:cubicBezTo>
                  <a:cubicBezTo>
                    <a:pt x="337" y="385"/>
                    <a:pt x="315" y="363"/>
                    <a:pt x="293" y="341"/>
                  </a:cubicBezTo>
                  <a:cubicBezTo>
                    <a:pt x="244" y="292"/>
                    <a:pt x="195" y="242"/>
                    <a:pt x="147" y="191"/>
                  </a:cubicBezTo>
                  <a:cubicBezTo>
                    <a:pt x="145" y="189"/>
                    <a:pt x="142" y="192"/>
                    <a:pt x="144" y="194"/>
                  </a:cubicBezTo>
                  <a:cubicBezTo>
                    <a:pt x="232" y="303"/>
                    <a:pt x="333" y="397"/>
                    <a:pt x="436" y="490"/>
                  </a:cubicBezTo>
                  <a:cubicBezTo>
                    <a:pt x="513" y="565"/>
                    <a:pt x="590" y="639"/>
                    <a:pt x="670" y="710"/>
                  </a:cubicBezTo>
                  <a:cubicBezTo>
                    <a:pt x="683" y="722"/>
                    <a:pt x="696" y="733"/>
                    <a:pt x="709" y="745"/>
                  </a:cubicBezTo>
                  <a:cubicBezTo>
                    <a:pt x="734" y="771"/>
                    <a:pt x="759" y="798"/>
                    <a:pt x="782" y="826"/>
                  </a:cubicBezTo>
                  <a:cubicBezTo>
                    <a:pt x="613" y="665"/>
                    <a:pt x="444" y="504"/>
                    <a:pt x="275" y="344"/>
                  </a:cubicBezTo>
                  <a:cubicBezTo>
                    <a:pt x="123" y="199"/>
                    <a:pt x="123" y="199"/>
                    <a:pt x="123" y="199"/>
                  </a:cubicBezTo>
                  <a:cubicBezTo>
                    <a:pt x="121" y="197"/>
                    <a:pt x="118" y="199"/>
                    <a:pt x="119" y="201"/>
                  </a:cubicBezTo>
                  <a:cubicBezTo>
                    <a:pt x="120" y="202"/>
                    <a:pt x="120" y="203"/>
                    <a:pt x="121" y="203"/>
                  </a:cubicBezTo>
                  <a:cubicBezTo>
                    <a:pt x="118" y="200"/>
                    <a:pt x="114" y="197"/>
                    <a:pt x="111" y="194"/>
                  </a:cubicBezTo>
                  <a:cubicBezTo>
                    <a:pt x="110" y="192"/>
                    <a:pt x="107" y="194"/>
                    <a:pt x="108" y="196"/>
                  </a:cubicBezTo>
                  <a:cubicBezTo>
                    <a:pt x="120" y="218"/>
                    <a:pt x="134" y="238"/>
                    <a:pt x="149" y="258"/>
                  </a:cubicBezTo>
                  <a:cubicBezTo>
                    <a:pt x="130" y="242"/>
                    <a:pt x="110" y="227"/>
                    <a:pt x="86" y="218"/>
                  </a:cubicBezTo>
                  <a:cubicBezTo>
                    <a:pt x="84" y="217"/>
                    <a:pt x="83" y="220"/>
                    <a:pt x="84" y="222"/>
                  </a:cubicBezTo>
                  <a:cubicBezTo>
                    <a:pt x="88" y="226"/>
                    <a:pt x="92" y="230"/>
                    <a:pt x="95" y="234"/>
                  </a:cubicBezTo>
                  <a:cubicBezTo>
                    <a:pt x="87" y="228"/>
                    <a:pt x="78" y="222"/>
                    <a:pt x="68" y="218"/>
                  </a:cubicBezTo>
                  <a:cubicBezTo>
                    <a:pt x="66" y="217"/>
                    <a:pt x="64" y="219"/>
                    <a:pt x="66" y="221"/>
                  </a:cubicBezTo>
                  <a:cubicBezTo>
                    <a:pt x="113" y="276"/>
                    <a:pt x="166" y="326"/>
                    <a:pt x="219" y="376"/>
                  </a:cubicBezTo>
                  <a:cubicBezTo>
                    <a:pt x="242" y="404"/>
                    <a:pt x="266" y="432"/>
                    <a:pt x="290" y="459"/>
                  </a:cubicBezTo>
                  <a:cubicBezTo>
                    <a:pt x="271" y="440"/>
                    <a:pt x="251" y="420"/>
                    <a:pt x="232" y="400"/>
                  </a:cubicBezTo>
                  <a:cubicBezTo>
                    <a:pt x="178" y="344"/>
                    <a:pt x="125" y="288"/>
                    <a:pt x="73" y="231"/>
                  </a:cubicBezTo>
                  <a:cubicBezTo>
                    <a:pt x="71" y="229"/>
                    <a:pt x="68" y="232"/>
                    <a:pt x="69" y="233"/>
                  </a:cubicBezTo>
                  <a:cubicBezTo>
                    <a:pt x="105" y="286"/>
                    <a:pt x="150" y="330"/>
                    <a:pt x="195" y="374"/>
                  </a:cubicBezTo>
                  <a:cubicBezTo>
                    <a:pt x="245" y="423"/>
                    <a:pt x="296" y="472"/>
                    <a:pt x="346" y="522"/>
                  </a:cubicBezTo>
                  <a:cubicBezTo>
                    <a:pt x="346" y="522"/>
                    <a:pt x="347" y="522"/>
                    <a:pt x="347" y="522"/>
                  </a:cubicBezTo>
                  <a:cubicBezTo>
                    <a:pt x="347" y="522"/>
                    <a:pt x="347" y="523"/>
                    <a:pt x="347" y="523"/>
                  </a:cubicBezTo>
                  <a:cubicBezTo>
                    <a:pt x="443" y="628"/>
                    <a:pt x="543" y="730"/>
                    <a:pt x="648" y="826"/>
                  </a:cubicBezTo>
                  <a:cubicBezTo>
                    <a:pt x="674" y="849"/>
                    <a:pt x="699" y="872"/>
                    <a:pt x="727" y="893"/>
                  </a:cubicBezTo>
                  <a:cubicBezTo>
                    <a:pt x="753" y="919"/>
                    <a:pt x="779" y="944"/>
                    <a:pt x="805" y="970"/>
                  </a:cubicBezTo>
                  <a:cubicBezTo>
                    <a:pt x="754" y="932"/>
                    <a:pt x="706" y="892"/>
                    <a:pt x="659" y="851"/>
                  </a:cubicBezTo>
                  <a:cubicBezTo>
                    <a:pt x="630" y="824"/>
                    <a:pt x="602" y="798"/>
                    <a:pt x="574" y="772"/>
                  </a:cubicBezTo>
                  <a:cubicBezTo>
                    <a:pt x="454" y="656"/>
                    <a:pt x="343" y="532"/>
                    <a:pt x="229" y="412"/>
                  </a:cubicBezTo>
                  <a:cubicBezTo>
                    <a:pt x="175" y="356"/>
                    <a:pt x="121" y="301"/>
                    <a:pt x="65" y="247"/>
                  </a:cubicBezTo>
                  <a:cubicBezTo>
                    <a:pt x="63" y="246"/>
                    <a:pt x="60" y="248"/>
                    <a:pt x="62" y="250"/>
                  </a:cubicBezTo>
                  <a:cubicBezTo>
                    <a:pt x="176" y="374"/>
                    <a:pt x="290" y="497"/>
                    <a:pt x="408" y="618"/>
                  </a:cubicBezTo>
                  <a:cubicBezTo>
                    <a:pt x="340" y="555"/>
                    <a:pt x="273" y="491"/>
                    <a:pt x="208" y="424"/>
                  </a:cubicBezTo>
                  <a:cubicBezTo>
                    <a:pt x="206" y="421"/>
                    <a:pt x="204" y="418"/>
                    <a:pt x="201" y="415"/>
                  </a:cubicBezTo>
                  <a:cubicBezTo>
                    <a:pt x="170" y="378"/>
                    <a:pt x="137" y="341"/>
                    <a:pt x="101" y="308"/>
                  </a:cubicBezTo>
                  <a:cubicBezTo>
                    <a:pt x="73" y="275"/>
                    <a:pt x="45" y="241"/>
                    <a:pt x="19" y="206"/>
                  </a:cubicBezTo>
                  <a:cubicBezTo>
                    <a:pt x="17" y="205"/>
                    <a:pt x="14" y="206"/>
                    <a:pt x="15" y="208"/>
                  </a:cubicBezTo>
                  <a:cubicBezTo>
                    <a:pt x="25" y="227"/>
                    <a:pt x="36" y="245"/>
                    <a:pt x="48" y="261"/>
                  </a:cubicBezTo>
                  <a:cubicBezTo>
                    <a:pt x="46" y="260"/>
                    <a:pt x="44" y="259"/>
                    <a:pt x="43" y="257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2" y="257"/>
                    <a:pt x="42" y="257"/>
                    <a:pt x="42" y="257"/>
                  </a:cubicBezTo>
                  <a:cubicBezTo>
                    <a:pt x="40" y="255"/>
                    <a:pt x="38" y="259"/>
                    <a:pt x="40" y="260"/>
                  </a:cubicBezTo>
                  <a:cubicBezTo>
                    <a:pt x="100" y="324"/>
                    <a:pt x="161" y="388"/>
                    <a:pt x="222" y="450"/>
                  </a:cubicBezTo>
                  <a:cubicBezTo>
                    <a:pt x="231" y="460"/>
                    <a:pt x="239" y="469"/>
                    <a:pt x="248" y="478"/>
                  </a:cubicBezTo>
                  <a:cubicBezTo>
                    <a:pt x="271" y="506"/>
                    <a:pt x="294" y="533"/>
                    <a:pt x="317" y="560"/>
                  </a:cubicBezTo>
                  <a:cubicBezTo>
                    <a:pt x="343" y="590"/>
                    <a:pt x="369" y="619"/>
                    <a:pt x="395" y="648"/>
                  </a:cubicBezTo>
                  <a:cubicBezTo>
                    <a:pt x="334" y="584"/>
                    <a:pt x="273" y="518"/>
                    <a:pt x="213" y="453"/>
                  </a:cubicBezTo>
                  <a:cubicBezTo>
                    <a:pt x="157" y="393"/>
                    <a:pt x="102" y="333"/>
                    <a:pt x="46" y="274"/>
                  </a:cubicBezTo>
                  <a:cubicBezTo>
                    <a:pt x="44" y="272"/>
                    <a:pt x="41" y="274"/>
                    <a:pt x="43" y="276"/>
                  </a:cubicBezTo>
                  <a:cubicBezTo>
                    <a:pt x="126" y="372"/>
                    <a:pt x="210" y="468"/>
                    <a:pt x="295" y="562"/>
                  </a:cubicBezTo>
                  <a:cubicBezTo>
                    <a:pt x="261" y="526"/>
                    <a:pt x="228" y="489"/>
                    <a:pt x="194" y="452"/>
                  </a:cubicBezTo>
                  <a:cubicBezTo>
                    <a:pt x="142" y="394"/>
                    <a:pt x="90" y="335"/>
                    <a:pt x="39" y="275"/>
                  </a:cubicBezTo>
                  <a:cubicBezTo>
                    <a:pt x="37" y="273"/>
                    <a:pt x="34" y="276"/>
                    <a:pt x="36" y="278"/>
                  </a:cubicBezTo>
                  <a:cubicBezTo>
                    <a:pt x="106" y="365"/>
                    <a:pt x="179" y="450"/>
                    <a:pt x="253" y="534"/>
                  </a:cubicBezTo>
                  <a:cubicBezTo>
                    <a:pt x="229" y="507"/>
                    <a:pt x="204" y="480"/>
                    <a:pt x="180" y="454"/>
                  </a:cubicBezTo>
                  <a:cubicBezTo>
                    <a:pt x="126" y="395"/>
                    <a:pt x="72" y="337"/>
                    <a:pt x="19" y="278"/>
                  </a:cubicBezTo>
                  <a:cubicBezTo>
                    <a:pt x="17" y="276"/>
                    <a:pt x="15" y="279"/>
                    <a:pt x="16" y="281"/>
                  </a:cubicBezTo>
                  <a:cubicBezTo>
                    <a:pt x="43" y="313"/>
                    <a:pt x="70" y="345"/>
                    <a:pt x="97" y="377"/>
                  </a:cubicBezTo>
                  <a:cubicBezTo>
                    <a:pt x="69" y="347"/>
                    <a:pt x="40" y="316"/>
                    <a:pt x="11" y="286"/>
                  </a:cubicBezTo>
                  <a:cubicBezTo>
                    <a:pt x="10" y="285"/>
                    <a:pt x="9" y="287"/>
                    <a:pt x="10" y="288"/>
                  </a:cubicBezTo>
                  <a:cubicBezTo>
                    <a:pt x="51" y="332"/>
                    <a:pt x="93" y="377"/>
                    <a:pt x="135" y="421"/>
                  </a:cubicBezTo>
                  <a:cubicBezTo>
                    <a:pt x="172" y="465"/>
                    <a:pt x="210" y="508"/>
                    <a:pt x="248" y="552"/>
                  </a:cubicBezTo>
                  <a:cubicBezTo>
                    <a:pt x="247" y="552"/>
                    <a:pt x="247" y="553"/>
                    <a:pt x="248" y="554"/>
                  </a:cubicBezTo>
                  <a:cubicBezTo>
                    <a:pt x="256" y="567"/>
                    <a:pt x="264" y="579"/>
                    <a:pt x="273" y="591"/>
                  </a:cubicBezTo>
                  <a:cubicBezTo>
                    <a:pt x="183" y="492"/>
                    <a:pt x="93" y="393"/>
                    <a:pt x="1" y="295"/>
                  </a:cubicBezTo>
                  <a:cubicBezTo>
                    <a:pt x="1" y="294"/>
                    <a:pt x="0" y="295"/>
                    <a:pt x="0" y="296"/>
                  </a:cubicBezTo>
                  <a:cubicBezTo>
                    <a:pt x="100" y="409"/>
                    <a:pt x="202" y="520"/>
                    <a:pt x="304" y="632"/>
                  </a:cubicBezTo>
                  <a:cubicBezTo>
                    <a:pt x="339" y="675"/>
                    <a:pt x="379" y="716"/>
                    <a:pt x="419" y="755"/>
                  </a:cubicBezTo>
                  <a:cubicBezTo>
                    <a:pt x="462" y="797"/>
                    <a:pt x="505" y="839"/>
                    <a:pt x="549" y="880"/>
                  </a:cubicBezTo>
                  <a:cubicBezTo>
                    <a:pt x="576" y="908"/>
                    <a:pt x="604" y="935"/>
                    <a:pt x="632" y="961"/>
                  </a:cubicBezTo>
                  <a:cubicBezTo>
                    <a:pt x="649" y="977"/>
                    <a:pt x="666" y="993"/>
                    <a:pt x="684" y="1009"/>
                  </a:cubicBezTo>
                  <a:cubicBezTo>
                    <a:pt x="707" y="1031"/>
                    <a:pt x="730" y="1053"/>
                    <a:pt x="753" y="1075"/>
                  </a:cubicBezTo>
                  <a:cubicBezTo>
                    <a:pt x="755" y="1077"/>
                    <a:pt x="757" y="1075"/>
                    <a:pt x="756" y="1073"/>
                  </a:cubicBezTo>
                  <a:cubicBezTo>
                    <a:pt x="754" y="1071"/>
                    <a:pt x="751" y="1068"/>
                    <a:pt x="749" y="1066"/>
                  </a:cubicBezTo>
                  <a:cubicBezTo>
                    <a:pt x="749" y="1066"/>
                    <a:pt x="750" y="1066"/>
                    <a:pt x="750" y="1066"/>
                  </a:cubicBezTo>
                  <a:cubicBezTo>
                    <a:pt x="752" y="1068"/>
                    <a:pt x="754" y="1066"/>
                    <a:pt x="752" y="1064"/>
                  </a:cubicBezTo>
                  <a:cubicBezTo>
                    <a:pt x="724" y="1034"/>
                    <a:pt x="695" y="1004"/>
                    <a:pt x="666" y="974"/>
                  </a:cubicBezTo>
                  <a:cubicBezTo>
                    <a:pt x="700" y="1003"/>
                    <a:pt x="735" y="1031"/>
                    <a:pt x="770" y="1059"/>
                  </a:cubicBezTo>
                  <a:cubicBezTo>
                    <a:pt x="772" y="1060"/>
                    <a:pt x="775" y="1058"/>
                    <a:pt x="773" y="1056"/>
                  </a:cubicBezTo>
                  <a:cubicBezTo>
                    <a:pt x="567" y="867"/>
                    <a:pt x="372" y="666"/>
                    <a:pt x="190" y="455"/>
                  </a:cubicBezTo>
                  <a:cubicBezTo>
                    <a:pt x="177" y="440"/>
                    <a:pt x="165" y="426"/>
                    <a:pt x="152" y="411"/>
                  </a:cubicBezTo>
                  <a:cubicBezTo>
                    <a:pt x="266" y="540"/>
                    <a:pt x="383" y="665"/>
                    <a:pt x="505" y="786"/>
                  </a:cubicBezTo>
                  <a:cubicBezTo>
                    <a:pt x="537" y="819"/>
                    <a:pt x="570" y="851"/>
                    <a:pt x="603" y="883"/>
                  </a:cubicBezTo>
                  <a:cubicBezTo>
                    <a:pt x="659" y="937"/>
                    <a:pt x="717" y="990"/>
                    <a:pt x="777" y="1041"/>
                  </a:cubicBezTo>
                  <a:cubicBezTo>
                    <a:pt x="779" y="1043"/>
                    <a:pt x="781" y="1040"/>
                    <a:pt x="780" y="1038"/>
                  </a:cubicBezTo>
                  <a:cubicBezTo>
                    <a:pt x="681" y="950"/>
                    <a:pt x="585" y="859"/>
                    <a:pt x="491" y="765"/>
                  </a:cubicBezTo>
                  <a:cubicBezTo>
                    <a:pt x="391" y="663"/>
                    <a:pt x="295" y="558"/>
                    <a:pt x="201" y="451"/>
                  </a:cubicBezTo>
                  <a:cubicBezTo>
                    <a:pt x="179" y="426"/>
                    <a:pt x="158" y="402"/>
                    <a:pt x="137" y="378"/>
                  </a:cubicBezTo>
                  <a:cubicBezTo>
                    <a:pt x="202" y="449"/>
                    <a:pt x="268" y="519"/>
                    <a:pt x="334" y="590"/>
                  </a:cubicBezTo>
                  <a:cubicBezTo>
                    <a:pt x="396" y="656"/>
                    <a:pt x="459" y="721"/>
                    <a:pt x="525" y="783"/>
                  </a:cubicBezTo>
                  <a:cubicBezTo>
                    <a:pt x="552" y="811"/>
                    <a:pt x="581" y="839"/>
                    <a:pt x="609" y="866"/>
                  </a:cubicBezTo>
                  <a:cubicBezTo>
                    <a:pt x="667" y="921"/>
                    <a:pt x="726" y="974"/>
                    <a:pt x="786" y="1025"/>
                  </a:cubicBezTo>
                  <a:cubicBezTo>
                    <a:pt x="788" y="1027"/>
                    <a:pt x="791" y="1025"/>
                    <a:pt x="790" y="1023"/>
                  </a:cubicBezTo>
                  <a:cubicBezTo>
                    <a:pt x="752" y="971"/>
                    <a:pt x="702" y="933"/>
                    <a:pt x="653" y="892"/>
                  </a:cubicBezTo>
                  <a:cubicBezTo>
                    <a:pt x="610" y="857"/>
                    <a:pt x="569" y="819"/>
                    <a:pt x="528" y="781"/>
                  </a:cubicBezTo>
                  <a:cubicBezTo>
                    <a:pt x="511" y="764"/>
                    <a:pt x="494" y="747"/>
                    <a:pt x="477" y="729"/>
                  </a:cubicBezTo>
                  <a:cubicBezTo>
                    <a:pt x="415" y="664"/>
                    <a:pt x="355" y="597"/>
                    <a:pt x="297" y="529"/>
                  </a:cubicBezTo>
                  <a:cubicBezTo>
                    <a:pt x="300" y="532"/>
                    <a:pt x="304" y="536"/>
                    <a:pt x="307" y="539"/>
                  </a:cubicBezTo>
                  <a:cubicBezTo>
                    <a:pt x="411" y="647"/>
                    <a:pt x="517" y="755"/>
                    <a:pt x="627" y="856"/>
                  </a:cubicBezTo>
                  <a:cubicBezTo>
                    <a:pt x="668" y="894"/>
                    <a:pt x="710" y="930"/>
                    <a:pt x="752" y="965"/>
                  </a:cubicBezTo>
                  <a:cubicBezTo>
                    <a:pt x="777" y="987"/>
                    <a:pt x="801" y="1010"/>
                    <a:pt x="825" y="1032"/>
                  </a:cubicBezTo>
                  <a:cubicBezTo>
                    <a:pt x="828" y="1034"/>
                    <a:pt x="831" y="1030"/>
                    <a:pt x="829" y="1029"/>
                  </a:cubicBezTo>
                  <a:cubicBezTo>
                    <a:pt x="823" y="1023"/>
                    <a:pt x="817" y="1018"/>
                    <a:pt x="811" y="1013"/>
                  </a:cubicBezTo>
                  <a:cubicBezTo>
                    <a:pt x="815" y="1015"/>
                    <a:pt x="818" y="1018"/>
                    <a:pt x="821" y="1021"/>
                  </a:cubicBezTo>
                  <a:cubicBezTo>
                    <a:pt x="822" y="1021"/>
                    <a:pt x="823" y="1020"/>
                    <a:pt x="822" y="1019"/>
                  </a:cubicBezTo>
                  <a:cubicBezTo>
                    <a:pt x="812" y="1011"/>
                    <a:pt x="801" y="1002"/>
                    <a:pt x="791" y="994"/>
                  </a:cubicBezTo>
                  <a:cubicBezTo>
                    <a:pt x="605" y="825"/>
                    <a:pt x="424" y="650"/>
                    <a:pt x="248" y="471"/>
                  </a:cubicBezTo>
                  <a:cubicBezTo>
                    <a:pt x="246" y="468"/>
                    <a:pt x="243" y="465"/>
                    <a:pt x="240" y="462"/>
                  </a:cubicBezTo>
                  <a:cubicBezTo>
                    <a:pt x="261" y="483"/>
                    <a:pt x="282" y="503"/>
                    <a:pt x="303" y="524"/>
                  </a:cubicBezTo>
                  <a:cubicBezTo>
                    <a:pt x="360" y="579"/>
                    <a:pt x="418" y="633"/>
                    <a:pt x="476" y="687"/>
                  </a:cubicBezTo>
                  <a:cubicBezTo>
                    <a:pt x="531" y="742"/>
                    <a:pt x="588" y="797"/>
                    <a:pt x="645" y="850"/>
                  </a:cubicBezTo>
                  <a:cubicBezTo>
                    <a:pt x="703" y="904"/>
                    <a:pt x="762" y="957"/>
                    <a:pt x="822" y="1008"/>
                  </a:cubicBezTo>
                  <a:cubicBezTo>
                    <a:pt x="824" y="1009"/>
                    <a:pt x="827" y="1007"/>
                    <a:pt x="825" y="1005"/>
                  </a:cubicBezTo>
                  <a:cubicBezTo>
                    <a:pt x="793" y="975"/>
                    <a:pt x="760" y="945"/>
                    <a:pt x="728" y="915"/>
                  </a:cubicBezTo>
                  <a:cubicBezTo>
                    <a:pt x="759" y="940"/>
                    <a:pt x="791" y="965"/>
                    <a:pt x="824" y="989"/>
                  </a:cubicBezTo>
                  <a:cubicBezTo>
                    <a:pt x="826" y="990"/>
                    <a:pt x="828" y="987"/>
                    <a:pt x="826" y="985"/>
                  </a:cubicBezTo>
                  <a:cubicBezTo>
                    <a:pt x="801" y="961"/>
                    <a:pt x="776" y="936"/>
                    <a:pt x="750" y="911"/>
                  </a:cubicBezTo>
                  <a:cubicBezTo>
                    <a:pt x="775" y="929"/>
                    <a:pt x="801" y="945"/>
                    <a:pt x="828" y="959"/>
                  </a:cubicBezTo>
                  <a:cubicBezTo>
                    <a:pt x="830" y="960"/>
                    <a:pt x="832" y="958"/>
                    <a:pt x="830" y="956"/>
                  </a:cubicBezTo>
                  <a:cubicBezTo>
                    <a:pt x="659" y="812"/>
                    <a:pt x="493" y="661"/>
                    <a:pt x="334" y="503"/>
                  </a:cubicBezTo>
                  <a:cubicBezTo>
                    <a:pt x="302" y="468"/>
                    <a:pt x="271" y="432"/>
                    <a:pt x="241" y="396"/>
                  </a:cubicBezTo>
                  <a:cubicBezTo>
                    <a:pt x="255" y="410"/>
                    <a:pt x="270" y="423"/>
                    <a:pt x="284" y="436"/>
                  </a:cubicBezTo>
                  <a:cubicBezTo>
                    <a:pt x="400" y="556"/>
                    <a:pt x="520" y="671"/>
                    <a:pt x="644" y="781"/>
                  </a:cubicBezTo>
                  <a:cubicBezTo>
                    <a:pt x="700" y="831"/>
                    <a:pt x="757" y="880"/>
                    <a:pt x="815" y="928"/>
                  </a:cubicBezTo>
                  <a:cubicBezTo>
                    <a:pt x="817" y="930"/>
                    <a:pt x="820" y="927"/>
                    <a:pt x="818" y="925"/>
                  </a:cubicBezTo>
                  <a:cubicBezTo>
                    <a:pt x="641" y="761"/>
                    <a:pt x="463" y="597"/>
                    <a:pt x="286" y="433"/>
                  </a:cubicBezTo>
                  <a:cubicBezTo>
                    <a:pt x="271" y="417"/>
                    <a:pt x="255" y="401"/>
                    <a:pt x="240" y="385"/>
                  </a:cubicBezTo>
                  <a:cubicBezTo>
                    <a:pt x="212" y="355"/>
                    <a:pt x="185" y="326"/>
                    <a:pt x="157" y="296"/>
                  </a:cubicBezTo>
                  <a:cubicBezTo>
                    <a:pt x="153" y="291"/>
                    <a:pt x="149" y="286"/>
                    <a:pt x="145" y="282"/>
                  </a:cubicBezTo>
                  <a:cubicBezTo>
                    <a:pt x="136" y="271"/>
                    <a:pt x="126" y="260"/>
                    <a:pt x="116" y="251"/>
                  </a:cubicBezTo>
                  <a:cubicBezTo>
                    <a:pt x="108" y="242"/>
                    <a:pt x="101" y="234"/>
                    <a:pt x="93" y="225"/>
                  </a:cubicBezTo>
                  <a:cubicBezTo>
                    <a:pt x="118" y="237"/>
                    <a:pt x="140" y="253"/>
                    <a:pt x="160" y="272"/>
                  </a:cubicBezTo>
                  <a:cubicBezTo>
                    <a:pt x="204" y="328"/>
                    <a:pt x="255" y="379"/>
                    <a:pt x="307" y="427"/>
                  </a:cubicBezTo>
                  <a:cubicBezTo>
                    <a:pt x="326" y="448"/>
                    <a:pt x="346" y="468"/>
                    <a:pt x="365" y="487"/>
                  </a:cubicBezTo>
                  <a:cubicBezTo>
                    <a:pt x="457" y="583"/>
                    <a:pt x="551" y="676"/>
                    <a:pt x="650" y="765"/>
                  </a:cubicBezTo>
                  <a:cubicBezTo>
                    <a:pt x="705" y="816"/>
                    <a:pt x="762" y="865"/>
                    <a:pt x="821" y="911"/>
                  </a:cubicBezTo>
                  <a:cubicBezTo>
                    <a:pt x="823" y="913"/>
                    <a:pt x="826" y="910"/>
                    <a:pt x="824" y="909"/>
                  </a:cubicBezTo>
                  <a:cubicBezTo>
                    <a:pt x="724" y="814"/>
                    <a:pt x="624" y="720"/>
                    <a:pt x="524" y="626"/>
                  </a:cubicBezTo>
                  <a:cubicBezTo>
                    <a:pt x="375" y="485"/>
                    <a:pt x="375" y="485"/>
                    <a:pt x="375" y="485"/>
                  </a:cubicBezTo>
                  <a:cubicBezTo>
                    <a:pt x="352" y="464"/>
                    <a:pt x="329" y="443"/>
                    <a:pt x="307" y="421"/>
                  </a:cubicBezTo>
                  <a:cubicBezTo>
                    <a:pt x="284" y="397"/>
                    <a:pt x="261" y="374"/>
                    <a:pt x="238" y="350"/>
                  </a:cubicBezTo>
                  <a:cubicBezTo>
                    <a:pt x="215" y="325"/>
                    <a:pt x="193" y="301"/>
                    <a:pt x="169" y="277"/>
                  </a:cubicBezTo>
                  <a:cubicBezTo>
                    <a:pt x="152" y="256"/>
                    <a:pt x="135" y="233"/>
                    <a:pt x="121" y="209"/>
                  </a:cubicBezTo>
                  <a:cubicBezTo>
                    <a:pt x="127" y="216"/>
                    <a:pt x="133" y="222"/>
                    <a:pt x="139" y="228"/>
                  </a:cubicBezTo>
                  <a:cubicBezTo>
                    <a:pt x="168" y="265"/>
                    <a:pt x="201" y="299"/>
                    <a:pt x="235" y="332"/>
                  </a:cubicBezTo>
                  <a:cubicBezTo>
                    <a:pt x="264" y="360"/>
                    <a:pt x="294" y="388"/>
                    <a:pt x="324" y="416"/>
                  </a:cubicBezTo>
                  <a:cubicBezTo>
                    <a:pt x="434" y="529"/>
                    <a:pt x="546" y="640"/>
                    <a:pt x="661" y="747"/>
                  </a:cubicBezTo>
                  <a:cubicBezTo>
                    <a:pt x="714" y="796"/>
                    <a:pt x="767" y="843"/>
                    <a:pt x="822" y="889"/>
                  </a:cubicBezTo>
                  <a:cubicBezTo>
                    <a:pt x="825" y="890"/>
                    <a:pt x="828" y="888"/>
                    <a:pt x="826" y="886"/>
                  </a:cubicBezTo>
                  <a:cubicBezTo>
                    <a:pt x="666" y="734"/>
                    <a:pt x="506" y="583"/>
                    <a:pt x="346" y="432"/>
                  </a:cubicBezTo>
                  <a:cubicBezTo>
                    <a:pt x="321" y="405"/>
                    <a:pt x="295" y="379"/>
                    <a:pt x="269" y="353"/>
                  </a:cubicBezTo>
                  <a:cubicBezTo>
                    <a:pt x="143" y="226"/>
                    <a:pt x="143" y="226"/>
                    <a:pt x="143" y="226"/>
                  </a:cubicBezTo>
                  <a:cubicBezTo>
                    <a:pt x="141" y="223"/>
                    <a:pt x="139" y="221"/>
                    <a:pt x="137" y="219"/>
                  </a:cubicBezTo>
                  <a:cubicBezTo>
                    <a:pt x="310" y="383"/>
                    <a:pt x="482" y="547"/>
                    <a:pt x="655" y="711"/>
                  </a:cubicBezTo>
                  <a:cubicBezTo>
                    <a:pt x="706" y="759"/>
                    <a:pt x="757" y="807"/>
                    <a:pt x="807" y="855"/>
                  </a:cubicBezTo>
                  <a:cubicBezTo>
                    <a:pt x="809" y="857"/>
                    <a:pt x="812" y="855"/>
                    <a:pt x="810" y="852"/>
                  </a:cubicBezTo>
                  <a:cubicBezTo>
                    <a:pt x="788" y="825"/>
                    <a:pt x="765" y="799"/>
                    <a:pt x="742" y="774"/>
                  </a:cubicBezTo>
                  <a:cubicBezTo>
                    <a:pt x="770" y="799"/>
                    <a:pt x="799" y="823"/>
                    <a:pt x="829" y="847"/>
                  </a:cubicBezTo>
                  <a:cubicBezTo>
                    <a:pt x="831" y="849"/>
                    <a:pt x="834" y="846"/>
                    <a:pt x="832" y="844"/>
                  </a:cubicBezTo>
                  <a:close/>
                  <a:moveTo>
                    <a:pt x="676" y="645"/>
                  </a:moveTo>
                  <a:cubicBezTo>
                    <a:pt x="711" y="677"/>
                    <a:pt x="746" y="709"/>
                    <a:pt x="781" y="741"/>
                  </a:cubicBezTo>
                  <a:cubicBezTo>
                    <a:pt x="617" y="616"/>
                    <a:pt x="469" y="473"/>
                    <a:pt x="326" y="325"/>
                  </a:cubicBezTo>
                  <a:cubicBezTo>
                    <a:pt x="326" y="325"/>
                    <a:pt x="326" y="325"/>
                    <a:pt x="326" y="325"/>
                  </a:cubicBezTo>
                  <a:cubicBezTo>
                    <a:pt x="443" y="432"/>
                    <a:pt x="559" y="539"/>
                    <a:pt x="676" y="645"/>
                  </a:cubicBezTo>
                  <a:close/>
                  <a:moveTo>
                    <a:pt x="310" y="32"/>
                  </a:moveTo>
                  <a:cubicBezTo>
                    <a:pt x="343" y="54"/>
                    <a:pt x="376" y="77"/>
                    <a:pt x="408" y="101"/>
                  </a:cubicBezTo>
                  <a:cubicBezTo>
                    <a:pt x="381" y="82"/>
                    <a:pt x="353" y="63"/>
                    <a:pt x="325" y="45"/>
                  </a:cubicBezTo>
                  <a:cubicBezTo>
                    <a:pt x="320" y="40"/>
                    <a:pt x="315" y="36"/>
                    <a:pt x="310" y="32"/>
                  </a:cubicBezTo>
                  <a:close/>
                  <a:moveTo>
                    <a:pt x="444" y="141"/>
                  </a:moveTo>
                  <a:cubicBezTo>
                    <a:pt x="417" y="119"/>
                    <a:pt x="389" y="96"/>
                    <a:pt x="362" y="74"/>
                  </a:cubicBezTo>
                  <a:cubicBezTo>
                    <a:pt x="405" y="104"/>
                    <a:pt x="448" y="134"/>
                    <a:pt x="490" y="165"/>
                  </a:cubicBezTo>
                  <a:cubicBezTo>
                    <a:pt x="502" y="175"/>
                    <a:pt x="515" y="186"/>
                    <a:pt x="527" y="196"/>
                  </a:cubicBezTo>
                  <a:cubicBezTo>
                    <a:pt x="528" y="197"/>
                    <a:pt x="530" y="197"/>
                    <a:pt x="530" y="196"/>
                  </a:cubicBezTo>
                  <a:cubicBezTo>
                    <a:pt x="552" y="212"/>
                    <a:pt x="574" y="229"/>
                    <a:pt x="595" y="247"/>
                  </a:cubicBezTo>
                  <a:cubicBezTo>
                    <a:pt x="569" y="237"/>
                    <a:pt x="546" y="222"/>
                    <a:pt x="524" y="205"/>
                  </a:cubicBezTo>
                  <a:cubicBezTo>
                    <a:pt x="497" y="184"/>
                    <a:pt x="471" y="162"/>
                    <a:pt x="444" y="141"/>
                  </a:cubicBezTo>
                  <a:close/>
                  <a:moveTo>
                    <a:pt x="580" y="266"/>
                  </a:moveTo>
                  <a:cubicBezTo>
                    <a:pt x="538" y="235"/>
                    <a:pt x="498" y="203"/>
                    <a:pt x="458" y="169"/>
                  </a:cubicBezTo>
                  <a:cubicBezTo>
                    <a:pt x="500" y="201"/>
                    <a:pt x="540" y="233"/>
                    <a:pt x="580" y="266"/>
                  </a:cubicBezTo>
                  <a:close/>
                  <a:moveTo>
                    <a:pt x="609" y="335"/>
                  </a:moveTo>
                  <a:cubicBezTo>
                    <a:pt x="579" y="310"/>
                    <a:pt x="549" y="285"/>
                    <a:pt x="519" y="260"/>
                  </a:cubicBezTo>
                  <a:cubicBezTo>
                    <a:pt x="549" y="285"/>
                    <a:pt x="579" y="309"/>
                    <a:pt x="609" y="335"/>
                  </a:cubicBezTo>
                  <a:close/>
                  <a:moveTo>
                    <a:pt x="381" y="188"/>
                  </a:moveTo>
                  <a:cubicBezTo>
                    <a:pt x="484" y="276"/>
                    <a:pt x="586" y="364"/>
                    <a:pt x="689" y="452"/>
                  </a:cubicBezTo>
                  <a:cubicBezTo>
                    <a:pt x="580" y="373"/>
                    <a:pt x="476" y="284"/>
                    <a:pt x="381" y="188"/>
                  </a:cubicBezTo>
                  <a:close/>
                  <a:moveTo>
                    <a:pt x="711" y="493"/>
                  </a:moveTo>
                  <a:cubicBezTo>
                    <a:pt x="635" y="434"/>
                    <a:pt x="562" y="371"/>
                    <a:pt x="491" y="306"/>
                  </a:cubicBezTo>
                  <a:cubicBezTo>
                    <a:pt x="565" y="367"/>
                    <a:pt x="638" y="430"/>
                    <a:pt x="711" y="493"/>
                  </a:cubicBezTo>
                  <a:close/>
                  <a:moveTo>
                    <a:pt x="417" y="254"/>
                  </a:moveTo>
                  <a:cubicBezTo>
                    <a:pt x="511" y="338"/>
                    <a:pt x="606" y="421"/>
                    <a:pt x="701" y="504"/>
                  </a:cubicBezTo>
                  <a:cubicBezTo>
                    <a:pt x="602" y="426"/>
                    <a:pt x="507" y="343"/>
                    <a:pt x="417" y="254"/>
                  </a:cubicBezTo>
                  <a:close/>
                  <a:moveTo>
                    <a:pt x="728" y="578"/>
                  </a:moveTo>
                  <a:cubicBezTo>
                    <a:pt x="688" y="543"/>
                    <a:pt x="649" y="508"/>
                    <a:pt x="610" y="473"/>
                  </a:cubicBezTo>
                  <a:cubicBezTo>
                    <a:pt x="600" y="465"/>
                    <a:pt x="591" y="456"/>
                    <a:pt x="582" y="448"/>
                  </a:cubicBezTo>
                  <a:cubicBezTo>
                    <a:pt x="609" y="470"/>
                    <a:pt x="636" y="493"/>
                    <a:pt x="662" y="516"/>
                  </a:cubicBezTo>
                  <a:cubicBezTo>
                    <a:pt x="684" y="536"/>
                    <a:pt x="706" y="556"/>
                    <a:pt x="728" y="578"/>
                  </a:cubicBezTo>
                  <a:close/>
                  <a:moveTo>
                    <a:pt x="747" y="570"/>
                  </a:moveTo>
                  <a:cubicBezTo>
                    <a:pt x="628" y="493"/>
                    <a:pt x="526" y="393"/>
                    <a:pt x="431" y="288"/>
                  </a:cubicBezTo>
                  <a:cubicBezTo>
                    <a:pt x="536" y="382"/>
                    <a:pt x="642" y="476"/>
                    <a:pt x="747" y="570"/>
                  </a:cubicBezTo>
                  <a:close/>
                  <a:moveTo>
                    <a:pt x="423" y="303"/>
                  </a:moveTo>
                  <a:cubicBezTo>
                    <a:pt x="396" y="275"/>
                    <a:pt x="371" y="246"/>
                    <a:pt x="348" y="215"/>
                  </a:cubicBezTo>
                  <a:cubicBezTo>
                    <a:pt x="367" y="232"/>
                    <a:pt x="386" y="249"/>
                    <a:pt x="405" y="266"/>
                  </a:cubicBezTo>
                  <a:cubicBezTo>
                    <a:pt x="453" y="319"/>
                    <a:pt x="502" y="371"/>
                    <a:pt x="554" y="420"/>
                  </a:cubicBezTo>
                  <a:cubicBezTo>
                    <a:pt x="542" y="410"/>
                    <a:pt x="529" y="400"/>
                    <a:pt x="517" y="389"/>
                  </a:cubicBezTo>
                  <a:cubicBezTo>
                    <a:pt x="497" y="371"/>
                    <a:pt x="477" y="353"/>
                    <a:pt x="457" y="335"/>
                  </a:cubicBezTo>
                  <a:cubicBezTo>
                    <a:pt x="445" y="325"/>
                    <a:pt x="434" y="314"/>
                    <a:pt x="423" y="303"/>
                  </a:cubicBezTo>
                  <a:close/>
                  <a:moveTo>
                    <a:pt x="313" y="275"/>
                  </a:moveTo>
                  <a:cubicBezTo>
                    <a:pt x="299" y="262"/>
                    <a:pt x="285" y="249"/>
                    <a:pt x="271" y="236"/>
                  </a:cubicBezTo>
                  <a:cubicBezTo>
                    <a:pt x="254" y="214"/>
                    <a:pt x="238" y="191"/>
                    <a:pt x="221" y="168"/>
                  </a:cubicBezTo>
                  <a:cubicBezTo>
                    <a:pt x="230" y="176"/>
                    <a:pt x="238" y="184"/>
                    <a:pt x="247" y="192"/>
                  </a:cubicBezTo>
                  <a:cubicBezTo>
                    <a:pt x="245" y="193"/>
                    <a:pt x="244" y="195"/>
                    <a:pt x="246" y="196"/>
                  </a:cubicBezTo>
                  <a:cubicBezTo>
                    <a:pt x="467" y="414"/>
                    <a:pt x="467" y="414"/>
                    <a:pt x="467" y="414"/>
                  </a:cubicBezTo>
                  <a:cubicBezTo>
                    <a:pt x="487" y="434"/>
                    <a:pt x="507" y="453"/>
                    <a:pt x="527" y="473"/>
                  </a:cubicBezTo>
                  <a:cubicBezTo>
                    <a:pt x="456" y="407"/>
                    <a:pt x="384" y="341"/>
                    <a:pt x="313" y="275"/>
                  </a:cubicBezTo>
                  <a:close/>
                  <a:moveTo>
                    <a:pt x="373" y="316"/>
                  </a:moveTo>
                  <a:cubicBezTo>
                    <a:pt x="351" y="294"/>
                    <a:pt x="329" y="272"/>
                    <a:pt x="306" y="250"/>
                  </a:cubicBezTo>
                  <a:cubicBezTo>
                    <a:pt x="320" y="262"/>
                    <a:pt x="333" y="273"/>
                    <a:pt x="347" y="285"/>
                  </a:cubicBezTo>
                  <a:cubicBezTo>
                    <a:pt x="451" y="381"/>
                    <a:pt x="556" y="475"/>
                    <a:pt x="662" y="567"/>
                  </a:cubicBezTo>
                  <a:cubicBezTo>
                    <a:pt x="701" y="601"/>
                    <a:pt x="740" y="634"/>
                    <a:pt x="779" y="667"/>
                  </a:cubicBezTo>
                  <a:cubicBezTo>
                    <a:pt x="706" y="627"/>
                    <a:pt x="641" y="574"/>
                    <a:pt x="580" y="517"/>
                  </a:cubicBezTo>
                  <a:cubicBezTo>
                    <a:pt x="510" y="452"/>
                    <a:pt x="442" y="383"/>
                    <a:pt x="373" y="316"/>
                  </a:cubicBezTo>
                  <a:close/>
                  <a:moveTo>
                    <a:pt x="287" y="345"/>
                  </a:moveTo>
                  <a:cubicBezTo>
                    <a:pt x="251" y="309"/>
                    <a:pt x="217" y="273"/>
                    <a:pt x="184" y="236"/>
                  </a:cubicBezTo>
                  <a:cubicBezTo>
                    <a:pt x="244" y="298"/>
                    <a:pt x="305" y="359"/>
                    <a:pt x="366" y="420"/>
                  </a:cubicBezTo>
                  <a:cubicBezTo>
                    <a:pt x="339" y="395"/>
                    <a:pt x="313" y="370"/>
                    <a:pt x="287" y="345"/>
                  </a:cubicBezTo>
                  <a:close/>
                  <a:moveTo>
                    <a:pt x="93" y="259"/>
                  </a:moveTo>
                  <a:cubicBezTo>
                    <a:pt x="134" y="303"/>
                    <a:pt x="176" y="347"/>
                    <a:pt x="217" y="391"/>
                  </a:cubicBezTo>
                  <a:cubicBezTo>
                    <a:pt x="174" y="348"/>
                    <a:pt x="130" y="307"/>
                    <a:pt x="93" y="259"/>
                  </a:cubicBezTo>
                  <a:close/>
                  <a:moveTo>
                    <a:pt x="29" y="226"/>
                  </a:moveTo>
                  <a:cubicBezTo>
                    <a:pt x="45" y="247"/>
                    <a:pt x="62" y="267"/>
                    <a:pt x="79" y="287"/>
                  </a:cubicBezTo>
                  <a:cubicBezTo>
                    <a:pt x="72" y="281"/>
                    <a:pt x="65" y="276"/>
                    <a:pt x="59" y="270"/>
                  </a:cubicBezTo>
                  <a:cubicBezTo>
                    <a:pt x="48" y="256"/>
                    <a:pt x="38" y="241"/>
                    <a:pt x="29" y="226"/>
                  </a:cubicBezTo>
                  <a:close/>
                  <a:moveTo>
                    <a:pt x="210" y="432"/>
                  </a:moveTo>
                  <a:cubicBezTo>
                    <a:pt x="207" y="430"/>
                    <a:pt x="205" y="427"/>
                    <a:pt x="203" y="425"/>
                  </a:cubicBezTo>
                  <a:cubicBezTo>
                    <a:pt x="194" y="416"/>
                    <a:pt x="186" y="407"/>
                    <a:pt x="178" y="398"/>
                  </a:cubicBezTo>
                  <a:cubicBezTo>
                    <a:pt x="168" y="388"/>
                    <a:pt x="158" y="378"/>
                    <a:pt x="148" y="368"/>
                  </a:cubicBezTo>
                  <a:cubicBezTo>
                    <a:pt x="127" y="347"/>
                    <a:pt x="107" y="326"/>
                    <a:pt x="87" y="304"/>
                  </a:cubicBezTo>
                  <a:cubicBezTo>
                    <a:pt x="82" y="298"/>
                    <a:pt x="76" y="292"/>
                    <a:pt x="71" y="286"/>
                  </a:cubicBezTo>
                  <a:cubicBezTo>
                    <a:pt x="81" y="294"/>
                    <a:pt x="91" y="303"/>
                    <a:pt x="100" y="312"/>
                  </a:cubicBezTo>
                  <a:cubicBezTo>
                    <a:pt x="135" y="352"/>
                    <a:pt x="171" y="391"/>
                    <a:pt x="208" y="429"/>
                  </a:cubicBezTo>
                  <a:cubicBezTo>
                    <a:pt x="210" y="432"/>
                    <a:pt x="212" y="434"/>
                    <a:pt x="214" y="437"/>
                  </a:cubicBezTo>
                  <a:cubicBezTo>
                    <a:pt x="213" y="435"/>
                    <a:pt x="211" y="434"/>
                    <a:pt x="210" y="432"/>
                  </a:cubicBezTo>
                  <a:close/>
                  <a:moveTo>
                    <a:pt x="188" y="477"/>
                  </a:moveTo>
                  <a:cubicBezTo>
                    <a:pt x="318" y="615"/>
                    <a:pt x="448" y="753"/>
                    <a:pt x="579" y="891"/>
                  </a:cubicBezTo>
                  <a:cubicBezTo>
                    <a:pt x="440" y="762"/>
                    <a:pt x="312" y="621"/>
                    <a:pt x="188" y="477"/>
                  </a:cubicBezTo>
                  <a:close/>
                  <a:moveTo>
                    <a:pt x="368" y="698"/>
                  </a:moveTo>
                  <a:cubicBezTo>
                    <a:pt x="368" y="698"/>
                    <a:pt x="369" y="697"/>
                    <a:pt x="368" y="696"/>
                  </a:cubicBezTo>
                  <a:cubicBezTo>
                    <a:pt x="346" y="672"/>
                    <a:pt x="325" y="648"/>
                    <a:pt x="303" y="624"/>
                  </a:cubicBezTo>
                  <a:cubicBezTo>
                    <a:pt x="290" y="608"/>
                    <a:pt x="278" y="592"/>
                    <a:pt x="266" y="575"/>
                  </a:cubicBezTo>
                  <a:cubicBezTo>
                    <a:pt x="339" y="656"/>
                    <a:pt x="412" y="738"/>
                    <a:pt x="487" y="817"/>
                  </a:cubicBezTo>
                  <a:cubicBezTo>
                    <a:pt x="447" y="778"/>
                    <a:pt x="406" y="739"/>
                    <a:pt x="368" y="698"/>
                  </a:cubicBezTo>
                  <a:close/>
                  <a:moveTo>
                    <a:pt x="698" y="1017"/>
                  </a:moveTo>
                  <a:cubicBezTo>
                    <a:pt x="693" y="1012"/>
                    <a:pt x="688" y="1008"/>
                    <a:pt x="683" y="1003"/>
                  </a:cubicBezTo>
                  <a:cubicBezTo>
                    <a:pt x="641" y="963"/>
                    <a:pt x="599" y="924"/>
                    <a:pt x="558" y="884"/>
                  </a:cubicBezTo>
                  <a:cubicBezTo>
                    <a:pt x="511" y="837"/>
                    <a:pt x="465" y="788"/>
                    <a:pt x="419" y="739"/>
                  </a:cubicBezTo>
                  <a:cubicBezTo>
                    <a:pt x="474" y="796"/>
                    <a:pt x="531" y="852"/>
                    <a:pt x="589" y="906"/>
                  </a:cubicBezTo>
                  <a:cubicBezTo>
                    <a:pt x="598" y="913"/>
                    <a:pt x="606" y="921"/>
                    <a:pt x="614" y="928"/>
                  </a:cubicBezTo>
                  <a:cubicBezTo>
                    <a:pt x="642" y="958"/>
                    <a:pt x="670" y="987"/>
                    <a:pt x="698" y="1017"/>
                  </a:cubicBezTo>
                  <a:close/>
                  <a:moveTo>
                    <a:pt x="600" y="897"/>
                  </a:moveTo>
                  <a:cubicBezTo>
                    <a:pt x="645" y="941"/>
                    <a:pt x="690" y="984"/>
                    <a:pt x="735" y="1027"/>
                  </a:cubicBezTo>
                  <a:cubicBezTo>
                    <a:pt x="703" y="1000"/>
                    <a:pt x="671" y="973"/>
                    <a:pt x="639" y="945"/>
                  </a:cubicBezTo>
                  <a:cubicBezTo>
                    <a:pt x="588" y="891"/>
                    <a:pt x="536" y="837"/>
                    <a:pt x="485" y="782"/>
                  </a:cubicBezTo>
                  <a:cubicBezTo>
                    <a:pt x="523" y="821"/>
                    <a:pt x="561" y="859"/>
                    <a:pt x="600" y="897"/>
                  </a:cubicBezTo>
                  <a:close/>
                  <a:moveTo>
                    <a:pt x="175" y="459"/>
                  </a:moveTo>
                  <a:cubicBezTo>
                    <a:pt x="165" y="448"/>
                    <a:pt x="154" y="437"/>
                    <a:pt x="144" y="426"/>
                  </a:cubicBezTo>
                  <a:cubicBezTo>
                    <a:pt x="124" y="402"/>
                    <a:pt x="104" y="379"/>
                    <a:pt x="84" y="355"/>
                  </a:cubicBezTo>
                  <a:cubicBezTo>
                    <a:pt x="167" y="447"/>
                    <a:pt x="251" y="538"/>
                    <a:pt x="335" y="628"/>
                  </a:cubicBezTo>
                  <a:cubicBezTo>
                    <a:pt x="282" y="572"/>
                    <a:pt x="229" y="515"/>
                    <a:pt x="175" y="459"/>
                  </a:cubicBezTo>
                  <a:close/>
                  <a:moveTo>
                    <a:pt x="624" y="874"/>
                  </a:moveTo>
                  <a:cubicBezTo>
                    <a:pt x="674" y="917"/>
                    <a:pt x="729" y="956"/>
                    <a:pt x="772" y="1007"/>
                  </a:cubicBezTo>
                  <a:cubicBezTo>
                    <a:pt x="719" y="962"/>
                    <a:pt x="668" y="916"/>
                    <a:pt x="618" y="868"/>
                  </a:cubicBezTo>
                  <a:cubicBezTo>
                    <a:pt x="620" y="870"/>
                    <a:pt x="622" y="872"/>
                    <a:pt x="624" y="874"/>
                  </a:cubicBezTo>
                  <a:close/>
                  <a:moveTo>
                    <a:pt x="647" y="868"/>
                  </a:moveTo>
                  <a:cubicBezTo>
                    <a:pt x="667" y="886"/>
                    <a:pt x="686" y="903"/>
                    <a:pt x="705" y="921"/>
                  </a:cubicBezTo>
                  <a:cubicBezTo>
                    <a:pt x="595" y="825"/>
                    <a:pt x="491" y="723"/>
                    <a:pt x="389" y="619"/>
                  </a:cubicBezTo>
                  <a:cubicBezTo>
                    <a:pt x="474" y="703"/>
                    <a:pt x="560" y="786"/>
                    <a:pt x="647" y="868"/>
                  </a:cubicBezTo>
                  <a:close/>
                  <a:moveTo>
                    <a:pt x="484" y="688"/>
                  </a:moveTo>
                  <a:cubicBezTo>
                    <a:pt x="481" y="685"/>
                    <a:pt x="477" y="682"/>
                    <a:pt x="474" y="679"/>
                  </a:cubicBezTo>
                  <a:cubicBezTo>
                    <a:pt x="390" y="595"/>
                    <a:pt x="307" y="508"/>
                    <a:pt x="226" y="421"/>
                  </a:cubicBezTo>
                  <a:cubicBezTo>
                    <a:pt x="188" y="381"/>
                    <a:pt x="150" y="340"/>
                    <a:pt x="113" y="299"/>
                  </a:cubicBezTo>
                  <a:cubicBezTo>
                    <a:pt x="242" y="427"/>
                    <a:pt x="362" y="564"/>
                    <a:pt x="489" y="693"/>
                  </a:cubicBezTo>
                  <a:cubicBezTo>
                    <a:pt x="487" y="692"/>
                    <a:pt x="486" y="690"/>
                    <a:pt x="484" y="688"/>
                  </a:cubicBezTo>
                  <a:close/>
                  <a:moveTo>
                    <a:pt x="740" y="931"/>
                  </a:moveTo>
                  <a:cubicBezTo>
                    <a:pt x="682" y="880"/>
                    <a:pt x="626" y="828"/>
                    <a:pt x="570" y="774"/>
                  </a:cubicBezTo>
                  <a:cubicBezTo>
                    <a:pt x="571" y="774"/>
                    <a:pt x="571" y="775"/>
                    <a:pt x="572" y="775"/>
                  </a:cubicBezTo>
                  <a:cubicBezTo>
                    <a:pt x="595" y="798"/>
                    <a:pt x="619" y="821"/>
                    <a:pt x="644" y="843"/>
                  </a:cubicBezTo>
                  <a:cubicBezTo>
                    <a:pt x="649" y="847"/>
                    <a:pt x="653" y="851"/>
                    <a:pt x="658" y="855"/>
                  </a:cubicBezTo>
                  <a:cubicBezTo>
                    <a:pt x="685" y="881"/>
                    <a:pt x="713" y="906"/>
                    <a:pt x="740" y="931"/>
                  </a:cubicBezTo>
                  <a:close/>
                  <a:moveTo>
                    <a:pt x="652" y="807"/>
                  </a:moveTo>
                  <a:cubicBezTo>
                    <a:pt x="705" y="855"/>
                    <a:pt x="760" y="902"/>
                    <a:pt x="814" y="948"/>
                  </a:cubicBezTo>
                  <a:cubicBezTo>
                    <a:pt x="785" y="932"/>
                    <a:pt x="758" y="913"/>
                    <a:pt x="731" y="893"/>
                  </a:cubicBezTo>
                  <a:cubicBezTo>
                    <a:pt x="668" y="831"/>
                    <a:pt x="606" y="770"/>
                    <a:pt x="543" y="708"/>
                  </a:cubicBezTo>
                  <a:cubicBezTo>
                    <a:pt x="579" y="742"/>
                    <a:pt x="615" y="775"/>
                    <a:pt x="652" y="807"/>
                  </a:cubicBezTo>
                  <a:close/>
                  <a:moveTo>
                    <a:pt x="651" y="819"/>
                  </a:moveTo>
                  <a:cubicBezTo>
                    <a:pt x="667" y="835"/>
                    <a:pt x="683" y="851"/>
                    <a:pt x="699" y="867"/>
                  </a:cubicBezTo>
                  <a:cubicBezTo>
                    <a:pt x="686" y="856"/>
                    <a:pt x="673" y="844"/>
                    <a:pt x="661" y="833"/>
                  </a:cubicBezTo>
                  <a:cubicBezTo>
                    <a:pt x="609" y="786"/>
                    <a:pt x="559" y="737"/>
                    <a:pt x="509" y="688"/>
                  </a:cubicBezTo>
                  <a:cubicBezTo>
                    <a:pt x="471" y="649"/>
                    <a:pt x="433" y="610"/>
                    <a:pt x="396" y="571"/>
                  </a:cubicBezTo>
                  <a:cubicBezTo>
                    <a:pt x="481" y="654"/>
                    <a:pt x="566" y="737"/>
                    <a:pt x="651" y="819"/>
                  </a:cubicBezTo>
                  <a:close/>
                  <a:moveTo>
                    <a:pt x="349" y="496"/>
                  </a:moveTo>
                  <a:cubicBezTo>
                    <a:pt x="448" y="587"/>
                    <a:pt x="547" y="679"/>
                    <a:pt x="645" y="771"/>
                  </a:cubicBezTo>
                  <a:cubicBezTo>
                    <a:pt x="680" y="804"/>
                    <a:pt x="715" y="836"/>
                    <a:pt x="750" y="868"/>
                  </a:cubicBezTo>
                  <a:cubicBezTo>
                    <a:pt x="608" y="747"/>
                    <a:pt x="472" y="621"/>
                    <a:pt x="341" y="488"/>
                  </a:cubicBezTo>
                  <a:cubicBezTo>
                    <a:pt x="343" y="491"/>
                    <a:pt x="346" y="493"/>
                    <a:pt x="349" y="496"/>
                  </a:cubicBezTo>
                  <a:close/>
                  <a:moveTo>
                    <a:pt x="235" y="385"/>
                  </a:moveTo>
                  <a:cubicBezTo>
                    <a:pt x="230" y="381"/>
                    <a:pt x="226" y="376"/>
                    <a:pt x="221" y="372"/>
                  </a:cubicBezTo>
                  <a:cubicBezTo>
                    <a:pt x="219" y="371"/>
                    <a:pt x="218" y="369"/>
                    <a:pt x="216" y="368"/>
                  </a:cubicBezTo>
                  <a:cubicBezTo>
                    <a:pt x="211" y="361"/>
                    <a:pt x="205" y="354"/>
                    <a:pt x="200" y="348"/>
                  </a:cubicBezTo>
                  <a:cubicBezTo>
                    <a:pt x="211" y="360"/>
                    <a:pt x="223" y="372"/>
                    <a:pt x="235" y="385"/>
                  </a:cubicBezTo>
                  <a:close/>
                  <a:moveTo>
                    <a:pt x="160" y="305"/>
                  </a:moveTo>
                  <a:cubicBezTo>
                    <a:pt x="172" y="320"/>
                    <a:pt x="183" y="334"/>
                    <a:pt x="195" y="348"/>
                  </a:cubicBezTo>
                  <a:cubicBezTo>
                    <a:pt x="153" y="308"/>
                    <a:pt x="113" y="268"/>
                    <a:pt x="75" y="225"/>
                  </a:cubicBezTo>
                  <a:cubicBezTo>
                    <a:pt x="88" y="232"/>
                    <a:pt x="99" y="241"/>
                    <a:pt x="110" y="251"/>
                  </a:cubicBezTo>
                  <a:cubicBezTo>
                    <a:pt x="127" y="269"/>
                    <a:pt x="144" y="287"/>
                    <a:pt x="160" y="305"/>
                  </a:cubicBezTo>
                  <a:close/>
                  <a:moveTo>
                    <a:pt x="649" y="749"/>
                  </a:moveTo>
                  <a:cubicBezTo>
                    <a:pt x="693" y="791"/>
                    <a:pt x="737" y="832"/>
                    <a:pt x="781" y="874"/>
                  </a:cubicBezTo>
                  <a:cubicBezTo>
                    <a:pt x="634" y="752"/>
                    <a:pt x="498" y="619"/>
                    <a:pt x="365" y="482"/>
                  </a:cubicBezTo>
                  <a:lnTo>
                    <a:pt x="649" y="749"/>
                  </a:lnTo>
                  <a:close/>
                  <a:moveTo>
                    <a:pt x="660" y="735"/>
                  </a:moveTo>
                  <a:cubicBezTo>
                    <a:pt x="695" y="768"/>
                    <a:pt x="729" y="800"/>
                    <a:pt x="764" y="833"/>
                  </a:cubicBezTo>
                  <a:cubicBezTo>
                    <a:pt x="651" y="735"/>
                    <a:pt x="544" y="631"/>
                    <a:pt x="439" y="525"/>
                  </a:cubicBezTo>
                  <a:cubicBezTo>
                    <a:pt x="513" y="595"/>
                    <a:pt x="586" y="665"/>
                    <a:pt x="660" y="735"/>
                  </a:cubicBezTo>
                  <a:close/>
                  <a:moveTo>
                    <a:pt x="233" y="324"/>
                  </a:moveTo>
                  <a:cubicBezTo>
                    <a:pt x="216" y="307"/>
                    <a:pt x="200" y="291"/>
                    <a:pt x="184" y="274"/>
                  </a:cubicBezTo>
                  <a:cubicBezTo>
                    <a:pt x="201" y="290"/>
                    <a:pt x="217" y="307"/>
                    <a:pt x="233" y="3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56"/>
            <p:cNvSpPr/>
            <p:nvPr/>
          </p:nvSpPr>
          <p:spPr bwMode="auto">
            <a:xfrm>
              <a:off x="5401" y="4331"/>
              <a:ext cx="49" cy="132"/>
            </a:xfrm>
            <a:custGeom>
              <a:avLst/>
              <a:gdLst>
                <a:gd name="T0" fmla="*/ 32 w 33"/>
                <a:gd name="T1" fmla="*/ 52 h 90"/>
                <a:gd name="T2" fmla="*/ 9 w 33"/>
                <a:gd name="T3" fmla="*/ 11 h 90"/>
                <a:gd name="T4" fmla="*/ 28 w 33"/>
                <a:gd name="T5" fmla="*/ 28 h 90"/>
                <a:gd name="T6" fmla="*/ 30 w 33"/>
                <a:gd name="T7" fmla="*/ 25 h 90"/>
                <a:gd name="T8" fmla="*/ 4 w 33"/>
                <a:gd name="T9" fmla="*/ 1 h 90"/>
                <a:gd name="T10" fmla="*/ 1 w 33"/>
                <a:gd name="T11" fmla="*/ 3 h 90"/>
                <a:gd name="T12" fmla="*/ 25 w 33"/>
                <a:gd name="T13" fmla="*/ 45 h 90"/>
                <a:gd name="T14" fmla="*/ 18 w 33"/>
                <a:gd name="T15" fmla="*/ 42 h 90"/>
                <a:gd name="T16" fmla="*/ 16 w 33"/>
                <a:gd name="T17" fmla="*/ 44 h 90"/>
                <a:gd name="T18" fmla="*/ 26 w 33"/>
                <a:gd name="T19" fmla="*/ 68 h 90"/>
                <a:gd name="T20" fmla="*/ 9 w 33"/>
                <a:gd name="T21" fmla="*/ 62 h 90"/>
                <a:gd name="T22" fmla="*/ 7 w 33"/>
                <a:gd name="T23" fmla="*/ 64 h 90"/>
                <a:gd name="T24" fmla="*/ 18 w 33"/>
                <a:gd name="T25" fmla="*/ 90 h 90"/>
                <a:gd name="T26" fmla="*/ 19 w 33"/>
                <a:gd name="T27" fmla="*/ 89 h 90"/>
                <a:gd name="T28" fmla="*/ 15 w 33"/>
                <a:gd name="T29" fmla="*/ 71 h 90"/>
                <a:gd name="T30" fmla="*/ 14 w 33"/>
                <a:gd name="T31" fmla="*/ 67 h 90"/>
                <a:gd name="T32" fmla="*/ 28 w 33"/>
                <a:gd name="T33" fmla="*/ 73 h 90"/>
                <a:gd name="T34" fmla="*/ 30 w 33"/>
                <a:gd name="T35" fmla="*/ 72 h 90"/>
                <a:gd name="T36" fmla="*/ 23 w 33"/>
                <a:gd name="T37" fmla="*/ 53 h 90"/>
                <a:gd name="T38" fmla="*/ 23 w 33"/>
                <a:gd name="T39" fmla="*/ 48 h 90"/>
                <a:gd name="T40" fmla="*/ 30 w 33"/>
                <a:gd name="T41" fmla="*/ 54 h 90"/>
                <a:gd name="T42" fmla="*/ 30 w 33"/>
                <a:gd name="T43" fmla="*/ 54 h 90"/>
                <a:gd name="T44" fmla="*/ 30 w 33"/>
                <a:gd name="T45" fmla="*/ 54 h 90"/>
                <a:gd name="T46" fmla="*/ 30 w 33"/>
                <a:gd name="T47" fmla="*/ 54 h 90"/>
                <a:gd name="T48" fmla="*/ 32 w 33"/>
                <a:gd name="T49" fmla="*/ 5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90">
                  <a:moveTo>
                    <a:pt x="32" y="52"/>
                  </a:moveTo>
                  <a:cubicBezTo>
                    <a:pt x="25" y="39"/>
                    <a:pt x="17" y="25"/>
                    <a:pt x="9" y="11"/>
                  </a:cubicBezTo>
                  <a:cubicBezTo>
                    <a:pt x="15" y="17"/>
                    <a:pt x="21" y="22"/>
                    <a:pt x="28" y="28"/>
                  </a:cubicBezTo>
                  <a:cubicBezTo>
                    <a:pt x="29" y="29"/>
                    <a:pt x="32" y="27"/>
                    <a:pt x="30" y="25"/>
                  </a:cubicBezTo>
                  <a:cubicBezTo>
                    <a:pt x="21" y="17"/>
                    <a:pt x="12" y="9"/>
                    <a:pt x="4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17"/>
                    <a:pt x="17" y="31"/>
                    <a:pt x="25" y="45"/>
                  </a:cubicBezTo>
                  <a:cubicBezTo>
                    <a:pt x="23" y="44"/>
                    <a:pt x="21" y="43"/>
                    <a:pt x="18" y="42"/>
                  </a:cubicBezTo>
                  <a:cubicBezTo>
                    <a:pt x="17" y="42"/>
                    <a:pt x="16" y="43"/>
                    <a:pt x="16" y="44"/>
                  </a:cubicBezTo>
                  <a:cubicBezTo>
                    <a:pt x="17" y="46"/>
                    <a:pt x="27" y="66"/>
                    <a:pt x="26" y="68"/>
                  </a:cubicBezTo>
                  <a:cubicBezTo>
                    <a:pt x="24" y="70"/>
                    <a:pt x="12" y="64"/>
                    <a:pt x="9" y="62"/>
                  </a:cubicBezTo>
                  <a:cubicBezTo>
                    <a:pt x="8" y="62"/>
                    <a:pt x="7" y="63"/>
                    <a:pt x="7" y="64"/>
                  </a:cubicBezTo>
                  <a:cubicBezTo>
                    <a:pt x="13" y="72"/>
                    <a:pt x="16" y="80"/>
                    <a:pt x="18" y="90"/>
                  </a:cubicBezTo>
                  <a:cubicBezTo>
                    <a:pt x="18" y="90"/>
                    <a:pt x="19" y="90"/>
                    <a:pt x="19" y="89"/>
                  </a:cubicBezTo>
                  <a:cubicBezTo>
                    <a:pt x="18" y="83"/>
                    <a:pt x="17" y="77"/>
                    <a:pt x="15" y="71"/>
                  </a:cubicBezTo>
                  <a:cubicBezTo>
                    <a:pt x="13" y="67"/>
                    <a:pt x="10" y="67"/>
                    <a:pt x="14" y="67"/>
                  </a:cubicBezTo>
                  <a:cubicBezTo>
                    <a:pt x="18" y="67"/>
                    <a:pt x="25" y="72"/>
                    <a:pt x="28" y="73"/>
                  </a:cubicBezTo>
                  <a:cubicBezTo>
                    <a:pt x="29" y="74"/>
                    <a:pt x="31" y="73"/>
                    <a:pt x="30" y="72"/>
                  </a:cubicBezTo>
                  <a:cubicBezTo>
                    <a:pt x="28" y="66"/>
                    <a:pt x="24" y="59"/>
                    <a:pt x="23" y="53"/>
                  </a:cubicBezTo>
                  <a:cubicBezTo>
                    <a:pt x="20" y="49"/>
                    <a:pt x="20" y="47"/>
                    <a:pt x="23" y="48"/>
                  </a:cubicBezTo>
                  <a:cubicBezTo>
                    <a:pt x="26" y="49"/>
                    <a:pt x="28" y="51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1" y="56"/>
                    <a:pt x="33" y="54"/>
                    <a:pt x="3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7" name="Freeform 100"/>
          <p:cNvSpPr>
            <a:spLocks noEditPoints="1"/>
          </p:cNvSpPr>
          <p:nvPr/>
        </p:nvSpPr>
        <p:spPr bwMode="auto">
          <a:xfrm flipH="1" flipV="1">
            <a:off x="3074391" y="6328900"/>
            <a:ext cx="286874" cy="286874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108" name="Freeform 100"/>
          <p:cNvSpPr>
            <a:spLocks noEditPoints="1"/>
          </p:cNvSpPr>
          <p:nvPr/>
        </p:nvSpPr>
        <p:spPr bwMode="auto">
          <a:xfrm flipH="1" flipV="1">
            <a:off x="3742345" y="4856677"/>
            <a:ext cx="286874" cy="286874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109" name="Freeform 100"/>
          <p:cNvSpPr>
            <a:spLocks noEditPoints="1"/>
          </p:cNvSpPr>
          <p:nvPr/>
        </p:nvSpPr>
        <p:spPr bwMode="auto">
          <a:xfrm flipH="1" flipV="1">
            <a:off x="5907748" y="3679595"/>
            <a:ext cx="286874" cy="286874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110" name="Freeform 100"/>
          <p:cNvSpPr>
            <a:spLocks noEditPoints="1"/>
          </p:cNvSpPr>
          <p:nvPr/>
        </p:nvSpPr>
        <p:spPr bwMode="auto">
          <a:xfrm flipH="1" flipV="1">
            <a:off x="8211865" y="4894886"/>
            <a:ext cx="286874" cy="286874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111" name="Freeform 100"/>
          <p:cNvSpPr>
            <a:spLocks noEditPoints="1"/>
          </p:cNvSpPr>
          <p:nvPr/>
        </p:nvSpPr>
        <p:spPr bwMode="auto">
          <a:xfrm flipH="1" flipV="1">
            <a:off x="8830734" y="6290687"/>
            <a:ext cx="286874" cy="286874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112" name="矩形 111"/>
          <p:cNvSpPr/>
          <p:nvPr/>
        </p:nvSpPr>
        <p:spPr>
          <a:xfrm>
            <a:off x="423328" y="5299263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3" name="矩形 112"/>
          <p:cNvSpPr/>
          <p:nvPr/>
        </p:nvSpPr>
        <p:spPr>
          <a:xfrm>
            <a:off x="1346828" y="4904096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4" name="Freeform 30"/>
          <p:cNvSpPr>
            <a:spLocks noEditPoints="1"/>
          </p:cNvSpPr>
          <p:nvPr/>
        </p:nvSpPr>
        <p:spPr bwMode="auto">
          <a:xfrm>
            <a:off x="1075936" y="5008157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5" name="矩形 114"/>
          <p:cNvSpPr/>
          <p:nvPr/>
        </p:nvSpPr>
        <p:spPr>
          <a:xfrm>
            <a:off x="1470032" y="3519167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6" name="矩形 115"/>
          <p:cNvSpPr/>
          <p:nvPr/>
        </p:nvSpPr>
        <p:spPr>
          <a:xfrm>
            <a:off x="2393532" y="3124000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7" name="Freeform 30"/>
          <p:cNvSpPr>
            <a:spLocks noEditPoints="1"/>
          </p:cNvSpPr>
          <p:nvPr/>
        </p:nvSpPr>
        <p:spPr bwMode="auto">
          <a:xfrm>
            <a:off x="2122640" y="3228061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8" name="矩形 117"/>
          <p:cNvSpPr/>
          <p:nvPr/>
        </p:nvSpPr>
        <p:spPr>
          <a:xfrm>
            <a:off x="4758883" y="2469057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9" name="矩形 118"/>
          <p:cNvSpPr/>
          <p:nvPr/>
        </p:nvSpPr>
        <p:spPr>
          <a:xfrm>
            <a:off x="5682383" y="2073890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0" name="Freeform 30"/>
          <p:cNvSpPr>
            <a:spLocks noEditPoints="1"/>
          </p:cNvSpPr>
          <p:nvPr/>
        </p:nvSpPr>
        <p:spPr bwMode="auto">
          <a:xfrm>
            <a:off x="5411491" y="2177951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1" name="矩形 120"/>
          <p:cNvSpPr/>
          <p:nvPr/>
        </p:nvSpPr>
        <p:spPr>
          <a:xfrm>
            <a:off x="8268476" y="3625944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2" name="矩形 121"/>
          <p:cNvSpPr/>
          <p:nvPr/>
        </p:nvSpPr>
        <p:spPr>
          <a:xfrm>
            <a:off x="9191976" y="3230777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3" name="Freeform 30"/>
          <p:cNvSpPr>
            <a:spLocks noEditPoints="1"/>
          </p:cNvSpPr>
          <p:nvPr/>
        </p:nvSpPr>
        <p:spPr bwMode="auto">
          <a:xfrm>
            <a:off x="8921084" y="3334838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4" name="矩形 123"/>
          <p:cNvSpPr/>
          <p:nvPr/>
        </p:nvSpPr>
        <p:spPr>
          <a:xfrm>
            <a:off x="9178459" y="5445804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5" name="矩形 124"/>
          <p:cNvSpPr/>
          <p:nvPr/>
        </p:nvSpPr>
        <p:spPr>
          <a:xfrm>
            <a:off x="10101959" y="5050637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Freeform 30"/>
          <p:cNvSpPr>
            <a:spLocks noEditPoints="1"/>
          </p:cNvSpPr>
          <p:nvPr/>
        </p:nvSpPr>
        <p:spPr bwMode="auto">
          <a:xfrm>
            <a:off x="9831067" y="5154698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pic>
        <p:nvPicPr>
          <p:cNvPr id="127" name="图片 12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937" y="239391"/>
            <a:ext cx="721827" cy="617563"/>
          </a:xfrm>
          <a:prstGeom prst="rect">
            <a:avLst/>
          </a:prstGeom>
        </p:spPr>
      </p:pic>
      <p:sp>
        <p:nvSpPr>
          <p:cNvPr id="128" name="矩形 127"/>
          <p:cNvSpPr/>
          <p:nvPr/>
        </p:nvSpPr>
        <p:spPr>
          <a:xfrm>
            <a:off x="1225236" y="239391"/>
            <a:ext cx="31242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这里添加小标题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 bwMode="auto">
          <a:xfrm rot="8206570">
            <a:off x="5596892" y="1478830"/>
            <a:ext cx="858774" cy="4591138"/>
            <a:chOff x="3468" y="167"/>
            <a:chExt cx="754" cy="4031"/>
          </a:xfrm>
        </p:grpSpPr>
        <p:sp>
          <p:nvSpPr>
            <p:cNvPr id="20" name="Freeform 5"/>
            <p:cNvSpPr/>
            <p:nvPr/>
          </p:nvSpPr>
          <p:spPr bwMode="auto">
            <a:xfrm>
              <a:off x="3468" y="3742"/>
              <a:ext cx="754" cy="456"/>
            </a:xfrm>
            <a:custGeom>
              <a:avLst/>
              <a:gdLst>
                <a:gd name="T0" fmla="*/ 305 w 316"/>
                <a:gd name="T1" fmla="*/ 141 h 193"/>
                <a:gd name="T2" fmla="*/ 4 w 316"/>
                <a:gd name="T3" fmla="*/ 135 h 193"/>
                <a:gd name="T4" fmla="*/ 31 w 316"/>
                <a:gd name="T5" fmla="*/ 0 h 193"/>
                <a:gd name="T6" fmla="*/ 31 w 316"/>
                <a:gd name="T7" fmla="*/ 0 h 193"/>
                <a:gd name="T8" fmla="*/ 285 w 316"/>
                <a:gd name="T9" fmla="*/ 2 h 193"/>
                <a:gd name="T10" fmla="*/ 305 w 316"/>
                <a:gd name="T11" fmla="*/ 14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6" h="193">
                  <a:moveTo>
                    <a:pt x="305" y="141"/>
                  </a:moveTo>
                  <a:cubicBezTo>
                    <a:pt x="267" y="193"/>
                    <a:pt x="16" y="177"/>
                    <a:pt x="4" y="135"/>
                  </a:cubicBezTo>
                  <a:cubicBezTo>
                    <a:pt x="0" y="121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49" y="7"/>
                    <a:pt x="159" y="45"/>
                    <a:pt x="285" y="2"/>
                  </a:cubicBezTo>
                  <a:cubicBezTo>
                    <a:pt x="285" y="2"/>
                    <a:pt x="316" y="126"/>
                    <a:pt x="305" y="14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"/>
            <p:cNvSpPr/>
            <p:nvPr/>
          </p:nvSpPr>
          <p:spPr bwMode="auto">
            <a:xfrm>
              <a:off x="3535" y="3427"/>
              <a:ext cx="622" cy="421"/>
            </a:xfrm>
            <a:custGeom>
              <a:avLst/>
              <a:gdLst>
                <a:gd name="T0" fmla="*/ 259 w 261"/>
                <a:gd name="T1" fmla="*/ 3 h 178"/>
                <a:gd name="T2" fmla="*/ 259 w 261"/>
                <a:gd name="T3" fmla="*/ 1 h 178"/>
                <a:gd name="T4" fmla="*/ 261 w 261"/>
                <a:gd name="T5" fmla="*/ 2 h 178"/>
                <a:gd name="T6" fmla="*/ 261 w 261"/>
                <a:gd name="T7" fmla="*/ 134 h 178"/>
                <a:gd name="T8" fmla="*/ 257 w 261"/>
                <a:gd name="T9" fmla="*/ 135 h 178"/>
                <a:gd name="T10" fmla="*/ 3 w 261"/>
                <a:gd name="T11" fmla="*/ 133 h 178"/>
                <a:gd name="T12" fmla="*/ 0 w 261"/>
                <a:gd name="T13" fmla="*/ 131 h 178"/>
                <a:gd name="T14" fmla="*/ 0 w 261"/>
                <a:gd name="T15" fmla="*/ 0 h 178"/>
                <a:gd name="T16" fmla="*/ 4 w 261"/>
                <a:gd name="T17" fmla="*/ 1 h 178"/>
                <a:gd name="T18" fmla="*/ 259 w 261"/>
                <a:gd name="T19" fmla="*/ 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1" h="178">
                  <a:moveTo>
                    <a:pt x="259" y="3"/>
                  </a:moveTo>
                  <a:cubicBezTo>
                    <a:pt x="259" y="1"/>
                    <a:pt x="259" y="1"/>
                    <a:pt x="259" y="1"/>
                  </a:cubicBezTo>
                  <a:cubicBezTo>
                    <a:pt x="261" y="2"/>
                    <a:pt x="261" y="2"/>
                    <a:pt x="261" y="2"/>
                  </a:cubicBezTo>
                  <a:cubicBezTo>
                    <a:pt x="261" y="134"/>
                    <a:pt x="261" y="134"/>
                    <a:pt x="261" y="134"/>
                  </a:cubicBezTo>
                  <a:cubicBezTo>
                    <a:pt x="260" y="134"/>
                    <a:pt x="258" y="135"/>
                    <a:pt x="257" y="135"/>
                  </a:cubicBezTo>
                  <a:cubicBezTo>
                    <a:pt x="131" y="178"/>
                    <a:pt x="21" y="140"/>
                    <a:pt x="3" y="133"/>
                  </a:cubicBezTo>
                  <a:cubicBezTo>
                    <a:pt x="1" y="132"/>
                    <a:pt x="0" y="131"/>
                    <a:pt x="0" y="1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23" y="9"/>
                    <a:pt x="132" y="47"/>
                    <a:pt x="259" y="3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9"/>
            <p:cNvSpPr/>
            <p:nvPr/>
          </p:nvSpPr>
          <p:spPr bwMode="auto">
            <a:xfrm>
              <a:off x="3776" y="167"/>
              <a:ext cx="136" cy="158"/>
            </a:xfrm>
            <a:custGeom>
              <a:avLst/>
              <a:gdLst>
                <a:gd name="T0" fmla="*/ 0 w 57"/>
                <a:gd name="T1" fmla="*/ 58 h 67"/>
                <a:gd name="T2" fmla="*/ 30 w 57"/>
                <a:gd name="T3" fmla="*/ 0 h 67"/>
                <a:gd name="T4" fmla="*/ 57 w 57"/>
                <a:gd name="T5" fmla="*/ 58 h 67"/>
                <a:gd name="T6" fmla="*/ 30 w 57"/>
                <a:gd name="T7" fmla="*/ 67 h 67"/>
                <a:gd name="T8" fmla="*/ 0 w 57"/>
                <a:gd name="T9" fmla="*/ 5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7">
                  <a:moveTo>
                    <a:pt x="0" y="58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48" y="63"/>
                    <a:pt x="44" y="67"/>
                    <a:pt x="30" y="67"/>
                  </a:cubicBezTo>
                  <a:cubicBezTo>
                    <a:pt x="13" y="67"/>
                    <a:pt x="7" y="62"/>
                    <a:pt x="0" y="5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0"/>
            <p:cNvSpPr/>
            <p:nvPr/>
          </p:nvSpPr>
          <p:spPr bwMode="auto">
            <a:xfrm>
              <a:off x="3752" y="614"/>
              <a:ext cx="226" cy="135"/>
            </a:xfrm>
            <a:custGeom>
              <a:avLst/>
              <a:gdLst>
                <a:gd name="T0" fmla="*/ 0 w 95"/>
                <a:gd name="T1" fmla="*/ 57 h 57"/>
                <a:gd name="T2" fmla="*/ 0 w 95"/>
                <a:gd name="T3" fmla="*/ 56 h 57"/>
                <a:gd name="T4" fmla="*/ 95 w 95"/>
                <a:gd name="T5" fmla="*/ 5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5" h="57">
                  <a:moveTo>
                    <a:pt x="0" y="57"/>
                  </a:moveTo>
                  <a:cubicBezTo>
                    <a:pt x="0" y="57"/>
                    <a:pt x="0" y="56"/>
                    <a:pt x="0" y="56"/>
                  </a:cubicBezTo>
                  <a:cubicBezTo>
                    <a:pt x="3" y="52"/>
                    <a:pt x="40" y="0"/>
                    <a:pt x="95" y="53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1"/>
            <p:cNvSpPr/>
            <p:nvPr/>
          </p:nvSpPr>
          <p:spPr bwMode="auto">
            <a:xfrm>
              <a:off x="3537" y="652"/>
              <a:ext cx="215" cy="2777"/>
            </a:xfrm>
            <a:custGeom>
              <a:avLst/>
              <a:gdLst>
                <a:gd name="T0" fmla="*/ 3 w 90"/>
                <a:gd name="T1" fmla="*/ 1174 h 1174"/>
                <a:gd name="T2" fmla="*/ 2 w 90"/>
                <a:gd name="T3" fmla="*/ 1171 h 1174"/>
                <a:gd name="T4" fmla="*/ 0 w 90"/>
                <a:gd name="T5" fmla="*/ 41 h 1174"/>
                <a:gd name="T6" fmla="*/ 9 w 90"/>
                <a:gd name="T7" fmla="*/ 30 h 1174"/>
                <a:gd name="T8" fmla="*/ 90 w 90"/>
                <a:gd name="T9" fmla="*/ 40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174">
                  <a:moveTo>
                    <a:pt x="3" y="1174"/>
                  </a:moveTo>
                  <a:cubicBezTo>
                    <a:pt x="2" y="1171"/>
                    <a:pt x="2" y="1171"/>
                    <a:pt x="2" y="117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3" y="36"/>
                    <a:pt x="9" y="30"/>
                  </a:cubicBezTo>
                  <a:cubicBezTo>
                    <a:pt x="23" y="17"/>
                    <a:pt x="52" y="0"/>
                    <a:pt x="90" y="4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2"/>
            <p:cNvSpPr/>
            <p:nvPr/>
          </p:nvSpPr>
          <p:spPr bwMode="auto">
            <a:xfrm>
              <a:off x="3535" y="3427"/>
              <a:ext cx="622" cy="421"/>
            </a:xfrm>
            <a:custGeom>
              <a:avLst/>
              <a:gdLst>
                <a:gd name="T0" fmla="*/ 261 w 261"/>
                <a:gd name="T1" fmla="*/ 134 h 178"/>
                <a:gd name="T2" fmla="*/ 257 w 261"/>
                <a:gd name="T3" fmla="*/ 135 h 178"/>
                <a:gd name="T4" fmla="*/ 3 w 261"/>
                <a:gd name="T5" fmla="*/ 133 h 178"/>
                <a:gd name="T6" fmla="*/ 0 w 261"/>
                <a:gd name="T7" fmla="*/ 131 h 178"/>
                <a:gd name="T8" fmla="*/ 0 w 261"/>
                <a:gd name="T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178">
                  <a:moveTo>
                    <a:pt x="261" y="134"/>
                  </a:moveTo>
                  <a:cubicBezTo>
                    <a:pt x="260" y="134"/>
                    <a:pt x="258" y="135"/>
                    <a:pt x="257" y="135"/>
                  </a:cubicBezTo>
                  <a:cubicBezTo>
                    <a:pt x="131" y="178"/>
                    <a:pt x="21" y="140"/>
                    <a:pt x="3" y="133"/>
                  </a:cubicBezTo>
                  <a:cubicBezTo>
                    <a:pt x="1" y="132"/>
                    <a:pt x="0" y="131"/>
                    <a:pt x="0" y="13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3"/>
            <p:cNvSpPr/>
            <p:nvPr/>
          </p:nvSpPr>
          <p:spPr bwMode="auto">
            <a:xfrm>
              <a:off x="3535" y="3420"/>
              <a:ext cx="617" cy="118"/>
            </a:xfrm>
            <a:custGeom>
              <a:avLst/>
              <a:gdLst>
                <a:gd name="T0" fmla="*/ 259 w 259"/>
                <a:gd name="T1" fmla="*/ 5 h 50"/>
                <a:gd name="T2" fmla="*/ 259 w 259"/>
                <a:gd name="T3" fmla="*/ 6 h 50"/>
                <a:gd name="T4" fmla="*/ 4 w 259"/>
                <a:gd name="T5" fmla="*/ 4 h 50"/>
                <a:gd name="T6" fmla="*/ 0 w 259"/>
                <a:gd name="T7" fmla="*/ 3 h 50"/>
                <a:gd name="T8" fmla="*/ 3 w 259"/>
                <a:gd name="T9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50">
                  <a:moveTo>
                    <a:pt x="259" y="5"/>
                  </a:moveTo>
                  <a:cubicBezTo>
                    <a:pt x="259" y="5"/>
                    <a:pt x="259" y="6"/>
                    <a:pt x="259" y="6"/>
                  </a:cubicBezTo>
                  <a:cubicBezTo>
                    <a:pt x="132" y="50"/>
                    <a:pt x="23" y="12"/>
                    <a:pt x="4" y="4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2" y="0"/>
                    <a:pt x="3" y="1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4"/>
            <p:cNvSpPr/>
            <p:nvPr/>
          </p:nvSpPr>
          <p:spPr bwMode="auto">
            <a:xfrm>
              <a:off x="3568" y="3481"/>
              <a:ext cx="553" cy="81"/>
            </a:xfrm>
            <a:custGeom>
              <a:avLst/>
              <a:gdLst>
                <a:gd name="T0" fmla="*/ 0 w 232"/>
                <a:gd name="T1" fmla="*/ 0 h 34"/>
                <a:gd name="T2" fmla="*/ 232 w 232"/>
                <a:gd name="T3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32" h="34">
                  <a:moveTo>
                    <a:pt x="0" y="0"/>
                  </a:moveTo>
                  <a:cubicBezTo>
                    <a:pt x="35" y="11"/>
                    <a:pt x="126" y="34"/>
                    <a:pt x="232" y="1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5"/>
            <p:cNvSpPr/>
            <p:nvPr/>
          </p:nvSpPr>
          <p:spPr bwMode="auto">
            <a:xfrm>
              <a:off x="3568" y="3526"/>
              <a:ext cx="546" cy="83"/>
            </a:xfrm>
            <a:custGeom>
              <a:avLst/>
              <a:gdLst>
                <a:gd name="T0" fmla="*/ 0 w 229"/>
                <a:gd name="T1" fmla="*/ 0 h 35"/>
                <a:gd name="T2" fmla="*/ 229 w 229"/>
                <a:gd name="T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29" h="35">
                  <a:moveTo>
                    <a:pt x="0" y="0"/>
                  </a:moveTo>
                  <a:cubicBezTo>
                    <a:pt x="34" y="11"/>
                    <a:pt x="124" y="35"/>
                    <a:pt x="229" y="3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6"/>
            <p:cNvSpPr/>
            <p:nvPr/>
          </p:nvSpPr>
          <p:spPr bwMode="auto">
            <a:xfrm>
              <a:off x="3566" y="3656"/>
              <a:ext cx="563" cy="83"/>
            </a:xfrm>
            <a:custGeom>
              <a:avLst/>
              <a:gdLst>
                <a:gd name="T0" fmla="*/ 0 w 236"/>
                <a:gd name="T1" fmla="*/ 0 h 35"/>
                <a:gd name="T2" fmla="*/ 236 w 236"/>
                <a:gd name="T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36" h="35">
                  <a:moveTo>
                    <a:pt x="0" y="0"/>
                  </a:moveTo>
                  <a:cubicBezTo>
                    <a:pt x="34" y="11"/>
                    <a:pt x="128" y="35"/>
                    <a:pt x="236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7"/>
            <p:cNvSpPr/>
            <p:nvPr/>
          </p:nvSpPr>
          <p:spPr bwMode="auto">
            <a:xfrm>
              <a:off x="3566" y="3701"/>
              <a:ext cx="560" cy="86"/>
            </a:xfrm>
            <a:custGeom>
              <a:avLst/>
              <a:gdLst>
                <a:gd name="T0" fmla="*/ 0 w 235"/>
                <a:gd name="T1" fmla="*/ 0 h 36"/>
                <a:gd name="T2" fmla="*/ 235 w 235"/>
                <a:gd name="T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35" h="36">
                  <a:moveTo>
                    <a:pt x="0" y="0"/>
                  </a:moveTo>
                  <a:cubicBezTo>
                    <a:pt x="34" y="11"/>
                    <a:pt x="127" y="36"/>
                    <a:pt x="235" y="2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8"/>
            <p:cNvSpPr/>
            <p:nvPr/>
          </p:nvSpPr>
          <p:spPr bwMode="auto">
            <a:xfrm>
              <a:off x="3468" y="3742"/>
              <a:ext cx="754" cy="456"/>
            </a:xfrm>
            <a:custGeom>
              <a:avLst/>
              <a:gdLst>
                <a:gd name="T0" fmla="*/ 285 w 316"/>
                <a:gd name="T1" fmla="*/ 2 h 193"/>
                <a:gd name="T2" fmla="*/ 305 w 316"/>
                <a:gd name="T3" fmla="*/ 141 h 193"/>
                <a:gd name="T4" fmla="*/ 4 w 316"/>
                <a:gd name="T5" fmla="*/ 135 h 193"/>
                <a:gd name="T6" fmla="*/ 31 w 316"/>
                <a:gd name="T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6" h="193">
                  <a:moveTo>
                    <a:pt x="285" y="2"/>
                  </a:moveTo>
                  <a:cubicBezTo>
                    <a:pt x="285" y="2"/>
                    <a:pt x="316" y="126"/>
                    <a:pt x="305" y="141"/>
                  </a:cubicBezTo>
                  <a:cubicBezTo>
                    <a:pt x="267" y="193"/>
                    <a:pt x="16" y="177"/>
                    <a:pt x="4" y="135"/>
                  </a:cubicBezTo>
                  <a:cubicBezTo>
                    <a:pt x="0" y="121"/>
                    <a:pt x="31" y="0"/>
                    <a:pt x="31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9"/>
            <p:cNvSpPr/>
            <p:nvPr/>
          </p:nvSpPr>
          <p:spPr bwMode="auto">
            <a:xfrm>
              <a:off x="4152" y="3429"/>
              <a:ext cx="5" cy="315"/>
            </a:xfrm>
            <a:custGeom>
              <a:avLst/>
              <a:gdLst>
                <a:gd name="T0" fmla="*/ 5 w 5"/>
                <a:gd name="T1" fmla="*/ 315 h 315"/>
                <a:gd name="T2" fmla="*/ 5 w 5"/>
                <a:gd name="T3" fmla="*/ 3 h 315"/>
                <a:gd name="T4" fmla="*/ 0 w 5"/>
                <a:gd name="T5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5">
                  <a:moveTo>
                    <a:pt x="5" y="315"/>
                  </a:moveTo>
                  <a:lnTo>
                    <a:pt x="5" y="3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0"/>
            <p:cNvSpPr/>
            <p:nvPr/>
          </p:nvSpPr>
          <p:spPr bwMode="auto">
            <a:xfrm>
              <a:off x="3978" y="685"/>
              <a:ext cx="177" cy="2749"/>
            </a:xfrm>
            <a:custGeom>
              <a:avLst/>
              <a:gdLst>
                <a:gd name="T0" fmla="*/ 0 w 74"/>
                <a:gd name="T1" fmla="*/ 23 h 1162"/>
                <a:gd name="T2" fmla="*/ 57 w 74"/>
                <a:gd name="T3" fmla="*/ 16 h 1162"/>
                <a:gd name="T4" fmla="*/ 74 w 74"/>
                <a:gd name="T5" fmla="*/ 31 h 1162"/>
                <a:gd name="T6" fmla="*/ 73 w 74"/>
                <a:gd name="T7" fmla="*/ 1160 h 1162"/>
                <a:gd name="T8" fmla="*/ 73 w 74"/>
                <a:gd name="T9" fmla="*/ 1162 h 1162"/>
                <a:gd name="T10" fmla="*/ 73 w 74"/>
                <a:gd name="T11" fmla="*/ 1162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1162">
                  <a:moveTo>
                    <a:pt x="0" y="23"/>
                  </a:moveTo>
                  <a:cubicBezTo>
                    <a:pt x="0" y="23"/>
                    <a:pt x="28" y="0"/>
                    <a:pt x="57" y="16"/>
                  </a:cubicBezTo>
                  <a:cubicBezTo>
                    <a:pt x="63" y="19"/>
                    <a:pt x="69" y="24"/>
                    <a:pt x="74" y="31"/>
                  </a:cubicBezTo>
                  <a:cubicBezTo>
                    <a:pt x="73" y="1160"/>
                    <a:pt x="73" y="1160"/>
                    <a:pt x="73" y="1160"/>
                  </a:cubicBezTo>
                  <a:cubicBezTo>
                    <a:pt x="73" y="1162"/>
                    <a:pt x="73" y="1162"/>
                    <a:pt x="73" y="1162"/>
                  </a:cubicBezTo>
                  <a:cubicBezTo>
                    <a:pt x="73" y="1162"/>
                    <a:pt x="73" y="1162"/>
                    <a:pt x="73" y="1162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Line 21"/>
            <p:cNvSpPr>
              <a:spLocks noChangeShapeType="1"/>
            </p:cNvSpPr>
            <p:nvPr/>
          </p:nvSpPr>
          <p:spPr bwMode="auto">
            <a:xfrm>
              <a:off x="3976" y="1234"/>
              <a:ext cx="0" cy="216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Line 22"/>
            <p:cNvSpPr>
              <a:spLocks noChangeShapeType="1"/>
            </p:cNvSpPr>
            <p:nvPr/>
          </p:nvSpPr>
          <p:spPr bwMode="auto">
            <a:xfrm>
              <a:off x="3976" y="739"/>
              <a:ext cx="0" cy="22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Line 23"/>
            <p:cNvSpPr>
              <a:spLocks noChangeShapeType="1"/>
            </p:cNvSpPr>
            <p:nvPr/>
          </p:nvSpPr>
          <p:spPr bwMode="auto">
            <a:xfrm>
              <a:off x="3749" y="1970"/>
              <a:ext cx="0" cy="130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Line 24"/>
            <p:cNvSpPr>
              <a:spLocks noChangeShapeType="1"/>
            </p:cNvSpPr>
            <p:nvPr/>
          </p:nvSpPr>
          <p:spPr bwMode="auto">
            <a:xfrm>
              <a:off x="3749" y="749"/>
              <a:ext cx="0" cy="683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5"/>
            <p:cNvSpPr/>
            <p:nvPr/>
          </p:nvSpPr>
          <p:spPr bwMode="auto">
            <a:xfrm>
              <a:off x="3559" y="167"/>
              <a:ext cx="555" cy="556"/>
            </a:xfrm>
            <a:custGeom>
              <a:avLst/>
              <a:gdLst>
                <a:gd name="T0" fmla="*/ 0 w 555"/>
                <a:gd name="T1" fmla="*/ 556 h 556"/>
                <a:gd name="T2" fmla="*/ 217 w 555"/>
                <a:gd name="T3" fmla="*/ 137 h 556"/>
                <a:gd name="T4" fmla="*/ 288 w 555"/>
                <a:gd name="T5" fmla="*/ 0 h 556"/>
                <a:gd name="T6" fmla="*/ 353 w 555"/>
                <a:gd name="T7" fmla="*/ 137 h 556"/>
                <a:gd name="T8" fmla="*/ 555 w 555"/>
                <a:gd name="T9" fmla="*/ 556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5" h="556">
                  <a:moveTo>
                    <a:pt x="0" y="556"/>
                  </a:moveTo>
                  <a:lnTo>
                    <a:pt x="217" y="137"/>
                  </a:lnTo>
                  <a:lnTo>
                    <a:pt x="288" y="0"/>
                  </a:lnTo>
                  <a:lnTo>
                    <a:pt x="353" y="137"/>
                  </a:lnTo>
                  <a:lnTo>
                    <a:pt x="555" y="556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6"/>
            <p:cNvSpPr/>
            <p:nvPr/>
          </p:nvSpPr>
          <p:spPr bwMode="auto">
            <a:xfrm>
              <a:off x="3776" y="304"/>
              <a:ext cx="136" cy="21"/>
            </a:xfrm>
            <a:custGeom>
              <a:avLst/>
              <a:gdLst>
                <a:gd name="T0" fmla="*/ 0 w 57"/>
                <a:gd name="T1" fmla="*/ 0 h 9"/>
                <a:gd name="T2" fmla="*/ 30 w 57"/>
                <a:gd name="T3" fmla="*/ 9 h 9"/>
                <a:gd name="T4" fmla="*/ 57 w 5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9">
                  <a:moveTo>
                    <a:pt x="0" y="0"/>
                  </a:moveTo>
                  <a:cubicBezTo>
                    <a:pt x="7" y="4"/>
                    <a:pt x="13" y="9"/>
                    <a:pt x="30" y="9"/>
                  </a:cubicBezTo>
                  <a:cubicBezTo>
                    <a:pt x="44" y="9"/>
                    <a:pt x="48" y="5"/>
                    <a:pt x="57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1" name="Freeform 27"/>
          <p:cNvSpPr/>
          <p:nvPr/>
        </p:nvSpPr>
        <p:spPr bwMode="auto">
          <a:xfrm flipH="1" flipV="1">
            <a:off x="7571208" y="5268513"/>
            <a:ext cx="2088232" cy="248318"/>
          </a:xfrm>
          <a:custGeom>
            <a:avLst/>
            <a:gdLst>
              <a:gd name="T0" fmla="*/ 770 w 1157"/>
              <a:gd name="T1" fmla="*/ 42 h 69"/>
              <a:gd name="T2" fmla="*/ 714 w 1157"/>
              <a:gd name="T3" fmla="*/ 63 h 69"/>
              <a:gd name="T4" fmla="*/ 711 w 1157"/>
              <a:gd name="T5" fmla="*/ 66 h 69"/>
              <a:gd name="T6" fmla="*/ 686 w 1157"/>
              <a:gd name="T7" fmla="*/ 68 h 69"/>
              <a:gd name="T8" fmla="*/ 602 w 1157"/>
              <a:gd name="T9" fmla="*/ 61 h 69"/>
              <a:gd name="T10" fmla="*/ 569 w 1157"/>
              <a:gd name="T11" fmla="*/ 50 h 69"/>
              <a:gd name="T12" fmla="*/ 557 w 1157"/>
              <a:gd name="T13" fmla="*/ 50 h 69"/>
              <a:gd name="T14" fmla="*/ 534 w 1157"/>
              <a:gd name="T15" fmla="*/ 44 h 69"/>
              <a:gd name="T16" fmla="*/ 495 w 1157"/>
              <a:gd name="T17" fmla="*/ 44 h 69"/>
              <a:gd name="T18" fmla="*/ 452 w 1157"/>
              <a:gd name="T19" fmla="*/ 39 h 69"/>
              <a:gd name="T20" fmla="*/ 439 w 1157"/>
              <a:gd name="T21" fmla="*/ 41 h 69"/>
              <a:gd name="T22" fmla="*/ 427 w 1157"/>
              <a:gd name="T23" fmla="*/ 43 h 69"/>
              <a:gd name="T24" fmla="*/ 422 w 1157"/>
              <a:gd name="T25" fmla="*/ 50 h 69"/>
              <a:gd name="T26" fmla="*/ 363 w 1157"/>
              <a:gd name="T27" fmla="*/ 59 h 69"/>
              <a:gd name="T28" fmla="*/ 320 w 1157"/>
              <a:gd name="T29" fmla="*/ 62 h 69"/>
              <a:gd name="T30" fmla="*/ 278 w 1157"/>
              <a:gd name="T31" fmla="*/ 54 h 69"/>
              <a:gd name="T32" fmla="*/ 246 w 1157"/>
              <a:gd name="T33" fmla="*/ 52 h 69"/>
              <a:gd name="T34" fmla="*/ 221 w 1157"/>
              <a:gd name="T35" fmla="*/ 40 h 69"/>
              <a:gd name="T36" fmla="*/ 183 w 1157"/>
              <a:gd name="T37" fmla="*/ 48 h 69"/>
              <a:gd name="T38" fmla="*/ 151 w 1157"/>
              <a:gd name="T39" fmla="*/ 46 h 69"/>
              <a:gd name="T40" fmla="*/ 109 w 1157"/>
              <a:gd name="T41" fmla="*/ 50 h 69"/>
              <a:gd name="T42" fmla="*/ 73 w 1157"/>
              <a:gd name="T43" fmla="*/ 52 h 69"/>
              <a:gd name="T44" fmla="*/ 41 w 1157"/>
              <a:gd name="T45" fmla="*/ 48 h 69"/>
              <a:gd name="T46" fmla="*/ 83 w 1157"/>
              <a:gd name="T47" fmla="*/ 46 h 69"/>
              <a:gd name="T48" fmla="*/ 12 w 1157"/>
              <a:gd name="T49" fmla="*/ 50 h 69"/>
              <a:gd name="T50" fmla="*/ 21 w 1157"/>
              <a:gd name="T51" fmla="*/ 44 h 69"/>
              <a:gd name="T52" fmla="*/ 12 w 1157"/>
              <a:gd name="T53" fmla="*/ 35 h 69"/>
              <a:gd name="T54" fmla="*/ 46 w 1157"/>
              <a:gd name="T55" fmla="*/ 37 h 69"/>
              <a:gd name="T56" fmla="*/ 66 w 1157"/>
              <a:gd name="T57" fmla="*/ 35 h 69"/>
              <a:gd name="T58" fmla="*/ 128 w 1157"/>
              <a:gd name="T59" fmla="*/ 39 h 69"/>
              <a:gd name="T60" fmla="*/ 108 w 1157"/>
              <a:gd name="T61" fmla="*/ 32 h 69"/>
              <a:gd name="T62" fmla="*/ 167 w 1157"/>
              <a:gd name="T63" fmla="*/ 29 h 69"/>
              <a:gd name="T64" fmla="*/ 180 w 1157"/>
              <a:gd name="T65" fmla="*/ 23 h 69"/>
              <a:gd name="T66" fmla="*/ 249 w 1157"/>
              <a:gd name="T67" fmla="*/ 26 h 69"/>
              <a:gd name="T68" fmla="*/ 284 w 1157"/>
              <a:gd name="T69" fmla="*/ 30 h 69"/>
              <a:gd name="T70" fmla="*/ 328 w 1157"/>
              <a:gd name="T71" fmla="*/ 35 h 69"/>
              <a:gd name="T72" fmla="*/ 357 w 1157"/>
              <a:gd name="T73" fmla="*/ 37 h 69"/>
              <a:gd name="T74" fmla="*/ 367 w 1157"/>
              <a:gd name="T75" fmla="*/ 42 h 69"/>
              <a:gd name="T76" fmla="*/ 376 w 1157"/>
              <a:gd name="T77" fmla="*/ 38 h 69"/>
              <a:gd name="T78" fmla="*/ 359 w 1157"/>
              <a:gd name="T79" fmla="*/ 36 h 69"/>
              <a:gd name="T80" fmla="*/ 396 w 1157"/>
              <a:gd name="T81" fmla="*/ 18 h 69"/>
              <a:gd name="T82" fmla="*/ 495 w 1157"/>
              <a:gd name="T83" fmla="*/ 15 h 69"/>
              <a:gd name="T84" fmla="*/ 615 w 1157"/>
              <a:gd name="T85" fmla="*/ 32 h 69"/>
              <a:gd name="T86" fmla="*/ 672 w 1157"/>
              <a:gd name="T87" fmla="*/ 39 h 69"/>
              <a:gd name="T88" fmla="*/ 682 w 1157"/>
              <a:gd name="T89" fmla="*/ 39 h 69"/>
              <a:gd name="T90" fmla="*/ 687 w 1157"/>
              <a:gd name="T91" fmla="*/ 18 h 69"/>
              <a:gd name="T92" fmla="*/ 745 w 1157"/>
              <a:gd name="T93" fmla="*/ 1 h 69"/>
              <a:gd name="T94" fmla="*/ 785 w 1157"/>
              <a:gd name="T95" fmla="*/ 3 h 69"/>
              <a:gd name="T96" fmla="*/ 870 w 1157"/>
              <a:gd name="T97" fmla="*/ 8 h 69"/>
              <a:gd name="T98" fmla="*/ 992 w 1157"/>
              <a:gd name="T99" fmla="*/ 16 h 69"/>
              <a:gd name="T100" fmla="*/ 1113 w 1157"/>
              <a:gd name="T101" fmla="*/ 22 h 69"/>
              <a:gd name="T102" fmla="*/ 1151 w 1157"/>
              <a:gd name="T103" fmla="*/ 24 h 69"/>
              <a:gd name="T104" fmla="*/ 1098 w 1157"/>
              <a:gd name="T105" fmla="*/ 35 h 69"/>
              <a:gd name="T106" fmla="*/ 1060 w 1157"/>
              <a:gd name="T107" fmla="*/ 38 h 69"/>
              <a:gd name="T108" fmla="*/ 1006 w 1157"/>
              <a:gd name="T109" fmla="*/ 40 h 69"/>
              <a:gd name="T110" fmla="*/ 937 w 1157"/>
              <a:gd name="T111" fmla="*/ 40 h 69"/>
              <a:gd name="T112" fmla="*/ 920 w 1157"/>
              <a:gd name="T113" fmla="*/ 38 h 69"/>
              <a:gd name="T114" fmla="*/ 843 w 1157"/>
              <a:gd name="T115" fmla="*/ 34 h 69"/>
              <a:gd name="T116" fmla="*/ 811 w 1157"/>
              <a:gd name="T117" fmla="*/ 31 h 69"/>
              <a:gd name="T118" fmla="*/ 761 w 1157"/>
              <a:gd name="T119" fmla="*/ 29 h 69"/>
              <a:gd name="T120" fmla="*/ 727 w 1157"/>
              <a:gd name="T121" fmla="*/ 21 h 69"/>
              <a:gd name="T122" fmla="*/ 744 w 1157"/>
              <a:gd name="T123" fmla="*/ 21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57" h="69">
                <a:moveTo>
                  <a:pt x="755" y="21"/>
                </a:moveTo>
                <a:cubicBezTo>
                  <a:pt x="758" y="19"/>
                  <a:pt x="762" y="20"/>
                  <a:pt x="766" y="20"/>
                </a:cubicBezTo>
                <a:cubicBezTo>
                  <a:pt x="766" y="20"/>
                  <a:pt x="766" y="20"/>
                  <a:pt x="766" y="20"/>
                </a:cubicBezTo>
                <a:cubicBezTo>
                  <a:pt x="766" y="21"/>
                  <a:pt x="766" y="21"/>
                  <a:pt x="766" y="21"/>
                </a:cubicBezTo>
                <a:cubicBezTo>
                  <a:pt x="767" y="22"/>
                  <a:pt x="767" y="23"/>
                  <a:pt x="765" y="22"/>
                </a:cubicBezTo>
                <a:cubicBezTo>
                  <a:pt x="770" y="23"/>
                  <a:pt x="771" y="26"/>
                  <a:pt x="770" y="29"/>
                </a:cubicBezTo>
                <a:cubicBezTo>
                  <a:pt x="770" y="32"/>
                  <a:pt x="769" y="34"/>
                  <a:pt x="772" y="36"/>
                </a:cubicBezTo>
                <a:cubicBezTo>
                  <a:pt x="771" y="36"/>
                  <a:pt x="769" y="34"/>
                  <a:pt x="767" y="36"/>
                </a:cubicBezTo>
                <a:cubicBezTo>
                  <a:pt x="766" y="40"/>
                  <a:pt x="769" y="40"/>
                  <a:pt x="770" y="42"/>
                </a:cubicBezTo>
                <a:cubicBezTo>
                  <a:pt x="769" y="42"/>
                  <a:pt x="767" y="44"/>
                  <a:pt x="765" y="45"/>
                </a:cubicBezTo>
                <a:cubicBezTo>
                  <a:pt x="764" y="46"/>
                  <a:pt x="762" y="47"/>
                  <a:pt x="763" y="47"/>
                </a:cubicBezTo>
                <a:cubicBezTo>
                  <a:pt x="759" y="49"/>
                  <a:pt x="759" y="44"/>
                  <a:pt x="753" y="46"/>
                </a:cubicBezTo>
                <a:cubicBezTo>
                  <a:pt x="746" y="48"/>
                  <a:pt x="747" y="51"/>
                  <a:pt x="741" y="52"/>
                </a:cubicBezTo>
                <a:cubicBezTo>
                  <a:pt x="740" y="56"/>
                  <a:pt x="748" y="51"/>
                  <a:pt x="751" y="50"/>
                </a:cubicBezTo>
                <a:cubicBezTo>
                  <a:pt x="747" y="52"/>
                  <a:pt x="742" y="54"/>
                  <a:pt x="736" y="56"/>
                </a:cubicBezTo>
                <a:cubicBezTo>
                  <a:pt x="733" y="58"/>
                  <a:pt x="742" y="57"/>
                  <a:pt x="745" y="54"/>
                </a:cubicBezTo>
                <a:cubicBezTo>
                  <a:pt x="742" y="58"/>
                  <a:pt x="731" y="60"/>
                  <a:pt x="726" y="59"/>
                </a:cubicBezTo>
                <a:cubicBezTo>
                  <a:pt x="722" y="61"/>
                  <a:pt x="718" y="61"/>
                  <a:pt x="714" y="63"/>
                </a:cubicBezTo>
                <a:cubicBezTo>
                  <a:pt x="720" y="62"/>
                  <a:pt x="724" y="65"/>
                  <a:pt x="733" y="63"/>
                </a:cubicBezTo>
                <a:cubicBezTo>
                  <a:pt x="745" y="60"/>
                  <a:pt x="725" y="63"/>
                  <a:pt x="734" y="60"/>
                </a:cubicBezTo>
                <a:cubicBezTo>
                  <a:pt x="738" y="61"/>
                  <a:pt x="738" y="61"/>
                  <a:pt x="738" y="61"/>
                </a:cubicBezTo>
                <a:cubicBezTo>
                  <a:pt x="741" y="59"/>
                  <a:pt x="746" y="58"/>
                  <a:pt x="750" y="57"/>
                </a:cubicBezTo>
                <a:cubicBezTo>
                  <a:pt x="751" y="55"/>
                  <a:pt x="748" y="56"/>
                  <a:pt x="746" y="57"/>
                </a:cubicBezTo>
                <a:cubicBezTo>
                  <a:pt x="753" y="54"/>
                  <a:pt x="755" y="51"/>
                  <a:pt x="763" y="49"/>
                </a:cubicBezTo>
                <a:cubicBezTo>
                  <a:pt x="762" y="52"/>
                  <a:pt x="757" y="55"/>
                  <a:pt x="752" y="57"/>
                </a:cubicBezTo>
                <a:cubicBezTo>
                  <a:pt x="746" y="59"/>
                  <a:pt x="741" y="61"/>
                  <a:pt x="740" y="63"/>
                </a:cubicBezTo>
                <a:cubicBezTo>
                  <a:pt x="731" y="64"/>
                  <a:pt x="721" y="66"/>
                  <a:pt x="711" y="66"/>
                </a:cubicBezTo>
                <a:cubicBezTo>
                  <a:pt x="710" y="66"/>
                  <a:pt x="718" y="63"/>
                  <a:pt x="709" y="63"/>
                </a:cubicBezTo>
                <a:cubicBezTo>
                  <a:pt x="709" y="65"/>
                  <a:pt x="702" y="67"/>
                  <a:pt x="690" y="68"/>
                </a:cubicBezTo>
                <a:cubicBezTo>
                  <a:pt x="692" y="67"/>
                  <a:pt x="687" y="67"/>
                  <a:pt x="683" y="67"/>
                </a:cubicBezTo>
                <a:cubicBezTo>
                  <a:pt x="678" y="66"/>
                  <a:pt x="674" y="66"/>
                  <a:pt x="677" y="65"/>
                </a:cubicBezTo>
                <a:cubicBezTo>
                  <a:pt x="682" y="66"/>
                  <a:pt x="684" y="64"/>
                  <a:pt x="684" y="64"/>
                </a:cubicBezTo>
                <a:cubicBezTo>
                  <a:pt x="674" y="64"/>
                  <a:pt x="682" y="62"/>
                  <a:pt x="677" y="62"/>
                </a:cubicBezTo>
                <a:cubicBezTo>
                  <a:pt x="668" y="63"/>
                  <a:pt x="668" y="63"/>
                  <a:pt x="669" y="63"/>
                </a:cubicBezTo>
                <a:cubicBezTo>
                  <a:pt x="669" y="64"/>
                  <a:pt x="669" y="64"/>
                  <a:pt x="660" y="64"/>
                </a:cubicBezTo>
                <a:cubicBezTo>
                  <a:pt x="664" y="65"/>
                  <a:pt x="674" y="67"/>
                  <a:pt x="686" y="68"/>
                </a:cubicBezTo>
                <a:cubicBezTo>
                  <a:pt x="685" y="69"/>
                  <a:pt x="675" y="68"/>
                  <a:pt x="670" y="69"/>
                </a:cubicBezTo>
                <a:cubicBezTo>
                  <a:pt x="677" y="68"/>
                  <a:pt x="665" y="67"/>
                  <a:pt x="671" y="67"/>
                </a:cubicBezTo>
                <a:cubicBezTo>
                  <a:pt x="663" y="66"/>
                  <a:pt x="655" y="65"/>
                  <a:pt x="647" y="64"/>
                </a:cubicBezTo>
                <a:cubicBezTo>
                  <a:pt x="640" y="63"/>
                  <a:pt x="635" y="61"/>
                  <a:pt x="629" y="61"/>
                </a:cubicBezTo>
                <a:cubicBezTo>
                  <a:pt x="628" y="64"/>
                  <a:pt x="649" y="65"/>
                  <a:pt x="643" y="68"/>
                </a:cubicBezTo>
                <a:cubicBezTo>
                  <a:pt x="636" y="67"/>
                  <a:pt x="637" y="65"/>
                  <a:pt x="632" y="65"/>
                </a:cubicBezTo>
                <a:cubicBezTo>
                  <a:pt x="626" y="66"/>
                  <a:pt x="617" y="64"/>
                  <a:pt x="610" y="63"/>
                </a:cubicBezTo>
                <a:cubicBezTo>
                  <a:pt x="614" y="62"/>
                  <a:pt x="614" y="62"/>
                  <a:pt x="614" y="62"/>
                </a:cubicBezTo>
                <a:cubicBezTo>
                  <a:pt x="612" y="61"/>
                  <a:pt x="606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0" y="60"/>
                  <a:pt x="600" y="60"/>
                  <a:pt x="600" y="60"/>
                </a:cubicBezTo>
                <a:cubicBezTo>
                  <a:pt x="599" y="60"/>
                  <a:pt x="599" y="60"/>
                  <a:pt x="599" y="60"/>
                </a:cubicBezTo>
                <a:cubicBezTo>
                  <a:pt x="596" y="59"/>
                  <a:pt x="587" y="59"/>
                  <a:pt x="581" y="57"/>
                </a:cubicBezTo>
                <a:cubicBezTo>
                  <a:pt x="582" y="56"/>
                  <a:pt x="587" y="58"/>
                  <a:pt x="591" y="58"/>
                </a:cubicBezTo>
                <a:cubicBezTo>
                  <a:pt x="592" y="58"/>
                  <a:pt x="599" y="59"/>
                  <a:pt x="597" y="57"/>
                </a:cubicBezTo>
                <a:cubicBezTo>
                  <a:pt x="589" y="56"/>
                  <a:pt x="584" y="53"/>
                  <a:pt x="576" y="52"/>
                </a:cubicBezTo>
                <a:cubicBezTo>
                  <a:pt x="577" y="52"/>
                  <a:pt x="578" y="52"/>
                  <a:pt x="579" y="52"/>
                </a:cubicBezTo>
                <a:cubicBezTo>
                  <a:pt x="578" y="51"/>
                  <a:pt x="573" y="51"/>
                  <a:pt x="569" y="50"/>
                </a:cubicBezTo>
                <a:cubicBezTo>
                  <a:pt x="560" y="50"/>
                  <a:pt x="573" y="53"/>
                  <a:pt x="567" y="53"/>
                </a:cubicBezTo>
                <a:cubicBezTo>
                  <a:pt x="569" y="55"/>
                  <a:pt x="576" y="54"/>
                  <a:pt x="574" y="56"/>
                </a:cubicBezTo>
                <a:cubicBezTo>
                  <a:pt x="573" y="56"/>
                  <a:pt x="570" y="57"/>
                  <a:pt x="568" y="57"/>
                </a:cubicBezTo>
                <a:cubicBezTo>
                  <a:pt x="564" y="55"/>
                  <a:pt x="558" y="56"/>
                  <a:pt x="555" y="55"/>
                </a:cubicBezTo>
                <a:cubicBezTo>
                  <a:pt x="559" y="55"/>
                  <a:pt x="559" y="55"/>
                  <a:pt x="559" y="55"/>
                </a:cubicBezTo>
                <a:cubicBezTo>
                  <a:pt x="560" y="54"/>
                  <a:pt x="556" y="54"/>
                  <a:pt x="555" y="54"/>
                </a:cubicBezTo>
                <a:cubicBezTo>
                  <a:pt x="559" y="52"/>
                  <a:pt x="559" y="52"/>
                  <a:pt x="559" y="52"/>
                </a:cubicBezTo>
                <a:cubicBezTo>
                  <a:pt x="564" y="53"/>
                  <a:pt x="565" y="55"/>
                  <a:pt x="570" y="54"/>
                </a:cubicBezTo>
                <a:cubicBezTo>
                  <a:pt x="562" y="53"/>
                  <a:pt x="566" y="51"/>
                  <a:pt x="557" y="50"/>
                </a:cubicBezTo>
                <a:cubicBezTo>
                  <a:pt x="555" y="50"/>
                  <a:pt x="558" y="50"/>
                  <a:pt x="558" y="51"/>
                </a:cubicBezTo>
                <a:cubicBezTo>
                  <a:pt x="555" y="51"/>
                  <a:pt x="553" y="49"/>
                  <a:pt x="547" y="49"/>
                </a:cubicBezTo>
                <a:cubicBezTo>
                  <a:pt x="550" y="50"/>
                  <a:pt x="553" y="51"/>
                  <a:pt x="548" y="52"/>
                </a:cubicBezTo>
                <a:cubicBezTo>
                  <a:pt x="547" y="50"/>
                  <a:pt x="547" y="50"/>
                  <a:pt x="547" y="50"/>
                </a:cubicBezTo>
                <a:cubicBezTo>
                  <a:pt x="545" y="50"/>
                  <a:pt x="545" y="50"/>
                  <a:pt x="544" y="50"/>
                </a:cubicBezTo>
                <a:cubicBezTo>
                  <a:pt x="540" y="50"/>
                  <a:pt x="547" y="49"/>
                  <a:pt x="541" y="48"/>
                </a:cubicBezTo>
                <a:cubicBezTo>
                  <a:pt x="540" y="49"/>
                  <a:pt x="538" y="49"/>
                  <a:pt x="538" y="49"/>
                </a:cubicBezTo>
                <a:cubicBezTo>
                  <a:pt x="532" y="48"/>
                  <a:pt x="536" y="48"/>
                  <a:pt x="531" y="47"/>
                </a:cubicBezTo>
                <a:cubicBezTo>
                  <a:pt x="536" y="47"/>
                  <a:pt x="539" y="45"/>
                  <a:pt x="534" y="44"/>
                </a:cubicBezTo>
                <a:cubicBezTo>
                  <a:pt x="527" y="43"/>
                  <a:pt x="523" y="41"/>
                  <a:pt x="516" y="42"/>
                </a:cubicBezTo>
                <a:cubicBezTo>
                  <a:pt x="514" y="41"/>
                  <a:pt x="514" y="41"/>
                  <a:pt x="514" y="41"/>
                </a:cubicBezTo>
                <a:cubicBezTo>
                  <a:pt x="514" y="43"/>
                  <a:pt x="509" y="41"/>
                  <a:pt x="506" y="41"/>
                </a:cubicBezTo>
                <a:cubicBezTo>
                  <a:pt x="504" y="42"/>
                  <a:pt x="517" y="42"/>
                  <a:pt x="514" y="45"/>
                </a:cubicBezTo>
                <a:cubicBezTo>
                  <a:pt x="509" y="44"/>
                  <a:pt x="510" y="46"/>
                  <a:pt x="511" y="46"/>
                </a:cubicBezTo>
                <a:cubicBezTo>
                  <a:pt x="506" y="46"/>
                  <a:pt x="511" y="44"/>
                  <a:pt x="510" y="43"/>
                </a:cubicBezTo>
                <a:cubicBezTo>
                  <a:pt x="509" y="44"/>
                  <a:pt x="501" y="42"/>
                  <a:pt x="503" y="44"/>
                </a:cubicBezTo>
                <a:cubicBezTo>
                  <a:pt x="499" y="43"/>
                  <a:pt x="499" y="42"/>
                  <a:pt x="496" y="42"/>
                </a:cubicBezTo>
                <a:cubicBezTo>
                  <a:pt x="496" y="42"/>
                  <a:pt x="496" y="43"/>
                  <a:pt x="495" y="44"/>
                </a:cubicBezTo>
                <a:cubicBezTo>
                  <a:pt x="495" y="43"/>
                  <a:pt x="490" y="44"/>
                  <a:pt x="489" y="44"/>
                </a:cubicBezTo>
                <a:cubicBezTo>
                  <a:pt x="490" y="43"/>
                  <a:pt x="489" y="42"/>
                  <a:pt x="492" y="43"/>
                </a:cubicBezTo>
                <a:cubicBezTo>
                  <a:pt x="493" y="42"/>
                  <a:pt x="484" y="42"/>
                  <a:pt x="485" y="41"/>
                </a:cubicBezTo>
                <a:cubicBezTo>
                  <a:pt x="484" y="43"/>
                  <a:pt x="477" y="41"/>
                  <a:pt x="473" y="41"/>
                </a:cubicBezTo>
                <a:cubicBezTo>
                  <a:pt x="476" y="37"/>
                  <a:pt x="479" y="43"/>
                  <a:pt x="482" y="40"/>
                </a:cubicBezTo>
                <a:cubicBezTo>
                  <a:pt x="478" y="38"/>
                  <a:pt x="466" y="39"/>
                  <a:pt x="459" y="37"/>
                </a:cubicBezTo>
                <a:cubicBezTo>
                  <a:pt x="453" y="38"/>
                  <a:pt x="459" y="39"/>
                  <a:pt x="458" y="40"/>
                </a:cubicBezTo>
                <a:cubicBezTo>
                  <a:pt x="463" y="41"/>
                  <a:pt x="465" y="40"/>
                  <a:pt x="469" y="40"/>
                </a:cubicBezTo>
                <a:cubicBezTo>
                  <a:pt x="463" y="41"/>
                  <a:pt x="456" y="40"/>
                  <a:pt x="452" y="39"/>
                </a:cubicBezTo>
                <a:cubicBezTo>
                  <a:pt x="447" y="39"/>
                  <a:pt x="449" y="43"/>
                  <a:pt x="446" y="43"/>
                </a:cubicBezTo>
                <a:cubicBezTo>
                  <a:pt x="445" y="42"/>
                  <a:pt x="445" y="41"/>
                  <a:pt x="445" y="41"/>
                </a:cubicBezTo>
                <a:cubicBezTo>
                  <a:pt x="444" y="40"/>
                  <a:pt x="443" y="41"/>
                  <a:pt x="442" y="41"/>
                </a:cubicBezTo>
                <a:cubicBezTo>
                  <a:pt x="441" y="41"/>
                  <a:pt x="443" y="40"/>
                  <a:pt x="441" y="40"/>
                </a:cubicBezTo>
                <a:cubicBezTo>
                  <a:pt x="440" y="40"/>
                  <a:pt x="440" y="40"/>
                  <a:pt x="440" y="40"/>
                </a:cubicBezTo>
                <a:cubicBezTo>
                  <a:pt x="440" y="40"/>
                  <a:pt x="440" y="40"/>
                  <a:pt x="440" y="40"/>
                </a:cubicBezTo>
                <a:cubicBezTo>
                  <a:pt x="439" y="40"/>
                  <a:pt x="439" y="40"/>
                  <a:pt x="439" y="40"/>
                </a:cubicBezTo>
                <a:cubicBezTo>
                  <a:pt x="438" y="41"/>
                  <a:pt x="439" y="41"/>
                  <a:pt x="439" y="41"/>
                </a:cubicBezTo>
                <a:cubicBezTo>
                  <a:pt x="439" y="41"/>
                  <a:pt x="439" y="41"/>
                  <a:pt x="439" y="41"/>
                </a:cubicBezTo>
                <a:cubicBezTo>
                  <a:pt x="438" y="41"/>
                  <a:pt x="437" y="42"/>
                  <a:pt x="438" y="43"/>
                </a:cubicBezTo>
                <a:cubicBezTo>
                  <a:pt x="439" y="43"/>
                  <a:pt x="439" y="44"/>
                  <a:pt x="436" y="43"/>
                </a:cubicBezTo>
                <a:cubicBezTo>
                  <a:pt x="435" y="42"/>
                  <a:pt x="437" y="43"/>
                  <a:pt x="437" y="42"/>
                </a:cubicBezTo>
                <a:cubicBezTo>
                  <a:pt x="436" y="42"/>
                  <a:pt x="432" y="41"/>
                  <a:pt x="430" y="41"/>
                </a:cubicBezTo>
                <a:cubicBezTo>
                  <a:pt x="432" y="42"/>
                  <a:pt x="429" y="42"/>
                  <a:pt x="429" y="42"/>
                </a:cubicBezTo>
                <a:cubicBezTo>
                  <a:pt x="432" y="43"/>
                  <a:pt x="432" y="42"/>
                  <a:pt x="434" y="42"/>
                </a:cubicBezTo>
                <a:cubicBezTo>
                  <a:pt x="433" y="42"/>
                  <a:pt x="433" y="43"/>
                  <a:pt x="433" y="43"/>
                </a:cubicBezTo>
                <a:cubicBezTo>
                  <a:pt x="433" y="43"/>
                  <a:pt x="433" y="43"/>
                  <a:pt x="433" y="43"/>
                </a:cubicBezTo>
                <a:cubicBezTo>
                  <a:pt x="431" y="43"/>
                  <a:pt x="429" y="43"/>
                  <a:pt x="427" y="43"/>
                </a:cubicBezTo>
                <a:cubicBezTo>
                  <a:pt x="430" y="42"/>
                  <a:pt x="424" y="42"/>
                  <a:pt x="423" y="42"/>
                </a:cubicBezTo>
                <a:cubicBezTo>
                  <a:pt x="422" y="43"/>
                  <a:pt x="421" y="45"/>
                  <a:pt x="425" y="45"/>
                </a:cubicBezTo>
                <a:cubicBezTo>
                  <a:pt x="424" y="45"/>
                  <a:pt x="423" y="45"/>
                  <a:pt x="422" y="45"/>
                </a:cubicBezTo>
                <a:cubicBezTo>
                  <a:pt x="421" y="46"/>
                  <a:pt x="420" y="46"/>
                  <a:pt x="419" y="47"/>
                </a:cubicBezTo>
                <a:cubicBezTo>
                  <a:pt x="417" y="48"/>
                  <a:pt x="416" y="49"/>
                  <a:pt x="414" y="50"/>
                </a:cubicBezTo>
                <a:cubicBezTo>
                  <a:pt x="416" y="47"/>
                  <a:pt x="411" y="49"/>
                  <a:pt x="409" y="49"/>
                </a:cubicBezTo>
                <a:cubicBezTo>
                  <a:pt x="409" y="51"/>
                  <a:pt x="408" y="52"/>
                  <a:pt x="407" y="53"/>
                </a:cubicBezTo>
                <a:cubicBezTo>
                  <a:pt x="414" y="50"/>
                  <a:pt x="408" y="55"/>
                  <a:pt x="412" y="55"/>
                </a:cubicBezTo>
                <a:cubicBezTo>
                  <a:pt x="418" y="55"/>
                  <a:pt x="420" y="52"/>
                  <a:pt x="422" y="50"/>
                </a:cubicBezTo>
                <a:cubicBezTo>
                  <a:pt x="423" y="53"/>
                  <a:pt x="419" y="54"/>
                  <a:pt x="416" y="55"/>
                </a:cubicBezTo>
                <a:cubicBezTo>
                  <a:pt x="412" y="56"/>
                  <a:pt x="408" y="56"/>
                  <a:pt x="405" y="58"/>
                </a:cubicBezTo>
                <a:cubicBezTo>
                  <a:pt x="406" y="59"/>
                  <a:pt x="409" y="59"/>
                  <a:pt x="412" y="58"/>
                </a:cubicBezTo>
                <a:cubicBezTo>
                  <a:pt x="411" y="59"/>
                  <a:pt x="402" y="59"/>
                  <a:pt x="397" y="61"/>
                </a:cubicBezTo>
                <a:cubicBezTo>
                  <a:pt x="398" y="61"/>
                  <a:pt x="399" y="59"/>
                  <a:pt x="392" y="60"/>
                </a:cubicBezTo>
                <a:cubicBezTo>
                  <a:pt x="390" y="61"/>
                  <a:pt x="388" y="62"/>
                  <a:pt x="386" y="62"/>
                </a:cubicBezTo>
                <a:cubicBezTo>
                  <a:pt x="375" y="64"/>
                  <a:pt x="380" y="61"/>
                  <a:pt x="371" y="61"/>
                </a:cubicBezTo>
                <a:cubicBezTo>
                  <a:pt x="372" y="61"/>
                  <a:pt x="374" y="60"/>
                  <a:pt x="375" y="60"/>
                </a:cubicBezTo>
                <a:cubicBezTo>
                  <a:pt x="373" y="58"/>
                  <a:pt x="364" y="60"/>
                  <a:pt x="363" y="59"/>
                </a:cubicBezTo>
                <a:cubicBezTo>
                  <a:pt x="367" y="58"/>
                  <a:pt x="371" y="60"/>
                  <a:pt x="376" y="59"/>
                </a:cubicBezTo>
                <a:cubicBezTo>
                  <a:pt x="376" y="57"/>
                  <a:pt x="369" y="58"/>
                  <a:pt x="365" y="58"/>
                </a:cubicBezTo>
                <a:cubicBezTo>
                  <a:pt x="355" y="59"/>
                  <a:pt x="358" y="59"/>
                  <a:pt x="350" y="60"/>
                </a:cubicBezTo>
                <a:cubicBezTo>
                  <a:pt x="349" y="63"/>
                  <a:pt x="365" y="63"/>
                  <a:pt x="365" y="66"/>
                </a:cubicBezTo>
                <a:cubicBezTo>
                  <a:pt x="359" y="66"/>
                  <a:pt x="349" y="66"/>
                  <a:pt x="343" y="66"/>
                </a:cubicBezTo>
                <a:cubicBezTo>
                  <a:pt x="338" y="66"/>
                  <a:pt x="333" y="66"/>
                  <a:pt x="329" y="66"/>
                </a:cubicBezTo>
                <a:cubicBezTo>
                  <a:pt x="320" y="65"/>
                  <a:pt x="322" y="63"/>
                  <a:pt x="324" y="61"/>
                </a:cubicBezTo>
                <a:cubicBezTo>
                  <a:pt x="321" y="61"/>
                  <a:pt x="319" y="61"/>
                  <a:pt x="317" y="61"/>
                </a:cubicBezTo>
                <a:cubicBezTo>
                  <a:pt x="320" y="62"/>
                  <a:pt x="320" y="62"/>
                  <a:pt x="320" y="62"/>
                </a:cubicBezTo>
                <a:cubicBezTo>
                  <a:pt x="310" y="61"/>
                  <a:pt x="305" y="60"/>
                  <a:pt x="295" y="59"/>
                </a:cubicBezTo>
                <a:cubicBezTo>
                  <a:pt x="290" y="58"/>
                  <a:pt x="293" y="56"/>
                  <a:pt x="296" y="55"/>
                </a:cubicBezTo>
                <a:cubicBezTo>
                  <a:pt x="290" y="54"/>
                  <a:pt x="290" y="54"/>
                  <a:pt x="290" y="54"/>
                </a:cubicBezTo>
                <a:cubicBezTo>
                  <a:pt x="291" y="54"/>
                  <a:pt x="291" y="54"/>
                  <a:pt x="291" y="54"/>
                </a:cubicBezTo>
                <a:cubicBezTo>
                  <a:pt x="291" y="53"/>
                  <a:pt x="286" y="52"/>
                  <a:pt x="282" y="52"/>
                </a:cubicBezTo>
                <a:cubicBezTo>
                  <a:pt x="281" y="53"/>
                  <a:pt x="283" y="53"/>
                  <a:pt x="283" y="54"/>
                </a:cubicBezTo>
                <a:cubicBezTo>
                  <a:pt x="279" y="54"/>
                  <a:pt x="274" y="53"/>
                  <a:pt x="272" y="52"/>
                </a:cubicBezTo>
                <a:cubicBezTo>
                  <a:pt x="271" y="53"/>
                  <a:pt x="272" y="54"/>
                  <a:pt x="277" y="54"/>
                </a:cubicBezTo>
                <a:cubicBezTo>
                  <a:pt x="277" y="54"/>
                  <a:pt x="277" y="54"/>
                  <a:pt x="278" y="54"/>
                </a:cubicBezTo>
                <a:cubicBezTo>
                  <a:pt x="284" y="56"/>
                  <a:pt x="284" y="56"/>
                  <a:pt x="284" y="56"/>
                </a:cubicBezTo>
                <a:cubicBezTo>
                  <a:pt x="277" y="54"/>
                  <a:pt x="271" y="55"/>
                  <a:pt x="269" y="57"/>
                </a:cubicBezTo>
                <a:cubicBezTo>
                  <a:pt x="262" y="55"/>
                  <a:pt x="277" y="56"/>
                  <a:pt x="268" y="54"/>
                </a:cubicBezTo>
                <a:cubicBezTo>
                  <a:pt x="253" y="56"/>
                  <a:pt x="247" y="50"/>
                  <a:pt x="236" y="54"/>
                </a:cubicBezTo>
                <a:cubicBezTo>
                  <a:pt x="232" y="52"/>
                  <a:pt x="227" y="50"/>
                  <a:pt x="219" y="49"/>
                </a:cubicBezTo>
                <a:cubicBezTo>
                  <a:pt x="220" y="48"/>
                  <a:pt x="214" y="48"/>
                  <a:pt x="216" y="47"/>
                </a:cubicBezTo>
                <a:cubicBezTo>
                  <a:pt x="226" y="45"/>
                  <a:pt x="229" y="51"/>
                  <a:pt x="237" y="49"/>
                </a:cubicBezTo>
                <a:cubicBezTo>
                  <a:pt x="240" y="50"/>
                  <a:pt x="238" y="51"/>
                  <a:pt x="239" y="52"/>
                </a:cubicBezTo>
                <a:cubicBezTo>
                  <a:pt x="242" y="52"/>
                  <a:pt x="245" y="53"/>
                  <a:pt x="246" y="52"/>
                </a:cubicBezTo>
                <a:cubicBezTo>
                  <a:pt x="240" y="50"/>
                  <a:pt x="247" y="48"/>
                  <a:pt x="238" y="47"/>
                </a:cubicBezTo>
                <a:cubicBezTo>
                  <a:pt x="240" y="46"/>
                  <a:pt x="248" y="47"/>
                  <a:pt x="251" y="47"/>
                </a:cubicBezTo>
                <a:cubicBezTo>
                  <a:pt x="251" y="47"/>
                  <a:pt x="253" y="46"/>
                  <a:pt x="255" y="46"/>
                </a:cubicBezTo>
                <a:cubicBezTo>
                  <a:pt x="254" y="45"/>
                  <a:pt x="249" y="43"/>
                  <a:pt x="247" y="42"/>
                </a:cubicBezTo>
                <a:cubicBezTo>
                  <a:pt x="248" y="42"/>
                  <a:pt x="246" y="42"/>
                  <a:pt x="246" y="43"/>
                </a:cubicBezTo>
                <a:cubicBezTo>
                  <a:pt x="243" y="42"/>
                  <a:pt x="240" y="41"/>
                  <a:pt x="238" y="40"/>
                </a:cubicBezTo>
                <a:cubicBezTo>
                  <a:pt x="234" y="40"/>
                  <a:pt x="232" y="41"/>
                  <a:pt x="233" y="42"/>
                </a:cubicBezTo>
                <a:cubicBezTo>
                  <a:pt x="227" y="42"/>
                  <a:pt x="219" y="39"/>
                  <a:pt x="217" y="41"/>
                </a:cubicBezTo>
                <a:cubicBezTo>
                  <a:pt x="210" y="40"/>
                  <a:pt x="220" y="40"/>
                  <a:pt x="221" y="40"/>
                </a:cubicBezTo>
                <a:cubicBezTo>
                  <a:pt x="221" y="40"/>
                  <a:pt x="221" y="40"/>
                  <a:pt x="221" y="40"/>
                </a:cubicBezTo>
                <a:cubicBezTo>
                  <a:pt x="229" y="41"/>
                  <a:pt x="229" y="41"/>
                  <a:pt x="229" y="41"/>
                </a:cubicBezTo>
                <a:cubicBezTo>
                  <a:pt x="231" y="38"/>
                  <a:pt x="219" y="40"/>
                  <a:pt x="219" y="38"/>
                </a:cubicBezTo>
                <a:cubicBezTo>
                  <a:pt x="221" y="33"/>
                  <a:pt x="207" y="38"/>
                  <a:pt x="202" y="37"/>
                </a:cubicBezTo>
                <a:cubicBezTo>
                  <a:pt x="204" y="39"/>
                  <a:pt x="205" y="40"/>
                  <a:pt x="207" y="41"/>
                </a:cubicBezTo>
                <a:cubicBezTo>
                  <a:pt x="202" y="40"/>
                  <a:pt x="202" y="40"/>
                  <a:pt x="202" y="40"/>
                </a:cubicBezTo>
                <a:cubicBezTo>
                  <a:pt x="204" y="41"/>
                  <a:pt x="203" y="44"/>
                  <a:pt x="207" y="45"/>
                </a:cubicBezTo>
                <a:cubicBezTo>
                  <a:pt x="200" y="45"/>
                  <a:pt x="190" y="45"/>
                  <a:pt x="185" y="45"/>
                </a:cubicBezTo>
                <a:cubicBezTo>
                  <a:pt x="184" y="46"/>
                  <a:pt x="183" y="47"/>
                  <a:pt x="183" y="48"/>
                </a:cubicBezTo>
                <a:cubicBezTo>
                  <a:pt x="177" y="46"/>
                  <a:pt x="173" y="49"/>
                  <a:pt x="167" y="49"/>
                </a:cubicBezTo>
                <a:cubicBezTo>
                  <a:pt x="161" y="48"/>
                  <a:pt x="173" y="47"/>
                  <a:pt x="168" y="46"/>
                </a:cubicBezTo>
                <a:cubicBezTo>
                  <a:pt x="167" y="47"/>
                  <a:pt x="163" y="46"/>
                  <a:pt x="161" y="46"/>
                </a:cubicBezTo>
                <a:cubicBezTo>
                  <a:pt x="163" y="47"/>
                  <a:pt x="170" y="45"/>
                  <a:pt x="175" y="45"/>
                </a:cubicBezTo>
                <a:cubicBezTo>
                  <a:pt x="171" y="45"/>
                  <a:pt x="171" y="43"/>
                  <a:pt x="170" y="43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40"/>
                  <a:pt x="168" y="42"/>
                  <a:pt x="165" y="41"/>
                </a:cubicBezTo>
                <a:cubicBezTo>
                  <a:pt x="168" y="43"/>
                  <a:pt x="167" y="43"/>
                  <a:pt x="169" y="45"/>
                </a:cubicBezTo>
                <a:cubicBezTo>
                  <a:pt x="163" y="44"/>
                  <a:pt x="155" y="44"/>
                  <a:pt x="151" y="46"/>
                </a:cubicBezTo>
                <a:cubicBezTo>
                  <a:pt x="149" y="47"/>
                  <a:pt x="154" y="47"/>
                  <a:pt x="156" y="47"/>
                </a:cubicBezTo>
                <a:cubicBezTo>
                  <a:pt x="155" y="48"/>
                  <a:pt x="150" y="47"/>
                  <a:pt x="150" y="48"/>
                </a:cubicBezTo>
                <a:cubicBezTo>
                  <a:pt x="151" y="49"/>
                  <a:pt x="153" y="48"/>
                  <a:pt x="155" y="48"/>
                </a:cubicBezTo>
                <a:cubicBezTo>
                  <a:pt x="150" y="49"/>
                  <a:pt x="145" y="49"/>
                  <a:pt x="140" y="50"/>
                </a:cubicBezTo>
                <a:cubicBezTo>
                  <a:pt x="141" y="50"/>
                  <a:pt x="145" y="50"/>
                  <a:pt x="147" y="50"/>
                </a:cubicBezTo>
                <a:cubicBezTo>
                  <a:pt x="143" y="51"/>
                  <a:pt x="139" y="51"/>
                  <a:pt x="132" y="49"/>
                </a:cubicBezTo>
                <a:cubicBezTo>
                  <a:pt x="128" y="50"/>
                  <a:pt x="122" y="52"/>
                  <a:pt x="125" y="53"/>
                </a:cubicBezTo>
                <a:cubicBezTo>
                  <a:pt x="122" y="52"/>
                  <a:pt x="123" y="52"/>
                  <a:pt x="123" y="51"/>
                </a:cubicBezTo>
                <a:cubicBezTo>
                  <a:pt x="116" y="52"/>
                  <a:pt x="113" y="50"/>
                  <a:pt x="109" y="50"/>
                </a:cubicBezTo>
                <a:cubicBezTo>
                  <a:pt x="111" y="48"/>
                  <a:pt x="111" y="48"/>
                  <a:pt x="111" y="48"/>
                </a:cubicBezTo>
                <a:cubicBezTo>
                  <a:pt x="105" y="50"/>
                  <a:pt x="108" y="46"/>
                  <a:pt x="102" y="48"/>
                </a:cubicBezTo>
                <a:cubicBezTo>
                  <a:pt x="104" y="49"/>
                  <a:pt x="105" y="51"/>
                  <a:pt x="105" y="52"/>
                </a:cubicBezTo>
                <a:cubicBezTo>
                  <a:pt x="103" y="51"/>
                  <a:pt x="100" y="53"/>
                  <a:pt x="97" y="53"/>
                </a:cubicBezTo>
                <a:cubicBezTo>
                  <a:pt x="98" y="52"/>
                  <a:pt x="90" y="52"/>
                  <a:pt x="94" y="51"/>
                </a:cubicBezTo>
                <a:cubicBezTo>
                  <a:pt x="87" y="50"/>
                  <a:pt x="85" y="52"/>
                  <a:pt x="79" y="51"/>
                </a:cubicBezTo>
                <a:cubicBezTo>
                  <a:pt x="82" y="50"/>
                  <a:pt x="73" y="50"/>
                  <a:pt x="75" y="49"/>
                </a:cubicBezTo>
                <a:cubicBezTo>
                  <a:pt x="68" y="49"/>
                  <a:pt x="65" y="51"/>
                  <a:pt x="67" y="52"/>
                </a:cubicBezTo>
                <a:cubicBezTo>
                  <a:pt x="70" y="52"/>
                  <a:pt x="73" y="51"/>
                  <a:pt x="73" y="52"/>
                </a:cubicBezTo>
                <a:cubicBezTo>
                  <a:pt x="69" y="53"/>
                  <a:pt x="65" y="53"/>
                  <a:pt x="61" y="53"/>
                </a:cubicBezTo>
                <a:cubicBezTo>
                  <a:pt x="59" y="54"/>
                  <a:pt x="55" y="54"/>
                  <a:pt x="55" y="56"/>
                </a:cubicBezTo>
                <a:cubicBezTo>
                  <a:pt x="51" y="54"/>
                  <a:pt x="44" y="58"/>
                  <a:pt x="40" y="56"/>
                </a:cubicBezTo>
                <a:cubicBezTo>
                  <a:pt x="45" y="57"/>
                  <a:pt x="48" y="55"/>
                  <a:pt x="49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47" y="55"/>
                  <a:pt x="48" y="54"/>
                  <a:pt x="48" y="54"/>
                </a:cubicBezTo>
                <a:cubicBezTo>
                  <a:pt x="42" y="52"/>
                  <a:pt x="42" y="52"/>
                  <a:pt x="42" y="52"/>
                </a:cubicBezTo>
                <a:cubicBezTo>
                  <a:pt x="47" y="51"/>
                  <a:pt x="43" y="54"/>
                  <a:pt x="50" y="53"/>
                </a:cubicBezTo>
                <a:cubicBezTo>
                  <a:pt x="55" y="51"/>
                  <a:pt x="36" y="50"/>
                  <a:pt x="41" y="48"/>
                </a:cubicBezTo>
                <a:cubicBezTo>
                  <a:pt x="46" y="47"/>
                  <a:pt x="46" y="50"/>
                  <a:pt x="50" y="50"/>
                </a:cubicBezTo>
                <a:cubicBezTo>
                  <a:pt x="49" y="50"/>
                  <a:pt x="49" y="50"/>
                  <a:pt x="49" y="50"/>
                </a:cubicBezTo>
                <a:cubicBezTo>
                  <a:pt x="53" y="51"/>
                  <a:pt x="56" y="51"/>
                  <a:pt x="59" y="51"/>
                </a:cubicBezTo>
                <a:cubicBezTo>
                  <a:pt x="59" y="50"/>
                  <a:pt x="56" y="50"/>
                  <a:pt x="56" y="50"/>
                </a:cubicBezTo>
                <a:cubicBezTo>
                  <a:pt x="67" y="49"/>
                  <a:pt x="68" y="47"/>
                  <a:pt x="80" y="46"/>
                </a:cubicBezTo>
                <a:cubicBezTo>
                  <a:pt x="79" y="47"/>
                  <a:pt x="78" y="49"/>
                  <a:pt x="84" y="49"/>
                </a:cubicBezTo>
                <a:cubicBezTo>
                  <a:pt x="88" y="50"/>
                  <a:pt x="88" y="48"/>
                  <a:pt x="91" y="48"/>
                </a:cubicBezTo>
                <a:cubicBezTo>
                  <a:pt x="89" y="47"/>
                  <a:pt x="86" y="46"/>
                  <a:pt x="84" y="47"/>
                </a:cubicBezTo>
                <a:cubicBezTo>
                  <a:pt x="83" y="46"/>
                  <a:pt x="83" y="46"/>
                  <a:pt x="83" y="46"/>
                </a:cubicBezTo>
                <a:cubicBezTo>
                  <a:pt x="73" y="44"/>
                  <a:pt x="76" y="42"/>
                  <a:pt x="64" y="42"/>
                </a:cubicBezTo>
                <a:cubicBezTo>
                  <a:pt x="63" y="41"/>
                  <a:pt x="54" y="41"/>
                  <a:pt x="49" y="42"/>
                </a:cubicBezTo>
                <a:cubicBezTo>
                  <a:pt x="51" y="40"/>
                  <a:pt x="51" y="40"/>
                  <a:pt x="51" y="40"/>
                </a:cubicBezTo>
                <a:cubicBezTo>
                  <a:pt x="44" y="38"/>
                  <a:pt x="51" y="42"/>
                  <a:pt x="42" y="41"/>
                </a:cubicBezTo>
                <a:cubicBezTo>
                  <a:pt x="40" y="43"/>
                  <a:pt x="34" y="46"/>
                  <a:pt x="39" y="48"/>
                </a:cubicBezTo>
                <a:cubicBezTo>
                  <a:pt x="33" y="49"/>
                  <a:pt x="31" y="48"/>
                  <a:pt x="25" y="48"/>
                </a:cubicBezTo>
                <a:cubicBezTo>
                  <a:pt x="22" y="50"/>
                  <a:pt x="27" y="50"/>
                  <a:pt x="27" y="52"/>
                </a:cubicBezTo>
                <a:cubicBezTo>
                  <a:pt x="22" y="52"/>
                  <a:pt x="17" y="51"/>
                  <a:pt x="20" y="50"/>
                </a:cubicBezTo>
                <a:cubicBezTo>
                  <a:pt x="18" y="50"/>
                  <a:pt x="15" y="50"/>
                  <a:pt x="12" y="50"/>
                </a:cubicBezTo>
                <a:cubicBezTo>
                  <a:pt x="12" y="51"/>
                  <a:pt x="15" y="51"/>
                  <a:pt x="16" y="51"/>
                </a:cubicBezTo>
                <a:cubicBezTo>
                  <a:pt x="13" y="51"/>
                  <a:pt x="7" y="50"/>
                  <a:pt x="6" y="49"/>
                </a:cubicBezTo>
                <a:cubicBezTo>
                  <a:pt x="6" y="49"/>
                  <a:pt x="8" y="50"/>
                  <a:pt x="9" y="49"/>
                </a:cubicBezTo>
                <a:cubicBezTo>
                  <a:pt x="6" y="49"/>
                  <a:pt x="0" y="48"/>
                  <a:pt x="0" y="47"/>
                </a:cubicBezTo>
                <a:cubicBezTo>
                  <a:pt x="5" y="48"/>
                  <a:pt x="6" y="46"/>
                  <a:pt x="10" y="47"/>
                </a:cubicBezTo>
                <a:cubicBezTo>
                  <a:pt x="10" y="47"/>
                  <a:pt x="9" y="46"/>
                  <a:pt x="7" y="46"/>
                </a:cubicBezTo>
                <a:cubicBezTo>
                  <a:pt x="11" y="45"/>
                  <a:pt x="15" y="45"/>
                  <a:pt x="16" y="44"/>
                </a:cubicBezTo>
                <a:cubicBezTo>
                  <a:pt x="13" y="45"/>
                  <a:pt x="11" y="43"/>
                  <a:pt x="11" y="43"/>
                </a:cubicBezTo>
                <a:cubicBezTo>
                  <a:pt x="13" y="43"/>
                  <a:pt x="19" y="43"/>
                  <a:pt x="21" y="44"/>
                </a:cubicBezTo>
                <a:cubicBezTo>
                  <a:pt x="21" y="41"/>
                  <a:pt x="32" y="44"/>
                  <a:pt x="28" y="42"/>
                </a:cubicBezTo>
                <a:cubicBezTo>
                  <a:pt x="29" y="43"/>
                  <a:pt x="33" y="43"/>
                  <a:pt x="35" y="42"/>
                </a:cubicBezTo>
                <a:cubicBezTo>
                  <a:pt x="34" y="41"/>
                  <a:pt x="29" y="41"/>
                  <a:pt x="27" y="39"/>
                </a:cubicBezTo>
                <a:cubicBezTo>
                  <a:pt x="16" y="38"/>
                  <a:pt x="27" y="41"/>
                  <a:pt x="25" y="42"/>
                </a:cubicBezTo>
                <a:cubicBezTo>
                  <a:pt x="22" y="42"/>
                  <a:pt x="19" y="42"/>
                  <a:pt x="16" y="42"/>
                </a:cubicBezTo>
                <a:cubicBezTo>
                  <a:pt x="17" y="41"/>
                  <a:pt x="13" y="40"/>
                  <a:pt x="19" y="40"/>
                </a:cubicBezTo>
                <a:cubicBezTo>
                  <a:pt x="16" y="39"/>
                  <a:pt x="12" y="38"/>
                  <a:pt x="8" y="39"/>
                </a:cubicBezTo>
                <a:cubicBezTo>
                  <a:pt x="7" y="38"/>
                  <a:pt x="10" y="38"/>
                  <a:pt x="11" y="38"/>
                </a:cubicBezTo>
                <a:cubicBezTo>
                  <a:pt x="10" y="37"/>
                  <a:pt x="6" y="35"/>
                  <a:pt x="12" y="35"/>
                </a:cubicBezTo>
                <a:cubicBezTo>
                  <a:pt x="10" y="35"/>
                  <a:pt x="14" y="36"/>
                  <a:pt x="11" y="36"/>
                </a:cubicBezTo>
                <a:cubicBezTo>
                  <a:pt x="14" y="37"/>
                  <a:pt x="20" y="36"/>
                  <a:pt x="18" y="35"/>
                </a:cubicBezTo>
                <a:cubicBezTo>
                  <a:pt x="21" y="35"/>
                  <a:pt x="26" y="36"/>
                  <a:pt x="29" y="36"/>
                </a:cubicBezTo>
                <a:cubicBezTo>
                  <a:pt x="29" y="35"/>
                  <a:pt x="26" y="36"/>
                  <a:pt x="25" y="35"/>
                </a:cubicBezTo>
                <a:cubicBezTo>
                  <a:pt x="28" y="35"/>
                  <a:pt x="31" y="36"/>
                  <a:pt x="34" y="36"/>
                </a:cubicBezTo>
                <a:cubicBezTo>
                  <a:pt x="31" y="37"/>
                  <a:pt x="31" y="37"/>
                  <a:pt x="31" y="37"/>
                </a:cubicBezTo>
                <a:cubicBezTo>
                  <a:pt x="38" y="36"/>
                  <a:pt x="42" y="39"/>
                  <a:pt x="48" y="39"/>
                </a:cubicBezTo>
                <a:cubicBezTo>
                  <a:pt x="47" y="37"/>
                  <a:pt x="42" y="37"/>
                  <a:pt x="39" y="37"/>
                </a:cubicBezTo>
                <a:cubicBezTo>
                  <a:pt x="41" y="34"/>
                  <a:pt x="41" y="38"/>
                  <a:pt x="46" y="37"/>
                </a:cubicBezTo>
                <a:cubicBezTo>
                  <a:pt x="47" y="37"/>
                  <a:pt x="47" y="36"/>
                  <a:pt x="47" y="36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2" y="36"/>
                  <a:pt x="51" y="36"/>
                </a:cubicBezTo>
                <a:cubicBezTo>
                  <a:pt x="60" y="38"/>
                  <a:pt x="52" y="39"/>
                  <a:pt x="63" y="39"/>
                </a:cubicBezTo>
                <a:cubicBezTo>
                  <a:pt x="57" y="40"/>
                  <a:pt x="57" y="38"/>
                  <a:pt x="52" y="39"/>
                </a:cubicBezTo>
                <a:cubicBezTo>
                  <a:pt x="49" y="40"/>
                  <a:pt x="59" y="41"/>
                  <a:pt x="61" y="41"/>
                </a:cubicBezTo>
                <a:cubicBezTo>
                  <a:pt x="66" y="40"/>
                  <a:pt x="65" y="38"/>
                  <a:pt x="73" y="39"/>
                </a:cubicBezTo>
                <a:cubicBezTo>
                  <a:pt x="68" y="38"/>
                  <a:pt x="71" y="37"/>
                  <a:pt x="65" y="37"/>
                </a:cubicBezTo>
                <a:cubicBezTo>
                  <a:pt x="61" y="37"/>
                  <a:pt x="66" y="37"/>
                  <a:pt x="66" y="35"/>
                </a:cubicBezTo>
                <a:cubicBezTo>
                  <a:pt x="68" y="36"/>
                  <a:pt x="66" y="37"/>
                  <a:pt x="71" y="37"/>
                </a:cubicBezTo>
                <a:cubicBezTo>
                  <a:pt x="71" y="36"/>
                  <a:pt x="71" y="36"/>
                  <a:pt x="71" y="36"/>
                </a:cubicBezTo>
                <a:cubicBezTo>
                  <a:pt x="80" y="38"/>
                  <a:pt x="80" y="38"/>
                  <a:pt x="80" y="38"/>
                </a:cubicBezTo>
                <a:cubicBezTo>
                  <a:pt x="87" y="36"/>
                  <a:pt x="99" y="38"/>
                  <a:pt x="103" y="35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09" y="37"/>
                  <a:pt x="116" y="36"/>
                  <a:pt x="120" y="37"/>
                </a:cubicBezTo>
                <a:cubicBezTo>
                  <a:pt x="118" y="36"/>
                  <a:pt x="115" y="36"/>
                  <a:pt x="111" y="36"/>
                </a:cubicBezTo>
                <a:cubicBezTo>
                  <a:pt x="120" y="35"/>
                  <a:pt x="129" y="35"/>
                  <a:pt x="137" y="36"/>
                </a:cubicBezTo>
                <a:cubicBezTo>
                  <a:pt x="133" y="38"/>
                  <a:pt x="132" y="38"/>
                  <a:pt x="128" y="39"/>
                </a:cubicBezTo>
                <a:cubicBezTo>
                  <a:pt x="136" y="41"/>
                  <a:pt x="134" y="37"/>
                  <a:pt x="143" y="37"/>
                </a:cubicBezTo>
                <a:cubicBezTo>
                  <a:pt x="142" y="36"/>
                  <a:pt x="140" y="36"/>
                  <a:pt x="141" y="34"/>
                </a:cubicBezTo>
                <a:cubicBezTo>
                  <a:pt x="145" y="35"/>
                  <a:pt x="151" y="34"/>
                  <a:pt x="155" y="35"/>
                </a:cubicBezTo>
                <a:cubicBezTo>
                  <a:pt x="156" y="34"/>
                  <a:pt x="152" y="32"/>
                  <a:pt x="143" y="32"/>
                </a:cubicBezTo>
                <a:cubicBezTo>
                  <a:pt x="138" y="34"/>
                  <a:pt x="129" y="32"/>
                  <a:pt x="125" y="34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0" y="33"/>
                  <a:pt x="117" y="33"/>
                  <a:pt x="111" y="33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08" y="32"/>
                  <a:pt x="108" y="32"/>
                  <a:pt x="108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08" y="31"/>
                  <a:pt x="101" y="30"/>
                  <a:pt x="99" y="30"/>
                </a:cubicBezTo>
                <a:cubicBezTo>
                  <a:pt x="108" y="29"/>
                  <a:pt x="111" y="32"/>
                  <a:pt x="116" y="33"/>
                </a:cubicBezTo>
                <a:cubicBezTo>
                  <a:pt x="124" y="32"/>
                  <a:pt x="125" y="29"/>
                  <a:pt x="132" y="30"/>
                </a:cubicBezTo>
                <a:cubicBezTo>
                  <a:pt x="131" y="29"/>
                  <a:pt x="136" y="28"/>
                  <a:pt x="132" y="27"/>
                </a:cubicBezTo>
                <a:cubicBezTo>
                  <a:pt x="126" y="27"/>
                  <a:pt x="124" y="29"/>
                  <a:pt x="123" y="27"/>
                </a:cubicBezTo>
                <a:cubicBezTo>
                  <a:pt x="128" y="27"/>
                  <a:pt x="125" y="26"/>
                  <a:pt x="133" y="26"/>
                </a:cubicBezTo>
                <a:cubicBezTo>
                  <a:pt x="135" y="28"/>
                  <a:pt x="142" y="29"/>
                  <a:pt x="148" y="30"/>
                </a:cubicBezTo>
                <a:cubicBezTo>
                  <a:pt x="154" y="30"/>
                  <a:pt x="162" y="30"/>
                  <a:pt x="167" y="29"/>
                </a:cubicBezTo>
                <a:cubicBezTo>
                  <a:pt x="161" y="29"/>
                  <a:pt x="154" y="28"/>
                  <a:pt x="155" y="27"/>
                </a:cubicBezTo>
                <a:cubicBezTo>
                  <a:pt x="159" y="28"/>
                  <a:pt x="167" y="25"/>
                  <a:pt x="166" y="27"/>
                </a:cubicBezTo>
                <a:cubicBezTo>
                  <a:pt x="172" y="27"/>
                  <a:pt x="186" y="27"/>
                  <a:pt x="186" y="25"/>
                </a:cubicBezTo>
                <a:cubicBezTo>
                  <a:pt x="179" y="24"/>
                  <a:pt x="172" y="26"/>
                  <a:pt x="166" y="25"/>
                </a:cubicBezTo>
                <a:cubicBezTo>
                  <a:pt x="168" y="25"/>
                  <a:pt x="169" y="25"/>
                  <a:pt x="168" y="24"/>
                </a:cubicBezTo>
                <a:cubicBezTo>
                  <a:pt x="159" y="25"/>
                  <a:pt x="159" y="25"/>
                  <a:pt x="159" y="25"/>
                </a:cubicBezTo>
                <a:cubicBezTo>
                  <a:pt x="166" y="23"/>
                  <a:pt x="164" y="23"/>
                  <a:pt x="173" y="23"/>
                </a:cubicBezTo>
                <a:cubicBezTo>
                  <a:pt x="173" y="23"/>
                  <a:pt x="171" y="23"/>
                  <a:pt x="172" y="24"/>
                </a:cubicBezTo>
                <a:cubicBezTo>
                  <a:pt x="175" y="24"/>
                  <a:pt x="177" y="23"/>
                  <a:pt x="180" y="23"/>
                </a:cubicBezTo>
                <a:cubicBezTo>
                  <a:pt x="180" y="22"/>
                  <a:pt x="180" y="22"/>
                  <a:pt x="180" y="22"/>
                </a:cubicBezTo>
                <a:cubicBezTo>
                  <a:pt x="187" y="22"/>
                  <a:pt x="201" y="20"/>
                  <a:pt x="213" y="22"/>
                </a:cubicBezTo>
                <a:cubicBezTo>
                  <a:pt x="212" y="22"/>
                  <a:pt x="212" y="22"/>
                  <a:pt x="212" y="22"/>
                </a:cubicBezTo>
                <a:cubicBezTo>
                  <a:pt x="222" y="22"/>
                  <a:pt x="221" y="26"/>
                  <a:pt x="230" y="27"/>
                </a:cubicBezTo>
                <a:cubicBezTo>
                  <a:pt x="228" y="26"/>
                  <a:pt x="229" y="25"/>
                  <a:pt x="230" y="24"/>
                </a:cubicBezTo>
                <a:cubicBezTo>
                  <a:pt x="235" y="26"/>
                  <a:pt x="238" y="25"/>
                  <a:pt x="243" y="25"/>
                </a:cubicBezTo>
                <a:cubicBezTo>
                  <a:pt x="237" y="25"/>
                  <a:pt x="246" y="27"/>
                  <a:pt x="241" y="27"/>
                </a:cubicBezTo>
                <a:cubicBezTo>
                  <a:pt x="240" y="29"/>
                  <a:pt x="249" y="30"/>
                  <a:pt x="253" y="30"/>
                </a:cubicBezTo>
                <a:cubicBezTo>
                  <a:pt x="258" y="28"/>
                  <a:pt x="240" y="27"/>
                  <a:pt x="249" y="26"/>
                </a:cubicBezTo>
                <a:cubicBezTo>
                  <a:pt x="254" y="26"/>
                  <a:pt x="254" y="27"/>
                  <a:pt x="250" y="27"/>
                </a:cubicBezTo>
                <a:cubicBezTo>
                  <a:pt x="257" y="28"/>
                  <a:pt x="265" y="29"/>
                  <a:pt x="271" y="28"/>
                </a:cubicBezTo>
                <a:cubicBezTo>
                  <a:pt x="275" y="30"/>
                  <a:pt x="279" y="30"/>
                  <a:pt x="280" y="32"/>
                </a:cubicBezTo>
                <a:cubicBezTo>
                  <a:pt x="277" y="32"/>
                  <a:pt x="279" y="30"/>
                  <a:pt x="274" y="31"/>
                </a:cubicBezTo>
                <a:cubicBezTo>
                  <a:pt x="277" y="33"/>
                  <a:pt x="277" y="33"/>
                  <a:pt x="277" y="33"/>
                </a:cubicBezTo>
                <a:cubicBezTo>
                  <a:pt x="282" y="34"/>
                  <a:pt x="289" y="33"/>
                  <a:pt x="293" y="33"/>
                </a:cubicBezTo>
                <a:cubicBezTo>
                  <a:pt x="289" y="32"/>
                  <a:pt x="289" y="32"/>
                  <a:pt x="289" y="32"/>
                </a:cubicBezTo>
                <a:cubicBezTo>
                  <a:pt x="289" y="32"/>
                  <a:pt x="289" y="32"/>
                  <a:pt x="289" y="32"/>
                </a:cubicBezTo>
                <a:cubicBezTo>
                  <a:pt x="288" y="31"/>
                  <a:pt x="282" y="31"/>
                  <a:pt x="284" y="30"/>
                </a:cubicBezTo>
                <a:cubicBezTo>
                  <a:pt x="287" y="32"/>
                  <a:pt x="291" y="31"/>
                  <a:pt x="295" y="32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302" y="34"/>
                  <a:pt x="311" y="31"/>
                  <a:pt x="313" y="35"/>
                </a:cubicBezTo>
                <a:cubicBezTo>
                  <a:pt x="312" y="35"/>
                  <a:pt x="308" y="36"/>
                  <a:pt x="308" y="36"/>
                </a:cubicBezTo>
                <a:cubicBezTo>
                  <a:pt x="311" y="36"/>
                  <a:pt x="315" y="37"/>
                  <a:pt x="316" y="36"/>
                </a:cubicBezTo>
                <a:cubicBezTo>
                  <a:pt x="315" y="35"/>
                  <a:pt x="315" y="35"/>
                  <a:pt x="315" y="35"/>
                </a:cubicBezTo>
                <a:cubicBezTo>
                  <a:pt x="319" y="35"/>
                  <a:pt x="321" y="35"/>
                  <a:pt x="323" y="36"/>
                </a:cubicBezTo>
                <a:cubicBezTo>
                  <a:pt x="323" y="37"/>
                  <a:pt x="321" y="38"/>
                  <a:pt x="324" y="39"/>
                </a:cubicBezTo>
                <a:cubicBezTo>
                  <a:pt x="331" y="39"/>
                  <a:pt x="323" y="36"/>
                  <a:pt x="328" y="35"/>
                </a:cubicBezTo>
                <a:cubicBezTo>
                  <a:pt x="333" y="37"/>
                  <a:pt x="333" y="37"/>
                  <a:pt x="333" y="37"/>
                </a:cubicBezTo>
                <a:cubicBezTo>
                  <a:pt x="335" y="36"/>
                  <a:pt x="335" y="36"/>
                  <a:pt x="335" y="36"/>
                </a:cubicBezTo>
                <a:cubicBezTo>
                  <a:pt x="339" y="35"/>
                  <a:pt x="345" y="36"/>
                  <a:pt x="347" y="37"/>
                </a:cubicBezTo>
                <a:cubicBezTo>
                  <a:pt x="349" y="38"/>
                  <a:pt x="350" y="39"/>
                  <a:pt x="352" y="39"/>
                </a:cubicBezTo>
                <a:cubicBezTo>
                  <a:pt x="350" y="37"/>
                  <a:pt x="348" y="36"/>
                  <a:pt x="348" y="36"/>
                </a:cubicBezTo>
                <a:cubicBezTo>
                  <a:pt x="348" y="34"/>
                  <a:pt x="350" y="37"/>
                  <a:pt x="349" y="35"/>
                </a:cubicBezTo>
                <a:cubicBezTo>
                  <a:pt x="349" y="35"/>
                  <a:pt x="352" y="37"/>
                  <a:pt x="354" y="37"/>
                </a:cubicBezTo>
                <a:cubicBezTo>
                  <a:pt x="356" y="38"/>
                  <a:pt x="353" y="36"/>
                  <a:pt x="352" y="36"/>
                </a:cubicBezTo>
                <a:cubicBezTo>
                  <a:pt x="356" y="38"/>
                  <a:pt x="356" y="37"/>
                  <a:pt x="357" y="37"/>
                </a:cubicBezTo>
                <a:cubicBezTo>
                  <a:pt x="355" y="36"/>
                  <a:pt x="355" y="36"/>
                  <a:pt x="355" y="36"/>
                </a:cubicBezTo>
                <a:cubicBezTo>
                  <a:pt x="356" y="36"/>
                  <a:pt x="357" y="36"/>
                  <a:pt x="359" y="36"/>
                </a:cubicBezTo>
                <a:cubicBezTo>
                  <a:pt x="359" y="36"/>
                  <a:pt x="362" y="37"/>
                  <a:pt x="363" y="37"/>
                </a:cubicBezTo>
                <a:cubicBezTo>
                  <a:pt x="363" y="37"/>
                  <a:pt x="363" y="37"/>
                  <a:pt x="363" y="37"/>
                </a:cubicBezTo>
                <a:cubicBezTo>
                  <a:pt x="367" y="38"/>
                  <a:pt x="364" y="38"/>
                  <a:pt x="363" y="39"/>
                </a:cubicBezTo>
                <a:cubicBezTo>
                  <a:pt x="361" y="39"/>
                  <a:pt x="359" y="39"/>
                  <a:pt x="361" y="41"/>
                </a:cubicBezTo>
                <a:cubicBezTo>
                  <a:pt x="362" y="41"/>
                  <a:pt x="362" y="42"/>
                  <a:pt x="364" y="42"/>
                </a:cubicBezTo>
                <a:cubicBezTo>
                  <a:pt x="365" y="41"/>
                  <a:pt x="364" y="41"/>
                  <a:pt x="364" y="41"/>
                </a:cubicBezTo>
                <a:cubicBezTo>
                  <a:pt x="366" y="41"/>
                  <a:pt x="369" y="42"/>
                  <a:pt x="367" y="42"/>
                </a:cubicBezTo>
                <a:cubicBezTo>
                  <a:pt x="372" y="44"/>
                  <a:pt x="374" y="42"/>
                  <a:pt x="378" y="41"/>
                </a:cubicBezTo>
                <a:cubicBezTo>
                  <a:pt x="375" y="40"/>
                  <a:pt x="371" y="41"/>
                  <a:pt x="368" y="40"/>
                </a:cubicBezTo>
                <a:cubicBezTo>
                  <a:pt x="369" y="40"/>
                  <a:pt x="372" y="41"/>
                  <a:pt x="371" y="40"/>
                </a:cubicBezTo>
                <a:cubicBezTo>
                  <a:pt x="367" y="39"/>
                  <a:pt x="367" y="39"/>
                  <a:pt x="367" y="39"/>
                </a:cubicBezTo>
                <a:cubicBezTo>
                  <a:pt x="370" y="38"/>
                  <a:pt x="371" y="39"/>
                  <a:pt x="375" y="40"/>
                </a:cubicBezTo>
                <a:cubicBezTo>
                  <a:pt x="378" y="40"/>
                  <a:pt x="379" y="40"/>
                  <a:pt x="379" y="39"/>
                </a:cubicBezTo>
                <a:cubicBezTo>
                  <a:pt x="378" y="39"/>
                  <a:pt x="378" y="39"/>
                  <a:pt x="378" y="39"/>
                </a:cubicBezTo>
                <a:cubicBezTo>
                  <a:pt x="378" y="38"/>
                  <a:pt x="378" y="38"/>
                  <a:pt x="378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6" y="37"/>
                  <a:pt x="378" y="36"/>
                  <a:pt x="380" y="36"/>
                </a:cubicBezTo>
                <a:cubicBezTo>
                  <a:pt x="382" y="35"/>
                  <a:pt x="385" y="34"/>
                  <a:pt x="387" y="33"/>
                </a:cubicBezTo>
                <a:cubicBezTo>
                  <a:pt x="386" y="32"/>
                  <a:pt x="386" y="32"/>
                  <a:pt x="386" y="31"/>
                </a:cubicBezTo>
                <a:cubicBezTo>
                  <a:pt x="385" y="33"/>
                  <a:pt x="382" y="34"/>
                  <a:pt x="378" y="34"/>
                </a:cubicBezTo>
                <a:cubicBezTo>
                  <a:pt x="375" y="35"/>
                  <a:pt x="372" y="35"/>
                  <a:pt x="372" y="36"/>
                </a:cubicBezTo>
                <a:cubicBezTo>
                  <a:pt x="373" y="34"/>
                  <a:pt x="371" y="33"/>
                  <a:pt x="367" y="34"/>
                </a:cubicBezTo>
                <a:cubicBezTo>
                  <a:pt x="365" y="34"/>
                  <a:pt x="363" y="35"/>
                  <a:pt x="361" y="35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59" y="36"/>
                  <a:pt x="359" y="36"/>
                  <a:pt x="359" y="36"/>
                </a:cubicBezTo>
                <a:cubicBezTo>
                  <a:pt x="358" y="36"/>
                  <a:pt x="358" y="36"/>
                  <a:pt x="357" y="36"/>
                </a:cubicBezTo>
                <a:cubicBezTo>
                  <a:pt x="357" y="36"/>
                  <a:pt x="358" y="35"/>
                  <a:pt x="358" y="35"/>
                </a:cubicBezTo>
                <a:cubicBezTo>
                  <a:pt x="358" y="35"/>
                  <a:pt x="358" y="35"/>
                  <a:pt x="358" y="35"/>
                </a:cubicBezTo>
                <a:cubicBezTo>
                  <a:pt x="359" y="35"/>
                  <a:pt x="359" y="34"/>
                  <a:pt x="360" y="34"/>
                </a:cubicBezTo>
                <a:cubicBezTo>
                  <a:pt x="360" y="33"/>
                  <a:pt x="361" y="32"/>
                  <a:pt x="361" y="31"/>
                </a:cubicBezTo>
                <a:cubicBezTo>
                  <a:pt x="366" y="30"/>
                  <a:pt x="369" y="27"/>
                  <a:pt x="373" y="25"/>
                </a:cubicBezTo>
                <a:cubicBezTo>
                  <a:pt x="377" y="23"/>
                  <a:pt x="382" y="22"/>
                  <a:pt x="390" y="21"/>
                </a:cubicBezTo>
                <a:cubicBezTo>
                  <a:pt x="394" y="19"/>
                  <a:pt x="383" y="22"/>
                  <a:pt x="388" y="20"/>
                </a:cubicBezTo>
                <a:cubicBezTo>
                  <a:pt x="391" y="19"/>
                  <a:pt x="394" y="18"/>
                  <a:pt x="396" y="18"/>
                </a:cubicBezTo>
                <a:cubicBezTo>
                  <a:pt x="398" y="18"/>
                  <a:pt x="399" y="17"/>
                  <a:pt x="401" y="17"/>
                </a:cubicBezTo>
                <a:cubicBezTo>
                  <a:pt x="403" y="17"/>
                  <a:pt x="405" y="16"/>
                  <a:pt x="405" y="16"/>
                </a:cubicBezTo>
                <a:cubicBezTo>
                  <a:pt x="405" y="16"/>
                  <a:pt x="407" y="16"/>
                  <a:pt x="406" y="16"/>
                </a:cubicBezTo>
                <a:cubicBezTo>
                  <a:pt x="409" y="16"/>
                  <a:pt x="409" y="16"/>
                  <a:pt x="409" y="16"/>
                </a:cubicBezTo>
                <a:cubicBezTo>
                  <a:pt x="410" y="16"/>
                  <a:pt x="412" y="15"/>
                  <a:pt x="414" y="15"/>
                </a:cubicBezTo>
                <a:cubicBezTo>
                  <a:pt x="417" y="15"/>
                  <a:pt x="420" y="15"/>
                  <a:pt x="424" y="15"/>
                </a:cubicBezTo>
                <a:cubicBezTo>
                  <a:pt x="430" y="14"/>
                  <a:pt x="428" y="13"/>
                  <a:pt x="430" y="12"/>
                </a:cubicBezTo>
                <a:cubicBezTo>
                  <a:pt x="445" y="11"/>
                  <a:pt x="456" y="12"/>
                  <a:pt x="465" y="12"/>
                </a:cubicBezTo>
                <a:cubicBezTo>
                  <a:pt x="474" y="13"/>
                  <a:pt x="483" y="15"/>
                  <a:pt x="495" y="15"/>
                </a:cubicBezTo>
                <a:cubicBezTo>
                  <a:pt x="492" y="14"/>
                  <a:pt x="492" y="14"/>
                  <a:pt x="492" y="14"/>
                </a:cubicBezTo>
                <a:cubicBezTo>
                  <a:pt x="498" y="14"/>
                  <a:pt x="502" y="14"/>
                  <a:pt x="504" y="16"/>
                </a:cubicBezTo>
                <a:cubicBezTo>
                  <a:pt x="513" y="13"/>
                  <a:pt x="523" y="20"/>
                  <a:pt x="533" y="17"/>
                </a:cubicBezTo>
                <a:cubicBezTo>
                  <a:pt x="543" y="18"/>
                  <a:pt x="541" y="21"/>
                  <a:pt x="548" y="22"/>
                </a:cubicBezTo>
                <a:cubicBezTo>
                  <a:pt x="548" y="21"/>
                  <a:pt x="547" y="20"/>
                  <a:pt x="551" y="20"/>
                </a:cubicBezTo>
                <a:cubicBezTo>
                  <a:pt x="563" y="22"/>
                  <a:pt x="573" y="24"/>
                  <a:pt x="583" y="26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606" y="30"/>
                  <a:pt x="606" y="30"/>
                  <a:pt x="606" y="30"/>
                </a:cubicBezTo>
                <a:cubicBezTo>
                  <a:pt x="615" y="32"/>
                  <a:pt x="615" y="32"/>
                  <a:pt x="615" y="32"/>
                </a:cubicBezTo>
                <a:cubicBezTo>
                  <a:pt x="615" y="31"/>
                  <a:pt x="614" y="31"/>
                  <a:pt x="613" y="31"/>
                </a:cubicBezTo>
                <a:cubicBezTo>
                  <a:pt x="628" y="33"/>
                  <a:pt x="639" y="38"/>
                  <a:pt x="651" y="38"/>
                </a:cubicBezTo>
                <a:cubicBezTo>
                  <a:pt x="653" y="38"/>
                  <a:pt x="659" y="39"/>
                  <a:pt x="656" y="41"/>
                </a:cubicBezTo>
                <a:cubicBezTo>
                  <a:pt x="653" y="40"/>
                  <a:pt x="652" y="42"/>
                  <a:pt x="651" y="43"/>
                </a:cubicBezTo>
                <a:cubicBezTo>
                  <a:pt x="656" y="44"/>
                  <a:pt x="658" y="44"/>
                  <a:pt x="659" y="43"/>
                </a:cubicBezTo>
                <a:cubicBezTo>
                  <a:pt x="659" y="42"/>
                  <a:pt x="660" y="42"/>
                  <a:pt x="662" y="42"/>
                </a:cubicBezTo>
                <a:cubicBezTo>
                  <a:pt x="664" y="40"/>
                  <a:pt x="660" y="40"/>
                  <a:pt x="661" y="38"/>
                </a:cubicBezTo>
                <a:cubicBezTo>
                  <a:pt x="662" y="39"/>
                  <a:pt x="664" y="39"/>
                  <a:pt x="665" y="40"/>
                </a:cubicBezTo>
                <a:cubicBezTo>
                  <a:pt x="667" y="39"/>
                  <a:pt x="671" y="40"/>
                  <a:pt x="672" y="39"/>
                </a:cubicBezTo>
                <a:cubicBezTo>
                  <a:pt x="672" y="40"/>
                  <a:pt x="670" y="37"/>
                  <a:pt x="670" y="38"/>
                </a:cubicBezTo>
                <a:cubicBezTo>
                  <a:pt x="670" y="38"/>
                  <a:pt x="670" y="39"/>
                  <a:pt x="670" y="39"/>
                </a:cubicBezTo>
                <a:cubicBezTo>
                  <a:pt x="667" y="39"/>
                  <a:pt x="668" y="38"/>
                  <a:pt x="665" y="37"/>
                </a:cubicBezTo>
                <a:cubicBezTo>
                  <a:pt x="667" y="38"/>
                  <a:pt x="671" y="38"/>
                  <a:pt x="673" y="38"/>
                </a:cubicBezTo>
                <a:cubicBezTo>
                  <a:pt x="674" y="39"/>
                  <a:pt x="675" y="38"/>
                  <a:pt x="678" y="39"/>
                </a:cubicBezTo>
                <a:cubicBezTo>
                  <a:pt x="678" y="39"/>
                  <a:pt x="678" y="39"/>
                  <a:pt x="678" y="39"/>
                </a:cubicBezTo>
                <a:cubicBezTo>
                  <a:pt x="679" y="39"/>
                  <a:pt x="681" y="39"/>
                  <a:pt x="682" y="40"/>
                </a:cubicBezTo>
                <a:cubicBezTo>
                  <a:pt x="681" y="39"/>
                  <a:pt x="680" y="38"/>
                  <a:pt x="679" y="38"/>
                </a:cubicBezTo>
                <a:cubicBezTo>
                  <a:pt x="680" y="38"/>
                  <a:pt x="680" y="39"/>
                  <a:pt x="682" y="39"/>
                </a:cubicBezTo>
                <a:cubicBezTo>
                  <a:pt x="685" y="39"/>
                  <a:pt x="689" y="36"/>
                  <a:pt x="683" y="35"/>
                </a:cubicBezTo>
                <a:cubicBezTo>
                  <a:pt x="684" y="35"/>
                  <a:pt x="687" y="35"/>
                  <a:pt x="687" y="34"/>
                </a:cubicBezTo>
                <a:cubicBezTo>
                  <a:pt x="685" y="34"/>
                  <a:pt x="685" y="34"/>
                  <a:pt x="684" y="34"/>
                </a:cubicBezTo>
                <a:cubicBezTo>
                  <a:pt x="683" y="33"/>
                  <a:pt x="684" y="31"/>
                  <a:pt x="680" y="30"/>
                </a:cubicBezTo>
                <a:cubicBezTo>
                  <a:pt x="679" y="28"/>
                  <a:pt x="678" y="26"/>
                  <a:pt x="678" y="23"/>
                </a:cubicBezTo>
                <a:cubicBezTo>
                  <a:pt x="678" y="21"/>
                  <a:pt x="678" y="19"/>
                  <a:pt x="680" y="17"/>
                </a:cubicBezTo>
                <a:cubicBezTo>
                  <a:pt x="682" y="15"/>
                  <a:pt x="685" y="13"/>
                  <a:pt x="689" y="12"/>
                </a:cubicBezTo>
                <a:cubicBezTo>
                  <a:pt x="686" y="13"/>
                  <a:pt x="683" y="16"/>
                  <a:pt x="683" y="18"/>
                </a:cubicBezTo>
                <a:cubicBezTo>
                  <a:pt x="683" y="20"/>
                  <a:pt x="684" y="20"/>
                  <a:pt x="687" y="18"/>
                </a:cubicBezTo>
                <a:cubicBezTo>
                  <a:pt x="688" y="17"/>
                  <a:pt x="690" y="15"/>
                  <a:pt x="693" y="14"/>
                </a:cubicBezTo>
                <a:cubicBezTo>
                  <a:pt x="696" y="12"/>
                  <a:pt x="699" y="11"/>
                  <a:pt x="703" y="10"/>
                </a:cubicBezTo>
                <a:cubicBezTo>
                  <a:pt x="701" y="10"/>
                  <a:pt x="705" y="8"/>
                  <a:pt x="708" y="7"/>
                </a:cubicBezTo>
                <a:cubicBezTo>
                  <a:pt x="710" y="7"/>
                  <a:pt x="711" y="6"/>
                  <a:pt x="704" y="7"/>
                </a:cubicBezTo>
                <a:cubicBezTo>
                  <a:pt x="704" y="6"/>
                  <a:pt x="711" y="4"/>
                  <a:pt x="717" y="4"/>
                </a:cubicBezTo>
                <a:cubicBezTo>
                  <a:pt x="723" y="3"/>
                  <a:pt x="727" y="3"/>
                  <a:pt x="726" y="2"/>
                </a:cubicBezTo>
                <a:cubicBezTo>
                  <a:pt x="729" y="2"/>
                  <a:pt x="741" y="1"/>
                  <a:pt x="746" y="2"/>
                </a:cubicBezTo>
                <a:cubicBezTo>
                  <a:pt x="747" y="1"/>
                  <a:pt x="739" y="1"/>
                  <a:pt x="739" y="1"/>
                </a:cubicBezTo>
                <a:cubicBezTo>
                  <a:pt x="745" y="1"/>
                  <a:pt x="745" y="1"/>
                  <a:pt x="745" y="1"/>
                </a:cubicBezTo>
                <a:cubicBezTo>
                  <a:pt x="744" y="0"/>
                  <a:pt x="744" y="0"/>
                  <a:pt x="744" y="0"/>
                </a:cubicBezTo>
                <a:cubicBezTo>
                  <a:pt x="746" y="0"/>
                  <a:pt x="747" y="0"/>
                  <a:pt x="748" y="0"/>
                </a:cubicBezTo>
                <a:cubicBezTo>
                  <a:pt x="749" y="0"/>
                  <a:pt x="751" y="0"/>
                  <a:pt x="752" y="0"/>
                </a:cubicBezTo>
                <a:cubicBezTo>
                  <a:pt x="755" y="0"/>
                  <a:pt x="757" y="0"/>
                  <a:pt x="759" y="0"/>
                </a:cubicBezTo>
                <a:cubicBezTo>
                  <a:pt x="763" y="1"/>
                  <a:pt x="765" y="2"/>
                  <a:pt x="768" y="2"/>
                </a:cubicBezTo>
                <a:cubicBezTo>
                  <a:pt x="768" y="2"/>
                  <a:pt x="768" y="2"/>
                  <a:pt x="768" y="2"/>
                </a:cubicBezTo>
                <a:cubicBezTo>
                  <a:pt x="772" y="2"/>
                  <a:pt x="772" y="2"/>
                  <a:pt x="772" y="2"/>
                </a:cubicBezTo>
                <a:cubicBezTo>
                  <a:pt x="771" y="2"/>
                  <a:pt x="769" y="1"/>
                  <a:pt x="767" y="0"/>
                </a:cubicBezTo>
                <a:cubicBezTo>
                  <a:pt x="775" y="1"/>
                  <a:pt x="778" y="3"/>
                  <a:pt x="785" y="3"/>
                </a:cubicBezTo>
                <a:cubicBezTo>
                  <a:pt x="785" y="3"/>
                  <a:pt x="785" y="3"/>
                  <a:pt x="785" y="3"/>
                </a:cubicBezTo>
                <a:cubicBezTo>
                  <a:pt x="789" y="3"/>
                  <a:pt x="789" y="3"/>
                  <a:pt x="789" y="3"/>
                </a:cubicBezTo>
                <a:cubicBezTo>
                  <a:pt x="789" y="3"/>
                  <a:pt x="789" y="3"/>
                  <a:pt x="789" y="3"/>
                </a:cubicBezTo>
                <a:cubicBezTo>
                  <a:pt x="792" y="5"/>
                  <a:pt x="801" y="5"/>
                  <a:pt x="804" y="6"/>
                </a:cubicBezTo>
                <a:cubicBezTo>
                  <a:pt x="807" y="6"/>
                  <a:pt x="810" y="4"/>
                  <a:pt x="813" y="6"/>
                </a:cubicBezTo>
                <a:cubicBezTo>
                  <a:pt x="813" y="4"/>
                  <a:pt x="813" y="4"/>
                  <a:pt x="813" y="4"/>
                </a:cubicBezTo>
                <a:cubicBezTo>
                  <a:pt x="805" y="3"/>
                  <a:pt x="809" y="5"/>
                  <a:pt x="800" y="4"/>
                </a:cubicBezTo>
                <a:cubicBezTo>
                  <a:pt x="809" y="1"/>
                  <a:pt x="828" y="3"/>
                  <a:pt x="840" y="4"/>
                </a:cubicBezTo>
                <a:cubicBezTo>
                  <a:pt x="849" y="6"/>
                  <a:pt x="867" y="4"/>
                  <a:pt x="870" y="8"/>
                </a:cubicBezTo>
                <a:cubicBezTo>
                  <a:pt x="869" y="7"/>
                  <a:pt x="869" y="7"/>
                  <a:pt x="869" y="7"/>
                </a:cubicBezTo>
                <a:cubicBezTo>
                  <a:pt x="887" y="7"/>
                  <a:pt x="887" y="7"/>
                  <a:pt x="887" y="7"/>
                </a:cubicBezTo>
                <a:cubicBezTo>
                  <a:pt x="901" y="8"/>
                  <a:pt x="916" y="8"/>
                  <a:pt x="926" y="11"/>
                </a:cubicBezTo>
                <a:cubicBezTo>
                  <a:pt x="929" y="10"/>
                  <a:pt x="929" y="10"/>
                  <a:pt x="929" y="10"/>
                </a:cubicBezTo>
                <a:cubicBezTo>
                  <a:pt x="938" y="14"/>
                  <a:pt x="966" y="14"/>
                  <a:pt x="971" y="18"/>
                </a:cubicBezTo>
                <a:cubicBezTo>
                  <a:pt x="978" y="18"/>
                  <a:pt x="970" y="17"/>
                  <a:pt x="970" y="16"/>
                </a:cubicBezTo>
                <a:cubicBezTo>
                  <a:pt x="975" y="16"/>
                  <a:pt x="981" y="19"/>
                  <a:pt x="987" y="17"/>
                </a:cubicBezTo>
                <a:cubicBezTo>
                  <a:pt x="987" y="17"/>
                  <a:pt x="980" y="16"/>
                  <a:pt x="984" y="16"/>
                </a:cubicBezTo>
                <a:cubicBezTo>
                  <a:pt x="987" y="15"/>
                  <a:pt x="988" y="18"/>
                  <a:pt x="992" y="16"/>
                </a:cubicBezTo>
                <a:cubicBezTo>
                  <a:pt x="990" y="18"/>
                  <a:pt x="997" y="20"/>
                  <a:pt x="1003" y="20"/>
                </a:cubicBezTo>
                <a:cubicBezTo>
                  <a:pt x="1002" y="20"/>
                  <a:pt x="1002" y="20"/>
                  <a:pt x="1001" y="20"/>
                </a:cubicBezTo>
                <a:cubicBezTo>
                  <a:pt x="1000" y="21"/>
                  <a:pt x="1004" y="21"/>
                  <a:pt x="1007" y="21"/>
                </a:cubicBezTo>
                <a:cubicBezTo>
                  <a:pt x="1007" y="21"/>
                  <a:pt x="1006" y="21"/>
                  <a:pt x="1006" y="21"/>
                </a:cubicBezTo>
                <a:cubicBezTo>
                  <a:pt x="1034" y="24"/>
                  <a:pt x="1069" y="26"/>
                  <a:pt x="1098" y="24"/>
                </a:cubicBezTo>
                <a:cubicBezTo>
                  <a:pt x="1093" y="23"/>
                  <a:pt x="1093" y="23"/>
                  <a:pt x="1093" y="23"/>
                </a:cubicBezTo>
                <a:cubicBezTo>
                  <a:pt x="1097" y="24"/>
                  <a:pt x="1104" y="23"/>
                  <a:pt x="1106" y="22"/>
                </a:cubicBezTo>
                <a:cubicBezTo>
                  <a:pt x="1106" y="22"/>
                  <a:pt x="1106" y="22"/>
                  <a:pt x="1106" y="22"/>
                </a:cubicBezTo>
                <a:cubicBezTo>
                  <a:pt x="1109" y="21"/>
                  <a:pt x="1111" y="21"/>
                  <a:pt x="1113" y="22"/>
                </a:cubicBezTo>
                <a:cubicBezTo>
                  <a:pt x="1115" y="22"/>
                  <a:pt x="1117" y="22"/>
                  <a:pt x="1119" y="21"/>
                </a:cubicBezTo>
                <a:cubicBezTo>
                  <a:pt x="1118" y="21"/>
                  <a:pt x="1118" y="21"/>
                  <a:pt x="1118" y="21"/>
                </a:cubicBezTo>
                <a:cubicBezTo>
                  <a:pt x="1125" y="20"/>
                  <a:pt x="1125" y="17"/>
                  <a:pt x="1131" y="16"/>
                </a:cubicBezTo>
                <a:cubicBezTo>
                  <a:pt x="1132" y="14"/>
                  <a:pt x="1129" y="14"/>
                  <a:pt x="1128" y="12"/>
                </a:cubicBezTo>
                <a:cubicBezTo>
                  <a:pt x="1129" y="12"/>
                  <a:pt x="1131" y="12"/>
                  <a:pt x="1132" y="12"/>
                </a:cubicBezTo>
                <a:cubicBezTo>
                  <a:pt x="1132" y="12"/>
                  <a:pt x="1132" y="12"/>
                  <a:pt x="1132" y="12"/>
                </a:cubicBezTo>
                <a:cubicBezTo>
                  <a:pt x="1135" y="13"/>
                  <a:pt x="1134" y="12"/>
                  <a:pt x="1135" y="11"/>
                </a:cubicBezTo>
                <a:cubicBezTo>
                  <a:pt x="1139" y="12"/>
                  <a:pt x="1146" y="13"/>
                  <a:pt x="1151" y="17"/>
                </a:cubicBezTo>
                <a:cubicBezTo>
                  <a:pt x="1148" y="19"/>
                  <a:pt x="1157" y="21"/>
                  <a:pt x="1151" y="24"/>
                </a:cubicBezTo>
                <a:cubicBezTo>
                  <a:pt x="1147" y="23"/>
                  <a:pt x="1146" y="25"/>
                  <a:pt x="1144" y="26"/>
                </a:cubicBezTo>
                <a:cubicBezTo>
                  <a:pt x="1143" y="27"/>
                  <a:pt x="1140" y="28"/>
                  <a:pt x="1135" y="28"/>
                </a:cubicBezTo>
                <a:cubicBezTo>
                  <a:pt x="1141" y="29"/>
                  <a:pt x="1127" y="30"/>
                  <a:pt x="1136" y="31"/>
                </a:cubicBezTo>
                <a:cubicBezTo>
                  <a:pt x="1135" y="32"/>
                  <a:pt x="1130" y="32"/>
                  <a:pt x="1125" y="32"/>
                </a:cubicBezTo>
                <a:cubicBezTo>
                  <a:pt x="1120" y="32"/>
                  <a:pt x="1115" y="32"/>
                  <a:pt x="1113" y="33"/>
                </a:cubicBezTo>
                <a:cubicBezTo>
                  <a:pt x="1114" y="34"/>
                  <a:pt x="1114" y="34"/>
                  <a:pt x="1116" y="34"/>
                </a:cubicBezTo>
                <a:cubicBezTo>
                  <a:pt x="1106" y="34"/>
                  <a:pt x="1110" y="36"/>
                  <a:pt x="1104" y="36"/>
                </a:cubicBezTo>
                <a:cubicBezTo>
                  <a:pt x="1103" y="34"/>
                  <a:pt x="1103" y="34"/>
                  <a:pt x="1103" y="34"/>
                </a:cubicBezTo>
                <a:cubicBezTo>
                  <a:pt x="1101" y="34"/>
                  <a:pt x="1101" y="35"/>
                  <a:pt x="1098" y="35"/>
                </a:cubicBezTo>
                <a:cubicBezTo>
                  <a:pt x="1100" y="35"/>
                  <a:pt x="1103" y="34"/>
                  <a:pt x="1101" y="33"/>
                </a:cubicBezTo>
                <a:cubicBezTo>
                  <a:pt x="1098" y="33"/>
                  <a:pt x="1096" y="32"/>
                  <a:pt x="1093" y="32"/>
                </a:cubicBezTo>
                <a:cubicBezTo>
                  <a:pt x="1093" y="33"/>
                  <a:pt x="1095" y="33"/>
                  <a:pt x="1097" y="33"/>
                </a:cubicBezTo>
                <a:cubicBezTo>
                  <a:pt x="1097" y="33"/>
                  <a:pt x="1090" y="34"/>
                  <a:pt x="1090" y="35"/>
                </a:cubicBezTo>
                <a:cubicBezTo>
                  <a:pt x="1092" y="35"/>
                  <a:pt x="1095" y="35"/>
                  <a:pt x="1098" y="36"/>
                </a:cubicBezTo>
                <a:cubicBezTo>
                  <a:pt x="1089" y="37"/>
                  <a:pt x="1097" y="37"/>
                  <a:pt x="1093" y="38"/>
                </a:cubicBezTo>
                <a:cubicBezTo>
                  <a:pt x="1094" y="36"/>
                  <a:pt x="1085" y="37"/>
                  <a:pt x="1080" y="37"/>
                </a:cubicBezTo>
                <a:cubicBezTo>
                  <a:pt x="1080" y="38"/>
                  <a:pt x="1084" y="37"/>
                  <a:pt x="1085" y="38"/>
                </a:cubicBezTo>
                <a:cubicBezTo>
                  <a:pt x="1076" y="42"/>
                  <a:pt x="1071" y="37"/>
                  <a:pt x="1060" y="38"/>
                </a:cubicBezTo>
                <a:cubicBezTo>
                  <a:pt x="1060" y="38"/>
                  <a:pt x="1062" y="38"/>
                  <a:pt x="1062" y="39"/>
                </a:cubicBezTo>
                <a:cubicBezTo>
                  <a:pt x="1057" y="38"/>
                  <a:pt x="1053" y="40"/>
                  <a:pt x="1050" y="39"/>
                </a:cubicBezTo>
                <a:cubicBezTo>
                  <a:pt x="1045" y="39"/>
                  <a:pt x="1049" y="41"/>
                  <a:pt x="1041" y="41"/>
                </a:cubicBezTo>
                <a:cubicBezTo>
                  <a:pt x="1044" y="39"/>
                  <a:pt x="1032" y="41"/>
                  <a:pt x="1032" y="39"/>
                </a:cubicBezTo>
                <a:cubicBezTo>
                  <a:pt x="1026" y="40"/>
                  <a:pt x="1026" y="40"/>
                  <a:pt x="1026" y="40"/>
                </a:cubicBezTo>
                <a:cubicBezTo>
                  <a:pt x="1021" y="38"/>
                  <a:pt x="1028" y="36"/>
                  <a:pt x="1018" y="35"/>
                </a:cubicBezTo>
                <a:cubicBezTo>
                  <a:pt x="1009" y="36"/>
                  <a:pt x="1018" y="39"/>
                  <a:pt x="1012" y="40"/>
                </a:cubicBezTo>
                <a:cubicBezTo>
                  <a:pt x="1010" y="39"/>
                  <a:pt x="1010" y="39"/>
                  <a:pt x="1010" y="39"/>
                </a:cubicBezTo>
                <a:cubicBezTo>
                  <a:pt x="1006" y="40"/>
                  <a:pt x="1006" y="40"/>
                  <a:pt x="1006" y="40"/>
                </a:cubicBezTo>
                <a:cubicBezTo>
                  <a:pt x="1006" y="40"/>
                  <a:pt x="1006" y="40"/>
                  <a:pt x="1006" y="40"/>
                </a:cubicBezTo>
                <a:cubicBezTo>
                  <a:pt x="1004" y="39"/>
                  <a:pt x="999" y="39"/>
                  <a:pt x="998" y="40"/>
                </a:cubicBezTo>
                <a:cubicBezTo>
                  <a:pt x="999" y="41"/>
                  <a:pt x="1002" y="41"/>
                  <a:pt x="1002" y="41"/>
                </a:cubicBezTo>
                <a:cubicBezTo>
                  <a:pt x="998" y="40"/>
                  <a:pt x="983" y="44"/>
                  <a:pt x="980" y="40"/>
                </a:cubicBezTo>
                <a:cubicBezTo>
                  <a:pt x="977" y="40"/>
                  <a:pt x="972" y="40"/>
                  <a:pt x="972" y="41"/>
                </a:cubicBezTo>
                <a:cubicBezTo>
                  <a:pt x="970" y="40"/>
                  <a:pt x="960" y="41"/>
                  <a:pt x="957" y="40"/>
                </a:cubicBezTo>
                <a:cubicBezTo>
                  <a:pt x="957" y="40"/>
                  <a:pt x="953" y="41"/>
                  <a:pt x="951" y="41"/>
                </a:cubicBezTo>
                <a:cubicBezTo>
                  <a:pt x="955" y="40"/>
                  <a:pt x="953" y="39"/>
                  <a:pt x="951" y="38"/>
                </a:cubicBezTo>
                <a:cubicBezTo>
                  <a:pt x="947" y="39"/>
                  <a:pt x="939" y="38"/>
                  <a:pt x="937" y="40"/>
                </a:cubicBezTo>
                <a:cubicBezTo>
                  <a:pt x="932" y="38"/>
                  <a:pt x="935" y="37"/>
                  <a:pt x="934" y="36"/>
                </a:cubicBezTo>
                <a:cubicBezTo>
                  <a:pt x="931" y="37"/>
                  <a:pt x="921" y="36"/>
                  <a:pt x="922" y="38"/>
                </a:cubicBezTo>
                <a:cubicBezTo>
                  <a:pt x="924" y="38"/>
                  <a:pt x="931" y="38"/>
                  <a:pt x="929" y="39"/>
                </a:cubicBezTo>
                <a:cubicBezTo>
                  <a:pt x="923" y="40"/>
                  <a:pt x="927" y="39"/>
                  <a:pt x="923" y="38"/>
                </a:cubicBezTo>
                <a:cubicBezTo>
                  <a:pt x="923" y="39"/>
                  <a:pt x="919" y="39"/>
                  <a:pt x="920" y="40"/>
                </a:cubicBezTo>
                <a:cubicBezTo>
                  <a:pt x="918" y="40"/>
                  <a:pt x="914" y="39"/>
                  <a:pt x="911" y="40"/>
                </a:cubicBezTo>
                <a:cubicBezTo>
                  <a:pt x="916" y="39"/>
                  <a:pt x="908" y="38"/>
                  <a:pt x="912" y="37"/>
                </a:cubicBezTo>
                <a:cubicBezTo>
                  <a:pt x="916" y="39"/>
                  <a:pt x="916" y="39"/>
                  <a:pt x="916" y="39"/>
                </a:cubicBezTo>
                <a:cubicBezTo>
                  <a:pt x="922" y="40"/>
                  <a:pt x="918" y="38"/>
                  <a:pt x="920" y="38"/>
                </a:cubicBezTo>
                <a:cubicBezTo>
                  <a:pt x="910" y="36"/>
                  <a:pt x="913" y="34"/>
                  <a:pt x="903" y="33"/>
                </a:cubicBezTo>
                <a:cubicBezTo>
                  <a:pt x="901" y="33"/>
                  <a:pt x="897" y="33"/>
                  <a:pt x="896" y="33"/>
                </a:cubicBezTo>
                <a:cubicBezTo>
                  <a:pt x="900" y="34"/>
                  <a:pt x="898" y="36"/>
                  <a:pt x="896" y="36"/>
                </a:cubicBezTo>
                <a:cubicBezTo>
                  <a:pt x="891" y="34"/>
                  <a:pt x="885" y="36"/>
                  <a:pt x="880" y="36"/>
                </a:cubicBezTo>
                <a:cubicBezTo>
                  <a:pt x="884" y="36"/>
                  <a:pt x="883" y="35"/>
                  <a:pt x="882" y="34"/>
                </a:cubicBezTo>
                <a:cubicBezTo>
                  <a:pt x="872" y="32"/>
                  <a:pt x="877" y="34"/>
                  <a:pt x="873" y="35"/>
                </a:cubicBezTo>
                <a:cubicBezTo>
                  <a:pt x="858" y="34"/>
                  <a:pt x="847" y="36"/>
                  <a:pt x="835" y="34"/>
                </a:cubicBezTo>
                <a:cubicBezTo>
                  <a:pt x="842" y="32"/>
                  <a:pt x="842" y="32"/>
                  <a:pt x="842" y="32"/>
                </a:cubicBezTo>
                <a:cubicBezTo>
                  <a:pt x="843" y="34"/>
                  <a:pt x="843" y="34"/>
                  <a:pt x="843" y="34"/>
                </a:cubicBezTo>
                <a:cubicBezTo>
                  <a:pt x="848" y="33"/>
                  <a:pt x="844" y="30"/>
                  <a:pt x="842" y="29"/>
                </a:cubicBezTo>
                <a:cubicBezTo>
                  <a:pt x="841" y="29"/>
                  <a:pt x="834" y="29"/>
                  <a:pt x="837" y="30"/>
                </a:cubicBezTo>
                <a:cubicBezTo>
                  <a:pt x="830" y="29"/>
                  <a:pt x="830" y="29"/>
                  <a:pt x="830" y="29"/>
                </a:cubicBezTo>
                <a:cubicBezTo>
                  <a:pt x="831" y="28"/>
                  <a:pt x="836" y="28"/>
                  <a:pt x="833" y="27"/>
                </a:cubicBezTo>
                <a:cubicBezTo>
                  <a:pt x="830" y="28"/>
                  <a:pt x="823" y="28"/>
                  <a:pt x="827" y="29"/>
                </a:cubicBezTo>
                <a:cubicBezTo>
                  <a:pt x="823" y="29"/>
                  <a:pt x="818" y="28"/>
                  <a:pt x="820" y="27"/>
                </a:cubicBezTo>
                <a:cubicBezTo>
                  <a:pt x="814" y="26"/>
                  <a:pt x="819" y="29"/>
                  <a:pt x="822" y="30"/>
                </a:cubicBezTo>
                <a:cubicBezTo>
                  <a:pt x="817" y="30"/>
                  <a:pt x="817" y="31"/>
                  <a:pt x="818" y="32"/>
                </a:cubicBezTo>
                <a:cubicBezTo>
                  <a:pt x="811" y="31"/>
                  <a:pt x="811" y="31"/>
                  <a:pt x="811" y="31"/>
                </a:cubicBezTo>
                <a:cubicBezTo>
                  <a:pt x="813" y="32"/>
                  <a:pt x="812" y="33"/>
                  <a:pt x="813" y="33"/>
                </a:cubicBezTo>
                <a:cubicBezTo>
                  <a:pt x="809" y="34"/>
                  <a:pt x="807" y="31"/>
                  <a:pt x="802" y="33"/>
                </a:cubicBezTo>
                <a:cubicBezTo>
                  <a:pt x="801" y="31"/>
                  <a:pt x="801" y="31"/>
                  <a:pt x="801" y="31"/>
                </a:cubicBezTo>
                <a:cubicBezTo>
                  <a:pt x="789" y="32"/>
                  <a:pt x="790" y="32"/>
                  <a:pt x="780" y="32"/>
                </a:cubicBezTo>
                <a:cubicBezTo>
                  <a:pt x="782" y="31"/>
                  <a:pt x="782" y="31"/>
                  <a:pt x="782" y="31"/>
                </a:cubicBezTo>
                <a:cubicBezTo>
                  <a:pt x="775" y="28"/>
                  <a:pt x="775" y="32"/>
                  <a:pt x="767" y="31"/>
                </a:cubicBezTo>
                <a:cubicBezTo>
                  <a:pt x="765" y="31"/>
                  <a:pt x="763" y="30"/>
                  <a:pt x="763" y="30"/>
                </a:cubicBezTo>
                <a:cubicBezTo>
                  <a:pt x="763" y="29"/>
                  <a:pt x="762" y="29"/>
                  <a:pt x="762" y="28"/>
                </a:cubicBezTo>
                <a:cubicBezTo>
                  <a:pt x="761" y="27"/>
                  <a:pt x="761" y="28"/>
                  <a:pt x="761" y="29"/>
                </a:cubicBezTo>
                <a:cubicBezTo>
                  <a:pt x="758" y="28"/>
                  <a:pt x="752" y="27"/>
                  <a:pt x="749" y="28"/>
                </a:cubicBezTo>
                <a:cubicBezTo>
                  <a:pt x="752" y="29"/>
                  <a:pt x="754" y="29"/>
                  <a:pt x="756" y="29"/>
                </a:cubicBezTo>
                <a:cubicBezTo>
                  <a:pt x="757" y="31"/>
                  <a:pt x="749" y="30"/>
                  <a:pt x="748" y="31"/>
                </a:cubicBezTo>
                <a:cubicBezTo>
                  <a:pt x="747" y="31"/>
                  <a:pt x="746" y="31"/>
                  <a:pt x="746" y="30"/>
                </a:cubicBezTo>
                <a:cubicBezTo>
                  <a:pt x="745" y="30"/>
                  <a:pt x="745" y="30"/>
                  <a:pt x="745" y="30"/>
                </a:cubicBezTo>
                <a:cubicBezTo>
                  <a:pt x="745" y="30"/>
                  <a:pt x="744" y="29"/>
                  <a:pt x="743" y="29"/>
                </a:cubicBezTo>
                <a:cubicBezTo>
                  <a:pt x="741" y="27"/>
                  <a:pt x="741" y="27"/>
                  <a:pt x="741" y="27"/>
                </a:cubicBezTo>
                <a:cubicBezTo>
                  <a:pt x="737" y="24"/>
                  <a:pt x="734" y="23"/>
                  <a:pt x="731" y="22"/>
                </a:cubicBezTo>
                <a:cubicBezTo>
                  <a:pt x="729" y="21"/>
                  <a:pt x="727" y="21"/>
                  <a:pt x="727" y="21"/>
                </a:cubicBezTo>
                <a:cubicBezTo>
                  <a:pt x="727" y="21"/>
                  <a:pt x="728" y="21"/>
                  <a:pt x="728" y="21"/>
                </a:cubicBezTo>
                <a:cubicBezTo>
                  <a:pt x="728" y="21"/>
                  <a:pt x="726" y="21"/>
                  <a:pt x="730" y="21"/>
                </a:cubicBezTo>
                <a:cubicBezTo>
                  <a:pt x="729" y="21"/>
                  <a:pt x="730" y="21"/>
                  <a:pt x="739" y="21"/>
                </a:cubicBezTo>
                <a:cubicBezTo>
                  <a:pt x="740" y="21"/>
                  <a:pt x="740" y="21"/>
                  <a:pt x="742" y="22"/>
                </a:cubicBezTo>
                <a:cubicBezTo>
                  <a:pt x="744" y="21"/>
                  <a:pt x="751" y="23"/>
                  <a:pt x="750" y="21"/>
                </a:cubicBezTo>
                <a:cubicBezTo>
                  <a:pt x="749" y="21"/>
                  <a:pt x="748" y="21"/>
                  <a:pt x="747" y="21"/>
                </a:cubicBezTo>
                <a:cubicBezTo>
                  <a:pt x="746" y="21"/>
                  <a:pt x="746" y="21"/>
                  <a:pt x="745" y="21"/>
                </a:cubicBezTo>
                <a:cubicBezTo>
                  <a:pt x="745" y="21"/>
                  <a:pt x="745" y="21"/>
                  <a:pt x="745" y="21"/>
                </a:cubicBezTo>
                <a:cubicBezTo>
                  <a:pt x="745" y="21"/>
                  <a:pt x="746" y="21"/>
                  <a:pt x="744" y="21"/>
                </a:cubicBezTo>
                <a:cubicBezTo>
                  <a:pt x="747" y="21"/>
                  <a:pt x="747" y="21"/>
                  <a:pt x="747" y="21"/>
                </a:cubicBezTo>
                <a:cubicBezTo>
                  <a:pt x="747" y="21"/>
                  <a:pt x="748" y="20"/>
                  <a:pt x="748" y="20"/>
                </a:cubicBezTo>
                <a:cubicBezTo>
                  <a:pt x="749" y="20"/>
                  <a:pt x="750" y="21"/>
                  <a:pt x="751" y="21"/>
                </a:cubicBezTo>
                <a:cubicBezTo>
                  <a:pt x="752" y="21"/>
                  <a:pt x="752" y="21"/>
                  <a:pt x="753" y="21"/>
                </a:cubicBezTo>
                <a:cubicBezTo>
                  <a:pt x="754" y="21"/>
                  <a:pt x="755" y="22"/>
                  <a:pt x="755" y="22"/>
                </a:cubicBezTo>
                <a:cubicBezTo>
                  <a:pt x="756" y="22"/>
                  <a:pt x="756" y="22"/>
                  <a:pt x="757" y="22"/>
                </a:cubicBezTo>
                <a:cubicBezTo>
                  <a:pt x="758" y="22"/>
                  <a:pt x="759" y="21"/>
                  <a:pt x="759" y="20"/>
                </a:cubicBezTo>
                <a:cubicBezTo>
                  <a:pt x="758" y="21"/>
                  <a:pt x="757" y="21"/>
                  <a:pt x="755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文本框 51"/>
          <p:cNvSpPr txBox="1"/>
          <p:nvPr/>
        </p:nvSpPr>
        <p:spPr>
          <a:xfrm>
            <a:off x="1766018" y="222513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1461128" y="2645529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4" name="Freeform 30"/>
          <p:cNvSpPr>
            <a:spLocks noEditPoints="1"/>
          </p:cNvSpPr>
          <p:nvPr/>
        </p:nvSpPr>
        <p:spPr bwMode="auto">
          <a:xfrm>
            <a:off x="1492894" y="232009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55" name="文本框 54"/>
          <p:cNvSpPr txBox="1"/>
          <p:nvPr/>
        </p:nvSpPr>
        <p:spPr>
          <a:xfrm>
            <a:off x="3105291" y="413069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6" name="文本框 55"/>
          <p:cNvSpPr txBox="1"/>
          <p:nvPr/>
        </p:nvSpPr>
        <p:spPr>
          <a:xfrm>
            <a:off x="2800401" y="4551083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7" name="Freeform 30"/>
          <p:cNvSpPr>
            <a:spLocks noEditPoints="1"/>
          </p:cNvSpPr>
          <p:nvPr/>
        </p:nvSpPr>
        <p:spPr bwMode="auto">
          <a:xfrm>
            <a:off x="2832167" y="422564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58" name="文本框 57"/>
          <p:cNvSpPr txBox="1"/>
          <p:nvPr/>
        </p:nvSpPr>
        <p:spPr>
          <a:xfrm>
            <a:off x="7204122" y="1389417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9" name="文本框 58"/>
          <p:cNvSpPr txBox="1"/>
          <p:nvPr/>
        </p:nvSpPr>
        <p:spPr>
          <a:xfrm>
            <a:off x="6899232" y="1809810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0" name="Freeform 30"/>
          <p:cNvSpPr>
            <a:spLocks noEditPoints="1"/>
          </p:cNvSpPr>
          <p:nvPr/>
        </p:nvSpPr>
        <p:spPr bwMode="auto">
          <a:xfrm>
            <a:off x="6930998" y="148437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61" name="文本框 60"/>
          <p:cNvSpPr txBox="1"/>
          <p:nvPr/>
        </p:nvSpPr>
        <p:spPr>
          <a:xfrm>
            <a:off x="8384391" y="3333537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8079501" y="3753930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Freeform 30"/>
          <p:cNvSpPr>
            <a:spLocks noEditPoints="1"/>
          </p:cNvSpPr>
          <p:nvPr/>
        </p:nvSpPr>
        <p:spPr bwMode="auto">
          <a:xfrm>
            <a:off x="8111267" y="342849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pic>
        <p:nvPicPr>
          <p:cNvPr id="36" name="图片 3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937" y="239391"/>
            <a:ext cx="721827" cy="617563"/>
          </a:xfrm>
          <a:prstGeom prst="rect">
            <a:avLst/>
          </a:prstGeom>
        </p:spPr>
      </p:pic>
      <p:sp>
        <p:nvSpPr>
          <p:cNvPr id="44" name="矩形 43"/>
          <p:cNvSpPr/>
          <p:nvPr/>
        </p:nvSpPr>
        <p:spPr>
          <a:xfrm>
            <a:off x="1225236" y="239391"/>
            <a:ext cx="31242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这里添加小标题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Tm="0">
        <p14:prism dir="u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Straight Connector 54"/>
          <p:cNvCxnSpPr/>
          <p:nvPr/>
        </p:nvCxnSpPr>
        <p:spPr>
          <a:xfrm>
            <a:off x="2889898" y="4637591"/>
            <a:ext cx="0" cy="916204"/>
          </a:xfrm>
          <a:prstGeom prst="line">
            <a:avLst/>
          </a:prstGeom>
          <a:ln>
            <a:solidFill>
              <a:srgbClr val="2F272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6"/>
          <p:cNvCxnSpPr/>
          <p:nvPr/>
        </p:nvCxnSpPr>
        <p:spPr>
          <a:xfrm>
            <a:off x="5372419" y="4637591"/>
            <a:ext cx="0" cy="916204"/>
          </a:xfrm>
          <a:prstGeom prst="line">
            <a:avLst/>
          </a:prstGeom>
          <a:ln>
            <a:solidFill>
              <a:srgbClr val="2F272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8"/>
          <p:cNvCxnSpPr/>
          <p:nvPr/>
        </p:nvCxnSpPr>
        <p:spPr>
          <a:xfrm>
            <a:off x="7874392" y="4637591"/>
            <a:ext cx="0" cy="916204"/>
          </a:xfrm>
          <a:prstGeom prst="line">
            <a:avLst/>
          </a:prstGeom>
          <a:ln>
            <a:solidFill>
              <a:srgbClr val="2F272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62"/>
          <p:cNvCxnSpPr/>
          <p:nvPr/>
        </p:nvCxnSpPr>
        <p:spPr>
          <a:xfrm>
            <a:off x="1561877" y="1951095"/>
            <a:ext cx="0" cy="916204"/>
          </a:xfrm>
          <a:prstGeom prst="line">
            <a:avLst/>
          </a:prstGeom>
          <a:ln>
            <a:solidFill>
              <a:srgbClr val="2F272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63"/>
          <p:cNvCxnSpPr/>
          <p:nvPr/>
        </p:nvCxnSpPr>
        <p:spPr>
          <a:xfrm>
            <a:off x="4079747" y="1951095"/>
            <a:ext cx="0" cy="916204"/>
          </a:xfrm>
          <a:prstGeom prst="line">
            <a:avLst/>
          </a:prstGeom>
          <a:ln>
            <a:solidFill>
              <a:srgbClr val="2F272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4"/>
          <p:cNvCxnSpPr/>
          <p:nvPr/>
        </p:nvCxnSpPr>
        <p:spPr>
          <a:xfrm>
            <a:off x="6733067" y="1951095"/>
            <a:ext cx="0" cy="916204"/>
          </a:xfrm>
          <a:prstGeom prst="line">
            <a:avLst/>
          </a:prstGeom>
          <a:ln>
            <a:solidFill>
              <a:srgbClr val="2F272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任意多边形 66"/>
          <p:cNvSpPr/>
          <p:nvPr/>
        </p:nvSpPr>
        <p:spPr>
          <a:xfrm rot="2218720">
            <a:off x="1906947" y="3880903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任意多边形 67"/>
          <p:cNvSpPr/>
          <p:nvPr/>
        </p:nvSpPr>
        <p:spPr>
          <a:xfrm rot="2218720">
            <a:off x="2308930" y="3429336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任意多边形 70"/>
          <p:cNvSpPr/>
          <p:nvPr/>
        </p:nvSpPr>
        <p:spPr>
          <a:xfrm rot="2218720">
            <a:off x="3147097" y="3897286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任意多边形 71"/>
          <p:cNvSpPr/>
          <p:nvPr/>
        </p:nvSpPr>
        <p:spPr>
          <a:xfrm rot="2218720">
            <a:off x="3549080" y="3445719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" name="任意多边形 73"/>
          <p:cNvSpPr/>
          <p:nvPr/>
        </p:nvSpPr>
        <p:spPr>
          <a:xfrm rot="2218720">
            <a:off x="4378395" y="3896023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任意多边形 74"/>
          <p:cNvSpPr/>
          <p:nvPr/>
        </p:nvSpPr>
        <p:spPr>
          <a:xfrm rot="2218720">
            <a:off x="4780378" y="3444456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7" name="任意多边形 76"/>
          <p:cNvSpPr/>
          <p:nvPr/>
        </p:nvSpPr>
        <p:spPr>
          <a:xfrm rot="2218720">
            <a:off x="5627216" y="3916205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任意多边形 77"/>
          <p:cNvSpPr/>
          <p:nvPr/>
        </p:nvSpPr>
        <p:spPr>
          <a:xfrm rot="2218720">
            <a:off x="6029199" y="3464638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任意多边形 79"/>
          <p:cNvSpPr/>
          <p:nvPr/>
        </p:nvSpPr>
        <p:spPr>
          <a:xfrm rot="2218720">
            <a:off x="6897138" y="3928590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任意多边形 80"/>
          <p:cNvSpPr/>
          <p:nvPr/>
        </p:nvSpPr>
        <p:spPr>
          <a:xfrm rot="2218720">
            <a:off x="7299121" y="3477023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任意多边形 68"/>
          <p:cNvSpPr/>
          <p:nvPr/>
        </p:nvSpPr>
        <p:spPr>
          <a:xfrm>
            <a:off x="1577291" y="3098617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0" name="任意多边形 69"/>
          <p:cNvSpPr/>
          <p:nvPr/>
        </p:nvSpPr>
        <p:spPr>
          <a:xfrm>
            <a:off x="2854858" y="3121724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3" name="任意多边形 72"/>
          <p:cNvSpPr/>
          <p:nvPr/>
        </p:nvSpPr>
        <p:spPr>
          <a:xfrm>
            <a:off x="4095008" y="3138107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6" name="任意多边形 75"/>
          <p:cNvSpPr/>
          <p:nvPr/>
        </p:nvSpPr>
        <p:spPr>
          <a:xfrm>
            <a:off x="5326306" y="3136844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9" name="任意多边形 78"/>
          <p:cNvSpPr/>
          <p:nvPr/>
        </p:nvSpPr>
        <p:spPr>
          <a:xfrm>
            <a:off x="6575127" y="3157026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82" name="任意多边形 81"/>
          <p:cNvSpPr/>
          <p:nvPr/>
        </p:nvSpPr>
        <p:spPr>
          <a:xfrm>
            <a:off x="7845049" y="3169411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83" name="组合 82"/>
          <p:cNvGrpSpPr/>
          <p:nvPr/>
        </p:nvGrpSpPr>
        <p:grpSpPr>
          <a:xfrm>
            <a:off x="8703299" y="3462185"/>
            <a:ext cx="686132" cy="585427"/>
            <a:chOff x="4349506" y="3098800"/>
            <a:chExt cx="565617" cy="482600"/>
          </a:xfrm>
        </p:grpSpPr>
        <p:sp>
          <p:nvSpPr>
            <p:cNvPr id="84" name="任意多边形 83"/>
            <p:cNvSpPr/>
            <p:nvPr/>
          </p:nvSpPr>
          <p:spPr>
            <a:xfrm>
              <a:off x="4349506" y="3223928"/>
              <a:ext cx="459084" cy="72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85" name="任意多边形 84"/>
            <p:cNvSpPr/>
            <p:nvPr/>
          </p:nvSpPr>
          <p:spPr>
            <a:xfrm>
              <a:off x="4349506" y="3396132"/>
              <a:ext cx="459084" cy="108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4622800" y="3098800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87" name="文本框 86"/>
          <p:cNvSpPr txBox="1"/>
          <p:nvPr/>
        </p:nvSpPr>
        <p:spPr>
          <a:xfrm>
            <a:off x="1998109" y="1755948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文本框 87"/>
          <p:cNvSpPr txBox="1"/>
          <p:nvPr/>
        </p:nvSpPr>
        <p:spPr>
          <a:xfrm>
            <a:off x="1693219" y="2176341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9" name="Freeform 30"/>
          <p:cNvSpPr>
            <a:spLocks noEditPoints="1"/>
          </p:cNvSpPr>
          <p:nvPr/>
        </p:nvSpPr>
        <p:spPr bwMode="auto">
          <a:xfrm>
            <a:off x="1724985" y="185090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90" name="文本框 89"/>
          <p:cNvSpPr txBox="1"/>
          <p:nvPr/>
        </p:nvSpPr>
        <p:spPr>
          <a:xfrm>
            <a:off x="4502938" y="1750892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1" name="文本框 90"/>
          <p:cNvSpPr txBox="1"/>
          <p:nvPr/>
        </p:nvSpPr>
        <p:spPr>
          <a:xfrm>
            <a:off x="4198048" y="2171285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2" name="Freeform 30"/>
          <p:cNvSpPr>
            <a:spLocks noEditPoints="1"/>
          </p:cNvSpPr>
          <p:nvPr/>
        </p:nvSpPr>
        <p:spPr bwMode="auto">
          <a:xfrm>
            <a:off x="4229814" y="184584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93" name="文本框 92"/>
          <p:cNvSpPr txBox="1"/>
          <p:nvPr/>
        </p:nvSpPr>
        <p:spPr>
          <a:xfrm>
            <a:off x="7179050" y="1752248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6874160" y="2172641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6905926" y="184720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101" name="文本框 100"/>
          <p:cNvSpPr txBox="1"/>
          <p:nvPr/>
        </p:nvSpPr>
        <p:spPr>
          <a:xfrm>
            <a:off x="3277744" y="4424531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2" name="文本框 101"/>
          <p:cNvSpPr txBox="1"/>
          <p:nvPr/>
        </p:nvSpPr>
        <p:spPr>
          <a:xfrm>
            <a:off x="2972854" y="4844924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3" name="Freeform 30"/>
          <p:cNvSpPr>
            <a:spLocks noEditPoints="1"/>
          </p:cNvSpPr>
          <p:nvPr/>
        </p:nvSpPr>
        <p:spPr bwMode="auto">
          <a:xfrm>
            <a:off x="3004620" y="451948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104" name="文本框 103"/>
          <p:cNvSpPr txBox="1"/>
          <p:nvPr/>
        </p:nvSpPr>
        <p:spPr>
          <a:xfrm>
            <a:off x="5782573" y="4419475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5" name="文本框 104"/>
          <p:cNvSpPr txBox="1"/>
          <p:nvPr/>
        </p:nvSpPr>
        <p:spPr>
          <a:xfrm>
            <a:off x="5477683" y="4839868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6" name="Freeform 30"/>
          <p:cNvSpPr>
            <a:spLocks noEditPoints="1"/>
          </p:cNvSpPr>
          <p:nvPr/>
        </p:nvSpPr>
        <p:spPr bwMode="auto">
          <a:xfrm>
            <a:off x="5509449" y="451443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107" name="文本框 106"/>
          <p:cNvSpPr txBox="1"/>
          <p:nvPr/>
        </p:nvSpPr>
        <p:spPr>
          <a:xfrm>
            <a:off x="8367245" y="4420831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8062355" y="4841224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9" name="Freeform 30"/>
          <p:cNvSpPr>
            <a:spLocks noEditPoints="1"/>
          </p:cNvSpPr>
          <p:nvPr/>
        </p:nvSpPr>
        <p:spPr bwMode="auto">
          <a:xfrm>
            <a:off x="8094121" y="451578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110" name="文本框 109"/>
          <p:cNvSpPr txBox="1"/>
          <p:nvPr/>
        </p:nvSpPr>
        <p:spPr>
          <a:xfrm>
            <a:off x="9608336" y="3352787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spc="-3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结论</a:t>
            </a:r>
            <a:endParaRPr lang="zh-CN" altLang="en-US" sz="32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1" name="组合 110"/>
          <p:cNvGrpSpPr/>
          <p:nvPr/>
        </p:nvGrpSpPr>
        <p:grpSpPr>
          <a:xfrm>
            <a:off x="4258932" y="3421780"/>
            <a:ext cx="526383" cy="551874"/>
            <a:chOff x="4219576" y="1004888"/>
            <a:chExt cx="655638" cy="687388"/>
          </a:xfrm>
          <a:solidFill>
            <a:schemeClr val="tx1"/>
          </a:solidFill>
        </p:grpSpPr>
        <p:sp>
          <p:nvSpPr>
            <p:cNvPr id="112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4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5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6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7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8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9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0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1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2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3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4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5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6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7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8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9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0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1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2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3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4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5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6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7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8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9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90" name="组合 189"/>
          <p:cNvGrpSpPr/>
          <p:nvPr/>
        </p:nvGrpSpPr>
        <p:grpSpPr>
          <a:xfrm>
            <a:off x="1677883" y="3498456"/>
            <a:ext cx="658935" cy="335203"/>
            <a:chOff x="2009776" y="1122363"/>
            <a:chExt cx="820738" cy="417513"/>
          </a:xfrm>
          <a:solidFill>
            <a:schemeClr val="tx1"/>
          </a:solidFill>
        </p:grpSpPr>
        <p:sp>
          <p:nvSpPr>
            <p:cNvPr id="191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2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3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4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5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6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7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8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9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0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1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2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3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4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5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6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7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8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9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0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1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2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3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4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5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6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7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8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9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0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1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2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3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4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5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6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7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8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9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0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1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2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3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4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5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6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7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8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9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0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1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2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3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4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5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6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7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8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9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0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51" name="组合 250"/>
          <p:cNvGrpSpPr/>
          <p:nvPr/>
        </p:nvGrpSpPr>
        <p:grpSpPr>
          <a:xfrm>
            <a:off x="6709634" y="3494352"/>
            <a:ext cx="583737" cy="451186"/>
            <a:chOff x="5248276" y="1095375"/>
            <a:chExt cx="727075" cy="561976"/>
          </a:xfrm>
          <a:solidFill>
            <a:schemeClr val="tx1"/>
          </a:solidFill>
        </p:grpSpPr>
        <p:sp>
          <p:nvSpPr>
            <p:cNvPr id="252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3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4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5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6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7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8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9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0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1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2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3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4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5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6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7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8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9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0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1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2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3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4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5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6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7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8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9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0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37" name="组合 336"/>
          <p:cNvGrpSpPr/>
          <p:nvPr/>
        </p:nvGrpSpPr>
        <p:grpSpPr>
          <a:xfrm>
            <a:off x="2984511" y="3387459"/>
            <a:ext cx="585013" cy="542953"/>
            <a:chOff x="3119438" y="984250"/>
            <a:chExt cx="728663" cy="676276"/>
          </a:xfrm>
          <a:solidFill>
            <a:schemeClr val="tx1"/>
          </a:solidFill>
        </p:grpSpPr>
        <p:sp>
          <p:nvSpPr>
            <p:cNvPr id="338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9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0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1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2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3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4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5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6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7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8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9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0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1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2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3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4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5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6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7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8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9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0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1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2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3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4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5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6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7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8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9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0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1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2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3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4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5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6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7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8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9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0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1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2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3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4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5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6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7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8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9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0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1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2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3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4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5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6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7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98" name="组合 397"/>
          <p:cNvGrpSpPr/>
          <p:nvPr/>
        </p:nvGrpSpPr>
        <p:grpSpPr>
          <a:xfrm>
            <a:off x="5463707" y="3388207"/>
            <a:ext cx="615601" cy="609229"/>
            <a:chOff x="3100388" y="1978025"/>
            <a:chExt cx="766763" cy="758826"/>
          </a:xfrm>
          <a:solidFill>
            <a:schemeClr val="tx1"/>
          </a:solidFill>
        </p:grpSpPr>
        <p:sp>
          <p:nvSpPr>
            <p:cNvPr id="399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0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1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2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3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4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5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6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7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8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9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0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1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2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3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4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5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6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7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8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9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0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1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2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3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4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5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6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7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8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9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0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1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2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3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4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435" name="组合 434"/>
          <p:cNvGrpSpPr/>
          <p:nvPr/>
        </p:nvGrpSpPr>
        <p:grpSpPr>
          <a:xfrm>
            <a:off x="7986618" y="3396325"/>
            <a:ext cx="633444" cy="651287"/>
            <a:chOff x="6119813" y="1023938"/>
            <a:chExt cx="788988" cy="811212"/>
          </a:xfrm>
          <a:solidFill>
            <a:schemeClr val="tx1"/>
          </a:solidFill>
        </p:grpSpPr>
        <p:sp>
          <p:nvSpPr>
            <p:cNvPr id="436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7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8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9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0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1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2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3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4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5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6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7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8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9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0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1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2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3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4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5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6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7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8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9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0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1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2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3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4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5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6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7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8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9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0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1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2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3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4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5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6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7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8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9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0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1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2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3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4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5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6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7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8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9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0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1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2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3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4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5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6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7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8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9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0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1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2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3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4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5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6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7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8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pic>
        <p:nvPicPr>
          <p:cNvPr id="509" name="图片 50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937" y="239391"/>
            <a:ext cx="721827" cy="617563"/>
          </a:xfrm>
          <a:prstGeom prst="rect">
            <a:avLst/>
          </a:prstGeom>
        </p:spPr>
      </p:pic>
      <p:sp>
        <p:nvSpPr>
          <p:cNvPr id="510" name="矩形 509"/>
          <p:cNvSpPr/>
          <p:nvPr/>
        </p:nvSpPr>
        <p:spPr>
          <a:xfrm>
            <a:off x="1225236" y="239391"/>
            <a:ext cx="31242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这里添加小标题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Tm="0">
        <p14:prism dir="u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组合 26"/>
          <p:cNvGrpSpPr/>
          <p:nvPr/>
        </p:nvGrpSpPr>
        <p:grpSpPr>
          <a:xfrm>
            <a:off x="4680702" y="1196729"/>
            <a:ext cx="2469906" cy="2702266"/>
            <a:chOff x="1370574" y="1902721"/>
            <a:chExt cx="2184002" cy="2389465"/>
          </a:xfrm>
        </p:grpSpPr>
        <p:sp>
          <p:nvSpPr>
            <p:cNvPr id="2" name="任意多边形 1"/>
            <p:cNvSpPr/>
            <p:nvPr/>
          </p:nvSpPr>
          <p:spPr>
            <a:xfrm rot="19144893">
              <a:off x="1370574" y="1902721"/>
              <a:ext cx="2184002" cy="2389465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chemeClr val="tx1"/>
                </a:solidFill>
              </a:endParaRPr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2232992" y="2459052"/>
              <a:ext cx="550667" cy="562725"/>
              <a:chOff x="5268913" y="4124325"/>
              <a:chExt cx="652463" cy="666751"/>
            </a:xfrm>
            <a:solidFill>
              <a:schemeClr val="tx1"/>
            </a:solidFill>
          </p:grpSpPr>
          <p:sp>
            <p:nvSpPr>
              <p:cNvPr id="4" name="Freeform 719"/>
              <p:cNvSpPr/>
              <p:nvPr/>
            </p:nvSpPr>
            <p:spPr bwMode="auto">
              <a:xfrm>
                <a:off x="5356226" y="4351338"/>
                <a:ext cx="9525" cy="57150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5"/>
                  </a:cxn>
                  <a:cxn ang="0">
                    <a:pos x="7" y="25"/>
                  </a:cxn>
                  <a:cxn ang="0">
                    <a:pos x="9" y="35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11" y="53"/>
                  </a:cxn>
                  <a:cxn ang="0">
                    <a:pos x="9" y="60"/>
                  </a:cxn>
                  <a:cxn ang="0">
                    <a:pos x="6" y="75"/>
                  </a:cxn>
                  <a:cxn ang="0">
                    <a:pos x="2" y="89"/>
                  </a:cxn>
                  <a:cxn ang="0">
                    <a:pos x="1" y="96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6" y="108"/>
                  </a:cxn>
                  <a:cxn ang="0">
                    <a:pos x="8" y="108"/>
                  </a:cxn>
                  <a:cxn ang="0">
                    <a:pos x="9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2" y="89"/>
                  </a:cxn>
                  <a:cxn ang="0">
                    <a:pos x="15" y="75"/>
                  </a:cxn>
                  <a:cxn ang="0">
                    <a:pos x="18" y="60"/>
                  </a:cxn>
                  <a:cxn ang="0">
                    <a:pos x="20" y="46"/>
                  </a:cxn>
                  <a:cxn ang="0">
                    <a:pos x="20" y="46"/>
                  </a:cxn>
                  <a:cxn ang="0">
                    <a:pos x="20" y="41"/>
                  </a:cxn>
                  <a:cxn ang="0">
                    <a:pos x="20" y="35"/>
                  </a:cxn>
                  <a:cxn ang="0">
                    <a:pos x="18" y="24"/>
                  </a:cxn>
                  <a:cxn ang="0">
                    <a:pos x="14" y="13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20" h="109">
                    <a:moveTo>
                      <a:pt x="9" y="3"/>
                    </a:move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5"/>
                    </a:lnTo>
                    <a:lnTo>
                      <a:pt x="7" y="25"/>
                    </a:lnTo>
                    <a:lnTo>
                      <a:pt x="9" y="3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53"/>
                    </a:lnTo>
                    <a:lnTo>
                      <a:pt x="9" y="60"/>
                    </a:lnTo>
                    <a:lnTo>
                      <a:pt x="6" y="75"/>
                    </a:lnTo>
                    <a:lnTo>
                      <a:pt x="2" y="89"/>
                    </a:lnTo>
                    <a:lnTo>
                      <a:pt x="1" y="96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6" y="108"/>
                    </a:lnTo>
                    <a:lnTo>
                      <a:pt x="8" y="108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2" y="89"/>
                    </a:lnTo>
                    <a:lnTo>
                      <a:pt x="15" y="75"/>
                    </a:lnTo>
                    <a:lnTo>
                      <a:pt x="18" y="60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1"/>
                    </a:lnTo>
                    <a:lnTo>
                      <a:pt x="20" y="35"/>
                    </a:lnTo>
                    <a:lnTo>
                      <a:pt x="18" y="24"/>
                    </a:lnTo>
                    <a:lnTo>
                      <a:pt x="14" y="13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" name="Freeform 720"/>
              <p:cNvSpPr/>
              <p:nvPr/>
            </p:nvSpPr>
            <p:spPr bwMode="auto">
              <a:xfrm>
                <a:off x="5392738" y="4365625"/>
                <a:ext cx="12700" cy="8096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25" y="4"/>
                  </a:cxn>
                  <a:cxn ang="0">
                    <a:pos x="25" y="2"/>
                  </a:cxn>
                  <a:cxn ang="0">
                    <a:pos x="24" y="1"/>
                  </a:cxn>
                  <a:cxn ang="0">
                    <a:pos x="22" y="0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6" y="2"/>
                  </a:cxn>
                  <a:cxn ang="0">
                    <a:pos x="16" y="4"/>
                  </a:cxn>
                  <a:cxn ang="0">
                    <a:pos x="16" y="4"/>
                  </a:cxn>
                  <a:cxn ang="0">
                    <a:pos x="14" y="24"/>
                  </a:cxn>
                  <a:cxn ang="0">
                    <a:pos x="11" y="43"/>
                  </a:cxn>
                  <a:cxn ang="0">
                    <a:pos x="4" y="80"/>
                  </a:cxn>
                  <a:cxn ang="0">
                    <a:pos x="4" y="80"/>
                  </a:cxn>
                  <a:cxn ang="0">
                    <a:pos x="1" y="96"/>
                  </a:cxn>
                  <a:cxn ang="0">
                    <a:pos x="0" y="114"/>
                  </a:cxn>
                  <a:cxn ang="0">
                    <a:pos x="1" y="147"/>
                  </a:cxn>
                  <a:cxn ang="0">
                    <a:pos x="1" y="147"/>
                  </a:cxn>
                  <a:cxn ang="0">
                    <a:pos x="1" y="149"/>
                  </a:cxn>
                  <a:cxn ang="0">
                    <a:pos x="2" y="150"/>
                  </a:cxn>
                  <a:cxn ang="0">
                    <a:pos x="5" y="151"/>
                  </a:cxn>
                  <a:cxn ang="0">
                    <a:pos x="7" y="151"/>
                  </a:cxn>
                  <a:cxn ang="0">
                    <a:pos x="8" y="151"/>
                  </a:cxn>
                  <a:cxn ang="0">
                    <a:pos x="10" y="150"/>
                  </a:cxn>
                  <a:cxn ang="0">
                    <a:pos x="11" y="149"/>
                  </a:cxn>
                  <a:cxn ang="0">
                    <a:pos x="11" y="147"/>
                  </a:cxn>
                  <a:cxn ang="0">
                    <a:pos x="11" y="147"/>
                  </a:cxn>
                  <a:cxn ang="0">
                    <a:pos x="11" y="126"/>
                  </a:cxn>
                  <a:cxn ang="0">
                    <a:pos x="11" y="107"/>
                  </a:cxn>
                  <a:cxn ang="0">
                    <a:pos x="13" y="86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22" y="35"/>
                  </a:cxn>
                  <a:cxn ang="0">
                    <a:pos x="24" y="20"/>
                  </a:cxn>
                  <a:cxn ang="0">
                    <a:pos x="25" y="4"/>
                  </a:cxn>
                  <a:cxn ang="0">
                    <a:pos x="25" y="4"/>
                  </a:cxn>
                </a:cxnLst>
                <a:rect l="0" t="0" r="r" b="b"/>
                <a:pathLst>
                  <a:path w="25" h="151">
                    <a:moveTo>
                      <a:pt x="25" y="4"/>
                    </a:move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4"/>
                    </a:lnTo>
                    <a:lnTo>
                      <a:pt x="11" y="43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1" y="96"/>
                    </a:lnTo>
                    <a:lnTo>
                      <a:pt x="0" y="114"/>
                    </a:lnTo>
                    <a:lnTo>
                      <a:pt x="1" y="147"/>
                    </a:lnTo>
                    <a:lnTo>
                      <a:pt x="1" y="147"/>
                    </a:lnTo>
                    <a:lnTo>
                      <a:pt x="1" y="149"/>
                    </a:lnTo>
                    <a:lnTo>
                      <a:pt x="2" y="150"/>
                    </a:lnTo>
                    <a:lnTo>
                      <a:pt x="5" y="151"/>
                    </a:lnTo>
                    <a:lnTo>
                      <a:pt x="7" y="151"/>
                    </a:lnTo>
                    <a:lnTo>
                      <a:pt x="8" y="151"/>
                    </a:lnTo>
                    <a:lnTo>
                      <a:pt x="10" y="150"/>
                    </a:lnTo>
                    <a:lnTo>
                      <a:pt x="11" y="149"/>
                    </a:lnTo>
                    <a:lnTo>
                      <a:pt x="11" y="147"/>
                    </a:lnTo>
                    <a:lnTo>
                      <a:pt x="11" y="147"/>
                    </a:lnTo>
                    <a:lnTo>
                      <a:pt x="11" y="126"/>
                    </a:lnTo>
                    <a:lnTo>
                      <a:pt x="11" y="107"/>
                    </a:lnTo>
                    <a:lnTo>
                      <a:pt x="13" y="86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22" y="35"/>
                    </a:lnTo>
                    <a:lnTo>
                      <a:pt x="24" y="2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" name="Freeform 721"/>
              <p:cNvSpPr/>
              <p:nvPr/>
            </p:nvSpPr>
            <p:spPr bwMode="auto">
              <a:xfrm>
                <a:off x="5421313" y="4389438"/>
                <a:ext cx="19050" cy="841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2" y="16"/>
                  </a:cxn>
                  <a:cxn ang="0">
                    <a:pos x="18" y="30"/>
                  </a:cxn>
                  <a:cxn ang="0">
                    <a:pos x="15" y="46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8" y="85"/>
                  </a:cxn>
                  <a:cxn ang="0">
                    <a:pos x="4" y="109"/>
                  </a:cxn>
                  <a:cxn ang="0">
                    <a:pos x="1" y="133"/>
                  </a:cxn>
                  <a:cxn ang="0">
                    <a:pos x="0" y="157"/>
                  </a:cxn>
                  <a:cxn ang="0">
                    <a:pos x="0" y="157"/>
                  </a:cxn>
                  <a:cxn ang="0">
                    <a:pos x="0" y="158"/>
                  </a:cxn>
                  <a:cxn ang="0">
                    <a:pos x="1" y="160"/>
                  </a:cxn>
                  <a:cxn ang="0">
                    <a:pos x="2" y="161"/>
                  </a:cxn>
                  <a:cxn ang="0">
                    <a:pos x="4" y="161"/>
                  </a:cxn>
                  <a:cxn ang="0">
                    <a:pos x="6" y="161"/>
                  </a:cxn>
                  <a:cxn ang="0">
                    <a:pos x="7" y="160"/>
                  </a:cxn>
                  <a:cxn ang="0">
                    <a:pos x="8" y="158"/>
                  </a:cxn>
                  <a:cxn ang="0">
                    <a:pos x="9" y="157"/>
                  </a:cxn>
                  <a:cxn ang="0">
                    <a:pos x="9" y="157"/>
                  </a:cxn>
                  <a:cxn ang="0">
                    <a:pos x="10" y="137"/>
                  </a:cxn>
                  <a:cxn ang="0">
                    <a:pos x="14" y="117"/>
                  </a:cxn>
                  <a:cxn ang="0">
                    <a:pos x="20" y="78"/>
                  </a:cxn>
                  <a:cxn ang="0">
                    <a:pos x="20" y="78"/>
                  </a:cxn>
                  <a:cxn ang="0">
                    <a:pos x="22" y="59"/>
                  </a:cxn>
                  <a:cxn ang="0">
                    <a:pos x="25" y="42"/>
                  </a:cxn>
                  <a:cxn ang="0">
                    <a:pos x="30" y="24"/>
                  </a:cxn>
                  <a:cxn ang="0">
                    <a:pos x="33" y="15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7" y="5"/>
                  </a:cxn>
                  <a:cxn ang="0">
                    <a:pos x="37" y="3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7" h="161">
                    <a:moveTo>
                      <a:pt x="29" y="2"/>
                    </a:moveTo>
                    <a:lnTo>
                      <a:pt x="29" y="2"/>
                    </a:lnTo>
                    <a:lnTo>
                      <a:pt x="22" y="16"/>
                    </a:lnTo>
                    <a:lnTo>
                      <a:pt x="18" y="30"/>
                    </a:lnTo>
                    <a:lnTo>
                      <a:pt x="15" y="46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8" y="85"/>
                    </a:lnTo>
                    <a:lnTo>
                      <a:pt x="4" y="109"/>
                    </a:lnTo>
                    <a:lnTo>
                      <a:pt x="1" y="133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8"/>
                    </a:lnTo>
                    <a:lnTo>
                      <a:pt x="1" y="160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6" y="161"/>
                    </a:lnTo>
                    <a:lnTo>
                      <a:pt x="7" y="160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10" y="137"/>
                    </a:lnTo>
                    <a:lnTo>
                      <a:pt x="14" y="117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2" y="59"/>
                    </a:lnTo>
                    <a:lnTo>
                      <a:pt x="25" y="42"/>
                    </a:lnTo>
                    <a:lnTo>
                      <a:pt x="30" y="24"/>
                    </a:lnTo>
                    <a:lnTo>
                      <a:pt x="33" y="15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" name="Freeform 722"/>
              <p:cNvSpPr/>
              <p:nvPr/>
            </p:nvSpPr>
            <p:spPr bwMode="auto">
              <a:xfrm>
                <a:off x="5461001" y="4381500"/>
                <a:ext cx="22225" cy="125413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33" y="5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23" y="32"/>
                  </a:cxn>
                  <a:cxn ang="0">
                    <a:pos x="23" y="32"/>
                  </a:cxn>
                  <a:cxn ang="0">
                    <a:pos x="17" y="67"/>
                  </a:cxn>
                  <a:cxn ang="0">
                    <a:pos x="17" y="67"/>
                  </a:cxn>
                  <a:cxn ang="0">
                    <a:pos x="13" y="96"/>
                  </a:cxn>
                  <a:cxn ang="0">
                    <a:pos x="10" y="124"/>
                  </a:cxn>
                  <a:cxn ang="0">
                    <a:pos x="10" y="124"/>
                  </a:cxn>
                  <a:cxn ang="0">
                    <a:pos x="6" y="152"/>
                  </a:cxn>
                  <a:cxn ang="0">
                    <a:pos x="3" y="179"/>
                  </a:cxn>
                  <a:cxn ang="0">
                    <a:pos x="1" y="206"/>
                  </a:cxn>
                  <a:cxn ang="0">
                    <a:pos x="0" y="232"/>
                  </a:cxn>
                  <a:cxn ang="0">
                    <a:pos x="0" y="232"/>
                  </a:cxn>
                  <a:cxn ang="0">
                    <a:pos x="0" y="235"/>
                  </a:cxn>
                  <a:cxn ang="0">
                    <a:pos x="1" y="237"/>
                  </a:cxn>
                  <a:cxn ang="0">
                    <a:pos x="3" y="237"/>
                  </a:cxn>
                  <a:cxn ang="0">
                    <a:pos x="5" y="238"/>
                  </a:cxn>
                  <a:cxn ang="0">
                    <a:pos x="6" y="237"/>
                  </a:cxn>
                  <a:cxn ang="0">
                    <a:pos x="8" y="237"/>
                  </a:cxn>
                  <a:cxn ang="0">
                    <a:pos x="9" y="235"/>
                  </a:cxn>
                  <a:cxn ang="0">
                    <a:pos x="9" y="232"/>
                  </a:cxn>
                  <a:cxn ang="0">
                    <a:pos x="9" y="232"/>
                  </a:cxn>
                  <a:cxn ang="0">
                    <a:pos x="10" y="201"/>
                  </a:cxn>
                  <a:cxn ang="0">
                    <a:pos x="13" y="170"/>
                  </a:cxn>
                  <a:cxn ang="0">
                    <a:pos x="17" y="141"/>
                  </a:cxn>
                  <a:cxn ang="0">
                    <a:pos x="21" y="110"/>
                  </a:cxn>
                  <a:cxn ang="0">
                    <a:pos x="21" y="110"/>
                  </a:cxn>
                  <a:cxn ang="0">
                    <a:pos x="25" y="81"/>
                  </a:cxn>
                  <a:cxn ang="0">
                    <a:pos x="26" y="67"/>
                  </a:cxn>
                  <a:cxn ang="0">
                    <a:pos x="30" y="53"/>
                  </a:cxn>
                  <a:cxn ang="0">
                    <a:pos x="30" y="53"/>
                  </a:cxn>
                  <a:cxn ang="0">
                    <a:pos x="33" y="40"/>
                  </a:cxn>
                  <a:cxn ang="0">
                    <a:pos x="36" y="29"/>
                  </a:cxn>
                  <a:cxn ang="0">
                    <a:pos x="40" y="18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5" y="2"/>
                  </a:cxn>
                  <a:cxn ang="0">
                    <a:pos x="34" y="3"/>
                  </a:cxn>
                  <a:cxn ang="0">
                    <a:pos x="33" y="5"/>
                  </a:cxn>
                  <a:cxn ang="0">
                    <a:pos x="33" y="5"/>
                  </a:cxn>
                </a:cxnLst>
                <a:rect l="0" t="0" r="r" b="b"/>
                <a:pathLst>
                  <a:path w="42" h="238">
                    <a:moveTo>
                      <a:pt x="33" y="5"/>
                    </a:moveTo>
                    <a:lnTo>
                      <a:pt x="33" y="5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17" y="67"/>
                    </a:lnTo>
                    <a:lnTo>
                      <a:pt x="17" y="67"/>
                    </a:lnTo>
                    <a:lnTo>
                      <a:pt x="13" y="96"/>
                    </a:lnTo>
                    <a:lnTo>
                      <a:pt x="10" y="124"/>
                    </a:lnTo>
                    <a:lnTo>
                      <a:pt x="10" y="124"/>
                    </a:lnTo>
                    <a:lnTo>
                      <a:pt x="6" y="152"/>
                    </a:lnTo>
                    <a:lnTo>
                      <a:pt x="3" y="179"/>
                    </a:lnTo>
                    <a:lnTo>
                      <a:pt x="1" y="206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5"/>
                    </a:lnTo>
                    <a:lnTo>
                      <a:pt x="1" y="237"/>
                    </a:lnTo>
                    <a:lnTo>
                      <a:pt x="3" y="237"/>
                    </a:lnTo>
                    <a:lnTo>
                      <a:pt x="5" y="238"/>
                    </a:lnTo>
                    <a:lnTo>
                      <a:pt x="6" y="237"/>
                    </a:lnTo>
                    <a:lnTo>
                      <a:pt x="8" y="237"/>
                    </a:lnTo>
                    <a:lnTo>
                      <a:pt x="9" y="235"/>
                    </a:lnTo>
                    <a:lnTo>
                      <a:pt x="9" y="232"/>
                    </a:lnTo>
                    <a:lnTo>
                      <a:pt x="9" y="232"/>
                    </a:lnTo>
                    <a:lnTo>
                      <a:pt x="10" y="201"/>
                    </a:lnTo>
                    <a:lnTo>
                      <a:pt x="13" y="170"/>
                    </a:lnTo>
                    <a:lnTo>
                      <a:pt x="17" y="141"/>
                    </a:lnTo>
                    <a:lnTo>
                      <a:pt x="21" y="110"/>
                    </a:lnTo>
                    <a:lnTo>
                      <a:pt x="21" y="110"/>
                    </a:lnTo>
                    <a:lnTo>
                      <a:pt x="25" y="81"/>
                    </a:lnTo>
                    <a:lnTo>
                      <a:pt x="26" y="67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3" y="40"/>
                    </a:lnTo>
                    <a:lnTo>
                      <a:pt x="36" y="29"/>
                    </a:lnTo>
                    <a:lnTo>
                      <a:pt x="40" y="18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4" y="3"/>
                    </a:lnTo>
                    <a:lnTo>
                      <a:pt x="33" y="5"/>
                    </a:lnTo>
                    <a:lnTo>
                      <a:pt x="3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" name="Freeform 723"/>
              <p:cNvSpPr/>
              <p:nvPr/>
            </p:nvSpPr>
            <p:spPr bwMode="auto">
              <a:xfrm>
                <a:off x="5483226" y="4329113"/>
                <a:ext cx="38100" cy="220663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56" y="18"/>
                  </a:cxn>
                  <a:cxn ang="0">
                    <a:pos x="50" y="38"/>
                  </a:cxn>
                  <a:cxn ang="0">
                    <a:pos x="46" y="78"/>
                  </a:cxn>
                  <a:cxn ang="0">
                    <a:pos x="25" y="213"/>
                  </a:cxn>
                  <a:cxn ang="0">
                    <a:pos x="18" y="243"/>
                  </a:cxn>
                  <a:cxn ang="0">
                    <a:pos x="8" y="300"/>
                  </a:cxn>
                  <a:cxn ang="0">
                    <a:pos x="4" y="330"/>
                  </a:cxn>
                  <a:cxn ang="0">
                    <a:pos x="1" y="363"/>
                  </a:cxn>
                  <a:cxn ang="0">
                    <a:pos x="1" y="386"/>
                  </a:cxn>
                  <a:cxn ang="0">
                    <a:pos x="7" y="407"/>
                  </a:cxn>
                  <a:cxn ang="0">
                    <a:pos x="13" y="415"/>
                  </a:cxn>
                  <a:cxn ang="0">
                    <a:pos x="14" y="417"/>
                  </a:cxn>
                  <a:cxn ang="0">
                    <a:pos x="18" y="417"/>
                  </a:cxn>
                  <a:cxn ang="0">
                    <a:pos x="20" y="413"/>
                  </a:cxn>
                  <a:cxn ang="0">
                    <a:pos x="19" y="409"/>
                  </a:cxn>
                  <a:cxn ang="0">
                    <a:pos x="15" y="403"/>
                  </a:cxn>
                  <a:cxn ang="0">
                    <a:pos x="11" y="390"/>
                  </a:cxn>
                  <a:cxn ang="0">
                    <a:pos x="11" y="370"/>
                  </a:cxn>
                  <a:cxn ang="0">
                    <a:pos x="12" y="356"/>
                  </a:cxn>
                  <a:cxn ang="0">
                    <a:pos x="13" y="327"/>
                  </a:cxn>
                  <a:cxn ang="0">
                    <a:pos x="17" y="298"/>
                  </a:cxn>
                  <a:cxn ang="0">
                    <a:pos x="27" y="248"/>
                  </a:cxn>
                  <a:cxn ang="0">
                    <a:pos x="36" y="197"/>
                  </a:cxn>
                  <a:cxn ang="0">
                    <a:pos x="55" y="90"/>
                  </a:cxn>
                  <a:cxn ang="0">
                    <a:pos x="57" y="69"/>
                  </a:cxn>
                  <a:cxn ang="0">
                    <a:pos x="60" y="36"/>
                  </a:cxn>
                  <a:cxn ang="0">
                    <a:pos x="67" y="16"/>
                  </a:cxn>
                  <a:cxn ang="0">
                    <a:pos x="72" y="8"/>
                  </a:cxn>
                  <a:cxn ang="0">
                    <a:pos x="73" y="4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5" y="1"/>
                  </a:cxn>
                </a:cxnLst>
                <a:rect l="0" t="0" r="r" b="b"/>
                <a:pathLst>
                  <a:path w="73" h="417">
                    <a:moveTo>
                      <a:pt x="65" y="1"/>
                    </a:moveTo>
                    <a:lnTo>
                      <a:pt x="65" y="1"/>
                    </a:lnTo>
                    <a:lnTo>
                      <a:pt x="60" y="9"/>
                    </a:lnTo>
                    <a:lnTo>
                      <a:pt x="56" y="18"/>
                    </a:lnTo>
                    <a:lnTo>
                      <a:pt x="53" y="28"/>
                    </a:lnTo>
                    <a:lnTo>
                      <a:pt x="50" y="38"/>
                    </a:lnTo>
                    <a:lnTo>
                      <a:pt x="49" y="58"/>
                    </a:lnTo>
                    <a:lnTo>
                      <a:pt x="46" y="78"/>
                    </a:lnTo>
                    <a:lnTo>
                      <a:pt x="46" y="78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18" y="243"/>
                    </a:lnTo>
                    <a:lnTo>
                      <a:pt x="13" y="272"/>
                    </a:lnTo>
                    <a:lnTo>
                      <a:pt x="8" y="300"/>
                    </a:lnTo>
                    <a:lnTo>
                      <a:pt x="4" y="330"/>
                    </a:lnTo>
                    <a:lnTo>
                      <a:pt x="4" y="330"/>
                    </a:lnTo>
                    <a:lnTo>
                      <a:pt x="2" y="352"/>
                    </a:lnTo>
                    <a:lnTo>
                      <a:pt x="1" y="363"/>
                    </a:lnTo>
                    <a:lnTo>
                      <a:pt x="0" y="375"/>
                    </a:lnTo>
                    <a:lnTo>
                      <a:pt x="1" y="386"/>
                    </a:lnTo>
                    <a:lnTo>
                      <a:pt x="3" y="397"/>
                    </a:lnTo>
                    <a:lnTo>
                      <a:pt x="7" y="407"/>
                    </a:lnTo>
                    <a:lnTo>
                      <a:pt x="10" y="411"/>
                    </a:lnTo>
                    <a:lnTo>
                      <a:pt x="13" y="415"/>
                    </a:lnTo>
                    <a:lnTo>
                      <a:pt x="13" y="415"/>
                    </a:lnTo>
                    <a:lnTo>
                      <a:pt x="14" y="417"/>
                    </a:lnTo>
                    <a:lnTo>
                      <a:pt x="16" y="417"/>
                    </a:lnTo>
                    <a:lnTo>
                      <a:pt x="18" y="417"/>
                    </a:lnTo>
                    <a:lnTo>
                      <a:pt x="19" y="416"/>
                    </a:lnTo>
                    <a:lnTo>
                      <a:pt x="20" y="413"/>
                    </a:lnTo>
                    <a:lnTo>
                      <a:pt x="20" y="411"/>
                    </a:lnTo>
                    <a:lnTo>
                      <a:pt x="19" y="409"/>
                    </a:lnTo>
                    <a:lnTo>
                      <a:pt x="19" y="409"/>
                    </a:lnTo>
                    <a:lnTo>
                      <a:pt x="15" y="403"/>
                    </a:lnTo>
                    <a:lnTo>
                      <a:pt x="13" y="397"/>
                    </a:lnTo>
                    <a:lnTo>
                      <a:pt x="11" y="390"/>
                    </a:lnTo>
                    <a:lnTo>
                      <a:pt x="11" y="383"/>
                    </a:lnTo>
                    <a:lnTo>
                      <a:pt x="11" y="370"/>
                    </a:lnTo>
                    <a:lnTo>
                      <a:pt x="12" y="356"/>
                    </a:lnTo>
                    <a:lnTo>
                      <a:pt x="12" y="356"/>
                    </a:lnTo>
                    <a:lnTo>
                      <a:pt x="12" y="342"/>
                    </a:lnTo>
                    <a:lnTo>
                      <a:pt x="13" y="327"/>
                    </a:lnTo>
                    <a:lnTo>
                      <a:pt x="17" y="298"/>
                    </a:lnTo>
                    <a:lnTo>
                      <a:pt x="17" y="298"/>
                    </a:lnTo>
                    <a:lnTo>
                      <a:pt x="22" y="273"/>
                    </a:lnTo>
                    <a:lnTo>
                      <a:pt x="27" y="248"/>
                    </a:lnTo>
                    <a:lnTo>
                      <a:pt x="32" y="223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55" y="90"/>
                    </a:lnTo>
                    <a:lnTo>
                      <a:pt x="55" y="90"/>
                    </a:lnTo>
                    <a:lnTo>
                      <a:pt x="57" y="69"/>
                    </a:lnTo>
                    <a:lnTo>
                      <a:pt x="59" y="47"/>
                    </a:lnTo>
                    <a:lnTo>
                      <a:pt x="60" y="36"/>
                    </a:lnTo>
                    <a:lnTo>
                      <a:pt x="63" y="26"/>
                    </a:lnTo>
                    <a:lnTo>
                      <a:pt x="67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" name="Freeform 724"/>
              <p:cNvSpPr/>
              <p:nvPr/>
            </p:nvSpPr>
            <p:spPr bwMode="auto">
              <a:xfrm>
                <a:off x="5516563" y="4291013"/>
                <a:ext cx="46038" cy="268288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61" y="44"/>
                  </a:cxn>
                  <a:cxn ang="0">
                    <a:pos x="58" y="58"/>
                  </a:cxn>
                  <a:cxn ang="0">
                    <a:pos x="56" y="84"/>
                  </a:cxn>
                  <a:cxn ang="0">
                    <a:pos x="56" y="111"/>
                  </a:cxn>
                  <a:cxn ang="0">
                    <a:pos x="52" y="180"/>
                  </a:cxn>
                  <a:cxn ang="0">
                    <a:pos x="41" y="249"/>
                  </a:cxn>
                  <a:cxn ang="0">
                    <a:pos x="33" y="280"/>
                  </a:cxn>
                  <a:cxn ang="0">
                    <a:pos x="17" y="343"/>
                  </a:cxn>
                  <a:cxn ang="0">
                    <a:pos x="4" y="408"/>
                  </a:cxn>
                  <a:cxn ang="0">
                    <a:pos x="1" y="440"/>
                  </a:cxn>
                  <a:cxn ang="0">
                    <a:pos x="0" y="472"/>
                  </a:cxn>
                  <a:cxn ang="0">
                    <a:pos x="4" y="504"/>
                  </a:cxn>
                  <a:cxn ang="0">
                    <a:pos x="4" y="506"/>
                  </a:cxn>
                  <a:cxn ang="0">
                    <a:pos x="7" y="507"/>
                  </a:cxn>
                  <a:cxn ang="0">
                    <a:pos x="12" y="505"/>
                  </a:cxn>
                  <a:cxn ang="0">
                    <a:pos x="13" y="501"/>
                  </a:cxn>
                  <a:cxn ang="0">
                    <a:pos x="10" y="485"/>
                  </a:cxn>
                  <a:cxn ang="0">
                    <a:pos x="9" y="453"/>
                  </a:cxn>
                  <a:cxn ang="0">
                    <a:pos x="11" y="420"/>
                  </a:cxn>
                  <a:cxn ang="0">
                    <a:pos x="20" y="371"/>
                  </a:cxn>
                  <a:cxn ang="0">
                    <a:pos x="36" y="306"/>
                  </a:cxn>
                  <a:cxn ang="0">
                    <a:pos x="52" y="243"/>
                  </a:cxn>
                  <a:cxn ang="0">
                    <a:pos x="57" y="214"/>
                  </a:cxn>
                  <a:cxn ang="0">
                    <a:pos x="63" y="157"/>
                  </a:cxn>
                  <a:cxn ang="0">
                    <a:pos x="65" y="128"/>
                  </a:cxn>
                  <a:cxn ang="0">
                    <a:pos x="66" y="67"/>
                  </a:cxn>
                  <a:cxn ang="0">
                    <a:pos x="67" y="60"/>
                  </a:cxn>
                  <a:cxn ang="0">
                    <a:pos x="73" y="36"/>
                  </a:cxn>
                  <a:cxn ang="0">
                    <a:pos x="84" y="6"/>
                  </a:cxn>
                  <a:cxn ang="0">
                    <a:pos x="85" y="4"/>
                  </a:cxn>
                  <a:cxn ang="0">
                    <a:pos x="83" y="1"/>
                  </a:cxn>
                  <a:cxn ang="0">
                    <a:pos x="77" y="1"/>
                  </a:cxn>
                  <a:cxn ang="0">
                    <a:pos x="75" y="3"/>
                  </a:cxn>
                </a:cxnLst>
                <a:rect l="0" t="0" r="r" b="b"/>
                <a:pathLst>
                  <a:path w="85" h="507">
                    <a:moveTo>
                      <a:pt x="75" y="3"/>
                    </a:moveTo>
                    <a:lnTo>
                      <a:pt x="75" y="3"/>
                    </a:lnTo>
                    <a:lnTo>
                      <a:pt x="65" y="31"/>
                    </a:lnTo>
                    <a:lnTo>
                      <a:pt x="61" y="44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6" y="72"/>
                    </a:lnTo>
                    <a:lnTo>
                      <a:pt x="56" y="84"/>
                    </a:lnTo>
                    <a:lnTo>
                      <a:pt x="56" y="111"/>
                    </a:lnTo>
                    <a:lnTo>
                      <a:pt x="56" y="111"/>
                    </a:lnTo>
                    <a:lnTo>
                      <a:pt x="55" y="145"/>
                    </a:lnTo>
                    <a:lnTo>
                      <a:pt x="52" y="180"/>
                    </a:lnTo>
                    <a:lnTo>
                      <a:pt x="47" y="214"/>
                    </a:lnTo>
                    <a:lnTo>
                      <a:pt x="41" y="249"/>
                    </a:lnTo>
                    <a:lnTo>
                      <a:pt x="41" y="249"/>
                    </a:lnTo>
                    <a:lnTo>
                      <a:pt x="33" y="280"/>
                    </a:lnTo>
                    <a:lnTo>
                      <a:pt x="25" y="312"/>
                    </a:lnTo>
                    <a:lnTo>
                      <a:pt x="17" y="343"/>
                    </a:lnTo>
                    <a:lnTo>
                      <a:pt x="10" y="375"/>
                    </a:lnTo>
                    <a:lnTo>
                      <a:pt x="4" y="408"/>
                    </a:lnTo>
                    <a:lnTo>
                      <a:pt x="2" y="423"/>
                    </a:lnTo>
                    <a:lnTo>
                      <a:pt x="1" y="440"/>
                    </a:lnTo>
                    <a:lnTo>
                      <a:pt x="0" y="455"/>
                    </a:lnTo>
                    <a:lnTo>
                      <a:pt x="0" y="472"/>
                    </a:lnTo>
                    <a:lnTo>
                      <a:pt x="1" y="487"/>
                    </a:lnTo>
                    <a:lnTo>
                      <a:pt x="4" y="504"/>
                    </a:lnTo>
                    <a:lnTo>
                      <a:pt x="4" y="504"/>
                    </a:lnTo>
                    <a:lnTo>
                      <a:pt x="4" y="506"/>
                    </a:lnTo>
                    <a:lnTo>
                      <a:pt x="6" y="507"/>
                    </a:lnTo>
                    <a:lnTo>
                      <a:pt x="7" y="507"/>
                    </a:lnTo>
                    <a:lnTo>
                      <a:pt x="9" y="507"/>
                    </a:lnTo>
                    <a:lnTo>
                      <a:pt x="12" y="505"/>
                    </a:lnTo>
                    <a:lnTo>
                      <a:pt x="12" y="503"/>
                    </a:lnTo>
                    <a:lnTo>
                      <a:pt x="13" y="501"/>
                    </a:lnTo>
                    <a:lnTo>
                      <a:pt x="13" y="501"/>
                    </a:lnTo>
                    <a:lnTo>
                      <a:pt x="10" y="485"/>
                    </a:lnTo>
                    <a:lnTo>
                      <a:pt x="9" y="469"/>
                    </a:lnTo>
                    <a:lnTo>
                      <a:pt x="9" y="453"/>
                    </a:lnTo>
                    <a:lnTo>
                      <a:pt x="10" y="437"/>
                    </a:lnTo>
                    <a:lnTo>
                      <a:pt x="11" y="420"/>
                    </a:lnTo>
                    <a:lnTo>
                      <a:pt x="13" y="403"/>
                    </a:lnTo>
                    <a:lnTo>
                      <a:pt x="20" y="371"/>
                    </a:lnTo>
                    <a:lnTo>
                      <a:pt x="28" y="338"/>
                    </a:lnTo>
                    <a:lnTo>
                      <a:pt x="36" y="306"/>
                    </a:lnTo>
                    <a:lnTo>
                      <a:pt x="44" y="274"/>
                    </a:lnTo>
                    <a:lnTo>
                      <a:pt x="52" y="243"/>
                    </a:lnTo>
                    <a:lnTo>
                      <a:pt x="52" y="243"/>
                    </a:lnTo>
                    <a:lnTo>
                      <a:pt x="57" y="214"/>
                    </a:lnTo>
                    <a:lnTo>
                      <a:pt x="61" y="186"/>
                    </a:lnTo>
                    <a:lnTo>
                      <a:pt x="63" y="157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98"/>
                    </a:lnTo>
                    <a:lnTo>
                      <a:pt x="66" y="67"/>
                    </a:lnTo>
                    <a:lnTo>
                      <a:pt x="66" y="67"/>
                    </a:lnTo>
                    <a:lnTo>
                      <a:pt x="67" y="60"/>
                    </a:lnTo>
                    <a:lnTo>
                      <a:pt x="68" y="51"/>
                    </a:lnTo>
                    <a:lnTo>
                      <a:pt x="73" y="36"/>
                    </a:lnTo>
                    <a:lnTo>
                      <a:pt x="78" y="20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5" y="4"/>
                    </a:lnTo>
                    <a:lnTo>
                      <a:pt x="84" y="2"/>
                    </a:lnTo>
                    <a:lnTo>
                      <a:pt x="83" y="1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5" y="3"/>
                    </a:lnTo>
                    <a:lnTo>
                      <a:pt x="7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" name="Freeform 725"/>
              <p:cNvSpPr/>
              <p:nvPr/>
            </p:nvSpPr>
            <p:spPr bwMode="auto">
              <a:xfrm>
                <a:off x="5546726" y="4252913"/>
                <a:ext cx="60325" cy="376238"/>
              </a:xfrm>
              <a:custGeom>
                <a:avLst/>
                <a:gdLst/>
                <a:ahLst/>
                <a:cxnLst>
                  <a:cxn ang="0">
                    <a:pos x="104" y="5"/>
                  </a:cxn>
                  <a:cxn ang="0">
                    <a:pos x="104" y="5"/>
                  </a:cxn>
                  <a:cxn ang="0">
                    <a:pos x="103" y="28"/>
                  </a:cxn>
                  <a:cxn ang="0">
                    <a:pos x="101" y="51"/>
                  </a:cxn>
                  <a:cxn ang="0">
                    <a:pos x="98" y="74"/>
                  </a:cxn>
                  <a:cxn ang="0">
                    <a:pos x="95" y="95"/>
                  </a:cxn>
                  <a:cxn ang="0">
                    <a:pos x="86" y="141"/>
                  </a:cxn>
                  <a:cxn ang="0">
                    <a:pos x="78" y="185"/>
                  </a:cxn>
                  <a:cxn ang="0">
                    <a:pos x="78" y="185"/>
                  </a:cxn>
                  <a:cxn ang="0">
                    <a:pos x="64" y="275"/>
                  </a:cxn>
                  <a:cxn ang="0">
                    <a:pos x="48" y="364"/>
                  </a:cxn>
                  <a:cxn ang="0">
                    <a:pos x="48" y="364"/>
                  </a:cxn>
                  <a:cxn ang="0">
                    <a:pos x="39" y="407"/>
                  </a:cxn>
                  <a:cxn ang="0">
                    <a:pos x="29" y="451"/>
                  </a:cxn>
                  <a:cxn ang="0">
                    <a:pos x="19" y="495"/>
                  </a:cxn>
                  <a:cxn ang="0">
                    <a:pos x="11" y="538"/>
                  </a:cxn>
                  <a:cxn ang="0">
                    <a:pos x="11" y="538"/>
                  </a:cxn>
                  <a:cxn ang="0">
                    <a:pos x="4" y="580"/>
                  </a:cxn>
                  <a:cxn ang="0">
                    <a:pos x="1" y="600"/>
                  </a:cxn>
                  <a:cxn ang="0">
                    <a:pos x="0" y="621"/>
                  </a:cxn>
                  <a:cxn ang="0">
                    <a:pos x="0" y="707"/>
                  </a:cxn>
                  <a:cxn ang="0">
                    <a:pos x="0" y="707"/>
                  </a:cxn>
                  <a:cxn ang="0">
                    <a:pos x="0" y="709"/>
                  </a:cxn>
                  <a:cxn ang="0">
                    <a:pos x="1" y="710"/>
                  </a:cxn>
                  <a:cxn ang="0">
                    <a:pos x="3" y="711"/>
                  </a:cxn>
                  <a:cxn ang="0">
                    <a:pos x="5" y="712"/>
                  </a:cxn>
                  <a:cxn ang="0">
                    <a:pos x="6" y="711"/>
                  </a:cxn>
                  <a:cxn ang="0">
                    <a:pos x="8" y="710"/>
                  </a:cxn>
                  <a:cxn ang="0">
                    <a:pos x="9" y="709"/>
                  </a:cxn>
                  <a:cxn ang="0">
                    <a:pos x="9" y="707"/>
                  </a:cxn>
                  <a:cxn ang="0">
                    <a:pos x="9" y="621"/>
                  </a:cxn>
                  <a:cxn ang="0">
                    <a:pos x="9" y="621"/>
                  </a:cxn>
                  <a:cxn ang="0">
                    <a:pos x="10" y="609"/>
                  </a:cxn>
                  <a:cxn ang="0">
                    <a:pos x="11" y="596"/>
                  </a:cxn>
                  <a:cxn ang="0">
                    <a:pos x="14" y="572"/>
                  </a:cxn>
                  <a:cxn ang="0">
                    <a:pos x="22" y="523"/>
                  </a:cxn>
                  <a:cxn ang="0">
                    <a:pos x="22" y="523"/>
                  </a:cxn>
                  <a:cxn ang="0">
                    <a:pos x="32" y="480"/>
                  </a:cxn>
                  <a:cxn ang="0">
                    <a:pos x="41" y="436"/>
                  </a:cxn>
                  <a:cxn ang="0">
                    <a:pos x="51" y="392"/>
                  </a:cxn>
                  <a:cxn ang="0">
                    <a:pos x="61" y="348"/>
                  </a:cxn>
                  <a:cxn ang="0">
                    <a:pos x="61" y="348"/>
                  </a:cxn>
                  <a:cxn ang="0">
                    <a:pos x="76" y="260"/>
                  </a:cxn>
                  <a:cxn ang="0">
                    <a:pos x="91" y="171"/>
                  </a:cxn>
                  <a:cxn ang="0">
                    <a:pos x="91" y="171"/>
                  </a:cxn>
                  <a:cxn ang="0">
                    <a:pos x="98" y="129"/>
                  </a:cxn>
                  <a:cxn ang="0">
                    <a:pos x="105" y="88"/>
                  </a:cxn>
                  <a:cxn ang="0">
                    <a:pos x="108" y="67"/>
                  </a:cxn>
                  <a:cxn ang="0">
                    <a:pos x="111" y="47"/>
                  </a:cxn>
                  <a:cxn ang="0">
                    <a:pos x="112" y="26"/>
                  </a:cxn>
                  <a:cxn ang="0">
                    <a:pos x="113" y="5"/>
                  </a:cxn>
                  <a:cxn ang="0">
                    <a:pos x="113" y="5"/>
                  </a:cxn>
                  <a:cxn ang="0">
                    <a:pos x="113" y="3"/>
                  </a:cxn>
                  <a:cxn ang="0">
                    <a:pos x="112" y="1"/>
                  </a:cxn>
                  <a:cxn ang="0">
                    <a:pos x="110" y="1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105" y="1"/>
                  </a:cxn>
                  <a:cxn ang="0">
                    <a:pos x="104" y="3"/>
                  </a:cxn>
                  <a:cxn ang="0">
                    <a:pos x="104" y="5"/>
                  </a:cxn>
                  <a:cxn ang="0">
                    <a:pos x="104" y="5"/>
                  </a:cxn>
                </a:cxnLst>
                <a:rect l="0" t="0" r="r" b="b"/>
                <a:pathLst>
                  <a:path w="113" h="712">
                    <a:moveTo>
                      <a:pt x="104" y="5"/>
                    </a:moveTo>
                    <a:lnTo>
                      <a:pt x="104" y="5"/>
                    </a:lnTo>
                    <a:lnTo>
                      <a:pt x="103" y="28"/>
                    </a:lnTo>
                    <a:lnTo>
                      <a:pt x="101" y="51"/>
                    </a:lnTo>
                    <a:lnTo>
                      <a:pt x="98" y="74"/>
                    </a:lnTo>
                    <a:lnTo>
                      <a:pt x="95" y="95"/>
                    </a:lnTo>
                    <a:lnTo>
                      <a:pt x="86" y="141"/>
                    </a:lnTo>
                    <a:lnTo>
                      <a:pt x="78" y="185"/>
                    </a:lnTo>
                    <a:lnTo>
                      <a:pt x="78" y="185"/>
                    </a:lnTo>
                    <a:lnTo>
                      <a:pt x="64" y="275"/>
                    </a:lnTo>
                    <a:lnTo>
                      <a:pt x="48" y="364"/>
                    </a:lnTo>
                    <a:lnTo>
                      <a:pt x="48" y="364"/>
                    </a:lnTo>
                    <a:lnTo>
                      <a:pt x="39" y="407"/>
                    </a:lnTo>
                    <a:lnTo>
                      <a:pt x="29" y="451"/>
                    </a:lnTo>
                    <a:lnTo>
                      <a:pt x="19" y="495"/>
                    </a:lnTo>
                    <a:lnTo>
                      <a:pt x="11" y="538"/>
                    </a:lnTo>
                    <a:lnTo>
                      <a:pt x="11" y="538"/>
                    </a:lnTo>
                    <a:lnTo>
                      <a:pt x="4" y="580"/>
                    </a:lnTo>
                    <a:lnTo>
                      <a:pt x="1" y="600"/>
                    </a:lnTo>
                    <a:lnTo>
                      <a:pt x="0" y="621"/>
                    </a:lnTo>
                    <a:lnTo>
                      <a:pt x="0" y="707"/>
                    </a:lnTo>
                    <a:lnTo>
                      <a:pt x="0" y="707"/>
                    </a:lnTo>
                    <a:lnTo>
                      <a:pt x="0" y="709"/>
                    </a:lnTo>
                    <a:lnTo>
                      <a:pt x="1" y="710"/>
                    </a:lnTo>
                    <a:lnTo>
                      <a:pt x="3" y="711"/>
                    </a:lnTo>
                    <a:lnTo>
                      <a:pt x="5" y="712"/>
                    </a:lnTo>
                    <a:lnTo>
                      <a:pt x="6" y="711"/>
                    </a:lnTo>
                    <a:lnTo>
                      <a:pt x="8" y="710"/>
                    </a:lnTo>
                    <a:lnTo>
                      <a:pt x="9" y="709"/>
                    </a:lnTo>
                    <a:lnTo>
                      <a:pt x="9" y="707"/>
                    </a:lnTo>
                    <a:lnTo>
                      <a:pt x="9" y="621"/>
                    </a:lnTo>
                    <a:lnTo>
                      <a:pt x="9" y="621"/>
                    </a:lnTo>
                    <a:lnTo>
                      <a:pt x="10" y="609"/>
                    </a:lnTo>
                    <a:lnTo>
                      <a:pt x="11" y="596"/>
                    </a:lnTo>
                    <a:lnTo>
                      <a:pt x="14" y="572"/>
                    </a:lnTo>
                    <a:lnTo>
                      <a:pt x="22" y="523"/>
                    </a:lnTo>
                    <a:lnTo>
                      <a:pt x="22" y="523"/>
                    </a:lnTo>
                    <a:lnTo>
                      <a:pt x="32" y="480"/>
                    </a:lnTo>
                    <a:lnTo>
                      <a:pt x="41" y="436"/>
                    </a:lnTo>
                    <a:lnTo>
                      <a:pt x="51" y="392"/>
                    </a:lnTo>
                    <a:lnTo>
                      <a:pt x="61" y="348"/>
                    </a:lnTo>
                    <a:lnTo>
                      <a:pt x="61" y="348"/>
                    </a:lnTo>
                    <a:lnTo>
                      <a:pt x="76" y="260"/>
                    </a:lnTo>
                    <a:lnTo>
                      <a:pt x="91" y="171"/>
                    </a:lnTo>
                    <a:lnTo>
                      <a:pt x="91" y="171"/>
                    </a:lnTo>
                    <a:lnTo>
                      <a:pt x="98" y="129"/>
                    </a:lnTo>
                    <a:lnTo>
                      <a:pt x="105" y="88"/>
                    </a:lnTo>
                    <a:lnTo>
                      <a:pt x="108" y="67"/>
                    </a:lnTo>
                    <a:lnTo>
                      <a:pt x="111" y="47"/>
                    </a:lnTo>
                    <a:lnTo>
                      <a:pt x="112" y="26"/>
                    </a:lnTo>
                    <a:lnTo>
                      <a:pt x="113" y="5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2" y="1"/>
                    </a:lnTo>
                    <a:lnTo>
                      <a:pt x="110" y="1"/>
                    </a:lnTo>
                    <a:lnTo>
                      <a:pt x="109" y="0"/>
                    </a:lnTo>
                    <a:lnTo>
                      <a:pt x="107" y="1"/>
                    </a:lnTo>
                    <a:lnTo>
                      <a:pt x="105" y="1"/>
                    </a:lnTo>
                    <a:lnTo>
                      <a:pt x="104" y="3"/>
                    </a:lnTo>
                    <a:lnTo>
                      <a:pt x="104" y="5"/>
                    </a:lnTo>
                    <a:lnTo>
                      <a:pt x="10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" name="Freeform 726"/>
              <p:cNvSpPr/>
              <p:nvPr/>
            </p:nvSpPr>
            <p:spPr bwMode="auto">
              <a:xfrm>
                <a:off x="5576888" y="4230688"/>
                <a:ext cx="61913" cy="415925"/>
              </a:xfrm>
              <a:custGeom>
                <a:avLst/>
                <a:gdLst/>
                <a:ahLst/>
                <a:cxnLst>
                  <a:cxn ang="0">
                    <a:pos x="119" y="4"/>
                  </a:cxn>
                  <a:cxn ang="0">
                    <a:pos x="118" y="1"/>
                  </a:cxn>
                  <a:cxn ang="0">
                    <a:pos x="115" y="0"/>
                  </a:cxn>
                  <a:cxn ang="0">
                    <a:pos x="110" y="3"/>
                  </a:cxn>
                  <a:cxn ang="0">
                    <a:pos x="110" y="4"/>
                  </a:cxn>
                  <a:cxn ang="0">
                    <a:pos x="105" y="22"/>
                  </a:cxn>
                  <a:cxn ang="0">
                    <a:pos x="101" y="35"/>
                  </a:cxn>
                  <a:cxn ang="0">
                    <a:pos x="100" y="39"/>
                  </a:cxn>
                  <a:cxn ang="0">
                    <a:pos x="99" y="66"/>
                  </a:cxn>
                  <a:cxn ang="0">
                    <a:pos x="94" y="92"/>
                  </a:cxn>
                  <a:cxn ang="0">
                    <a:pos x="86" y="145"/>
                  </a:cxn>
                  <a:cxn ang="0">
                    <a:pos x="78" y="184"/>
                  </a:cxn>
                  <a:cxn ang="0">
                    <a:pos x="74" y="196"/>
                  </a:cxn>
                  <a:cxn ang="0">
                    <a:pos x="63" y="239"/>
                  </a:cxn>
                  <a:cxn ang="0">
                    <a:pos x="57" y="281"/>
                  </a:cxn>
                  <a:cxn ang="0">
                    <a:pos x="50" y="334"/>
                  </a:cxn>
                  <a:cxn ang="0">
                    <a:pos x="44" y="386"/>
                  </a:cxn>
                  <a:cxn ang="0">
                    <a:pos x="39" y="437"/>
                  </a:cxn>
                  <a:cxn ang="0">
                    <a:pos x="15" y="588"/>
                  </a:cxn>
                  <a:cxn ang="0">
                    <a:pos x="8" y="635"/>
                  </a:cxn>
                  <a:cxn ang="0">
                    <a:pos x="4" y="682"/>
                  </a:cxn>
                  <a:cxn ang="0">
                    <a:pos x="5" y="704"/>
                  </a:cxn>
                  <a:cxn ang="0">
                    <a:pos x="7" y="750"/>
                  </a:cxn>
                  <a:cxn ang="0">
                    <a:pos x="6" y="773"/>
                  </a:cxn>
                  <a:cxn ang="0">
                    <a:pos x="3" y="774"/>
                  </a:cxn>
                  <a:cxn ang="0">
                    <a:pos x="0" y="778"/>
                  </a:cxn>
                  <a:cxn ang="0">
                    <a:pos x="0" y="782"/>
                  </a:cxn>
                  <a:cxn ang="0">
                    <a:pos x="2" y="785"/>
                  </a:cxn>
                  <a:cxn ang="0">
                    <a:pos x="6" y="787"/>
                  </a:cxn>
                  <a:cxn ang="0">
                    <a:pos x="10" y="787"/>
                  </a:cxn>
                  <a:cxn ang="0">
                    <a:pos x="13" y="785"/>
                  </a:cxn>
                  <a:cxn ang="0">
                    <a:pos x="15" y="782"/>
                  </a:cxn>
                  <a:cxn ang="0">
                    <a:pos x="16" y="736"/>
                  </a:cxn>
                  <a:cxn ang="0">
                    <a:pos x="14" y="691"/>
                  </a:cxn>
                  <a:cxn ang="0">
                    <a:pos x="14" y="663"/>
                  </a:cxn>
                  <a:cxn ang="0">
                    <a:pos x="21" y="609"/>
                  </a:cxn>
                  <a:cxn ang="0">
                    <a:pos x="25" y="583"/>
                  </a:cxn>
                  <a:cxn ang="0">
                    <a:pos x="48" y="436"/>
                  </a:cxn>
                  <a:cxn ang="0">
                    <a:pos x="53" y="386"/>
                  </a:cxn>
                  <a:cxn ang="0">
                    <a:pos x="56" y="360"/>
                  </a:cxn>
                  <a:cxn ang="0">
                    <a:pos x="68" y="283"/>
                  </a:cxn>
                  <a:cxn ang="0">
                    <a:pos x="87" y="182"/>
                  </a:cxn>
                  <a:cxn ang="0">
                    <a:pos x="93" y="156"/>
                  </a:cxn>
                  <a:cxn ang="0">
                    <a:pos x="108" y="76"/>
                  </a:cxn>
                  <a:cxn ang="0">
                    <a:pos x="109" y="67"/>
                  </a:cxn>
                  <a:cxn ang="0">
                    <a:pos x="110" y="39"/>
                  </a:cxn>
                  <a:cxn ang="0">
                    <a:pos x="110" y="35"/>
                  </a:cxn>
                  <a:cxn ang="0">
                    <a:pos x="114" y="22"/>
                  </a:cxn>
                  <a:cxn ang="0">
                    <a:pos x="119" y="4"/>
                  </a:cxn>
                </a:cxnLst>
                <a:rect l="0" t="0" r="r" b="b"/>
                <a:pathLst>
                  <a:path w="119" h="787">
                    <a:moveTo>
                      <a:pt x="119" y="4"/>
                    </a:moveTo>
                    <a:lnTo>
                      <a:pt x="119" y="4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1" y="1"/>
                    </a:lnTo>
                    <a:lnTo>
                      <a:pt x="110" y="3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08" y="13"/>
                    </a:lnTo>
                    <a:lnTo>
                      <a:pt x="105" y="22"/>
                    </a:lnTo>
                    <a:lnTo>
                      <a:pt x="102" y="30"/>
                    </a:lnTo>
                    <a:lnTo>
                      <a:pt x="101" y="35"/>
                    </a:lnTo>
                    <a:lnTo>
                      <a:pt x="100" y="39"/>
                    </a:lnTo>
                    <a:lnTo>
                      <a:pt x="100" y="39"/>
                    </a:lnTo>
                    <a:lnTo>
                      <a:pt x="100" y="53"/>
                    </a:lnTo>
                    <a:lnTo>
                      <a:pt x="99" y="66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0" y="118"/>
                    </a:lnTo>
                    <a:lnTo>
                      <a:pt x="86" y="145"/>
                    </a:lnTo>
                    <a:lnTo>
                      <a:pt x="81" y="170"/>
                    </a:lnTo>
                    <a:lnTo>
                      <a:pt x="78" y="184"/>
                    </a:lnTo>
                    <a:lnTo>
                      <a:pt x="74" y="196"/>
                    </a:lnTo>
                    <a:lnTo>
                      <a:pt x="74" y="196"/>
                    </a:lnTo>
                    <a:lnTo>
                      <a:pt x="69" y="217"/>
                    </a:lnTo>
                    <a:lnTo>
                      <a:pt x="63" y="239"/>
                    </a:lnTo>
                    <a:lnTo>
                      <a:pt x="60" y="259"/>
                    </a:lnTo>
                    <a:lnTo>
                      <a:pt x="57" y="281"/>
                    </a:lnTo>
                    <a:lnTo>
                      <a:pt x="57" y="281"/>
                    </a:lnTo>
                    <a:lnTo>
                      <a:pt x="50" y="334"/>
                    </a:lnTo>
                    <a:lnTo>
                      <a:pt x="47" y="359"/>
                    </a:lnTo>
                    <a:lnTo>
                      <a:pt x="44" y="386"/>
                    </a:lnTo>
                    <a:lnTo>
                      <a:pt x="44" y="386"/>
                    </a:lnTo>
                    <a:lnTo>
                      <a:pt x="39" y="437"/>
                    </a:lnTo>
                    <a:lnTo>
                      <a:pt x="30" y="488"/>
                    </a:lnTo>
                    <a:lnTo>
                      <a:pt x="15" y="588"/>
                    </a:lnTo>
                    <a:lnTo>
                      <a:pt x="15" y="588"/>
                    </a:lnTo>
                    <a:lnTo>
                      <a:pt x="8" y="635"/>
                    </a:lnTo>
                    <a:lnTo>
                      <a:pt x="5" y="658"/>
                    </a:lnTo>
                    <a:lnTo>
                      <a:pt x="4" y="682"/>
                    </a:lnTo>
                    <a:lnTo>
                      <a:pt x="4" y="682"/>
                    </a:lnTo>
                    <a:lnTo>
                      <a:pt x="5" y="704"/>
                    </a:lnTo>
                    <a:lnTo>
                      <a:pt x="6" y="727"/>
                    </a:lnTo>
                    <a:lnTo>
                      <a:pt x="7" y="750"/>
                    </a:lnTo>
                    <a:lnTo>
                      <a:pt x="6" y="773"/>
                    </a:lnTo>
                    <a:lnTo>
                      <a:pt x="6" y="773"/>
                    </a:lnTo>
                    <a:lnTo>
                      <a:pt x="4" y="773"/>
                    </a:lnTo>
                    <a:lnTo>
                      <a:pt x="3" y="774"/>
                    </a:lnTo>
                    <a:lnTo>
                      <a:pt x="2" y="776"/>
                    </a:lnTo>
                    <a:lnTo>
                      <a:pt x="0" y="778"/>
                    </a:lnTo>
                    <a:lnTo>
                      <a:pt x="0" y="782"/>
                    </a:lnTo>
                    <a:lnTo>
                      <a:pt x="0" y="782"/>
                    </a:lnTo>
                    <a:lnTo>
                      <a:pt x="0" y="784"/>
                    </a:lnTo>
                    <a:lnTo>
                      <a:pt x="2" y="785"/>
                    </a:lnTo>
                    <a:lnTo>
                      <a:pt x="4" y="786"/>
                    </a:lnTo>
                    <a:lnTo>
                      <a:pt x="6" y="787"/>
                    </a:lnTo>
                    <a:lnTo>
                      <a:pt x="10" y="787"/>
                    </a:lnTo>
                    <a:lnTo>
                      <a:pt x="10" y="787"/>
                    </a:lnTo>
                    <a:lnTo>
                      <a:pt x="12" y="786"/>
                    </a:lnTo>
                    <a:lnTo>
                      <a:pt x="13" y="785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6" y="759"/>
                    </a:lnTo>
                    <a:lnTo>
                      <a:pt x="16" y="736"/>
                    </a:lnTo>
                    <a:lnTo>
                      <a:pt x="14" y="691"/>
                    </a:lnTo>
                    <a:lnTo>
                      <a:pt x="14" y="691"/>
                    </a:lnTo>
                    <a:lnTo>
                      <a:pt x="14" y="677"/>
                    </a:lnTo>
                    <a:lnTo>
                      <a:pt x="14" y="663"/>
                    </a:lnTo>
                    <a:lnTo>
                      <a:pt x="17" y="636"/>
                    </a:lnTo>
                    <a:lnTo>
                      <a:pt x="21" y="609"/>
                    </a:lnTo>
                    <a:lnTo>
                      <a:pt x="25" y="583"/>
                    </a:lnTo>
                    <a:lnTo>
                      <a:pt x="25" y="583"/>
                    </a:lnTo>
                    <a:lnTo>
                      <a:pt x="41" y="484"/>
                    </a:lnTo>
                    <a:lnTo>
                      <a:pt x="48" y="436"/>
                    </a:lnTo>
                    <a:lnTo>
                      <a:pt x="51" y="411"/>
                    </a:lnTo>
                    <a:lnTo>
                      <a:pt x="53" y="386"/>
                    </a:lnTo>
                    <a:lnTo>
                      <a:pt x="53" y="386"/>
                    </a:lnTo>
                    <a:lnTo>
                      <a:pt x="56" y="360"/>
                    </a:lnTo>
                    <a:lnTo>
                      <a:pt x="59" y="335"/>
                    </a:lnTo>
                    <a:lnTo>
                      <a:pt x="68" y="283"/>
                    </a:lnTo>
                    <a:lnTo>
                      <a:pt x="77" y="23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93" y="156"/>
                    </a:lnTo>
                    <a:lnTo>
                      <a:pt x="98" y="129"/>
                    </a:lnTo>
                    <a:lnTo>
                      <a:pt x="108" y="76"/>
                    </a:lnTo>
                    <a:lnTo>
                      <a:pt x="108" y="76"/>
                    </a:lnTo>
                    <a:lnTo>
                      <a:pt x="109" y="67"/>
                    </a:lnTo>
                    <a:lnTo>
                      <a:pt x="110" y="58"/>
                    </a:lnTo>
                    <a:lnTo>
                      <a:pt x="110" y="39"/>
                    </a:lnTo>
                    <a:lnTo>
                      <a:pt x="110" y="39"/>
                    </a:lnTo>
                    <a:lnTo>
                      <a:pt x="110" y="35"/>
                    </a:lnTo>
                    <a:lnTo>
                      <a:pt x="111" y="31"/>
                    </a:lnTo>
                    <a:lnTo>
                      <a:pt x="114" y="22"/>
                    </a:lnTo>
                    <a:lnTo>
                      <a:pt x="117" y="13"/>
                    </a:lnTo>
                    <a:lnTo>
                      <a:pt x="119" y="4"/>
                    </a:lnTo>
                    <a:lnTo>
                      <a:pt x="1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" name="Freeform 727"/>
              <p:cNvSpPr/>
              <p:nvPr/>
            </p:nvSpPr>
            <p:spPr bwMode="auto">
              <a:xfrm>
                <a:off x="5589588" y="4140200"/>
                <a:ext cx="90488" cy="552450"/>
              </a:xfrm>
              <a:custGeom>
                <a:avLst/>
                <a:gdLst/>
                <a:ahLst/>
                <a:cxnLst>
                  <a:cxn ang="0">
                    <a:pos x="161" y="4"/>
                  </a:cxn>
                  <a:cxn ang="0">
                    <a:pos x="159" y="73"/>
                  </a:cxn>
                  <a:cxn ang="0">
                    <a:pos x="153" y="141"/>
                  </a:cxn>
                  <a:cxn ang="0">
                    <a:pos x="142" y="208"/>
                  </a:cxn>
                  <a:cxn ang="0">
                    <a:pos x="125" y="276"/>
                  </a:cxn>
                  <a:cxn ang="0">
                    <a:pos x="109" y="340"/>
                  </a:cxn>
                  <a:cxn ang="0">
                    <a:pos x="87" y="436"/>
                  </a:cxn>
                  <a:cxn ang="0">
                    <a:pos x="77" y="503"/>
                  </a:cxn>
                  <a:cxn ang="0">
                    <a:pos x="73" y="536"/>
                  </a:cxn>
                  <a:cxn ang="0">
                    <a:pos x="63" y="599"/>
                  </a:cxn>
                  <a:cxn ang="0">
                    <a:pos x="47" y="695"/>
                  </a:cxn>
                  <a:cxn ang="0">
                    <a:pos x="39" y="759"/>
                  </a:cxn>
                  <a:cxn ang="0">
                    <a:pos x="38" y="791"/>
                  </a:cxn>
                  <a:cxn ang="0">
                    <a:pos x="33" y="856"/>
                  </a:cxn>
                  <a:cxn ang="0">
                    <a:pos x="22" y="920"/>
                  </a:cxn>
                  <a:cxn ang="0">
                    <a:pos x="10" y="973"/>
                  </a:cxn>
                  <a:cxn ang="0">
                    <a:pos x="1" y="1025"/>
                  </a:cxn>
                  <a:cxn ang="0">
                    <a:pos x="0" y="1028"/>
                  </a:cxn>
                  <a:cxn ang="0">
                    <a:pos x="0" y="1038"/>
                  </a:cxn>
                  <a:cxn ang="0">
                    <a:pos x="1" y="1041"/>
                  </a:cxn>
                  <a:cxn ang="0">
                    <a:pos x="5" y="1042"/>
                  </a:cxn>
                  <a:cxn ang="0">
                    <a:pos x="9" y="1041"/>
                  </a:cxn>
                  <a:cxn ang="0">
                    <a:pos x="10" y="1038"/>
                  </a:cxn>
                  <a:cxn ang="0">
                    <a:pos x="11" y="1021"/>
                  </a:cxn>
                  <a:cxn ang="0">
                    <a:pos x="16" y="988"/>
                  </a:cxn>
                  <a:cxn ang="0">
                    <a:pos x="27" y="938"/>
                  </a:cxn>
                  <a:cxn ang="0">
                    <a:pos x="34" y="905"/>
                  </a:cxn>
                  <a:cxn ang="0">
                    <a:pos x="44" y="849"/>
                  </a:cxn>
                  <a:cxn ang="0">
                    <a:pos x="48" y="791"/>
                  </a:cxn>
                  <a:cxn ang="0">
                    <a:pos x="49" y="759"/>
                  </a:cxn>
                  <a:cxn ang="0">
                    <a:pos x="57" y="695"/>
                  </a:cxn>
                  <a:cxn ang="0">
                    <a:pos x="74" y="600"/>
                  </a:cxn>
                  <a:cxn ang="0">
                    <a:pos x="82" y="536"/>
                  </a:cxn>
                  <a:cxn ang="0">
                    <a:pos x="86" y="501"/>
                  </a:cxn>
                  <a:cxn ang="0">
                    <a:pos x="97" y="431"/>
                  </a:cxn>
                  <a:cxn ang="0">
                    <a:pos x="113" y="362"/>
                  </a:cxn>
                  <a:cxn ang="0">
                    <a:pos x="140" y="261"/>
                  </a:cxn>
                  <a:cxn ang="0">
                    <a:pos x="148" y="229"/>
                  </a:cxn>
                  <a:cxn ang="0">
                    <a:pos x="160" y="166"/>
                  </a:cxn>
                  <a:cxn ang="0">
                    <a:pos x="168" y="101"/>
                  </a:cxn>
                  <a:cxn ang="0">
                    <a:pos x="171" y="37"/>
                  </a:cxn>
                  <a:cxn ang="0">
                    <a:pos x="171" y="4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3" y="1"/>
                  </a:cxn>
                  <a:cxn ang="0">
                    <a:pos x="161" y="4"/>
                  </a:cxn>
                </a:cxnLst>
                <a:rect l="0" t="0" r="r" b="b"/>
                <a:pathLst>
                  <a:path w="171" h="1042">
                    <a:moveTo>
                      <a:pt x="161" y="4"/>
                    </a:moveTo>
                    <a:lnTo>
                      <a:pt x="161" y="4"/>
                    </a:lnTo>
                    <a:lnTo>
                      <a:pt x="161" y="39"/>
                    </a:lnTo>
                    <a:lnTo>
                      <a:pt x="159" y="73"/>
                    </a:lnTo>
                    <a:lnTo>
                      <a:pt x="156" y="107"/>
                    </a:lnTo>
                    <a:lnTo>
                      <a:pt x="153" y="141"/>
                    </a:lnTo>
                    <a:lnTo>
                      <a:pt x="148" y="175"/>
                    </a:lnTo>
                    <a:lnTo>
                      <a:pt x="142" y="208"/>
                    </a:lnTo>
                    <a:lnTo>
                      <a:pt x="135" y="242"/>
                    </a:lnTo>
                    <a:lnTo>
                      <a:pt x="125" y="276"/>
                    </a:lnTo>
                    <a:lnTo>
                      <a:pt x="125" y="276"/>
                    </a:lnTo>
                    <a:lnTo>
                      <a:pt x="109" y="340"/>
                    </a:lnTo>
                    <a:lnTo>
                      <a:pt x="94" y="404"/>
                    </a:lnTo>
                    <a:lnTo>
                      <a:pt x="87" y="436"/>
                    </a:lnTo>
                    <a:lnTo>
                      <a:pt x="82" y="470"/>
                    </a:lnTo>
                    <a:lnTo>
                      <a:pt x="77" y="503"/>
                    </a:lnTo>
                    <a:lnTo>
                      <a:pt x="73" y="536"/>
                    </a:lnTo>
                    <a:lnTo>
                      <a:pt x="73" y="536"/>
                    </a:lnTo>
                    <a:lnTo>
                      <a:pt x="68" y="568"/>
                    </a:lnTo>
                    <a:lnTo>
                      <a:pt x="63" y="599"/>
                    </a:lnTo>
                    <a:lnTo>
                      <a:pt x="52" y="663"/>
                    </a:lnTo>
                    <a:lnTo>
                      <a:pt x="47" y="695"/>
                    </a:lnTo>
                    <a:lnTo>
                      <a:pt x="43" y="727"/>
                    </a:lnTo>
                    <a:lnTo>
                      <a:pt x="39" y="759"/>
                    </a:lnTo>
                    <a:lnTo>
                      <a:pt x="38" y="791"/>
                    </a:lnTo>
                    <a:lnTo>
                      <a:pt x="38" y="791"/>
                    </a:lnTo>
                    <a:lnTo>
                      <a:pt x="36" y="824"/>
                    </a:lnTo>
                    <a:lnTo>
                      <a:pt x="33" y="856"/>
                    </a:lnTo>
                    <a:lnTo>
                      <a:pt x="28" y="888"/>
                    </a:lnTo>
                    <a:lnTo>
                      <a:pt x="22" y="920"/>
                    </a:lnTo>
                    <a:lnTo>
                      <a:pt x="22" y="920"/>
                    </a:lnTo>
                    <a:lnTo>
                      <a:pt x="10" y="973"/>
                    </a:lnTo>
                    <a:lnTo>
                      <a:pt x="4" y="999"/>
                    </a:lnTo>
                    <a:lnTo>
                      <a:pt x="1" y="1025"/>
                    </a:lnTo>
                    <a:lnTo>
                      <a:pt x="1" y="1025"/>
                    </a:lnTo>
                    <a:lnTo>
                      <a:pt x="0" y="102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0"/>
                    </a:lnTo>
                    <a:lnTo>
                      <a:pt x="1" y="1041"/>
                    </a:lnTo>
                    <a:lnTo>
                      <a:pt x="3" y="1042"/>
                    </a:lnTo>
                    <a:lnTo>
                      <a:pt x="5" y="1042"/>
                    </a:lnTo>
                    <a:lnTo>
                      <a:pt x="6" y="1042"/>
                    </a:lnTo>
                    <a:lnTo>
                      <a:pt x="9" y="1041"/>
                    </a:lnTo>
                    <a:lnTo>
                      <a:pt x="10" y="1040"/>
                    </a:lnTo>
                    <a:lnTo>
                      <a:pt x="10" y="1038"/>
                    </a:lnTo>
                    <a:lnTo>
                      <a:pt x="10" y="1038"/>
                    </a:lnTo>
                    <a:lnTo>
                      <a:pt x="11" y="1021"/>
                    </a:lnTo>
                    <a:lnTo>
                      <a:pt x="13" y="1005"/>
                    </a:lnTo>
                    <a:lnTo>
                      <a:pt x="16" y="988"/>
                    </a:lnTo>
                    <a:lnTo>
                      <a:pt x="19" y="972"/>
                    </a:lnTo>
                    <a:lnTo>
                      <a:pt x="27" y="938"/>
                    </a:lnTo>
                    <a:lnTo>
                      <a:pt x="34" y="905"/>
                    </a:lnTo>
                    <a:lnTo>
                      <a:pt x="34" y="905"/>
                    </a:lnTo>
                    <a:lnTo>
                      <a:pt x="39" y="878"/>
                    </a:lnTo>
                    <a:lnTo>
                      <a:pt x="44" y="849"/>
                    </a:lnTo>
                    <a:lnTo>
                      <a:pt x="47" y="820"/>
                    </a:lnTo>
                    <a:lnTo>
                      <a:pt x="48" y="791"/>
                    </a:lnTo>
                    <a:lnTo>
                      <a:pt x="48" y="791"/>
                    </a:lnTo>
                    <a:lnTo>
                      <a:pt x="49" y="759"/>
                    </a:lnTo>
                    <a:lnTo>
                      <a:pt x="52" y="727"/>
                    </a:lnTo>
                    <a:lnTo>
                      <a:pt x="57" y="695"/>
                    </a:lnTo>
                    <a:lnTo>
                      <a:pt x="62" y="663"/>
                    </a:lnTo>
                    <a:lnTo>
                      <a:pt x="74" y="600"/>
                    </a:lnTo>
                    <a:lnTo>
                      <a:pt x="78" y="568"/>
                    </a:lnTo>
                    <a:lnTo>
                      <a:pt x="82" y="536"/>
                    </a:lnTo>
                    <a:lnTo>
                      <a:pt x="82" y="536"/>
                    </a:lnTo>
                    <a:lnTo>
                      <a:pt x="86" y="501"/>
                    </a:lnTo>
                    <a:lnTo>
                      <a:pt x="91" y="465"/>
                    </a:lnTo>
                    <a:lnTo>
                      <a:pt x="97" y="431"/>
                    </a:lnTo>
                    <a:lnTo>
                      <a:pt x="105" y="396"/>
                    </a:lnTo>
                    <a:lnTo>
                      <a:pt x="113" y="362"/>
                    </a:lnTo>
                    <a:lnTo>
                      <a:pt x="121" y="328"/>
                    </a:lnTo>
                    <a:lnTo>
                      <a:pt x="140" y="261"/>
                    </a:lnTo>
                    <a:lnTo>
                      <a:pt x="140" y="261"/>
                    </a:lnTo>
                    <a:lnTo>
                      <a:pt x="148" y="229"/>
                    </a:lnTo>
                    <a:lnTo>
                      <a:pt x="154" y="197"/>
                    </a:lnTo>
                    <a:lnTo>
                      <a:pt x="160" y="166"/>
                    </a:lnTo>
                    <a:lnTo>
                      <a:pt x="164" y="134"/>
                    </a:lnTo>
                    <a:lnTo>
                      <a:pt x="168" y="101"/>
                    </a:lnTo>
                    <a:lnTo>
                      <a:pt x="170" y="69"/>
                    </a:lnTo>
                    <a:lnTo>
                      <a:pt x="171" y="37"/>
                    </a:lnTo>
                    <a:lnTo>
                      <a:pt x="171" y="4"/>
                    </a:lnTo>
                    <a:lnTo>
                      <a:pt x="171" y="4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1" y="2"/>
                    </a:lnTo>
                    <a:lnTo>
                      <a:pt x="161" y="4"/>
                    </a:lnTo>
                    <a:lnTo>
                      <a:pt x="16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" name="Freeform 728"/>
              <p:cNvSpPr/>
              <p:nvPr/>
            </p:nvSpPr>
            <p:spPr bwMode="auto">
              <a:xfrm>
                <a:off x="5608638" y="4162425"/>
                <a:ext cx="123825" cy="544513"/>
              </a:xfrm>
              <a:custGeom>
                <a:avLst/>
                <a:gdLst/>
                <a:ahLst/>
                <a:cxnLst>
                  <a:cxn ang="0">
                    <a:pos x="226" y="1"/>
                  </a:cxn>
                  <a:cxn ang="0">
                    <a:pos x="209" y="14"/>
                  </a:cxn>
                  <a:cxn ang="0">
                    <a:pos x="198" y="30"/>
                  </a:cxn>
                  <a:cxn ang="0">
                    <a:pos x="192" y="48"/>
                  </a:cxn>
                  <a:cxn ang="0">
                    <a:pos x="187" y="69"/>
                  </a:cxn>
                  <a:cxn ang="0">
                    <a:pos x="177" y="145"/>
                  </a:cxn>
                  <a:cxn ang="0">
                    <a:pos x="164" y="219"/>
                  </a:cxn>
                  <a:cxn ang="0">
                    <a:pos x="156" y="254"/>
                  </a:cxn>
                  <a:cxn ang="0">
                    <a:pos x="142" y="357"/>
                  </a:cxn>
                  <a:cxn ang="0">
                    <a:pos x="136" y="392"/>
                  </a:cxn>
                  <a:cxn ang="0">
                    <a:pos x="116" y="498"/>
                  </a:cxn>
                  <a:cxn ang="0">
                    <a:pos x="109" y="533"/>
                  </a:cxn>
                  <a:cxn ang="0">
                    <a:pos x="81" y="637"/>
                  </a:cxn>
                  <a:cxn ang="0">
                    <a:pos x="62" y="707"/>
                  </a:cxn>
                  <a:cxn ang="0">
                    <a:pos x="49" y="779"/>
                  </a:cxn>
                  <a:cxn ang="0">
                    <a:pos x="45" y="813"/>
                  </a:cxn>
                  <a:cxn ang="0">
                    <a:pos x="43" y="847"/>
                  </a:cxn>
                  <a:cxn ang="0">
                    <a:pos x="38" y="878"/>
                  </a:cxn>
                  <a:cxn ang="0">
                    <a:pos x="34" y="910"/>
                  </a:cxn>
                  <a:cxn ang="0">
                    <a:pos x="31" y="924"/>
                  </a:cxn>
                  <a:cxn ang="0">
                    <a:pos x="24" y="951"/>
                  </a:cxn>
                  <a:cxn ang="0">
                    <a:pos x="20" y="965"/>
                  </a:cxn>
                  <a:cxn ang="0">
                    <a:pos x="12" y="999"/>
                  </a:cxn>
                  <a:cxn ang="0">
                    <a:pos x="8" y="1010"/>
                  </a:cxn>
                  <a:cxn ang="0">
                    <a:pos x="3" y="1010"/>
                  </a:cxn>
                  <a:cxn ang="0">
                    <a:pos x="0" y="1014"/>
                  </a:cxn>
                  <a:cxn ang="0">
                    <a:pos x="0" y="1024"/>
                  </a:cxn>
                  <a:cxn ang="0">
                    <a:pos x="4" y="1029"/>
                  </a:cxn>
                  <a:cxn ang="0">
                    <a:pos x="9" y="1027"/>
                  </a:cxn>
                  <a:cxn ang="0">
                    <a:pos x="12" y="1021"/>
                  </a:cxn>
                  <a:cxn ang="0">
                    <a:pos x="18" y="1007"/>
                  </a:cxn>
                  <a:cxn ang="0">
                    <a:pos x="24" y="987"/>
                  </a:cxn>
                  <a:cxn ang="0">
                    <a:pos x="31" y="964"/>
                  </a:cxn>
                  <a:cxn ang="0">
                    <a:pos x="38" y="940"/>
                  </a:cxn>
                  <a:cxn ang="0">
                    <a:pos x="42" y="912"/>
                  </a:cxn>
                  <a:cxn ang="0">
                    <a:pos x="45" y="884"/>
                  </a:cxn>
                  <a:cxn ang="0">
                    <a:pos x="48" y="869"/>
                  </a:cxn>
                  <a:cxn ang="0">
                    <a:pos x="54" y="822"/>
                  </a:cxn>
                  <a:cxn ang="0">
                    <a:pos x="57" y="786"/>
                  </a:cxn>
                  <a:cxn ang="0">
                    <a:pos x="70" y="715"/>
                  </a:cxn>
                  <a:cxn ang="0">
                    <a:pos x="79" y="680"/>
                  </a:cxn>
                  <a:cxn ang="0">
                    <a:pos x="100" y="607"/>
                  </a:cxn>
                  <a:cxn ang="0">
                    <a:pos x="118" y="534"/>
                  </a:cxn>
                  <a:cxn ang="0">
                    <a:pos x="133" y="467"/>
                  </a:cxn>
                  <a:cxn ang="0">
                    <a:pos x="144" y="399"/>
                  </a:cxn>
                  <a:cxn ang="0">
                    <a:pos x="164" y="263"/>
                  </a:cxn>
                  <a:cxn ang="0">
                    <a:pos x="176" y="194"/>
                  </a:cxn>
                  <a:cxn ang="0">
                    <a:pos x="188" y="126"/>
                  </a:cxn>
                  <a:cxn ang="0">
                    <a:pos x="193" y="94"/>
                  </a:cxn>
                  <a:cxn ang="0">
                    <a:pos x="198" y="61"/>
                  </a:cxn>
                  <a:cxn ang="0">
                    <a:pos x="205" y="38"/>
                  </a:cxn>
                  <a:cxn ang="0">
                    <a:pos x="213" y="25"/>
                  </a:cxn>
                  <a:cxn ang="0">
                    <a:pos x="224" y="13"/>
                  </a:cxn>
                  <a:cxn ang="0">
                    <a:pos x="230" y="9"/>
                  </a:cxn>
                  <a:cxn ang="0">
                    <a:pos x="232" y="5"/>
                  </a:cxn>
                  <a:cxn ang="0">
                    <a:pos x="232" y="2"/>
                  </a:cxn>
                  <a:cxn ang="0">
                    <a:pos x="229" y="0"/>
                  </a:cxn>
                  <a:cxn ang="0">
                    <a:pos x="226" y="1"/>
                  </a:cxn>
                </a:cxnLst>
                <a:rect l="0" t="0" r="r" b="b"/>
                <a:pathLst>
                  <a:path w="232" h="1029">
                    <a:moveTo>
                      <a:pt x="226" y="1"/>
                    </a:moveTo>
                    <a:lnTo>
                      <a:pt x="226" y="1"/>
                    </a:lnTo>
                    <a:lnTo>
                      <a:pt x="216" y="7"/>
                    </a:lnTo>
                    <a:lnTo>
                      <a:pt x="209" y="14"/>
                    </a:lnTo>
                    <a:lnTo>
                      <a:pt x="203" y="22"/>
                    </a:lnTo>
                    <a:lnTo>
                      <a:pt x="198" y="30"/>
                    </a:lnTo>
                    <a:lnTo>
                      <a:pt x="195" y="39"/>
                    </a:lnTo>
                    <a:lnTo>
                      <a:pt x="192" y="48"/>
                    </a:lnTo>
                    <a:lnTo>
                      <a:pt x="189" y="59"/>
                    </a:lnTo>
                    <a:lnTo>
                      <a:pt x="187" y="69"/>
                    </a:lnTo>
                    <a:lnTo>
                      <a:pt x="187" y="69"/>
                    </a:lnTo>
                    <a:lnTo>
                      <a:pt x="177" y="145"/>
                    </a:lnTo>
                    <a:lnTo>
                      <a:pt x="171" y="182"/>
                    </a:lnTo>
                    <a:lnTo>
                      <a:pt x="164" y="219"/>
                    </a:lnTo>
                    <a:lnTo>
                      <a:pt x="164" y="219"/>
                    </a:lnTo>
                    <a:lnTo>
                      <a:pt x="156" y="254"/>
                    </a:lnTo>
                    <a:lnTo>
                      <a:pt x="151" y="288"/>
                    </a:lnTo>
                    <a:lnTo>
                      <a:pt x="142" y="357"/>
                    </a:lnTo>
                    <a:lnTo>
                      <a:pt x="142" y="357"/>
                    </a:lnTo>
                    <a:lnTo>
                      <a:pt x="136" y="392"/>
                    </a:lnTo>
                    <a:lnTo>
                      <a:pt x="130" y="428"/>
                    </a:lnTo>
                    <a:lnTo>
                      <a:pt x="116" y="498"/>
                    </a:lnTo>
                    <a:lnTo>
                      <a:pt x="116" y="498"/>
                    </a:lnTo>
                    <a:lnTo>
                      <a:pt x="109" y="533"/>
                    </a:lnTo>
                    <a:lnTo>
                      <a:pt x="100" y="568"/>
                    </a:lnTo>
                    <a:lnTo>
                      <a:pt x="81" y="637"/>
                    </a:lnTo>
                    <a:lnTo>
                      <a:pt x="71" y="672"/>
                    </a:lnTo>
                    <a:lnTo>
                      <a:pt x="62" y="707"/>
                    </a:lnTo>
                    <a:lnTo>
                      <a:pt x="54" y="743"/>
                    </a:lnTo>
                    <a:lnTo>
                      <a:pt x="49" y="779"/>
                    </a:lnTo>
                    <a:lnTo>
                      <a:pt x="49" y="779"/>
                    </a:lnTo>
                    <a:lnTo>
                      <a:pt x="45" y="813"/>
                    </a:lnTo>
                    <a:lnTo>
                      <a:pt x="43" y="847"/>
                    </a:lnTo>
                    <a:lnTo>
                      <a:pt x="43" y="847"/>
                    </a:lnTo>
                    <a:lnTo>
                      <a:pt x="41" y="862"/>
                    </a:lnTo>
                    <a:lnTo>
                      <a:pt x="38" y="878"/>
                    </a:lnTo>
                    <a:lnTo>
                      <a:pt x="35" y="894"/>
                    </a:lnTo>
                    <a:lnTo>
                      <a:pt x="34" y="910"/>
                    </a:lnTo>
                    <a:lnTo>
                      <a:pt x="34" y="910"/>
                    </a:lnTo>
                    <a:lnTo>
                      <a:pt x="31" y="924"/>
                    </a:lnTo>
                    <a:lnTo>
                      <a:pt x="28" y="938"/>
                    </a:lnTo>
                    <a:lnTo>
                      <a:pt x="24" y="951"/>
                    </a:lnTo>
                    <a:lnTo>
                      <a:pt x="20" y="965"/>
                    </a:lnTo>
                    <a:lnTo>
                      <a:pt x="20" y="965"/>
                    </a:lnTo>
                    <a:lnTo>
                      <a:pt x="15" y="987"/>
                    </a:lnTo>
                    <a:lnTo>
                      <a:pt x="12" y="999"/>
                    </a:lnTo>
                    <a:lnTo>
                      <a:pt x="8" y="1010"/>
                    </a:lnTo>
                    <a:lnTo>
                      <a:pt x="8" y="1010"/>
                    </a:lnTo>
                    <a:lnTo>
                      <a:pt x="5" y="1010"/>
                    </a:lnTo>
                    <a:lnTo>
                      <a:pt x="3" y="1010"/>
                    </a:lnTo>
                    <a:lnTo>
                      <a:pt x="0" y="1012"/>
                    </a:lnTo>
                    <a:lnTo>
                      <a:pt x="0" y="1014"/>
                    </a:lnTo>
                    <a:lnTo>
                      <a:pt x="0" y="1024"/>
                    </a:lnTo>
                    <a:lnTo>
                      <a:pt x="0" y="1024"/>
                    </a:lnTo>
                    <a:lnTo>
                      <a:pt x="1" y="1027"/>
                    </a:lnTo>
                    <a:lnTo>
                      <a:pt x="4" y="1029"/>
                    </a:lnTo>
                    <a:lnTo>
                      <a:pt x="7" y="1028"/>
                    </a:lnTo>
                    <a:lnTo>
                      <a:pt x="9" y="1027"/>
                    </a:lnTo>
                    <a:lnTo>
                      <a:pt x="9" y="1027"/>
                    </a:lnTo>
                    <a:lnTo>
                      <a:pt x="12" y="1021"/>
                    </a:lnTo>
                    <a:lnTo>
                      <a:pt x="14" y="1017"/>
                    </a:lnTo>
                    <a:lnTo>
                      <a:pt x="18" y="1007"/>
                    </a:lnTo>
                    <a:lnTo>
                      <a:pt x="20" y="998"/>
                    </a:lnTo>
                    <a:lnTo>
                      <a:pt x="24" y="987"/>
                    </a:lnTo>
                    <a:lnTo>
                      <a:pt x="24" y="987"/>
                    </a:lnTo>
                    <a:lnTo>
                      <a:pt x="31" y="964"/>
                    </a:lnTo>
                    <a:lnTo>
                      <a:pt x="38" y="940"/>
                    </a:lnTo>
                    <a:lnTo>
                      <a:pt x="38" y="940"/>
                    </a:lnTo>
                    <a:lnTo>
                      <a:pt x="41" y="926"/>
                    </a:lnTo>
                    <a:lnTo>
                      <a:pt x="42" y="912"/>
                    </a:lnTo>
                    <a:lnTo>
                      <a:pt x="43" y="899"/>
                    </a:lnTo>
                    <a:lnTo>
                      <a:pt x="45" y="884"/>
                    </a:lnTo>
                    <a:lnTo>
                      <a:pt x="45" y="884"/>
                    </a:lnTo>
                    <a:lnTo>
                      <a:pt x="48" y="869"/>
                    </a:lnTo>
                    <a:lnTo>
                      <a:pt x="51" y="853"/>
                    </a:lnTo>
                    <a:lnTo>
                      <a:pt x="54" y="822"/>
                    </a:lnTo>
                    <a:lnTo>
                      <a:pt x="54" y="822"/>
                    </a:lnTo>
                    <a:lnTo>
                      <a:pt x="57" y="786"/>
                    </a:lnTo>
                    <a:lnTo>
                      <a:pt x="62" y="750"/>
                    </a:lnTo>
                    <a:lnTo>
                      <a:pt x="70" y="715"/>
                    </a:lnTo>
                    <a:lnTo>
                      <a:pt x="74" y="697"/>
                    </a:lnTo>
                    <a:lnTo>
                      <a:pt x="79" y="680"/>
                    </a:lnTo>
                    <a:lnTo>
                      <a:pt x="79" y="680"/>
                    </a:lnTo>
                    <a:lnTo>
                      <a:pt x="100" y="607"/>
                    </a:lnTo>
                    <a:lnTo>
                      <a:pt x="118" y="534"/>
                    </a:lnTo>
                    <a:lnTo>
                      <a:pt x="118" y="534"/>
                    </a:lnTo>
                    <a:lnTo>
                      <a:pt x="125" y="501"/>
                    </a:lnTo>
                    <a:lnTo>
                      <a:pt x="133" y="467"/>
                    </a:lnTo>
                    <a:lnTo>
                      <a:pt x="139" y="433"/>
                    </a:lnTo>
                    <a:lnTo>
                      <a:pt x="144" y="399"/>
                    </a:lnTo>
                    <a:lnTo>
                      <a:pt x="164" y="263"/>
                    </a:lnTo>
                    <a:lnTo>
                      <a:pt x="164" y="263"/>
                    </a:lnTo>
                    <a:lnTo>
                      <a:pt x="169" y="228"/>
                    </a:lnTo>
                    <a:lnTo>
                      <a:pt x="176" y="194"/>
                    </a:lnTo>
                    <a:lnTo>
                      <a:pt x="182" y="160"/>
                    </a:lnTo>
                    <a:lnTo>
                      <a:pt x="188" y="126"/>
                    </a:lnTo>
                    <a:lnTo>
                      <a:pt x="188" y="126"/>
                    </a:lnTo>
                    <a:lnTo>
                      <a:pt x="193" y="94"/>
                    </a:lnTo>
                    <a:lnTo>
                      <a:pt x="195" y="77"/>
                    </a:lnTo>
                    <a:lnTo>
                      <a:pt x="198" y="61"/>
                    </a:lnTo>
                    <a:lnTo>
                      <a:pt x="202" y="45"/>
                    </a:lnTo>
                    <a:lnTo>
                      <a:pt x="205" y="38"/>
                    </a:lnTo>
                    <a:lnTo>
                      <a:pt x="208" y="32"/>
                    </a:lnTo>
                    <a:lnTo>
                      <a:pt x="213" y="25"/>
                    </a:lnTo>
                    <a:lnTo>
                      <a:pt x="217" y="18"/>
                    </a:lnTo>
                    <a:lnTo>
                      <a:pt x="224" y="13"/>
                    </a:lnTo>
                    <a:lnTo>
                      <a:pt x="230" y="9"/>
                    </a:lnTo>
                    <a:lnTo>
                      <a:pt x="230" y="9"/>
                    </a:lnTo>
                    <a:lnTo>
                      <a:pt x="232" y="7"/>
                    </a:lnTo>
                    <a:lnTo>
                      <a:pt x="232" y="5"/>
                    </a:lnTo>
                    <a:lnTo>
                      <a:pt x="232" y="4"/>
                    </a:lnTo>
                    <a:lnTo>
                      <a:pt x="232" y="2"/>
                    </a:lnTo>
                    <a:lnTo>
                      <a:pt x="231" y="1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6" y="1"/>
                    </a:lnTo>
                    <a:lnTo>
                      <a:pt x="22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" name="Freeform 729"/>
              <p:cNvSpPr/>
              <p:nvPr/>
            </p:nvSpPr>
            <p:spPr bwMode="auto">
              <a:xfrm>
                <a:off x="5638801" y="4605338"/>
                <a:ext cx="34925" cy="111125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52" y="10"/>
                  </a:cxn>
                  <a:cxn ang="0">
                    <a:pos x="48" y="20"/>
                  </a:cxn>
                  <a:cxn ang="0">
                    <a:pos x="44" y="31"/>
                  </a:cxn>
                  <a:cxn ang="0">
                    <a:pos x="41" y="42"/>
                  </a:cxn>
                  <a:cxn ang="0">
                    <a:pos x="36" y="66"/>
                  </a:cxn>
                  <a:cxn ang="0">
                    <a:pos x="32" y="87"/>
                  </a:cxn>
                  <a:cxn ang="0">
                    <a:pos x="32" y="87"/>
                  </a:cxn>
                  <a:cxn ang="0">
                    <a:pos x="24" y="117"/>
                  </a:cxn>
                  <a:cxn ang="0">
                    <a:pos x="15" y="147"/>
                  </a:cxn>
                  <a:cxn ang="0">
                    <a:pos x="6" y="176"/>
                  </a:cxn>
                  <a:cxn ang="0">
                    <a:pos x="3" y="192"/>
                  </a:cxn>
                  <a:cxn ang="0">
                    <a:pos x="0" y="207"/>
                  </a:cxn>
                  <a:cxn ang="0">
                    <a:pos x="0" y="207"/>
                  </a:cxn>
                  <a:cxn ang="0">
                    <a:pos x="0" y="209"/>
                  </a:cxn>
                  <a:cxn ang="0">
                    <a:pos x="1" y="210"/>
                  </a:cxn>
                  <a:cxn ang="0">
                    <a:pos x="4" y="212"/>
                  </a:cxn>
                  <a:cxn ang="0">
                    <a:pos x="5" y="212"/>
                  </a:cxn>
                  <a:cxn ang="0">
                    <a:pos x="8" y="212"/>
                  </a:cxn>
                  <a:cxn ang="0">
                    <a:pos x="9" y="211"/>
                  </a:cxn>
                  <a:cxn ang="0">
                    <a:pos x="10" y="209"/>
                  </a:cxn>
                  <a:cxn ang="0">
                    <a:pos x="10" y="209"/>
                  </a:cxn>
                  <a:cxn ang="0">
                    <a:pos x="14" y="184"/>
                  </a:cxn>
                  <a:cxn ang="0">
                    <a:pos x="21" y="161"/>
                  </a:cxn>
                  <a:cxn ang="0">
                    <a:pos x="35" y="112"/>
                  </a:cxn>
                  <a:cxn ang="0">
                    <a:pos x="35" y="112"/>
                  </a:cxn>
                  <a:cxn ang="0">
                    <a:pos x="42" y="89"/>
                  </a:cxn>
                  <a:cxn ang="0">
                    <a:pos x="47" y="66"/>
                  </a:cxn>
                  <a:cxn ang="0">
                    <a:pos x="47" y="66"/>
                  </a:cxn>
                  <a:cxn ang="0">
                    <a:pos x="50" y="51"/>
                  </a:cxn>
                  <a:cxn ang="0">
                    <a:pos x="53" y="36"/>
                  </a:cxn>
                  <a:cxn ang="0">
                    <a:pos x="55" y="27"/>
                  </a:cxn>
                  <a:cxn ang="0">
                    <a:pos x="58" y="20"/>
                  </a:cxn>
                  <a:cxn ang="0">
                    <a:pos x="61" y="13"/>
                  </a:cxn>
                  <a:cxn ang="0">
                    <a:pos x="65" y="8"/>
                  </a:cxn>
                  <a:cxn ang="0">
                    <a:pos x="65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4" y="1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6" h="212">
                    <a:moveTo>
                      <a:pt x="58" y="1"/>
                    </a:moveTo>
                    <a:lnTo>
                      <a:pt x="58" y="1"/>
                    </a:lnTo>
                    <a:lnTo>
                      <a:pt x="52" y="10"/>
                    </a:lnTo>
                    <a:lnTo>
                      <a:pt x="48" y="20"/>
                    </a:lnTo>
                    <a:lnTo>
                      <a:pt x="44" y="31"/>
                    </a:lnTo>
                    <a:lnTo>
                      <a:pt x="41" y="42"/>
                    </a:lnTo>
                    <a:lnTo>
                      <a:pt x="36" y="66"/>
                    </a:lnTo>
                    <a:lnTo>
                      <a:pt x="32" y="87"/>
                    </a:lnTo>
                    <a:lnTo>
                      <a:pt x="32" y="87"/>
                    </a:lnTo>
                    <a:lnTo>
                      <a:pt x="24" y="117"/>
                    </a:lnTo>
                    <a:lnTo>
                      <a:pt x="15" y="147"/>
                    </a:lnTo>
                    <a:lnTo>
                      <a:pt x="6" y="176"/>
                    </a:lnTo>
                    <a:lnTo>
                      <a:pt x="3" y="192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9"/>
                    </a:lnTo>
                    <a:lnTo>
                      <a:pt x="1" y="210"/>
                    </a:lnTo>
                    <a:lnTo>
                      <a:pt x="4" y="212"/>
                    </a:lnTo>
                    <a:lnTo>
                      <a:pt x="5" y="212"/>
                    </a:lnTo>
                    <a:lnTo>
                      <a:pt x="8" y="212"/>
                    </a:lnTo>
                    <a:lnTo>
                      <a:pt x="9" y="211"/>
                    </a:lnTo>
                    <a:lnTo>
                      <a:pt x="10" y="209"/>
                    </a:lnTo>
                    <a:lnTo>
                      <a:pt x="10" y="209"/>
                    </a:lnTo>
                    <a:lnTo>
                      <a:pt x="14" y="184"/>
                    </a:lnTo>
                    <a:lnTo>
                      <a:pt x="21" y="161"/>
                    </a:lnTo>
                    <a:lnTo>
                      <a:pt x="35" y="112"/>
                    </a:lnTo>
                    <a:lnTo>
                      <a:pt x="35" y="112"/>
                    </a:lnTo>
                    <a:lnTo>
                      <a:pt x="42" y="89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50" y="51"/>
                    </a:lnTo>
                    <a:lnTo>
                      <a:pt x="53" y="36"/>
                    </a:lnTo>
                    <a:lnTo>
                      <a:pt x="55" y="27"/>
                    </a:lnTo>
                    <a:lnTo>
                      <a:pt x="58" y="20"/>
                    </a:lnTo>
                    <a:lnTo>
                      <a:pt x="61" y="13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4" y="1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" name="Freeform 730"/>
              <p:cNvSpPr/>
              <p:nvPr/>
            </p:nvSpPr>
            <p:spPr bwMode="auto">
              <a:xfrm>
                <a:off x="5664201" y="4646613"/>
                <a:ext cx="25400" cy="76200"/>
              </a:xfrm>
              <a:custGeom>
                <a:avLst/>
                <a:gdLst/>
                <a:ahLst/>
                <a:cxnLst>
                  <a:cxn ang="0">
                    <a:pos x="37" y="4"/>
                  </a:cxn>
                  <a:cxn ang="0">
                    <a:pos x="37" y="4"/>
                  </a:cxn>
                  <a:cxn ang="0">
                    <a:pos x="36" y="12"/>
                  </a:cxn>
                  <a:cxn ang="0">
                    <a:pos x="35" y="21"/>
                  </a:cxn>
                  <a:cxn ang="0">
                    <a:pos x="30" y="35"/>
                  </a:cxn>
                  <a:cxn ang="0">
                    <a:pos x="25" y="51"/>
                  </a:cxn>
                  <a:cxn ang="0">
                    <a:pos x="20" y="66"/>
                  </a:cxn>
                  <a:cxn ang="0">
                    <a:pos x="20" y="66"/>
                  </a:cxn>
                  <a:cxn ang="0">
                    <a:pos x="15" y="84"/>
                  </a:cxn>
                  <a:cxn ang="0">
                    <a:pos x="9" y="101"/>
                  </a:cxn>
                  <a:cxn ang="0">
                    <a:pos x="4" y="119"/>
                  </a:cxn>
                  <a:cxn ang="0">
                    <a:pos x="0" y="136"/>
                  </a:cxn>
                  <a:cxn ang="0">
                    <a:pos x="0" y="136"/>
                  </a:cxn>
                  <a:cxn ang="0">
                    <a:pos x="0" y="139"/>
                  </a:cxn>
                  <a:cxn ang="0">
                    <a:pos x="1" y="140"/>
                  </a:cxn>
                  <a:cxn ang="0">
                    <a:pos x="2" y="142"/>
                  </a:cxn>
                  <a:cxn ang="0">
                    <a:pos x="3" y="142"/>
                  </a:cxn>
                  <a:cxn ang="0">
                    <a:pos x="5" y="142"/>
                  </a:cxn>
                  <a:cxn ang="0">
                    <a:pos x="7" y="142"/>
                  </a:cxn>
                  <a:cxn ang="0">
                    <a:pos x="8" y="141"/>
                  </a:cxn>
                  <a:cxn ang="0">
                    <a:pos x="9" y="139"/>
                  </a:cxn>
                  <a:cxn ang="0">
                    <a:pos x="9" y="139"/>
                  </a:cxn>
                  <a:cxn ang="0">
                    <a:pos x="13" y="121"/>
                  </a:cxn>
                  <a:cxn ang="0">
                    <a:pos x="18" y="103"/>
                  </a:cxn>
                  <a:cxn ang="0">
                    <a:pos x="29" y="69"/>
                  </a:cxn>
                  <a:cxn ang="0">
                    <a:pos x="29" y="69"/>
                  </a:cxn>
                  <a:cxn ang="0">
                    <a:pos x="34" y="53"/>
                  </a:cxn>
                  <a:cxn ang="0">
                    <a:pos x="40" y="37"/>
                  </a:cxn>
                  <a:cxn ang="0">
                    <a:pos x="44" y="21"/>
                  </a:cxn>
                  <a:cxn ang="0">
                    <a:pos x="46" y="12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7" y="4"/>
                  </a:cxn>
                  <a:cxn ang="0">
                    <a:pos x="37" y="4"/>
                  </a:cxn>
                </a:cxnLst>
                <a:rect l="0" t="0" r="r" b="b"/>
                <a:pathLst>
                  <a:path w="47" h="142">
                    <a:moveTo>
                      <a:pt x="37" y="4"/>
                    </a:moveTo>
                    <a:lnTo>
                      <a:pt x="37" y="4"/>
                    </a:lnTo>
                    <a:lnTo>
                      <a:pt x="36" y="12"/>
                    </a:lnTo>
                    <a:lnTo>
                      <a:pt x="35" y="21"/>
                    </a:lnTo>
                    <a:lnTo>
                      <a:pt x="30" y="35"/>
                    </a:lnTo>
                    <a:lnTo>
                      <a:pt x="25" y="51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5" y="84"/>
                    </a:lnTo>
                    <a:lnTo>
                      <a:pt x="9" y="101"/>
                    </a:lnTo>
                    <a:lnTo>
                      <a:pt x="4" y="119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1" y="140"/>
                    </a:lnTo>
                    <a:lnTo>
                      <a:pt x="2" y="142"/>
                    </a:lnTo>
                    <a:lnTo>
                      <a:pt x="3" y="142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8" y="141"/>
                    </a:lnTo>
                    <a:lnTo>
                      <a:pt x="9" y="139"/>
                    </a:lnTo>
                    <a:lnTo>
                      <a:pt x="9" y="139"/>
                    </a:lnTo>
                    <a:lnTo>
                      <a:pt x="13" y="121"/>
                    </a:lnTo>
                    <a:lnTo>
                      <a:pt x="18" y="103"/>
                    </a:lnTo>
                    <a:lnTo>
                      <a:pt x="29" y="69"/>
                    </a:lnTo>
                    <a:lnTo>
                      <a:pt x="29" y="69"/>
                    </a:lnTo>
                    <a:lnTo>
                      <a:pt x="34" y="53"/>
                    </a:lnTo>
                    <a:lnTo>
                      <a:pt x="40" y="37"/>
                    </a:lnTo>
                    <a:lnTo>
                      <a:pt x="44" y="21"/>
                    </a:lnTo>
                    <a:lnTo>
                      <a:pt x="46" y="1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" name="Freeform 731"/>
              <p:cNvSpPr/>
              <p:nvPr/>
            </p:nvSpPr>
            <p:spPr bwMode="auto">
              <a:xfrm>
                <a:off x="5680076" y="4684713"/>
                <a:ext cx="19050" cy="61913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6" y="9"/>
                  </a:cxn>
                  <a:cxn ang="0">
                    <a:pos x="22" y="15"/>
                  </a:cxn>
                  <a:cxn ang="0">
                    <a:pos x="17" y="28"/>
                  </a:cxn>
                  <a:cxn ang="0">
                    <a:pos x="13" y="42"/>
                  </a:cxn>
                  <a:cxn ang="0">
                    <a:pos x="11" y="56"/>
                  </a:cxn>
                  <a:cxn ang="0">
                    <a:pos x="7" y="86"/>
                  </a:cxn>
                  <a:cxn ang="0">
                    <a:pos x="4" y="99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3" y="119"/>
                  </a:cxn>
                  <a:cxn ang="0">
                    <a:pos x="7" y="119"/>
                  </a:cxn>
                  <a:cxn ang="0">
                    <a:pos x="8" y="118"/>
                  </a:cxn>
                  <a:cxn ang="0">
                    <a:pos x="9" y="116"/>
                  </a:cxn>
                  <a:cxn ang="0">
                    <a:pos x="9" y="116"/>
                  </a:cxn>
                  <a:cxn ang="0">
                    <a:pos x="13" y="104"/>
                  </a:cxn>
                  <a:cxn ang="0">
                    <a:pos x="15" y="89"/>
                  </a:cxn>
                  <a:cxn ang="0">
                    <a:pos x="19" y="61"/>
                  </a:cxn>
                  <a:cxn ang="0">
                    <a:pos x="21" y="47"/>
                  </a:cxn>
                  <a:cxn ang="0">
                    <a:pos x="24" y="33"/>
                  </a:cxn>
                  <a:cxn ang="0">
                    <a:pos x="30" y="21"/>
                  </a:cxn>
                  <a:cxn ang="0">
                    <a:pos x="33" y="15"/>
                  </a:cxn>
                  <a:cxn ang="0">
                    <a:pos x="37" y="10"/>
                  </a:cxn>
                  <a:cxn ang="0">
                    <a:pos x="37" y="10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38" h="119">
                    <a:moveTo>
                      <a:pt x="30" y="2"/>
                    </a:moveTo>
                    <a:lnTo>
                      <a:pt x="30" y="2"/>
                    </a:lnTo>
                    <a:lnTo>
                      <a:pt x="26" y="9"/>
                    </a:lnTo>
                    <a:lnTo>
                      <a:pt x="22" y="15"/>
                    </a:lnTo>
                    <a:lnTo>
                      <a:pt x="17" y="28"/>
                    </a:lnTo>
                    <a:lnTo>
                      <a:pt x="13" y="42"/>
                    </a:lnTo>
                    <a:lnTo>
                      <a:pt x="11" y="56"/>
                    </a:lnTo>
                    <a:lnTo>
                      <a:pt x="7" y="86"/>
                    </a:lnTo>
                    <a:lnTo>
                      <a:pt x="4" y="99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3" y="119"/>
                    </a:lnTo>
                    <a:lnTo>
                      <a:pt x="7" y="119"/>
                    </a:lnTo>
                    <a:lnTo>
                      <a:pt x="8" y="118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13" y="104"/>
                    </a:lnTo>
                    <a:lnTo>
                      <a:pt x="15" y="89"/>
                    </a:lnTo>
                    <a:lnTo>
                      <a:pt x="19" y="61"/>
                    </a:lnTo>
                    <a:lnTo>
                      <a:pt x="21" y="47"/>
                    </a:lnTo>
                    <a:lnTo>
                      <a:pt x="24" y="33"/>
                    </a:lnTo>
                    <a:lnTo>
                      <a:pt x="30" y="21"/>
                    </a:lnTo>
                    <a:lnTo>
                      <a:pt x="33" y="15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" name="Freeform 732"/>
              <p:cNvSpPr/>
              <p:nvPr/>
            </p:nvSpPr>
            <p:spPr bwMode="auto">
              <a:xfrm>
                <a:off x="5694363" y="4205288"/>
                <a:ext cx="63500" cy="346075"/>
              </a:xfrm>
              <a:custGeom>
                <a:avLst/>
                <a:gdLst/>
                <a:ahLst/>
                <a:cxnLst>
                  <a:cxn ang="0">
                    <a:pos x="111" y="4"/>
                  </a:cxn>
                  <a:cxn ang="0">
                    <a:pos x="100" y="44"/>
                  </a:cxn>
                  <a:cxn ang="0">
                    <a:pos x="91" y="83"/>
                  </a:cxn>
                  <a:cxn ang="0">
                    <a:pos x="81" y="165"/>
                  </a:cxn>
                  <a:cxn ang="0">
                    <a:pos x="78" y="186"/>
                  </a:cxn>
                  <a:cxn ang="0">
                    <a:pos x="69" y="230"/>
                  </a:cxn>
                  <a:cxn ang="0">
                    <a:pos x="64" y="250"/>
                  </a:cxn>
                  <a:cxn ang="0">
                    <a:pos x="58" y="272"/>
                  </a:cxn>
                  <a:cxn ang="0">
                    <a:pos x="51" y="319"/>
                  </a:cxn>
                  <a:cxn ang="0">
                    <a:pos x="47" y="341"/>
                  </a:cxn>
                  <a:cxn ang="0">
                    <a:pos x="32" y="412"/>
                  </a:cxn>
                  <a:cxn ang="0">
                    <a:pos x="20" y="482"/>
                  </a:cxn>
                  <a:cxn ang="0">
                    <a:pos x="17" y="506"/>
                  </a:cxn>
                  <a:cxn ang="0">
                    <a:pos x="7" y="550"/>
                  </a:cxn>
                  <a:cxn ang="0">
                    <a:pos x="2" y="573"/>
                  </a:cxn>
                  <a:cxn ang="0">
                    <a:pos x="0" y="591"/>
                  </a:cxn>
                  <a:cxn ang="0">
                    <a:pos x="1" y="631"/>
                  </a:cxn>
                  <a:cxn ang="0">
                    <a:pos x="2" y="650"/>
                  </a:cxn>
                  <a:cxn ang="0">
                    <a:pos x="3" y="653"/>
                  </a:cxn>
                  <a:cxn ang="0">
                    <a:pos x="6" y="654"/>
                  </a:cxn>
                  <a:cxn ang="0">
                    <a:pos x="10" y="653"/>
                  </a:cxn>
                  <a:cxn ang="0">
                    <a:pos x="11" y="650"/>
                  </a:cxn>
                  <a:cxn ang="0">
                    <a:pos x="10" y="608"/>
                  </a:cxn>
                  <a:cxn ang="0">
                    <a:pos x="11" y="577"/>
                  </a:cxn>
                  <a:cxn ang="0">
                    <a:pos x="12" y="567"/>
                  </a:cxn>
                  <a:cxn ang="0">
                    <a:pos x="22" y="528"/>
                  </a:cxn>
                  <a:cxn ang="0">
                    <a:pos x="28" y="498"/>
                  </a:cxn>
                  <a:cxn ang="0">
                    <a:pos x="29" y="489"/>
                  </a:cxn>
                  <a:cxn ang="0">
                    <a:pos x="35" y="454"/>
                  </a:cxn>
                  <a:cxn ang="0">
                    <a:pos x="41" y="420"/>
                  </a:cxn>
                  <a:cxn ang="0">
                    <a:pos x="51" y="362"/>
                  </a:cxn>
                  <a:cxn ang="0">
                    <a:pos x="56" y="343"/>
                  </a:cxn>
                  <a:cxn ang="0">
                    <a:pos x="65" y="303"/>
                  </a:cxn>
                  <a:cxn ang="0">
                    <a:pos x="71" y="262"/>
                  </a:cxn>
                  <a:cxn ang="0">
                    <a:pos x="80" y="219"/>
                  </a:cxn>
                  <a:cxn ang="0">
                    <a:pos x="88" y="176"/>
                  </a:cxn>
                  <a:cxn ang="0">
                    <a:pos x="95" y="134"/>
                  </a:cxn>
                  <a:cxn ang="0">
                    <a:pos x="104" y="70"/>
                  </a:cxn>
                  <a:cxn ang="0">
                    <a:pos x="113" y="27"/>
                  </a:cxn>
                  <a:cxn ang="0">
                    <a:pos x="119" y="7"/>
                  </a:cxn>
                  <a:cxn ang="0">
                    <a:pos x="119" y="3"/>
                  </a:cxn>
                  <a:cxn ang="0">
                    <a:pos x="116" y="0"/>
                  </a:cxn>
                  <a:cxn ang="0">
                    <a:pos x="113" y="2"/>
                  </a:cxn>
                  <a:cxn ang="0">
                    <a:pos x="111" y="4"/>
                  </a:cxn>
                </a:cxnLst>
                <a:rect l="0" t="0" r="r" b="b"/>
                <a:pathLst>
                  <a:path w="120" h="654">
                    <a:moveTo>
                      <a:pt x="111" y="4"/>
                    </a:moveTo>
                    <a:lnTo>
                      <a:pt x="111" y="4"/>
                    </a:lnTo>
                    <a:lnTo>
                      <a:pt x="104" y="24"/>
                    </a:lnTo>
                    <a:lnTo>
                      <a:pt x="100" y="44"/>
                    </a:lnTo>
                    <a:lnTo>
                      <a:pt x="96" y="63"/>
                    </a:lnTo>
                    <a:lnTo>
                      <a:pt x="91" y="83"/>
                    </a:lnTo>
                    <a:lnTo>
                      <a:pt x="86" y="123"/>
                    </a:lnTo>
                    <a:lnTo>
                      <a:pt x="81" y="165"/>
                    </a:lnTo>
                    <a:lnTo>
                      <a:pt x="81" y="165"/>
                    </a:lnTo>
                    <a:lnTo>
                      <a:pt x="78" y="186"/>
                    </a:lnTo>
                    <a:lnTo>
                      <a:pt x="74" y="208"/>
                    </a:lnTo>
                    <a:lnTo>
                      <a:pt x="69" y="230"/>
                    </a:lnTo>
                    <a:lnTo>
                      <a:pt x="64" y="250"/>
                    </a:lnTo>
                    <a:lnTo>
                      <a:pt x="64" y="250"/>
                    </a:lnTo>
                    <a:lnTo>
                      <a:pt x="60" y="262"/>
                    </a:lnTo>
                    <a:lnTo>
                      <a:pt x="58" y="272"/>
                    </a:lnTo>
                    <a:lnTo>
                      <a:pt x="54" y="296"/>
                    </a:lnTo>
                    <a:lnTo>
                      <a:pt x="51" y="319"/>
                    </a:lnTo>
                    <a:lnTo>
                      <a:pt x="47" y="341"/>
                    </a:lnTo>
                    <a:lnTo>
                      <a:pt x="47" y="341"/>
                    </a:lnTo>
                    <a:lnTo>
                      <a:pt x="39" y="375"/>
                    </a:lnTo>
                    <a:lnTo>
                      <a:pt x="32" y="412"/>
                    </a:lnTo>
                    <a:lnTo>
                      <a:pt x="25" y="447"/>
                    </a:lnTo>
                    <a:lnTo>
                      <a:pt x="20" y="482"/>
                    </a:lnTo>
                    <a:lnTo>
                      <a:pt x="20" y="482"/>
                    </a:lnTo>
                    <a:lnTo>
                      <a:pt x="17" y="506"/>
                    </a:lnTo>
                    <a:lnTo>
                      <a:pt x="12" y="527"/>
                    </a:lnTo>
                    <a:lnTo>
                      <a:pt x="7" y="550"/>
                    </a:lnTo>
                    <a:lnTo>
                      <a:pt x="2" y="573"/>
                    </a:lnTo>
                    <a:lnTo>
                      <a:pt x="2" y="573"/>
                    </a:lnTo>
                    <a:lnTo>
                      <a:pt x="1" y="582"/>
                    </a:lnTo>
                    <a:lnTo>
                      <a:pt x="0" y="591"/>
                    </a:lnTo>
                    <a:lnTo>
                      <a:pt x="0" y="611"/>
                    </a:lnTo>
                    <a:lnTo>
                      <a:pt x="1" y="631"/>
                    </a:lnTo>
                    <a:lnTo>
                      <a:pt x="2" y="650"/>
                    </a:lnTo>
                    <a:lnTo>
                      <a:pt x="2" y="650"/>
                    </a:lnTo>
                    <a:lnTo>
                      <a:pt x="2" y="652"/>
                    </a:lnTo>
                    <a:lnTo>
                      <a:pt x="3" y="653"/>
                    </a:lnTo>
                    <a:lnTo>
                      <a:pt x="5" y="654"/>
                    </a:lnTo>
                    <a:lnTo>
                      <a:pt x="6" y="654"/>
                    </a:lnTo>
                    <a:lnTo>
                      <a:pt x="8" y="654"/>
                    </a:lnTo>
                    <a:lnTo>
                      <a:pt x="10" y="653"/>
                    </a:lnTo>
                    <a:lnTo>
                      <a:pt x="11" y="652"/>
                    </a:lnTo>
                    <a:lnTo>
                      <a:pt x="11" y="650"/>
                    </a:lnTo>
                    <a:lnTo>
                      <a:pt x="11" y="650"/>
                    </a:lnTo>
                    <a:lnTo>
                      <a:pt x="10" y="608"/>
                    </a:lnTo>
                    <a:lnTo>
                      <a:pt x="10" y="587"/>
                    </a:lnTo>
                    <a:lnTo>
                      <a:pt x="11" y="577"/>
                    </a:lnTo>
                    <a:lnTo>
                      <a:pt x="12" y="567"/>
                    </a:lnTo>
                    <a:lnTo>
                      <a:pt x="12" y="567"/>
                    </a:lnTo>
                    <a:lnTo>
                      <a:pt x="17" y="548"/>
                    </a:lnTo>
                    <a:lnTo>
                      <a:pt x="22" y="528"/>
                    </a:lnTo>
                    <a:lnTo>
                      <a:pt x="27" y="509"/>
                    </a:lnTo>
                    <a:lnTo>
                      <a:pt x="28" y="498"/>
                    </a:lnTo>
                    <a:lnTo>
                      <a:pt x="29" y="489"/>
                    </a:lnTo>
                    <a:lnTo>
                      <a:pt x="29" y="489"/>
                    </a:lnTo>
                    <a:lnTo>
                      <a:pt x="32" y="471"/>
                    </a:lnTo>
                    <a:lnTo>
                      <a:pt x="35" y="454"/>
                    </a:lnTo>
                    <a:lnTo>
                      <a:pt x="41" y="420"/>
                    </a:lnTo>
                    <a:lnTo>
                      <a:pt x="41" y="420"/>
                    </a:lnTo>
                    <a:lnTo>
                      <a:pt x="47" y="382"/>
                    </a:lnTo>
                    <a:lnTo>
                      <a:pt x="51" y="362"/>
                    </a:lnTo>
                    <a:lnTo>
                      <a:pt x="56" y="343"/>
                    </a:lnTo>
                    <a:lnTo>
                      <a:pt x="56" y="343"/>
                    </a:lnTo>
                    <a:lnTo>
                      <a:pt x="60" y="324"/>
                    </a:lnTo>
                    <a:lnTo>
                      <a:pt x="65" y="303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5" y="240"/>
                    </a:lnTo>
                    <a:lnTo>
                      <a:pt x="80" y="219"/>
                    </a:lnTo>
                    <a:lnTo>
                      <a:pt x="84" y="198"/>
                    </a:lnTo>
                    <a:lnTo>
                      <a:pt x="88" y="176"/>
                    </a:lnTo>
                    <a:lnTo>
                      <a:pt x="88" y="176"/>
                    </a:lnTo>
                    <a:lnTo>
                      <a:pt x="95" y="134"/>
                    </a:lnTo>
                    <a:lnTo>
                      <a:pt x="100" y="90"/>
                    </a:lnTo>
                    <a:lnTo>
                      <a:pt x="104" y="70"/>
                    </a:lnTo>
                    <a:lnTo>
                      <a:pt x="108" y="48"/>
                    </a:lnTo>
                    <a:lnTo>
                      <a:pt x="113" y="2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20" y="5"/>
                    </a:lnTo>
                    <a:lnTo>
                      <a:pt x="119" y="3"/>
                    </a:lnTo>
                    <a:lnTo>
                      <a:pt x="118" y="2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2" y="3"/>
                    </a:lnTo>
                    <a:lnTo>
                      <a:pt x="111" y="4"/>
                    </a:lnTo>
                    <a:lnTo>
                      <a:pt x="11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" name="Freeform 733"/>
              <p:cNvSpPr/>
              <p:nvPr/>
            </p:nvSpPr>
            <p:spPr bwMode="auto">
              <a:xfrm>
                <a:off x="5746751" y="4235450"/>
                <a:ext cx="46038" cy="26035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0" y="31"/>
                  </a:cxn>
                  <a:cxn ang="0">
                    <a:pos x="69" y="60"/>
                  </a:cxn>
                  <a:cxn ang="0">
                    <a:pos x="70" y="106"/>
                  </a:cxn>
                  <a:cxn ang="0">
                    <a:pos x="70" y="120"/>
                  </a:cxn>
                  <a:cxn ang="0">
                    <a:pos x="65" y="152"/>
                  </a:cxn>
                  <a:cxn ang="0">
                    <a:pos x="50" y="215"/>
                  </a:cxn>
                  <a:cxn ang="0">
                    <a:pos x="44" y="248"/>
                  </a:cxn>
                  <a:cxn ang="0">
                    <a:pos x="40" y="279"/>
                  </a:cxn>
                  <a:cxn ang="0">
                    <a:pos x="30" y="342"/>
                  </a:cxn>
                  <a:cxn ang="0">
                    <a:pos x="21" y="373"/>
                  </a:cxn>
                  <a:cxn ang="0">
                    <a:pos x="7" y="430"/>
                  </a:cxn>
                  <a:cxn ang="0">
                    <a:pos x="1" y="473"/>
                  </a:cxn>
                  <a:cxn ang="0">
                    <a:pos x="0" y="488"/>
                  </a:cxn>
                  <a:cxn ang="0">
                    <a:pos x="2" y="491"/>
                  </a:cxn>
                  <a:cxn ang="0">
                    <a:pos x="5" y="492"/>
                  </a:cxn>
                  <a:cxn ang="0">
                    <a:pos x="8" y="491"/>
                  </a:cxn>
                  <a:cxn ang="0">
                    <a:pos x="9" y="488"/>
                  </a:cxn>
                  <a:cxn ang="0">
                    <a:pos x="10" y="472"/>
                  </a:cxn>
                  <a:cxn ang="0">
                    <a:pos x="17" y="428"/>
                  </a:cxn>
                  <a:cxn ang="0">
                    <a:pos x="33" y="369"/>
                  </a:cxn>
                  <a:cxn ang="0">
                    <a:pos x="40" y="341"/>
                  </a:cxn>
                  <a:cxn ang="0">
                    <a:pos x="49" y="284"/>
                  </a:cxn>
                  <a:cxn ang="0">
                    <a:pos x="53" y="256"/>
                  </a:cxn>
                  <a:cxn ang="0">
                    <a:pos x="58" y="224"/>
                  </a:cxn>
                  <a:cxn ang="0">
                    <a:pos x="72" y="161"/>
                  </a:cxn>
                  <a:cxn ang="0">
                    <a:pos x="78" y="129"/>
                  </a:cxn>
                  <a:cxn ang="0">
                    <a:pos x="80" y="103"/>
                  </a:cxn>
                  <a:cxn ang="0">
                    <a:pos x="80" y="76"/>
                  </a:cxn>
                  <a:cxn ang="0">
                    <a:pos x="81" y="22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83" y="0"/>
                  </a:cxn>
                  <a:cxn ang="0">
                    <a:pos x="78" y="0"/>
                  </a:cxn>
                  <a:cxn ang="0">
                    <a:pos x="76" y="2"/>
                  </a:cxn>
                </a:cxnLst>
                <a:rect l="0" t="0" r="r" b="b"/>
                <a:pathLst>
                  <a:path w="85" h="492">
                    <a:moveTo>
                      <a:pt x="76" y="2"/>
                    </a:moveTo>
                    <a:lnTo>
                      <a:pt x="76" y="2"/>
                    </a:lnTo>
                    <a:lnTo>
                      <a:pt x="72" y="17"/>
                    </a:lnTo>
                    <a:lnTo>
                      <a:pt x="70" y="31"/>
                    </a:lnTo>
                    <a:lnTo>
                      <a:pt x="69" y="46"/>
                    </a:lnTo>
                    <a:lnTo>
                      <a:pt x="69" y="60"/>
                    </a:lnTo>
                    <a:lnTo>
                      <a:pt x="70" y="91"/>
                    </a:lnTo>
                    <a:lnTo>
                      <a:pt x="70" y="106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68" y="136"/>
                    </a:lnTo>
                    <a:lnTo>
                      <a:pt x="65" y="152"/>
                    </a:lnTo>
                    <a:lnTo>
                      <a:pt x="58" y="184"/>
                    </a:lnTo>
                    <a:lnTo>
                      <a:pt x="50" y="215"/>
                    </a:lnTo>
                    <a:lnTo>
                      <a:pt x="47" y="232"/>
                    </a:lnTo>
                    <a:lnTo>
                      <a:pt x="44" y="248"/>
                    </a:lnTo>
                    <a:lnTo>
                      <a:pt x="44" y="248"/>
                    </a:lnTo>
                    <a:lnTo>
                      <a:pt x="40" y="279"/>
                    </a:lnTo>
                    <a:lnTo>
                      <a:pt x="36" y="311"/>
                    </a:lnTo>
                    <a:lnTo>
                      <a:pt x="30" y="342"/>
                    </a:lnTo>
                    <a:lnTo>
                      <a:pt x="21" y="373"/>
                    </a:lnTo>
                    <a:lnTo>
                      <a:pt x="21" y="373"/>
                    </a:lnTo>
                    <a:lnTo>
                      <a:pt x="14" y="401"/>
                    </a:lnTo>
                    <a:lnTo>
                      <a:pt x="7" y="430"/>
                    </a:lnTo>
                    <a:lnTo>
                      <a:pt x="3" y="459"/>
                    </a:lnTo>
                    <a:lnTo>
                      <a:pt x="1" y="473"/>
                    </a:lnTo>
                    <a:lnTo>
                      <a:pt x="0" y="488"/>
                    </a:lnTo>
                    <a:lnTo>
                      <a:pt x="0" y="488"/>
                    </a:lnTo>
                    <a:lnTo>
                      <a:pt x="1" y="490"/>
                    </a:lnTo>
                    <a:lnTo>
                      <a:pt x="2" y="491"/>
                    </a:lnTo>
                    <a:lnTo>
                      <a:pt x="3" y="492"/>
                    </a:lnTo>
                    <a:lnTo>
                      <a:pt x="5" y="492"/>
                    </a:lnTo>
                    <a:lnTo>
                      <a:pt x="6" y="492"/>
                    </a:lnTo>
                    <a:lnTo>
                      <a:pt x="8" y="491"/>
                    </a:lnTo>
                    <a:lnTo>
                      <a:pt x="9" y="490"/>
                    </a:lnTo>
                    <a:lnTo>
                      <a:pt x="9" y="488"/>
                    </a:lnTo>
                    <a:lnTo>
                      <a:pt x="9" y="488"/>
                    </a:lnTo>
                    <a:lnTo>
                      <a:pt x="10" y="472"/>
                    </a:lnTo>
                    <a:lnTo>
                      <a:pt x="12" y="458"/>
                    </a:lnTo>
                    <a:lnTo>
                      <a:pt x="17" y="428"/>
                    </a:lnTo>
                    <a:lnTo>
                      <a:pt x="25" y="398"/>
                    </a:lnTo>
                    <a:lnTo>
                      <a:pt x="33" y="369"/>
                    </a:lnTo>
                    <a:lnTo>
                      <a:pt x="33" y="369"/>
                    </a:lnTo>
                    <a:lnTo>
                      <a:pt x="40" y="341"/>
                    </a:lnTo>
                    <a:lnTo>
                      <a:pt x="45" y="313"/>
                    </a:lnTo>
                    <a:lnTo>
                      <a:pt x="49" y="284"/>
                    </a:lnTo>
                    <a:lnTo>
                      <a:pt x="53" y="256"/>
                    </a:lnTo>
                    <a:lnTo>
                      <a:pt x="53" y="256"/>
                    </a:lnTo>
                    <a:lnTo>
                      <a:pt x="55" y="240"/>
                    </a:lnTo>
                    <a:lnTo>
                      <a:pt x="58" y="224"/>
                    </a:lnTo>
                    <a:lnTo>
                      <a:pt x="65" y="192"/>
                    </a:lnTo>
                    <a:lnTo>
                      <a:pt x="72" y="161"/>
                    </a:lnTo>
                    <a:lnTo>
                      <a:pt x="78" y="129"/>
                    </a:lnTo>
                    <a:lnTo>
                      <a:pt x="78" y="129"/>
                    </a:lnTo>
                    <a:lnTo>
                      <a:pt x="79" y="116"/>
                    </a:lnTo>
                    <a:lnTo>
                      <a:pt x="80" y="103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40"/>
                    </a:lnTo>
                    <a:lnTo>
                      <a:pt x="81" y="22"/>
                    </a:lnTo>
                    <a:lnTo>
                      <a:pt x="82" y="14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" name="Freeform 734"/>
              <p:cNvSpPr/>
              <p:nvPr/>
            </p:nvSpPr>
            <p:spPr bwMode="auto">
              <a:xfrm>
                <a:off x="5780088" y="4264025"/>
                <a:ext cx="34925" cy="19685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6" y="51"/>
                  </a:cxn>
                  <a:cxn ang="0">
                    <a:pos x="52" y="96"/>
                  </a:cxn>
                  <a:cxn ang="0">
                    <a:pos x="47" y="141"/>
                  </a:cxn>
                  <a:cxn ang="0">
                    <a:pos x="41" y="187"/>
                  </a:cxn>
                  <a:cxn ang="0">
                    <a:pos x="41" y="187"/>
                  </a:cxn>
                  <a:cxn ang="0">
                    <a:pos x="37" y="210"/>
                  </a:cxn>
                  <a:cxn ang="0">
                    <a:pos x="32" y="232"/>
                  </a:cxn>
                  <a:cxn ang="0">
                    <a:pos x="20" y="278"/>
                  </a:cxn>
                  <a:cxn ang="0">
                    <a:pos x="9" y="322"/>
                  </a:cxn>
                  <a:cxn ang="0">
                    <a:pos x="4" y="345"/>
                  </a:cxn>
                  <a:cxn ang="0">
                    <a:pos x="0" y="368"/>
                  </a:cxn>
                  <a:cxn ang="0">
                    <a:pos x="0" y="368"/>
                  </a:cxn>
                  <a:cxn ang="0">
                    <a:pos x="0" y="370"/>
                  </a:cxn>
                  <a:cxn ang="0">
                    <a:pos x="1" y="372"/>
                  </a:cxn>
                  <a:cxn ang="0">
                    <a:pos x="4" y="374"/>
                  </a:cxn>
                  <a:cxn ang="0">
                    <a:pos x="5" y="374"/>
                  </a:cxn>
                  <a:cxn ang="0">
                    <a:pos x="7" y="374"/>
                  </a:cxn>
                  <a:cxn ang="0">
                    <a:pos x="8" y="373"/>
                  </a:cxn>
                  <a:cxn ang="0">
                    <a:pos x="9" y="371"/>
                  </a:cxn>
                  <a:cxn ang="0">
                    <a:pos x="9" y="371"/>
                  </a:cxn>
                  <a:cxn ang="0">
                    <a:pos x="13" y="348"/>
                  </a:cxn>
                  <a:cxn ang="0">
                    <a:pos x="18" y="325"/>
                  </a:cxn>
                  <a:cxn ang="0">
                    <a:pos x="30" y="280"/>
                  </a:cxn>
                  <a:cxn ang="0">
                    <a:pos x="41" y="235"/>
                  </a:cxn>
                  <a:cxn ang="0">
                    <a:pos x="46" y="213"/>
                  </a:cxn>
                  <a:cxn ang="0">
                    <a:pos x="50" y="190"/>
                  </a:cxn>
                  <a:cxn ang="0">
                    <a:pos x="50" y="190"/>
                  </a:cxn>
                  <a:cxn ang="0">
                    <a:pos x="58" y="144"/>
                  </a:cxn>
                  <a:cxn ang="0">
                    <a:pos x="62" y="97"/>
                  </a:cxn>
                  <a:cxn ang="0">
                    <a:pos x="65" y="51"/>
                  </a:cxn>
                  <a:cxn ang="0">
                    <a:pos x="66" y="4"/>
                  </a:cxn>
                  <a:cxn ang="0">
                    <a:pos x="66" y="4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7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6" h="374">
                    <a:moveTo>
                      <a:pt x="57" y="4"/>
                    </a:moveTo>
                    <a:lnTo>
                      <a:pt x="57" y="4"/>
                    </a:lnTo>
                    <a:lnTo>
                      <a:pt x="56" y="51"/>
                    </a:lnTo>
                    <a:lnTo>
                      <a:pt x="52" y="96"/>
                    </a:lnTo>
                    <a:lnTo>
                      <a:pt x="47" y="141"/>
                    </a:lnTo>
                    <a:lnTo>
                      <a:pt x="41" y="187"/>
                    </a:lnTo>
                    <a:lnTo>
                      <a:pt x="41" y="187"/>
                    </a:lnTo>
                    <a:lnTo>
                      <a:pt x="37" y="210"/>
                    </a:lnTo>
                    <a:lnTo>
                      <a:pt x="32" y="232"/>
                    </a:lnTo>
                    <a:lnTo>
                      <a:pt x="20" y="278"/>
                    </a:lnTo>
                    <a:lnTo>
                      <a:pt x="9" y="322"/>
                    </a:lnTo>
                    <a:lnTo>
                      <a:pt x="4" y="345"/>
                    </a:lnTo>
                    <a:lnTo>
                      <a:pt x="0" y="368"/>
                    </a:lnTo>
                    <a:lnTo>
                      <a:pt x="0" y="368"/>
                    </a:lnTo>
                    <a:lnTo>
                      <a:pt x="0" y="370"/>
                    </a:lnTo>
                    <a:lnTo>
                      <a:pt x="1" y="372"/>
                    </a:lnTo>
                    <a:lnTo>
                      <a:pt x="4" y="374"/>
                    </a:lnTo>
                    <a:lnTo>
                      <a:pt x="5" y="374"/>
                    </a:lnTo>
                    <a:lnTo>
                      <a:pt x="7" y="374"/>
                    </a:lnTo>
                    <a:lnTo>
                      <a:pt x="8" y="373"/>
                    </a:lnTo>
                    <a:lnTo>
                      <a:pt x="9" y="371"/>
                    </a:lnTo>
                    <a:lnTo>
                      <a:pt x="9" y="371"/>
                    </a:lnTo>
                    <a:lnTo>
                      <a:pt x="13" y="348"/>
                    </a:lnTo>
                    <a:lnTo>
                      <a:pt x="18" y="325"/>
                    </a:lnTo>
                    <a:lnTo>
                      <a:pt x="30" y="280"/>
                    </a:lnTo>
                    <a:lnTo>
                      <a:pt x="41" y="235"/>
                    </a:lnTo>
                    <a:lnTo>
                      <a:pt x="46" y="213"/>
                    </a:lnTo>
                    <a:lnTo>
                      <a:pt x="50" y="190"/>
                    </a:lnTo>
                    <a:lnTo>
                      <a:pt x="50" y="190"/>
                    </a:lnTo>
                    <a:lnTo>
                      <a:pt x="58" y="144"/>
                    </a:lnTo>
                    <a:lnTo>
                      <a:pt x="62" y="97"/>
                    </a:lnTo>
                    <a:lnTo>
                      <a:pt x="65" y="51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7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" name="Freeform 735"/>
              <p:cNvSpPr/>
              <p:nvPr/>
            </p:nvSpPr>
            <p:spPr bwMode="auto">
              <a:xfrm>
                <a:off x="5805488" y="4286250"/>
                <a:ext cx="42863" cy="160338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2" y="4"/>
                  </a:cxn>
                  <a:cxn ang="0">
                    <a:pos x="70" y="24"/>
                  </a:cxn>
                  <a:cxn ang="0">
                    <a:pos x="68" y="44"/>
                  </a:cxn>
                  <a:cxn ang="0">
                    <a:pos x="65" y="63"/>
                  </a:cxn>
                  <a:cxn ang="0">
                    <a:pos x="61" y="82"/>
                  </a:cxn>
                  <a:cxn ang="0">
                    <a:pos x="54" y="120"/>
                  </a:cxn>
                  <a:cxn ang="0">
                    <a:pos x="47" y="158"/>
                  </a:cxn>
                  <a:cxn ang="0">
                    <a:pos x="47" y="158"/>
                  </a:cxn>
                  <a:cxn ang="0">
                    <a:pos x="43" y="177"/>
                  </a:cxn>
                  <a:cxn ang="0">
                    <a:pos x="36" y="195"/>
                  </a:cxn>
                  <a:cxn ang="0">
                    <a:pos x="24" y="230"/>
                  </a:cxn>
                  <a:cxn ang="0">
                    <a:pos x="24" y="230"/>
                  </a:cxn>
                  <a:cxn ang="0">
                    <a:pos x="20" y="246"/>
                  </a:cxn>
                  <a:cxn ang="0">
                    <a:pos x="16" y="264"/>
                  </a:cxn>
                  <a:cxn ang="0">
                    <a:pos x="14" y="272"/>
                  </a:cxn>
                  <a:cxn ang="0">
                    <a:pos x="11" y="280"/>
                  </a:cxn>
                  <a:cxn ang="0">
                    <a:pos x="6" y="289"/>
                  </a:cxn>
                  <a:cxn ang="0">
                    <a:pos x="1" y="296"/>
                  </a:cxn>
                  <a:cxn ang="0">
                    <a:pos x="1" y="296"/>
                  </a:cxn>
                  <a:cxn ang="0">
                    <a:pos x="0" y="298"/>
                  </a:cxn>
                  <a:cxn ang="0">
                    <a:pos x="0" y="299"/>
                  </a:cxn>
                  <a:cxn ang="0">
                    <a:pos x="2" y="302"/>
                  </a:cxn>
                  <a:cxn ang="0">
                    <a:pos x="3" y="303"/>
                  </a:cxn>
                  <a:cxn ang="0">
                    <a:pos x="4" y="304"/>
                  </a:cxn>
                  <a:cxn ang="0">
                    <a:pos x="6" y="303"/>
                  </a:cxn>
                  <a:cxn ang="0">
                    <a:pos x="9" y="302"/>
                  </a:cxn>
                  <a:cxn ang="0">
                    <a:pos x="9" y="302"/>
                  </a:cxn>
                  <a:cxn ang="0">
                    <a:pos x="13" y="297"/>
                  </a:cxn>
                  <a:cxn ang="0">
                    <a:pos x="16" y="291"/>
                  </a:cxn>
                  <a:cxn ang="0">
                    <a:pos x="21" y="279"/>
                  </a:cxn>
                  <a:cxn ang="0">
                    <a:pos x="24" y="267"/>
                  </a:cxn>
                  <a:cxn ang="0">
                    <a:pos x="27" y="253"/>
                  </a:cxn>
                  <a:cxn ang="0">
                    <a:pos x="27" y="253"/>
                  </a:cxn>
                  <a:cxn ang="0">
                    <a:pos x="32" y="232"/>
                  </a:cxn>
                  <a:cxn ang="0">
                    <a:pos x="39" y="211"/>
                  </a:cxn>
                  <a:cxn ang="0">
                    <a:pos x="48" y="190"/>
                  </a:cxn>
                  <a:cxn ang="0">
                    <a:pos x="54" y="170"/>
                  </a:cxn>
                  <a:cxn ang="0">
                    <a:pos x="54" y="170"/>
                  </a:cxn>
                  <a:cxn ang="0">
                    <a:pos x="63" y="129"/>
                  </a:cxn>
                  <a:cxn ang="0">
                    <a:pos x="72" y="88"/>
                  </a:cxn>
                  <a:cxn ang="0">
                    <a:pos x="76" y="67"/>
                  </a:cxn>
                  <a:cxn ang="0">
                    <a:pos x="78" y="47"/>
                  </a:cxn>
                  <a:cxn ang="0">
                    <a:pos x="80" y="25"/>
                  </a:cxn>
                  <a:cxn ang="0">
                    <a:pos x="81" y="4"/>
                  </a:cxn>
                  <a:cxn ang="0">
                    <a:pos x="81" y="4"/>
                  </a:cxn>
                  <a:cxn ang="0">
                    <a:pos x="80" y="3"/>
                  </a:cxn>
                  <a:cxn ang="0">
                    <a:pos x="79" y="1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5" y="0"/>
                  </a:cxn>
                  <a:cxn ang="0">
                    <a:pos x="73" y="1"/>
                  </a:cxn>
                  <a:cxn ang="0">
                    <a:pos x="72" y="3"/>
                  </a:cxn>
                  <a:cxn ang="0">
                    <a:pos x="72" y="4"/>
                  </a:cxn>
                  <a:cxn ang="0">
                    <a:pos x="72" y="4"/>
                  </a:cxn>
                </a:cxnLst>
                <a:rect l="0" t="0" r="r" b="b"/>
                <a:pathLst>
                  <a:path w="81" h="304">
                    <a:moveTo>
                      <a:pt x="72" y="4"/>
                    </a:moveTo>
                    <a:lnTo>
                      <a:pt x="72" y="4"/>
                    </a:lnTo>
                    <a:lnTo>
                      <a:pt x="70" y="24"/>
                    </a:lnTo>
                    <a:lnTo>
                      <a:pt x="68" y="44"/>
                    </a:lnTo>
                    <a:lnTo>
                      <a:pt x="65" y="63"/>
                    </a:lnTo>
                    <a:lnTo>
                      <a:pt x="61" y="82"/>
                    </a:lnTo>
                    <a:lnTo>
                      <a:pt x="54" y="120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3" y="177"/>
                    </a:lnTo>
                    <a:lnTo>
                      <a:pt x="36" y="195"/>
                    </a:lnTo>
                    <a:lnTo>
                      <a:pt x="24" y="230"/>
                    </a:lnTo>
                    <a:lnTo>
                      <a:pt x="24" y="230"/>
                    </a:lnTo>
                    <a:lnTo>
                      <a:pt x="20" y="246"/>
                    </a:lnTo>
                    <a:lnTo>
                      <a:pt x="16" y="264"/>
                    </a:lnTo>
                    <a:lnTo>
                      <a:pt x="14" y="272"/>
                    </a:lnTo>
                    <a:lnTo>
                      <a:pt x="11" y="280"/>
                    </a:lnTo>
                    <a:lnTo>
                      <a:pt x="6" y="289"/>
                    </a:lnTo>
                    <a:lnTo>
                      <a:pt x="1" y="296"/>
                    </a:lnTo>
                    <a:lnTo>
                      <a:pt x="1" y="296"/>
                    </a:lnTo>
                    <a:lnTo>
                      <a:pt x="0" y="298"/>
                    </a:lnTo>
                    <a:lnTo>
                      <a:pt x="0" y="299"/>
                    </a:lnTo>
                    <a:lnTo>
                      <a:pt x="2" y="302"/>
                    </a:lnTo>
                    <a:lnTo>
                      <a:pt x="3" y="303"/>
                    </a:lnTo>
                    <a:lnTo>
                      <a:pt x="4" y="304"/>
                    </a:lnTo>
                    <a:lnTo>
                      <a:pt x="6" y="303"/>
                    </a:lnTo>
                    <a:lnTo>
                      <a:pt x="9" y="302"/>
                    </a:lnTo>
                    <a:lnTo>
                      <a:pt x="9" y="302"/>
                    </a:lnTo>
                    <a:lnTo>
                      <a:pt x="13" y="297"/>
                    </a:lnTo>
                    <a:lnTo>
                      <a:pt x="16" y="291"/>
                    </a:lnTo>
                    <a:lnTo>
                      <a:pt x="21" y="279"/>
                    </a:lnTo>
                    <a:lnTo>
                      <a:pt x="24" y="267"/>
                    </a:lnTo>
                    <a:lnTo>
                      <a:pt x="27" y="253"/>
                    </a:lnTo>
                    <a:lnTo>
                      <a:pt x="27" y="253"/>
                    </a:lnTo>
                    <a:lnTo>
                      <a:pt x="32" y="232"/>
                    </a:lnTo>
                    <a:lnTo>
                      <a:pt x="39" y="211"/>
                    </a:lnTo>
                    <a:lnTo>
                      <a:pt x="48" y="190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63" y="129"/>
                    </a:lnTo>
                    <a:lnTo>
                      <a:pt x="72" y="88"/>
                    </a:lnTo>
                    <a:lnTo>
                      <a:pt x="76" y="67"/>
                    </a:lnTo>
                    <a:lnTo>
                      <a:pt x="78" y="47"/>
                    </a:lnTo>
                    <a:lnTo>
                      <a:pt x="80" y="25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0" y="3"/>
                    </a:lnTo>
                    <a:lnTo>
                      <a:pt x="79" y="1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3" y="1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" name="Freeform 736"/>
              <p:cNvSpPr/>
              <p:nvPr/>
            </p:nvSpPr>
            <p:spPr bwMode="auto">
              <a:xfrm>
                <a:off x="5845176" y="4311650"/>
                <a:ext cx="38100" cy="122238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62" y="4"/>
                  </a:cxn>
                  <a:cxn ang="0">
                    <a:pos x="59" y="36"/>
                  </a:cxn>
                  <a:cxn ang="0">
                    <a:pos x="55" y="69"/>
                  </a:cxn>
                  <a:cxn ang="0">
                    <a:pos x="53" y="86"/>
                  </a:cxn>
                  <a:cxn ang="0">
                    <a:pos x="50" y="101"/>
                  </a:cxn>
                  <a:cxn ang="0">
                    <a:pos x="47" y="117"/>
                  </a:cxn>
                  <a:cxn ang="0">
                    <a:pos x="42" y="132"/>
                  </a:cxn>
                  <a:cxn ang="0">
                    <a:pos x="42" y="132"/>
                  </a:cxn>
                  <a:cxn ang="0">
                    <a:pos x="36" y="145"/>
                  </a:cxn>
                  <a:cxn ang="0">
                    <a:pos x="30" y="159"/>
                  </a:cxn>
                  <a:cxn ang="0">
                    <a:pos x="17" y="185"/>
                  </a:cxn>
                  <a:cxn ang="0">
                    <a:pos x="17" y="185"/>
                  </a:cxn>
                  <a:cxn ang="0">
                    <a:pos x="16" y="189"/>
                  </a:cxn>
                  <a:cxn ang="0">
                    <a:pos x="15" y="194"/>
                  </a:cxn>
                  <a:cxn ang="0">
                    <a:pos x="13" y="206"/>
                  </a:cxn>
                  <a:cxn ang="0">
                    <a:pos x="12" y="212"/>
                  </a:cxn>
                  <a:cxn ang="0">
                    <a:pos x="10" y="217"/>
                  </a:cxn>
                  <a:cxn ang="0">
                    <a:pos x="7" y="221"/>
                  </a:cxn>
                  <a:cxn ang="0">
                    <a:pos x="4" y="223"/>
                  </a:cxn>
                  <a:cxn ang="0">
                    <a:pos x="4" y="223"/>
                  </a:cxn>
                  <a:cxn ang="0">
                    <a:pos x="2" y="224"/>
                  </a:cxn>
                  <a:cxn ang="0">
                    <a:pos x="1" y="225"/>
                  </a:cxn>
                  <a:cxn ang="0">
                    <a:pos x="0" y="227"/>
                  </a:cxn>
                  <a:cxn ang="0">
                    <a:pos x="1" y="228"/>
                  </a:cxn>
                  <a:cxn ang="0">
                    <a:pos x="1" y="230"/>
                  </a:cxn>
                  <a:cxn ang="0">
                    <a:pos x="2" y="231"/>
                  </a:cxn>
                  <a:cxn ang="0">
                    <a:pos x="4" y="232"/>
                  </a:cxn>
                  <a:cxn ang="0">
                    <a:pos x="6" y="232"/>
                  </a:cxn>
                  <a:cxn ang="0">
                    <a:pos x="6" y="232"/>
                  </a:cxn>
                  <a:cxn ang="0">
                    <a:pos x="9" y="230"/>
                  </a:cxn>
                  <a:cxn ang="0">
                    <a:pos x="12" y="229"/>
                  </a:cxn>
                  <a:cxn ang="0">
                    <a:pos x="15" y="225"/>
                  </a:cxn>
                  <a:cxn ang="0">
                    <a:pos x="18" y="219"/>
                  </a:cxn>
                  <a:cxn ang="0">
                    <a:pos x="20" y="213"/>
                  </a:cxn>
                  <a:cxn ang="0">
                    <a:pos x="20" y="213"/>
                  </a:cxn>
                  <a:cxn ang="0">
                    <a:pos x="22" y="205"/>
                  </a:cxn>
                  <a:cxn ang="0">
                    <a:pos x="24" y="198"/>
                  </a:cxn>
                  <a:cxn ang="0">
                    <a:pos x="25" y="191"/>
                  </a:cxn>
                  <a:cxn ang="0">
                    <a:pos x="29" y="184"/>
                  </a:cxn>
                  <a:cxn ang="0">
                    <a:pos x="29" y="184"/>
                  </a:cxn>
                  <a:cxn ang="0">
                    <a:pos x="44" y="150"/>
                  </a:cxn>
                  <a:cxn ang="0">
                    <a:pos x="44" y="150"/>
                  </a:cxn>
                  <a:cxn ang="0">
                    <a:pos x="51" y="133"/>
                  </a:cxn>
                  <a:cxn ang="0">
                    <a:pos x="56" y="116"/>
                  </a:cxn>
                  <a:cxn ang="0">
                    <a:pos x="61" y="97"/>
                  </a:cxn>
                  <a:cxn ang="0">
                    <a:pos x="63" y="78"/>
                  </a:cxn>
                  <a:cxn ang="0">
                    <a:pos x="67" y="41"/>
                  </a:cxn>
                  <a:cxn ang="0">
                    <a:pos x="71" y="4"/>
                  </a:cxn>
                  <a:cxn ang="0">
                    <a:pos x="71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4" y="1"/>
                  </a:cxn>
                  <a:cxn ang="0">
                    <a:pos x="63" y="2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71" h="232">
                    <a:moveTo>
                      <a:pt x="62" y="4"/>
                    </a:moveTo>
                    <a:lnTo>
                      <a:pt x="62" y="4"/>
                    </a:lnTo>
                    <a:lnTo>
                      <a:pt x="59" y="36"/>
                    </a:lnTo>
                    <a:lnTo>
                      <a:pt x="55" y="69"/>
                    </a:lnTo>
                    <a:lnTo>
                      <a:pt x="53" y="86"/>
                    </a:lnTo>
                    <a:lnTo>
                      <a:pt x="50" y="101"/>
                    </a:lnTo>
                    <a:lnTo>
                      <a:pt x="47" y="117"/>
                    </a:lnTo>
                    <a:lnTo>
                      <a:pt x="42" y="132"/>
                    </a:lnTo>
                    <a:lnTo>
                      <a:pt x="42" y="132"/>
                    </a:lnTo>
                    <a:lnTo>
                      <a:pt x="36" y="145"/>
                    </a:lnTo>
                    <a:lnTo>
                      <a:pt x="30" y="159"/>
                    </a:lnTo>
                    <a:lnTo>
                      <a:pt x="17" y="185"/>
                    </a:lnTo>
                    <a:lnTo>
                      <a:pt x="17" y="185"/>
                    </a:lnTo>
                    <a:lnTo>
                      <a:pt x="16" y="189"/>
                    </a:lnTo>
                    <a:lnTo>
                      <a:pt x="15" y="194"/>
                    </a:lnTo>
                    <a:lnTo>
                      <a:pt x="13" y="206"/>
                    </a:lnTo>
                    <a:lnTo>
                      <a:pt x="12" y="212"/>
                    </a:lnTo>
                    <a:lnTo>
                      <a:pt x="10" y="217"/>
                    </a:lnTo>
                    <a:lnTo>
                      <a:pt x="7" y="221"/>
                    </a:lnTo>
                    <a:lnTo>
                      <a:pt x="4" y="223"/>
                    </a:lnTo>
                    <a:lnTo>
                      <a:pt x="4" y="223"/>
                    </a:lnTo>
                    <a:lnTo>
                      <a:pt x="2" y="224"/>
                    </a:lnTo>
                    <a:lnTo>
                      <a:pt x="1" y="225"/>
                    </a:lnTo>
                    <a:lnTo>
                      <a:pt x="0" y="227"/>
                    </a:lnTo>
                    <a:lnTo>
                      <a:pt x="1" y="228"/>
                    </a:lnTo>
                    <a:lnTo>
                      <a:pt x="1" y="230"/>
                    </a:lnTo>
                    <a:lnTo>
                      <a:pt x="2" y="231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2"/>
                    </a:lnTo>
                    <a:lnTo>
                      <a:pt x="9" y="230"/>
                    </a:lnTo>
                    <a:lnTo>
                      <a:pt x="12" y="229"/>
                    </a:lnTo>
                    <a:lnTo>
                      <a:pt x="15" y="225"/>
                    </a:lnTo>
                    <a:lnTo>
                      <a:pt x="18" y="219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2" y="205"/>
                    </a:lnTo>
                    <a:lnTo>
                      <a:pt x="24" y="198"/>
                    </a:lnTo>
                    <a:lnTo>
                      <a:pt x="25" y="191"/>
                    </a:lnTo>
                    <a:lnTo>
                      <a:pt x="29" y="184"/>
                    </a:lnTo>
                    <a:lnTo>
                      <a:pt x="29" y="184"/>
                    </a:lnTo>
                    <a:lnTo>
                      <a:pt x="44" y="150"/>
                    </a:lnTo>
                    <a:lnTo>
                      <a:pt x="44" y="150"/>
                    </a:lnTo>
                    <a:lnTo>
                      <a:pt x="51" y="133"/>
                    </a:lnTo>
                    <a:lnTo>
                      <a:pt x="56" y="116"/>
                    </a:lnTo>
                    <a:lnTo>
                      <a:pt x="61" y="97"/>
                    </a:lnTo>
                    <a:lnTo>
                      <a:pt x="63" y="78"/>
                    </a:lnTo>
                    <a:lnTo>
                      <a:pt x="67" y="41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4" y="1"/>
                    </a:lnTo>
                    <a:lnTo>
                      <a:pt x="63" y="2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" name="Freeform 737"/>
              <p:cNvSpPr>
                <a:spLocks noEditPoints="1"/>
              </p:cNvSpPr>
              <p:nvPr/>
            </p:nvSpPr>
            <p:spPr bwMode="auto">
              <a:xfrm>
                <a:off x="5284788" y="4124325"/>
                <a:ext cx="636588" cy="654050"/>
              </a:xfrm>
              <a:custGeom>
                <a:avLst/>
                <a:gdLst/>
                <a:ahLst/>
                <a:cxnLst>
                  <a:cxn ang="0">
                    <a:pos x="758" y="1226"/>
                  </a:cxn>
                  <a:cxn ang="0">
                    <a:pos x="680" y="1170"/>
                  </a:cxn>
                  <a:cxn ang="0">
                    <a:pos x="470" y="963"/>
                  </a:cxn>
                  <a:cxn ang="0">
                    <a:pos x="211" y="691"/>
                  </a:cxn>
                  <a:cxn ang="0">
                    <a:pos x="48" y="528"/>
                  </a:cxn>
                  <a:cxn ang="0">
                    <a:pos x="0" y="453"/>
                  </a:cxn>
                  <a:cxn ang="0">
                    <a:pos x="29" y="394"/>
                  </a:cxn>
                  <a:cxn ang="0">
                    <a:pos x="72" y="374"/>
                  </a:cxn>
                  <a:cxn ang="0">
                    <a:pos x="164" y="413"/>
                  </a:cxn>
                  <a:cxn ang="0">
                    <a:pos x="255" y="461"/>
                  </a:cxn>
                  <a:cxn ang="0">
                    <a:pos x="308" y="497"/>
                  </a:cxn>
                  <a:cxn ang="0">
                    <a:pos x="631" y="168"/>
                  </a:cxn>
                  <a:cxn ang="0">
                    <a:pos x="619" y="78"/>
                  </a:cxn>
                  <a:cxn ang="0">
                    <a:pos x="679" y="7"/>
                  </a:cxn>
                  <a:cxn ang="0">
                    <a:pos x="745" y="4"/>
                  </a:cxn>
                  <a:cxn ang="0">
                    <a:pos x="863" y="85"/>
                  </a:cxn>
                  <a:cxn ang="0">
                    <a:pos x="1020" y="246"/>
                  </a:cxn>
                  <a:cxn ang="0">
                    <a:pos x="1174" y="417"/>
                  </a:cxn>
                  <a:cxn ang="0">
                    <a:pos x="1203" y="504"/>
                  </a:cxn>
                  <a:cxn ang="0">
                    <a:pos x="1174" y="569"/>
                  </a:cxn>
                  <a:cxn ang="0">
                    <a:pos x="1108" y="602"/>
                  </a:cxn>
                  <a:cxn ang="0">
                    <a:pos x="1042" y="592"/>
                  </a:cxn>
                  <a:cxn ang="0">
                    <a:pos x="836" y="812"/>
                  </a:cxn>
                  <a:cxn ang="0">
                    <a:pos x="742" y="946"/>
                  </a:cxn>
                  <a:cxn ang="0">
                    <a:pos x="805" y="1026"/>
                  </a:cxn>
                  <a:cxn ang="0">
                    <a:pos x="848" y="1140"/>
                  </a:cxn>
                  <a:cxn ang="0">
                    <a:pos x="846" y="1212"/>
                  </a:cxn>
                  <a:cxn ang="0">
                    <a:pos x="807" y="1236"/>
                  </a:cxn>
                  <a:cxn ang="0">
                    <a:pos x="55" y="431"/>
                  </a:cxn>
                  <a:cxn ang="0">
                    <a:pos x="48" y="453"/>
                  </a:cxn>
                  <a:cxn ang="0">
                    <a:pos x="200" y="613"/>
                  </a:cxn>
                  <a:cxn ang="0">
                    <a:pos x="478" y="907"/>
                  </a:cxn>
                  <a:cxn ang="0">
                    <a:pos x="666" y="1093"/>
                  </a:cxn>
                  <a:cxn ang="0">
                    <a:pos x="780" y="1186"/>
                  </a:cxn>
                  <a:cxn ang="0">
                    <a:pos x="805" y="1181"/>
                  </a:cxn>
                  <a:cxn ang="0">
                    <a:pos x="795" y="1129"/>
                  </a:cxn>
                  <a:cxn ang="0">
                    <a:pos x="725" y="996"/>
                  </a:cxn>
                  <a:cxn ang="0">
                    <a:pos x="690" y="931"/>
                  </a:cxn>
                  <a:cxn ang="0">
                    <a:pos x="687" y="904"/>
                  </a:cxn>
                  <a:cxn ang="0">
                    <a:pos x="816" y="768"/>
                  </a:cxn>
                  <a:cxn ang="0">
                    <a:pos x="1010" y="557"/>
                  </a:cxn>
                  <a:cxn ang="0">
                    <a:pos x="1025" y="536"/>
                  </a:cxn>
                  <a:cxn ang="0">
                    <a:pos x="1050" y="540"/>
                  </a:cxn>
                  <a:cxn ang="0">
                    <a:pos x="1110" y="559"/>
                  </a:cxn>
                  <a:cxn ang="0">
                    <a:pos x="1143" y="535"/>
                  </a:cxn>
                  <a:cxn ang="0">
                    <a:pos x="1158" y="486"/>
                  </a:cxn>
                  <a:cxn ang="0">
                    <a:pos x="1111" y="411"/>
                  </a:cxn>
                  <a:cxn ang="0">
                    <a:pos x="996" y="286"/>
                  </a:cxn>
                  <a:cxn ang="0">
                    <a:pos x="822" y="108"/>
                  </a:cxn>
                  <a:cxn ang="0">
                    <a:pos x="747" y="50"/>
                  </a:cxn>
                  <a:cxn ang="0">
                    <a:pos x="688" y="57"/>
                  </a:cxn>
                  <a:cxn ang="0">
                    <a:pos x="658" y="111"/>
                  </a:cxn>
                  <a:cxn ang="0">
                    <a:pos x="679" y="159"/>
                  </a:cxn>
                  <a:cxn ang="0">
                    <a:pos x="674" y="184"/>
                  </a:cxn>
                  <a:cxn ang="0">
                    <a:pos x="425" y="444"/>
                  </a:cxn>
                  <a:cxn ang="0">
                    <a:pos x="324" y="533"/>
                  </a:cxn>
                  <a:cxn ang="0">
                    <a:pos x="301" y="542"/>
                  </a:cxn>
                  <a:cxn ang="0">
                    <a:pos x="235" y="502"/>
                  </a:cxn>
                  <a:cxn ang="0">
                    <a:pos x="170" y="470"/>
                  </a:cxn>
                  <a:cxn ang="0">
                    <a:pos x="116" y="434"/>
                  </a:cxn>
                </a:cxnLst>
                <a:rect l="0" t="0" r="r" b="b"/>
                <a:pathLst>
                  <a:path w="1204" h="1236">
                    <a:moveTo>
                      <a:pt x="799" y="1236"/>
                    </a:moveTo>
                    <a:lnTo>
                      <a:pt x="799" y="1236"/>
                    </a:lnTo>
                    <a:lnTo>
                      <a:pt x="792" y="1236"/>
                    </a:lnTo>
                    <a:lnTo>
                      <a:pt x="784" y="1235"/>
                    </a:lnTo>
                    <a:lnTo>
                      <a:pt x="777" y="1233"/>
                    </a:lnTo>
                    <a:lnTo>
                      <a:pt x="769" y="1231"/>
                    </a:lnTo>
                    <a:lnTo>
                      <a:pt x="769" y="1231"/>
                    </a:lnTo>
                    <a:lnTo>
                      <a:pt x="758" y="1226"/>
                    </a:lnTo>
                    <a:lnTo>
                      <a:pt x="747" y="1220"/>
                    </a:lnTo>
                    <a:lnTo>
                      <a:pt x="735" y="1214"/>
                    </a:lnTo>
                    <a:lnTo>
                      <a:pt x="724" y="1207"/>
                    </a:lnTo>
                    <a:lnTo>
                      <a:pt x="713" y="1199"/>
                    </a:lnTo>
                    <a:lnTo>
                      <a:pt x="701" y="1191"/>
                    </a:lnTo>
                    <a:lnTo>
                      <a:pt x="691" y="1180"/>
                    </a:lnTo>
                    <a:lnTo>
                      <a:pt x="680" y="1170"/>
                    </a:lnTo>
                    <a:lnTo>
                      <a:pt x="680" y="1170"/>
                    </a:lnTo>
                    <a:lnTo>
                      <a:pt x="656" y="1147"/>
                    </a:lnTo>
                    <a:lnTo>
                      <a:pt x="631" y="1124"/>
                    </a:lnTo>
                    <a:lnTo>
                      <a:pt x="631" y="1124"/>
                    </a:lnTo>
                    <a:lnTo>
                      <a:pt x="606" y="1103"/>
                    </a:lnTo>
                    <a:lnTo>
                      <a:pt x="582" y="1080"/>
                    </a:lnTo>
                    <a:lnTo>
                      <a:pt x="582" y="1080"/>
                    </a:lnTo>
                    <a:lnTo>
                      <a:pt x="526" y="1022"/>
                    </a:lnTo>
                    <a:lnTo>
                      <a:pt x="470" y="963"/>
                    </a:lnTo>
                    <a:lnTo>
                      <a:pt x="470" y="963"/>
                    </a:lnTo>
                    <a:lnTo>
                      <a:pt x="422" y="915"/>
                    </a:lnTo>
                    <a:lnTo>
                      <a:pt x="375" y="865"/>
                    </a:lnTo>
                    <a:lnTo>
                      <a:pt x="375" y="865"/>
                    </a:lnTo>
                    <a:lnTo>
                      <a:pt x="321" y="809"/>
                    </a:lnTo>
                    <a:lnTo>
                      <a:pt x="268" y="752"/>
                    </a:lnTo>
                    <a:lnTo>
                      <a:pt x="268" y="752"/>
                    </a:lnTo>
                    <a:lnTo>
                      <a:pt x="211" y="691"/>
                    </a:lnTo>
                    <a:lnTo>
                      <a:pt x="182" y="660"/>
                    </a:lnTo>
                    <a:lnTo>
                      <a:pt x="152" y="629"/>
                    </a:lnTo>
                    <a:lnTo>
                      <a:pt x="152" y="629"/>
                    </a:lnTo>
                    <a:lnTo>
                      <a:pt x="108" y="587"/>
                    </a:lnTo>
                    <a:lnTo>
                      <a:pt x="108" y="587"/>
                    </a:lnTo>
                    <a:lnTo>
                      <a:pt x="77" y="558"/>
                    </a:lnTo>
                    <a:lnTo>
                      <a:pt x="48" y="528"/>
                    </a:lnTo>
                    <a:lnTo>
                      <a:pt x="48" y="528"/>
                    </a:lnTo>
                    <a:lnTo>
                      <a:pt x="33" y="511"/>
                    </a:lnTo>
                    <a:lnTo>
                      <a:pt x="26" y="503"/>
                    </a:lnTo>
                    <a:lnTo>
                      <a:pt x="18" y="493"/>
                    </a:lnTo>
                    <a:lnTo>
                      <a:pt x="12" y="483"/>
                    </a:lnTo>
                    <a:lnTo>
                      <a:pt x="7" y="474"/>
                    </a:lnTo>
                    <a:lnTo>
                      <a:pt x="3" y="463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48"/>
                    </a:lnTo>
                    <a:lnTo>
                      <a:pt x="0" y="443"/>
                    </a:lnTo>
                    <a:lnTo>
                      <a:pt x="1" y="437"/>
                    </a:lnTo>
                    <a:lnTo>
                      <a:pt x="2" y="432"/>
                    </a:lnTo>
                    <a:lnTo>
                      <a:pt x="6" y="422"/>
                    </a:lnTo>
                    <a:lnTo>
                      <a:pt x="13" y="412"/>
                    </a:lnTo>
                    <a:lnTo>
                      <a:pt x="21" y="402"/>
                    </a:lnTo>
                    <a:lnTo>
                      <a:pt x="29" y="394"/>
                    </a:lnTo>
                    <a:lnTo>
                      <a:pt x="38" y="387"/>
                    </a:lnTo>
                    <a:lnTo>
                      <a:pt x="47" y="382"/>
                    </a:lnTo>
                    <a:lnTo>
                      <a:pt x="47" y="382"/>
                    </a:lnTo>
                    <a:lnTo>
                      <a:pt x="53" y="379"/>
                    </a:lnTo>
                    <a:lnTo>
                      <a:pt x="59" y="377"/>
                    </a:lnTo>
                    <a:lnTo>
                      <a:pt x="65" y="376"/>
                    </a:lnTo>
                    <a:lnTo>
                      <a:pt x="72" y="374"/>
                    </a:lnTo>
                    <a:lnTo>
                      <a:pt x="72" y="374"/>
                    </a:lnTo>
                    <a:lnTo>
                      <a:pt x="83" y="376"/>
                    </a:lnTo>
                    <a:lnTo>
                      <a:pt x="95" y="378"/>
                    </a:lnTo>
                    <a:lnTo>
                      <a:pt x="106" y="382"/>
                    </a:lnTo>
                    <a:lnTo>
                      <a:pt x="120" y="387"/>
                    </a:lnTo>
                    <a:lnTo>
                      <a:pt x="120" y="387"/>
                    </a:lnTo>
                    <a:lnTo>
                      <a:pt x="131" y="392"/>
                    </a:lnTo>
                    <a:lnTo>
                      <a:pt x="142" y="399"/>
                    </a:lnTo>
                    <a:lnTo>
                      <a:pt x="164" y="413"/>
                    </a:lnTo>
                    <a:lnTo>
                      <a:pt x="164" y="413"/>
                    </a:lnTo>
                    <a:lnTo>
                      <a:pt x="191" y="429"/>
                    </a:lnTo>
                    <a:lnTo>
                      <a:pt x="205" y="436"/>
                    </a:lnTo>
                    <a:lnTo>
                      <a:pt x="219" y="443"/>
                    </a:lnTo>
                    <a:lnTo>
                      <a:pt x="219" y="443"/>
                    </a:lnTo>
                    <a:lnTo>
                      <a:pt x="228" y="447"/>
                    </a:lnTo>
                    <a:lnTo>
                      <a:pt x="237" y="451"/>
                    </a:lnTo>
                    <a:lnTo>
                      <a:pt x="255" y="461"/>
                    </a:lnTo>
                    <a:lnTo>
                      <a:pt x="255" y="461"/>
                    </a:lnTo>
                    <a:lnTo>
                      <a:pt x="275" y="472"/>
                    </a:lnTo>
                    <a:lnTo>
                      <a:pt x="275" y="472"/>
                    </a:lnTo>
                    <a:lnTo>
                      <a:pt x="283" y="478"/>
                    </a:lnTo>
                    <a:lnTo>
                      <a:pt x="292" y="485"/>
                    </a:lnTo>
                    <a:lnTo>
                      <a:pt x="292" y="485"/>
                    </a:lnTo>
                    <a:lnTo>
                      <a:pt x="305" y="494"/>
                    </a:lnTo>
                    <a:lnTo>
                      <a:pt x="308" y="497"/>
                    </a:lnTo>
                    <a:lnTo>
                      <a:pt x="312" y="494"/>
                    </a:lnTo>
                    <a:lnTo>
                      <a:pt x="312" y="494"/>
                    </a:lnTo>
                    <a:lnTo>
                      <a:pt x="393" y="412"/>
                    </a:lnTo>
                    <a:lnTo>
                      <a:pt x="474" y="328"/>
                    </a:lnTo>
                    <a:lnTo>
                      <a:pt x="474" y="328"/>
                    </a:lnTo>
                    <a:lnTo>
                      <a:pt x="550" y="249"/>
                    </a:lnTo>
                    <a:lnTo>
                      <a:pt x="628" y="171"/>
                    </a:lnTo>
                    <a:lnTo>
                      <a:pt x="631" y="168"/>
                    </a:lnTo>
                    <a:lnTo>
                      <a:pt x="629" y="164"/>
                    </a:lnTo>
                    <a:lnTo>
                      <a:pt x="629" y="164"/>
                    </a:lnTo>
                    <a:lnTo>
                      <a:pt x="623" y="151"/>
                    </a:lnTo>
                    <a:lnTo>
                      <a:pt x="618" y="137"/>
                    </a:lnTo>
                    <a:lnTo>
                      <a:pt x="615" y="122"/>
                    </a:lnTo>
                    <a:lnTo>
                      <a:pt x="614" y="108"/>
                    </a:lnTo>
                    <a:lnTo>
                      <a:pt x="615" y="92"/>
                    </a:lnTo>
                    <a:lnTo>
                      <a:pt x="619" y="78"/>
                    </a:lnTo>
                    <a:lnTo>
                      <a:pt x="624" y="64"/>
                    </a:lnTo>
                    <a:lnTo>
                      <a:pt x="630" y="50"/>
                    </a:lnTo>
                    <a:lnTo>
                      <a:pt x="630" y="50"/>
                    </a:lnTo>
                    <a:lnTo>
                      <a:pt x="638" y="39"/>
                    </a:lnTo>
                    <a:lnTo>
                      <a:pt x="646" y="28"/>
                    </a:lnTo>
                    <a:lnTo>
                      <a:pt x="656" y="20"/>
                    </a:lnTo>
                    <a:lnTo>
                      <a:pt x="667" y="13"/>
                    </a:lnTo>
                    <a:lnTo>
                      <a:pt x="679" y="7"/>
                    </a:lnTo>
                    <a:lnTo>
                      <a:pt x="690" y="3"/>
                    </a:lnTo>
                    <a:lnTo>
                      <a:pt x="703" y="1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25" y="1"/>
                    </a:lnTo>
                    <a:lnTo>
                      <a:pt x="734" y="2"/>
                    </a:lnTo>
                    <a:lnTo>
                      <a:pt x="734" y="2"/>
                    </a:lnTo>
                    <a:lnTo>
                      <a:pt x="745" y="4"/>
                    </a:lnTo>
                    <a:lnTo>
                      <a:pt x="754" y="6"/>
                    </a:lnTo>
                    <a:lnTo>
                      <a:pt x="763" y="9"/>
                    </a:lnTo>
                    <a:lnTo>
                      <a:pt x="773" y="13"/>
                    </a:lnTo>
                    <a:lnTo>
                      <a:pt x="789" y="21"/>
                    </a:lnTo>
                    <a:lnTo>
                      <a:pt x="806" y="33"/>
                    </a:lnTo>
                    <a:lnTo>
                      <a:pt x="820" y="44"/>
                    </a:lnTo>
                    <a:lnTo>
                      <a:pt x="834" y="57"/>
                    </a:lnTo>
                    <a:lnTo>
                      <a:pt x="863" y="85"/>
                    </a:lnTo>
                    <a:lnTo>
                      <a:pt x="865" y="87"/>
                    </a:lnTo>
                    <a:lnTo>
                      <a:pt x="865" y="87"/>
                    </a:lnTo>
                    <a:lnTo>
                      <a:pt x="903" y="125"/>
                    </a:lnTo>
                    <a:lnTo>
                      <a:pt x="939" y="163"/>
                    </a:lnTo>
                    <a:lnTo>
                      <a:pt x="939" y="163"/>
                    </a:lnTo>
                    <a:lnTo>
                      <a:pt x="976" y="201"/>
                    </a:lnTo>
                    <a:lnTo>
                      <a:pt x="1013" y="239"/>
                    </a:lnTo>
                    <a:lnTo>
                      <a:pt x="1020" y="246"/>
                    </a:lnTo>
                    <a:lnTo>
                      <a:pt x="1020" y="246"/>
                    </a:lnTo>
                    <a:lnTo>
                      <a:pt x="1053" y="279"/>
                    </a:lnTo>
                    <a:lnTo>
                      <a:pt x="1085" y="313"/>
                    </a:lnTo>
                    <a:lnTo>
                      <a:pt x="1117" y="348"/>
                    </a:lnTo>
                    <a:lnTo>
                      <a:pt x="1147" y="383"/>
                    </a:lnTo>
                    <a:lnTo>
                      <a:pt x="1155" y="391"/>
                    </a:lnTo>
                    <a:lnTo>
                      <a:pt x="1155" y="391"/>
                    </a:lnTo>
                    <a:lnTo>
                      <a:pt x="1174" y="417"/>
                    </a:lnTo>
                    <a:lnTo>
                      <a:pt x="1184" y="429"/>
                    </a:lnTo>
                    <a:lnTo>
                      <a:pt x="1192" y="443"/>
                    </a:lnTo>
                    <a:lnTo>
                      <a:pt x="1198" y="457"/>
                    </a:lnTo>
                    <a:lnTo>
                      <a:pt x="1202" y="472"/>
                    </a:lnTo>
                    <a:lnTo>
                      <a:pt x="1203" y="479"/>
                    </a:lnTo>
                    <a:lnTo>
                      <a:pt x="1204" y="487"/>
                    </a:lnTo>
                    <a:lnTo>
                      <a:pt x="1203" y="495"/>
                    </a:lnTo>
                    <a:lnTo>
                      <a:pt x="1203" y="504"/>
                    </a:lnTo>
                    <a:lnTo>
                      <a:pt x="1203" y="504"/>
                    </a:lnTo>
                    <a:lnTo>
                      <a:pt x="1201" y="514"/>
                    </a:lnTo>
                    <a:lnTo>
                      <a:pt x="1198" y="524"/>
                    </a:lnTo>
                    <a:lnTo>
                      <a:pt x="1195" y="535"/>
                    </a:lnTo>
                    <a:lnTo>
                      <a:pt x="1191" y="544"/>
                    </a:lnTo>
                    <a:lnTo>
                      <a:pt x="1186" y="552"/>
                    </a:lnTo>
                    <a:lnTo>
                      <a:pt x="1181" y="560"/>
                    </a:lnTo>
                    <a:lnTo>
                      <a:pt x="1174" y="569"/>
                    </a:lnTo>
                    <a:lnTo>
                      <a:pt x="1167" y="575"/>
                    </a:lnTo>
                    <a:lnTo>
                      <a:pt x="1160" y="581"/>
                    </a:lnTo>
                    <a:lnTo>
                      <a:pt x="1153" y="586"/>
                    </a:lnTo>
                    <a:lnTo>
                      <a:pt x="1144" y="591"/>
                    </a:lnTo>
                    <a:lnTo>
                      <a:pt x="1136" y="596"/>
                    </a:lnTo>
                    <a:lnTo>
                      <a:pt x="1127" y="599"/>
                    </a:lnTo>
                    <a:lnTo>
                      <a:pt x="1117" y="601"/>
                    </a:lnTo>
                    <a:lnTo>
                      <a:pt x="1108" y="602"/>
                    </a:lnTo>
                    <a:lnTo>
                      <a:pt x="1098" y="603"/>
                    </a:lnTo>
                    <a:lnTo>
                      <a:pt x="1098" y="603"/>
                    </a:lnTo>
                    <a:lnTo>
                      <a:pt x="1085" y="602"/>
                    </a:lnTo>
                    <a:lnTo>
                      <a:pt x="1073" y="600"/>
                    </a:lnTo>
                    <a:lnTo>
                      <a:pt x="1061" y="596"/>
                    </a:lnTo>
                    <a:lnTo>
                      <a:pt x="1048" y="591"/>
                    </a:lnTo>
                    <a:lnTo>
                      <a:pt x="1045" y="589"/>
                    </a:lnTo>
                    <a:lnTo>
                      <a:pt x="1042" y="592"/>
                    </a:lnTo>
                    <a:lnTo>
                      <a:pt x="1042" y="592"/>
                    </a:lnTo>
                    <a:lnTo>
                      <a:pt x="993" y="644"/>
                    </a:lnTo>
                    <a:lnTo>
                      <a:pt x="944" y="697"/>
                    </a:lnTo>
                    <a:lnTo>
                      <a:pt x="944" y="697"/>
                    </a:lnTo>
                    <a:lnTo>
                      <a:pt x="890" y="755"/>
                    </a:lnTo>
                    <a:lnTo>
                      <a:pt x="863" y="784"/>
                    </a:lnTo>
                    <a:lnTo>
                      <a:pt x="836" y="812"/>
                    </a:lnTo>
                    <a:lnTo>
                      <a:pt x="836" y="812"/>
                    </a:lnTo>
                    <a:lnTo>
                      <a:pt x="806" y="842"/>
                    </a:lnTo>
                    <a:lnTo>
                      <a:pt x="778" y="873"/>
                    </a:lnTo>
                    <a:lnTo>
                      <a:pt x="778" y="873"/>
                    </a:lnTo>
                    <a:lnTo>
                      <a:pt x="731" y="923"/>
                    </a:lnTo>
                    <a:lnTo>
                      <a:pt x="728" y="926"/>
                    </a:lnTo>
                    <a:lnTo>
                      <a:pt x="730" y="930"/>
                    </a:lnTo>
                    <a:lnTo>
                      <a:pt x="730" y="930"/>
                    </a:lnTo>
                    <a:lnTo>
                      <a:pt x="742" y="946"/>
                    </a:lnTo>
                    <a:lnTo>
                      <a:pt x="742" y="946"/>
                    </a:lnTo>
                    <a:lnTo>
                      <a:pt x="754" y="962"/>
                    </a:lnTo>
                    <a:lnTo>
                      <a:pt x="767" y="979"/>
                    </a:lnTo>
                    <a:lnTo>
                      <a:pt x="771" y="983"/>
                    </a:lnTo>
                    <a:lnTo>
                      <a:pt x="771" y="983"/>
                    </a:lnTo>
                    <a:lnTo>
                      <a:pt x="790" y="1004"/>
                    </a:lnTo>
                    <a:lnTo>
                      <a:pt x="798" y="1015"/>
                    </a:lnTo>
                    <a:lnTo>
                      <a:pt x="805" y="1026"/>
                    </a:lnTo>
                    <a:lnTo>
                      <a:pt x="805" y="1026"/>
                    </a:lnTo>
                    <a:lnTo>
                      <a:pt x="811" y="1041"/>
                    </a:lnTo>
                    <a:lnTo>
                      <a:pt x="817" y="1056"/>
                    </a:lnTo>
                    <a:lnTo>
                      <a:pt x="828" y="1087"/>
                    </a:lnTo>
                    <a:lnTo>
                      <a:pt x="828" y="1087"/>
                    </a:lnTo>
                    <a:lnTo>
                      <a:pt x="838" y="1114"/>
                    </a:lnTo>
                    <a:lnTo>
                      <a:pt x="848" y="1140"/>
                    </a:lnTo>
                    <a:lnTo>
                      <a:pt x="848" y="1140"/>
                    </a:lnTo>
                    <a:lnTo>
                      <a:pt x="851" y="1150"/>
                    </a:lnTo>
                    <a:lnTo>
                      <a:pt x="854" y="1160"/>
                    </a:lnTo>
                    <a:lnTo>
                      <a:pt x="855" y="1169"/>
                    </a:lnTo>
                    <a:lnTo>
                      <a:pt x="856" y="1178"/>
                    </a:lnTo>
                    <a:lnTo>
                      <a:pt x="855" y="1187"/>
                    </a:lnTo>
                    <a:lnTo>
                      <a:pt x="853" y="1197"/>
                    </a:lnTo>
                    <a:lnTo>
                      <a:pt x="850" y="1204"/>
                    </a:lnTo>
                    <a:lnTo>
                      <a:pt x="846" y="1212"/>
                    </a:lnTo>
                    <a:lnTo>
                      <a:pt x="846" y="1212"/>
                    </a:lnTo>
                    <a:lnTo>
                      <a:pt x="842" y="1217"/>
                    </a:lnTo>
                    <a:lnTo>
                      <a:pt x="837" y="1223"/>
                    </a:lnTo>
                    <a:lnTo>
                      <a:pt x="831" y="1227"/>
                    </a:lnTo>
                    <a:lnTo>
                      <a:pt x="826" y="1230"/>
                    </a:lnTo>
                    <a:lnTo>
                      <a:pt x="820" y="1233"/>
                    </a:lnTo>
                    <a:lnTo>
                      <a:pt x="813" y="1235"/>
                    </a:lnTo>
                    <a:lnTo>
                      <a:pt x="807" y="1236"/>
                    </a:lnTo>
                    <a:lnTo>
                      <a:pt x="799" y="1236"/>
                    </a:lnTo>
                    <a:lnTo>
                      <a:pt x="799" y="1236"/>
                    </a:lnTo>
                    <a:close/>
                    <a:moveTo>
                      <a:pt x="86" y="424"/>
                    </a:moveTo>
                    <a:lnTo>
                      <a:pt x="86" y="424"/>
                    </a:lnTo>
                    <a:lnTo>
                      <a:pt x="76" y="424"/>
                    </a:lnTo>
                    <a:lnTo>
                      <a:pt x="65" y="427"/>
                    </a:lnTo>
                    <a:lnTo>
                      <a:pt x="60" y="429"/>
                    </a:lnTo>
                    <a:lnTo>
                      <a:pt x="55" y="431"/>
                    </a:lnTo>
                    <a:lnTo>
                      <a:pt x="50" y="434"/>
                    </a:lnTo>
                    <a:lnTo>
                      <a:pt x="47" y="439"/>
                    </a:lnTo>
                    <a:lnTo>
                      <a:pt x="47" y="439"/>
                    </a:lnTo>
                    <a:lnTo>
                      <a:pt x="46" y="442"/>
                    </a:lnTo>
                    <a:lnTo>
                      <a:pt x="45" y="446"/>
                    </a:lnTo>
                    <a:lnTo>
                      <a:pt x="46" y="449"/>
                    </a:lnTo>
                    <a:lnTo>
                      <a:pt x="48" y="453"/>
                    </a:lnTo>
                    <a:lnTo>
                      <a:pt x="48" y="453"/>
                    </a:lnTo>
                    <a:lnTo>
                      <a:pt x="60" y="471"/>
                    </a:lnTo>
                    <a:lnTo>
                      <a:pt x="73" y="487"/>
                    </a:lnTo>
                    <a:lnTo>
                      <a:pt x="88" y="503"/>
                    </a:lnTo>
                    <a:lnTo>
                      <a:pt x="104" y="519"/>
                    </a:lnTo>
                    <a:lnTo>
                      <a:pt x="104" y="519"/>
                    </a:lnTo>
                    <a:lnTo>
                      <a:pt x="129" y="542"/>
                    </a:lnTo>
                    <a:lnTo>
                      <a:pt x="153" y="566"/>
                    </a:lnTo>
                    <a:lnTo>
                      <a:pt x="200" y="613"/>
                    </a:lnTo>
                    <a:lnTo>
                      <a:pt x="247" y="662"/>
                    </a:lnTo>
                    <a:lnTo>
                      <a:pt x="291" y="710"/>
                    </a:lnTo>
                    <a:lnTo>
                      <a:pt x="291" y="710"/>
                    </a:lnTo>
                    <a:lnTo>
                      <a:pt x="349" y="772"/>
                    </a:lnTo>
                    <a:lnTo>
                      <a:pt x="407" y="833"/>
                    </a:lnTo>
                    <a:lnTo>
                      <a:pt x="407" y="833"/>
                    </a:lnTo>
                    <a:lnTo>
                      <a:pt x="443" y="870"/>
                    </a:lnTo>
                    <a:lnTo>
                      <a:pt x="478" y="907"/>
                    </a:lnTo>
                    <a:lnTo>
                      <a:pt x="478" y="907"/>
                    </a:lnTo>
                    <a:lnTo>
                      <a:pt x="518" y="950"/>
                    </a:lnTo>
                    <a:lnTo>
                      <a:pt x="560" y="992"/>
                    </a:lnTo>
                    <a:lnTo>
                      <a:pt x="560" y="992"/>
                    </a:lnTo>
                    <a:lnTo>
                      <a:pt x="595" y="1027"/>
                    </a:lnTo>
                    <a:lnTo>
                      <a:pt x="631" y="1060"/>
                    </a:lnTo>
                    <a:lnTo>
                      <a:pt x="631" y="1060"/>
                    </a:lnTo>
                    <a:lnTo>
                      <a:pt x="666" y="1093"/>
                    </a:lnTo>
                    <a:lnTo>
                      <a:pt x="701" y="1128"/>
                    </a:lnTo>
                    <a:lnTo>
                      <a:pt x="701" y="1128"/>
                    </a:lnTo>
                    <a:lnTo>
                      <a:pt x="717" y="1143"/>
                    </a:lnTo>
                    <a:lnTo>
                      <a:pt x="736" y="1161"/>
                    </a:lnTo>
                    <a:lnTo>
                      <a:pt x="748" y="1169"/>
                    </a:lnTo>
                    <a:lnTo>
                      <a:pt x="758" y="1176"/>
                    </a:lnTo>
                    <a:lnTo>
                      <a:pt x="769" y="1182"/>
                    </a:lnTo>
                    <a:lnTo>
                      <a:pt x="780" y="1186"/>
                    </a:lnTo>
                    <a:lnTo>
                      <a:pt x="780" y="1186"/>
                    </a:lnTo>
                    <a:lnTo>
                      <a:pt x="786" y="1187"/>
                    </a:lnTo>
                    <a:lnTo>
                      <a:pt x="791" y="1188"/>
                    </a:lnTo>
                    <a:lnTo>
                      <a:pt x="791" y="1188"/>
                    </a:lnTo>
                    <a:lnTo>
                      <a:pt x="796" y="1187"/>
                    </a:lnTo>
                    <a:lnTo>
                      <a:pt x="800" y="1186"/>
                    </a:lnTo>
                    <a:lnTo>
                      <a:pt x="802" y="1183"/>
                    </a:lnTo>
                    <a:lnTo>
                      <a:pt x="805" y="1181"/>
                    </a:lnTo>
                    <a:lnTo>
                      <a:pt x="805" y="1181"/>
                    </a:lnTo>
                    <a:lnTo>
                      <a:pt x="807" y="1177"/>
                    </a:lnTo>
                    <a:lnTo>
                      <a:pt x="808" y="1172"/>
                    </a:lnTo>
                    <a:lnTo>
                      <a:pt x="808" y="1166"/>
                    </a:lnTo>
                    <a:lnTo>
                      <a:pt x="807" y="1160"/>
                    </a:lnTo>
                    <a:lnTo>
                      <a:pt x="801" y="1145"/>
                    </a:lnTo>
                    <a:lnTo>
                      <a:pt x="795" y="1129"/>
                    </a:lnTo>
                    <a:lnTo>
                      <a:pt x="795" y="1129"/>
                    </a:lnTo>
                    <a:lnTo>
                      <a:pt x="791" y="1118"/>
                    </a:lnTo>
                    <a:lnTo>
                      <a:pt x="791" y="1118"/>
                    </a:lnTo>
                    <a:lnTo>
                      <a:pt x="783" y="1097"/>
                    </a:lnTo>
                    <a:lnTo>
                      <a:pt x="774" y="1076"/>
                    </a:lnTo>
                    <a:lnTo>
                      <a:pt x="763" y="1055"/>
                    </a:lnTo>
                    <a:lnTo>
                      <a:pt x="752" y="1036"/>
                    </a:lnTo>
                    <a:lnTo>
                      <a:pt x="738" y="1016"/>
                    </a:lnTo>
                    <a:lnTo>
                      <a:pt x="725" y="996"/>
                    </a:lnTo>
                    <a:lnTo>
                      <a:pt x="709" y="977"/>
                    </a:lnTo>
                    <a:lnTo>
                      <a:pt x="694" y="956"/>
                    </a:lnTo>
                    <a:lnTo>
                      <a:pt x="694" y="956"/>
                    </a:lnTo>
                    <a:lnTo>
                      <a:pt x="691" y="951"/>
                    </a:lnTo>
                    <a:lnTo>
                      <a:pt x="689" y="946"/>
                    </a:lnTo>
                    <a:lnTo>
                      <a:pt x="688" y="940"/>
                    </a:lnTo>
                    <a:lnTo>
                      <a:pt x="689" y="934"/>
                    </a:lnTo>
                    <a:lnTo>
                      <a:pt x="690" y="931"/>
                    </a:lnTo>
                    <a:lnTo>
                      <a:pt x="688" y="929"/>
                    </a:lnTo>
                    <a:lnTo>
                      <a:pt x="688" y="929"/>
                    </a:lnTo>
                    <a:lnTo>
                      <a:pt x="685" y="923"/>
                    </a:lnTo>
                    <a:lnTo>
                      <a:pt x="684" y="919"/>
                    </a:lnTo>
                    <a:lnTo>
                      <a:pt x="684" y="916"/>
                    </a:lnTo>
                    <a:lnTo>
                      <a:pt x="684" y="912"/>
                    </a:lnTo>
                    <a:lnTo>
                      <a:pt x="685" y="907"/>
                    </a:lnTo>
                    <a:lnTo>
                      <a:pt x="687" y="904"/>
                    </a:lnTo>
                    <a:lnTo>
                      <a:pt x="690" y="900"/>
                    </a:lnTo>
                    <a:lnTo>
                      <a:pt x="690" y="900"/>
                    </a:lnTo>
                    <a:lnTo>
                      <a:pt x="721" y="867"/>
                    </a:lnTo>
                    <a:lnTo>
                      <a:pt x="752" y="835"/>
                    </a:lnTo>
                    <a:lnTo>
                      <a:pt x="752" y="835"/>
                    </a:lnTo>
                    <a:lnTo>
                      <a:pt x="783" y="801"/>
                    </a:lnTo>
                    <a:lnTo>
                      <a:pt x="816" y="768"/>
                    </a:lnTo>
                    <a:lnTo>
                      <a:pt x="816" y="768"/>
                    </a:lnTo>
                    <a:lnTo>
                      <a:pt x="842" y="741"/>
                    </a:lnTo>
                    <a:lnTo>
                      <a:pt x="868" y="713"/>
                    </a:lnTo>
                    <a:lnTo>
                      <a:pt x="918" y="659"/>
                    </a:lnTo>
                    <a:lnTo>
                      <a:pt x="918" y="659"/>
                    </a:lnTo>
                    <a:lnTo>
                      <a:pt x="963" y="610"/>
                    </a:lnTo>
                    <a:lnTo>
                      <a:pt x="1008" y="562"/>
                    </a:lnTo>
                    <a:lnTo>
                      <a:pt x="1010" y="560"/>
                    </a:lnTo>
                    <a:lnTo>
                      <a:pt x="1010" y="557"/>
                    </a:lnTo>
                    <a:lnTo>
                      <a:pt x="1010" y="557"/>
                    </a:lnTo>
                    <a:lnTo>
                      <a:pt x="1010" y="554"/>
                    </a:lnTo>
                    <a:lnTo>
                      <a:pt x="1011" y="550"/>
                    </a:lnTo>
                    <a:lnTo>
                      <a:pt x="1013" y="546"/>
                    </a:lnTo>
                    <a:lnTo>
                      <a:pt x="1016" y="543"/>
                    </a:lnTo>
                    <a:lnTo>
                      <a:pt x="1016" y="543"/>
                    </a:lnTo>
                    <a:lnTo>
                      <a:pt x="1020" y="539"/>
                    </a:lnTo>
                    <a:lnTo>
                      <a:pt x="1025" y="536"/>
                    </a:lnTo>
                    <a:lnTo>
                      <a:pt x="1030" y="535"/>
                    </a:lnTo>
                    <a:lnTo>
                      <a:pt x="1035" y="534"/>
                    </a:lnTo>
                    <a:lnTo>
                      <a:pt x="1035" y="534"/>
                    </a:lnTo>
                    <a:lnTo>
                      <a:pt x="1039" y="535"/>
                    </a:lnTo>
                    <a:lnTo>
                      <a:pt x="1043" y="536"/>
                    </a:lnTo>
                    <a:lnTo>
                      <a:pt x="1046" y="537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61" y="547"/>
                    </a:lnTo>
                    <a:lnTo>
                      <a:pt x="1074" y="554"/>
                    </a:lnTo>
                    <a:lnTo>
                      <a:pt x="1081" y="556"/>
                    </a:lnTo>
                    <a:lnTo>
                      <a:pt x="1089" y="558"/>
                    </a:lnTo>
                    <a:lnTo>
                      <a:pt x="1096" y="559"/>
                    </a:lnTo>
                    <a:lnTo>
                      <a:pt x="1103" y="560"/>
                    </a:lnTo>
                    <a:lnTo>
                      <a:pt x="1103" y="560"/>
                    </a:lnTo>
                    <a:lnTo>
                      <a:pt x="1110" y="559"/>
                    </a:lnTo>
                    <a:lnTo>
                      <a:pt x="1117" y="558"/>
                    </a:lnTo>
                    <a:lnTo>
                      <a:pt x="1117" y="558"/>
                    </a:lnTo>
                    <a:lnTo>
                      <a:pt x="1123" y="555"/>
                    </a:lnTo>
                    <a:lnTo>
                      <a:pt x="1128" y="551"/>
                    </a:lnTo>
                    <a:lnTo>
                      <a:pt x="1136" y="542"/>
                    </a:lnTo>
                    <a:lnTo>
                      <a:pt x="1136" y="542"/>
                    </a:lnTo>
                    <a:lnTo>
                      <a:pt x="1143" y="535"/>
                    </a:lnTo>
                    <a:lnTo>
                      <a:pt x="1143" y="535"/>
                    </a:lnTo>
                    <a:lnTo>
                      <a:pt x="1150" y="529"/>
                    </a:lnTo>
                    <a:lnTo>
                      <a:pt x="1154" y="523"/>
                    </a:lnTo>
                    <a:lnTo>
                      <a:pt x="1157" y="517"/>
                    </a:lnTo>
                    <a:lnTo>
                      <a:pt x="1159" y="511"/>
                    </a:lnTo>
                    <a:lnTo>
                      <a:pt x="1160" y="505"/>
                    </a:lnTo>
                    <a:lnTo>
                      <a:pt x="1160" y="498"/>
                    </a:lnTo>
                    <a:lnTo>
                      <a:pt x="1160" y="492"/>
                    </a:lnTo>
                    <a:lnTo>
                      <a:pt x="1158" y="486"/>
                    </a:lnTo>
                    <a:lnTo>
                      <a:pt x="1154" y="474"/>
                    </a:lnTo>
                    <a:lnTo>
                      <a:pt x="1147" y="462"/>
                    </a:lnTo>
                    <a:lnTo>
                      <a:pt x="1141" y="451"/>
                    </a:lnTo>
                    <a:lnTo>
                      <a:pt x="1134" y="441"/>
                    </a:lnTo>
                    <a:lnTo>
                      <a:pt x="1130" y="434"/>
                    </a:lnTo>
                    <a:lnTo>
                      <a:pt x="1130" y="434"/>
                    </a:lnTo>
                    <a:lnTo>
                      <a:pt x="1122" y="422"/>
                    </a:lnTo>
                    <a:lnTo>
                      <a:pt x="1111" y="411"/>
                    </a:lnTo>
                    <a:lnTo>
                      <a:pt x="1091" y="389"/>
                    </a:lnTo>
                    <a:lnTo>
                      <a:pt x="1091" y="389"/>
                    </a:lnTo>
                    <a:lnTo>
                      <a:pt x="1076" y="373"/>
                    </a:lnTo>
                    <a:lnTo>
                      <a:pt x="1063" y="357"/>
                    </a:lnTo>
                    <a:lnTo>
                      <a:pt x="1063" y="357"/>
                    </a:lnTo>
                    <a:lnTo>
                      <a:pt x="1046" y="338"/>
                    </a:lnTo>
                    <a:lnTo>
                      <a:pt x="1030" y="321"/>
                    </a:lnTo>
                    <a:lnTo>
                      <a:pt x="996" y="286"/>
                    </a:lnTo>
                    <a:lnTo>
                      <a:pt x="996" y="286"/>
                    </a:lnTo>
                    <a:lnTo>
                      <a:pt x="981" y="271"/>
                    </a:lnTo>
                    <a:lnTo>
                      <a:pt x="981" y="271"/>
                    </a:lnTo>
                    <a:lnTo>
                      <a:pt x="941" y="230"/>
                    </a:lnTo>
                    <a:lnTo>
                      <a:pt x="902" y="190"/>
                    </a:lnTo>
                    <a:lnTo>
                      <a:pt x="902" y="190"/>
                    </a:lnTo>
                    <a:lnTo>
                      <a:pt x="862" y="148"/>
                    </a:lnTo>
                    <a:lnTo>
                      <a:pt x="822" y="108"/>
                    </a:lnTo>
                    <a:lnTo>
                      <a:pt x="816" y="102"/>
                    </a:lnTo>
                    <a:lnTo>
                      <a:pt x="816" y="102"/>
                    </a:lnTo>
                    <a:lnTo>
                      <a:pt x="799" y="85"/>
                    </a:lnTo>
                    <a:lnTo>
                      <a:pt x="789" y="76"/>
                    </a:lnTo>
                    <a:lnTo>
                      <a:pt x="780" y="69"/>
                    </a:lnTo>
                    <a:lnTo>
                      <a:pt x="769" y="62"/>
                    </a:lnTo>
                    <a:lnTo>
                      <a:pt x="758" y="55"/>
                    </a:lnTo>
                    <a:lnTo>
                      <a:pt x="747" y="50"/>
                    </a:lnTo>
                    <a:lnTo>
                      <a:pt x="734" y="47"/>
                    </a:lnTo>
                    <a:lnTo>
                      <a:pt x="734" y="47"/>
                    </a:lnTo>
                    <a:lnTo>
                      <a:pt x="724" y="46"/>
                    </a:lnTo>
                    <a:lnTo>
                      <a:pt x="724" y="46"/>
                    </a:lnTo>
                    <a:lnTo>
                      <a:pt x="714" y="47"/>
                    </a:lnTo>
                    <a:lnTo>
                      <a:pt x="704" y="49"/>
                    </a:lnTo>
                    <a:lnTo>
                      <a:pt x="696" y="52"/>
                    </a:lnTo>
                    <a:lnTo>
                      <a:pt x="688" y="57"/>
                    </a:lnTo>
                    <a:lnTo>
                      <a:pt x="680" y="63"/>
                    </a:lnTo>
                    <a:lnTo>
                      <a:pt x="673" y="70"/>
                    </a:lnTo>
                    <a:lnTo>
                      <a:pt x="667" y="77"/>
                    </a:lnTo>
                    <a:lnTo>
                      <a:pt x="663" y="85"/>
                    </a:lnTo>
                    <a:lnTo>
                      <a:pt x="663" y="85"/>
                    </a:lnTo>
                    <a:lnTo>
                      <a:pt x="660" y="94"/>
                    </a:lnTo>
                    <a:lnTo>
                      <a:pt x="658" y="102"/>
                    </a:lnTo>
                    <a:lnTo>
                      <a:pt x="658" y="111"/>
                    </a:lnTo>
                    <a:lnTo>
                      <a:pt x="659" y="119"/>
                    </a:lnTo>
                    <a:lnTo>
                      <a:pt x="661" y="128"/>
                    </a:lnTo>
                    <a:lnTo>
                      <a:pt x="664" y="135"/>
                    </a:lnTo>
                    <a:lnTo>
                      <a:pt x="668" y="143"/>
                    </a:lnTo>
                    <a:lnTo>
                      <a:pt x="673" y="150"/>
                    </a:lnTo>
                    <a:lnTo>
                      <a:pt x="673" y="150"/>
                    </a:lnTo>
                    <a:lnTo>
                      <a:pt x="677" y="154"/>
                    </a:lnTo>
                    <a:lnTo>
                      <a:pt x="679" y="159"/>
                    </a:lnTo>
                    <a:lnTo>
                      <a:pt x="680" y="164"/>
                    </a:lnTo>
                    <a:lnTo>
                      <a:pt x="680" y="167"/>
                    </a:lnTo>
                    <a:lnTo>
                      <a:pt x="679" y="174"/>
                    </a:lnTo>
                    <a:lnTo>
                      <a:pt x="675" y="178"/>
                    </a:lnTo>
                    <a:lnTo>
                      <a:pt x="675" y="179"/>
                    </a:lnTo>
                    <a:lnTo>
                      <a:pt x="675" y="181"/>
                    </a:lnTo>
                    <a:lnTo>
                      <a:pt x="675" y="181"/>
                    </a:lnTo>
                    <a:lnTo>
                      <a:pt x="674" y="184"/>
                    </a:lnTo>
                    <a:lnTo>
                      <a:pt x="673" y="189"/>
                    </a:lnTo>
                    <a:lnTo>
                      <a:pt x="671" y="192"/>
                    </a:lnTo>
                    <a:lnTo>
                      <a:pt x="668" y="195"/>
                    </a:lnTo>
                    <a:lnTo>
                      <a:pt x="668" y="195"/>
                    </a:lnTo>
                    <a:lnTo>
                      <a:pt x="587" y="277"/>
                    </a:lnTo>
                    <a:lnTo>
                      <a:pt x="506" y="361"/>
                    </a:lnTo>
                    <a:lnTo>
                      <a:pt x="506" y="361"/>
                    </a:lnTo>
                    <a:lnTo>
                      <a:pt x="425" y="444"/>
                    </a:lnTo>
                    <a:lnTo>
                      <a:pt x="343" y="526"/>
                    </a:lnTo>
                    <a:lnTo>
                      <a:pt x="343" y="526"/>
                    </a:lnTo>
                    <a:lnTo>
                      <a:pt x="340" y="529"/>
                    </a:lnTo>
                    <a:lnTo>
                      <a:pt x="337" y="531"/>
                    </a:lnTo>
                    <a:lnTo>
                      <a:pt x="332" y="533"/>
                    </a:lnTo>
                    <a:lnTo>
                      <a:pt x="328" y="534"/>
                    </a:lnTo>
                    <a:lnTo>
                      <a:pt x="328" y="534"/>
                    </a:lnTo>
                    <a:lnTo>
                      <a:pt x="324" y="533"/>
                    </a:lnTo>
                    <a:lnTo>
                      <a:pt x="321" y="533"/>
                    </a:lnTo>
                    <a:lnTo>
                      <a:pt x="319" y="535"/>
                    </a:lnTo>
                    <a:lnTo>
                      <a:pt x="319" y="535"/>
                    </a:lnTo>
                    <a:lnTo>
                      <a:pt x="315" y="538"/>
                    </a:lnTo>
                    <a:lnTo>
                      <a:pt x="311" y="540"/>
                    </a:lnTo>
                    <a:lnTo>
                      <a:pt x="306" y="542"/>
                    </a:lnTo>
                    <a:lnTo>
                      <a:pt x="301" y="542"/>
                    </a:lnTo>
                    <a:lnTo>
                      <a:pt x="301" y="542"/>
                    </a:lnTo>
                    <a:lnTo>
                      <a:pt x="296" y="542"/>
                    </a:lnTo>
                    <a:lnTo>
                      <a:pt x="292" y="540"/>
                    </a:lnTo>
                    <a:lnTo>
                      <a:pt x="292" y="540"/>
                    </a:lnTo>
                    <a:lnTo>
                      <a:pt x="282" y="536"/>
                    </a:lnTo>
                    <a:lnTo>
                      <a:pt x="273" y="529"/>
                    </a:lnTo>
                    <a:lnTo>
                      <a:pt x="253" y="515"/>
                    </a:lnTo>
                    <a:lnTo>
                      <a:pt x="253" y="515"/>
                    </a:lnTo>
                    <a:lnTo>
                      <a:pt x="235" y="502"/>
                    </a:lnTo>
                    <a:lnTo>
                      <a:pt x="225" y="495"/>
                    </a:lnTo>
                    <a:lnTo>
                      <a:pt x="215" y="490"/>
                    </a:lnTo>
                    <a:lnTo>
                      <a:pt x="215" y="490"/>
                    </a:lnTo>
                    <a:lnTo>
                      <a:pt x="199" y="484"/>
                    </a:lnTo>
                    <a:lnTo>
                      <a:pt x="199" y="484"/>
                    </a:lnTo>
                    <a:lnTo>
                      <a:pt x="185" y="478"/>
                    </a:lnTo>
                    <a:lnTo>
                      <a:pt x="178" y="474"/>
                    </a:lnTo>
                    <a:lnTo>
                      <a:pt x="170" y="470"/>
                    </a:lnTo>
                    <a:lnTo>
                      <a:pt x="170" y="470"/>
                    </a:lnTo>
                    <a:lnTo>
                      <a:pt x="161" y="462"/>
                    </a:lnTo>
                    <a:lnTo>
                      <a:pt x="161" y="462"/>
                    </a:lnTo>
                    <a:lnTo>
                      <a:pt x="148" y="451"/>
                    </a:lnTo>
                    <a:lnTo>
                      <a:pt x="139" y="446"/>
                    </a:lnTo>
                    <a:lnTo>
                      <a:pt x="132" y="442"/>
                    </a:lnTo>
                    <a:lnTo>
                      <a:pt x="132" y="442"/>
                    </a:lnTo>
                    <a:lnTo>
                      <a:pt x="116" y="434"/>
                    </a:lnTo>
                    <a:lnTo>
                      <a:pt x="116" y="434"/>
                    </a:lnTo>
                    <a:lnTo>
                      <a:pt x="104" y="429"/>
                    </a:lnTo>
                    <a:lnTo>
                      <a:pt x="92" y="424"/>
                    </a:lnTo>
                    <a:lnTo>
                      <a:pt x="92" y="424"/>
                    </a:lnTo>
                    <a:lnTo>
                      <a:pt x="86" y="424"/>
                    </a:lnTo>
                    <a:lnTo>
                      <a:pt x="86" y="42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" name="Freeform 738"/>
              <p:cNvSpPr/>
              <p:nvPr/>
            </p:nvSpPr>
            <p:spPr bwMode="auto">
              <a:xfrm>
                <a:off x="5268913" y="4529138"/>
                <a:ext cx="252413" cy="261938"/>
              </a:xfrm>
              <a:custGeom>
                <a:avLst/>
                <a:gdLst/>
                <a:ahLst/>
                <a:cxnLst>
                  <a:cxn ang="0">
                    <a:pos x="74" y="493"/>
                  </a:cxn>
                  <a:cxn ang="0">
                    <a:pos x="47" y="485"/>
                  </a:cxn>
                  <a:cxn ang="0">
                    <a:pos x="23" y="469"/>
                  </a:cxn>
                  <a:cxn ang="0">
                    <a:pos x="11" y="456"/>
                  </a:cxn>
                  <a:cxn ang="0">
                    <a:pos x="8" y="448"/>
                  </a:cxn>
                  <a:cxn ang="0">
                    <a:pos x="2" y="430"/>
                  </a:cxn>
                  <a:cxn ang="0">
                    <a:pos x="0" y="399"/>
                  </a:cxn>
                  <a:cxn ang="0">
                    <a:pos x="9" y="366"/>
                  </a:cxn>
                  <a:cxn ang="0">
                    <a:pos x="27" y="331"/>
                  </a:cxn>
                  <a:cxn ang="0">
                    <a:pos x="56" y="292"/>
                  </a:cxn>
                  <a:cxn ang="0">
                    <a:pos x="79" y="267"/>
                  </a:cxn>
                  <a:cxn ang="0">
                    <a:pos x="105" y="233"/>
                  </a:cxn>
                  <a:cxn ang="0">
                    <a:pos x="125" y="208"/>
                  </a:cxn>
                  <a:cxn ang="0">
                    <a:pos x="164" y="167"/>
                  </a:cxn>
                  <a:cxn ang="0">
                    <a:pos x="325" y="7"/>
                  </a:cxn>
                  <a:cxn ang="0">
                    <a:pos x="333" y="2"/>
                  </a:cxn>
                  <a:cxn ang="0">
                    <a:pos x="341" y="0"/>
                  </a:cxn>
                  <a:cxn ang="0">
                    <a:pos x="358" y="9"/>
                  </a:cxn>
                  <a:cxn ang="0">
                    <a:pos x="364" y="21"/>
                  </a:cxn>
                  <a:cxn ang="0">
                    <a:pos x="362" y="32"/>
                  </a:cxn>
                  <a:cxn ang="0">
                    <a:pos x="357" y="39"/>
                  </a:cxn>
                  <a:cxn ang="0">
                    <a:pos x="293" y="101"/>
                  </a:cxn>
                  <a:cxn ang="0">
                    <a:pos x="193" y="199"/>
                  </a:cxn>
                  <a:cxn ang="0">
                    <a:pos x="140" y="263"/>
                  </a:cxn>
                  <a:cxn ang="0">
                    <a:pos x="113" y="300"/>
                  </a:cxn>
                  <a:cxn ang="0">
                    <a:pos x="76" y="339"/>
                  </a:cxn>
                  <a:cxn ang="0">
                    <a:pos x="57" y="367"/>
                  </a:cxn>
                  <a:cxn ang="0">
                    <a:pos x="45" y="405"/>
                  </a:cxn>
                  <a:cxn ang="0">
                    <a:pos x="47" y="426"/>
                  </a:cxn>
                  <a:cxn ang="0">
                    <a:pos x="50" y="429"/>
                  </a:cxn>
                  <a:cxn ang="0">
                    <a:pos x="55" y="436"/>
                  </a:cxn>
                  <a:cxn ang="0">
                    <a:pos x="71" y="445"/>
                  </a:cxn>
                  <a:cxn ang="0">
                    <a:pos x="89" y="448"/>
                  </a:cxn>
                  <a:cxn ang="0">
                    <a:pos x="116" y="442"/>
                  </a:cxn>
                  <a:cxn ang="0">
                    <a:pos x="144" y="426"/>
                  </a:cxn>
                  <a:cxn ang="0">
                    <a:pos x="196" y="377"/>
                  </a:cxn>
                  <a:cxn ang="0">
                    <a:pos x="242" y="324"/>
                  </a:cxn>
                  <a:cxn ang="0">
                    <a:pos x="294" y="271"/>
                  </a:cxn>
                  <a:cxn ang="0">
                    <a:pos x="371" y="194"/>
                  </a:cxn>
                  <a:cxn ang="0">
                    <a:pos x="442" y="114"/>
                  </a:cxn>
                  <a:cxn ang="0">
                    <a:pos x="448" y="107"/>
                  </a:cxn>
                  <a:cxn ang="0">
                    <a:pos x="456" y="106"/>
                  </a:cxn>
                  <a:cxn ang="0">
                    <a:pos x="472" y="115"/>
                  </a:cxn>
                  <a:cxn ang="0">
                    <a:pos x="478" y="125"/>
                  </a:cxn>
                  <a:cxn ang="0">
                    <a:pos x="478" y="138"/>
                  </a:cxn>
                  <a:cxn ang="0">
                    <a:pos x="473" y="147"/>
                  </a:cxn>
                  <a:cxn ang="0">
                    <a:pos x="408" y="220"/>
                  </a:cxn>
                  <a:cxn ang="0">
                    <a:pos x="340" y="289"/>
                  </a:cxn>
                  <a:cxn ang="0">
                    <a:pos x="223" y="410"/>
                  </a:cxn>
                  <a:cxn ang="0">
                    <a:pos x="189" y="445"/>
                  </a:cxn>
                  <a:cxn ang="0">
                    <a:pos x="135" y="480"/>
                  </a:cxn>
                  <a:cxn ang="0">
                    <a:pos x="100" y="492"/>
                  </a:cxn>
                  <a:cxn ang="0">
                    <a:pos x="84" y="493"/>
                  </a:cxn>
                </a:cxnLst>
                <a:rect l="0" t="0" r="r" b="b"/>
                <a:pathLst>
                  <a:path w="479" h="493">
                    <a:moveTo>
                      <a:pt x="84" y="493"/>
                    </a:moveTo>
                    <a:lnTo>
                      <a:pt x="84" y="493"/>
                    </a:lnTo>
                    <a:lnTo>
                      <a:pt x="74" y="493"/>
                    </a:lnTo>
                    <a:lnTo>
                      <a:pt x="65" y="491"/>
                    </a:lnTo>
                    <a:lnTo>
                      <a:pt x="56" y="489"/>
                    </a:lnTo>
                    <a:lnTo>
                      <a:pt x="47" y="485"/>
                    </a:lnTo>
                    <a:lnTo>
                      <a:pt x="39" y="480"/>
                    </a:lnTo>
                    <a:lnTo>
                      <a:pt x="31" y="475"/>
                    </a:lnTo>
                    <a:lnTo>
                      <a:pt x="23" y="469"/>
                    </a:lnTo>
                    <a:lnTo>
                      <a:pt x="14" y="462"/>
                    </a:lnTo>
                    <a:lnTo>
                      <a:pt x="14" y="462"/>
                    </a:lnTo>
                    <a:lnTo>
                      <a:pt x="11" y="456"/>
                    </a:lnTo>
                    <a:lnTo>
                      <a:pt x="8" y="449"/>
                    </a:lnTo>
                    <a:lnTo>
                      <a:pt x="8" y="449"/>
                    </a:lnTo>
                    <a:lnTo>
                      <a:pt x="8" y="448"/>
                    </a:lnTo>
                    <a:lnTo>
                      <a:pt x="8" y="448"/>
                    </a:lnTo>
                    <a:lnTo>
                      <a:pt x="4" y="439"/>
                    </a:lnTo>
                    <a:lnTo>
                      <a:pt x="2" y="430"/>
                    </a:lnTo>
                    <a:lnTo>
                      <a:pt x="0" y="419"/>
                    </a:lnTo>
                    <a:lnTo>
                      <a:pt x="0" y="409"/>
                    </a:lnTo>
                    <a:lnTo>
                      <a:pt x="0" y="399"/>
                    </a:lnTo>
                    <a:lnTo>
                      <a:pt x="2" y="388"/>
                    </a:lnTo>
                    <a:lnTo>
                      <a:pt x="5" y="377"/>
                    </a:lnTo>
                    <a:lnTo>
                      <a:pt x="9" y="366"/>
                    </a:lnTo>
                    <a:lnTo>
                      <a:pt x="13" y="354"/>
                    </a:lnTo>
                    <a:lnTo>
                      <a:pt x="20" y="342"/>
                    </a:lnTo>
                    <a:lnTo>
                      <a:pt x="27" y="331"/>
                    </a:lnTo>
                    <a:lnTo>
                      <a:pt x="35" y="318"/>
                    </a:lnTo>
                    <a:lnTo>
                      <a:pt x="44" y="306"/>
                    </a:lnTo>
                    <a:lnTo>
                      <a:pt x="56" y="292"/>
                    </a:lnTo>
                    <a:lnTo>
                      <a:pt x="67" y="280"/>
                    </a:lnTo>
                    <a:lnTo>
                      <a:pt x="79" y="267"/>
                    </a:lnTo>
                    <a:lnTo>
                      <a:pt x="79" y="267"/>
                    </a:lnTo>
                    <a:lnTo>
                      <a:pt x="87" y="258"/>
                    </a:lnTo>
                    <a:lnTo>
                      <a:pt x="94" y="250"/>
                    </a:lnTo>
                    <a:lnTo>
                      <a:pt x="105" y="233"/>
                    </a:lnTo>
                    <a:lnTo>
                      <a:pt x="105" y="233"/>
                    </a:lnTo>
                    <a:lnTo>
                      <a:pt x="115" y="220"/>
                    </a:lnTo>
                    <a:lnTo>
                      <a:pt x="125" y="208"/>
                    </a:lnTo>
                    <a:lnTo>
                      <a:pt x="125" y="208"/>
                    </a:lnTo>
                    <a:lnTo>
                      <a:pt x="144" y="187"/>
                    </a:lnTo>
                    <a:lnTo>
                      <a:pt x="164" y="167"/>
                    </a:lnTo>
                    <a:lnTo>
                      <a:pt x="164" y="167"/>
                    </a:lnTo>
                    <a:lnTo>
                      <a:pt x="185" y="148"/>
                    </a:lnTo>
                    <a:lnTo>
                      <a:pt x="325" y="7"/>
                    </a:lnTo>
                    <a:lnTo>
                      <a:pt x="325" y="7"/>
                    </a:lnTo>
                    <a:lnTo>
                      <a:pt x="328" y="4"/>
                    </a:lnTo>
                    <a:lnTo>
                      <a:pt x="333" y="2"/>
                    </a:lnTo>
                    <a:lnTo>
                      <a:pt x="337" y="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7" y="1"/>
                    </a:lnTo>
                    <a:lnTo>
                      <a:pt x="353" y="4"/>
                    </a:lnTo>
                    <a:lnTo>
                      <a:pt x="358" y="9"/>
                    </a:lnTo>
                    <a:lnTo>
                      <a:pt x="362" y="15"/>
                    </a:lnTo>
                    <a:lnTo>
                      <a:pt x="362" y="15"/>
                    </a:lnTo>
                    <a:lnTo>
                      <a:pt x="364" y="21"/>
                    </a:lnTo>
                    <a:lnTo>
                      <a:pt x="365" y="26"/>
                    </a:lnTo>
                    <a:lnTo>
                      <a:pt x="364" y="29"/>
                    </a:lnTo>
                    <a:lnTo>
                      <a:pt x="362" y="32"/>
                    </a:lnTo>
                    <a:lnTo>
                      <a:pt x="360" y="36"/>
                    </a:lnTo>
                    <a:lnTo>
                      <a:pt x="357" y="39"/>
                    </a:lnTo>
                    <a:lnTo>
                      <a:pt x="357" y="39"/>
                    </a:lnTo>
                    <a:lnTo>
                      <a:pt x="325" y="70"/>
                    </a:lnTo>
                    <a:lnTo>
                      <a:pt x="293" y="101"/>
                    </a:lnTo>
                    <a:lnTo>
                      <a:pt x="293" y="101"/>
                    </a:lnTo>
                    <a:lnTo>
                      <a:pt x="252" y="139"/>
                    </a:lnTo>
                    <a:lnTo>
                      <a:pt x="212" y="179"/>
                    </a:lnTo>
                    <a:lnTo>
                      <a:pt x="193" y="199"/>
                    </a:lnTo>
                    <a:lnTo>
                      <a:pt x="174" y="220"/>
                    </a:lnTo>
                    <a:lnTo>
                      <a:pt x="157" y="242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27" y="281"/>
                    </a:lnTo>
                    <a:lnTo>
                      <a:pt x="113" y="300"/>
                    </a:lnTo>
                    <a:lnTo>
                      <a:pt x="95" y="319"/>
                    </a:lnTo>
                    <a:lnTo>
                      <a:pt x="76" y="339"/>
                    </a:lnTo>
                    <a:lnTo>
                      <a:pt x="76" y="339"/>
                    </a:lnTo>
                    <a:lnTo>
                      <a:pt x="70" y="346"/>
                    </a:lnTo>
                    <a:lnTo>
                      <a:pt x="63" y="355"/>
                    </a:lnTo>
                    <a:lnTo>
                      <a:pt x="57" y="367"/>
                    </a:lnTo>
                    <a:lnTo>
                      <a:pt x="52" y="379"/>
                    </a:lnTo>
                    <a:lnTo>
                      <a:pt x="47" y="391"/>
                    </a:lnTo>
                    <a:lnTo>
                      <a:pt x="45" y="405"/>
                    </a:lnTo>
                    <a:lnTo>
                      <a:pt x="45" y="416"/>
                    </a:lnTo>
                    <a:lnTo>
                      <a:pt x="46" y="421"/>
                    </a:lnTo>
                    <a:lnTo>
                      <a:pt x="47" y="426"/>
                    </a:lnTo>
                    <a:lnTo>
                      <a:pt x="47" y="427"/>
                    </a:lnTo>
                    <a:lnTo>
                      <a:pt x="50" y="429"/>
                    </a:lnTo>
                    <a:lnTo>
                      <a:pt x="50" y="429"/>
                    </a:lnTo>
                    <a:lnTo>
                      <a:pt x="54" y="435"/>
                    </a:lnTo>
                    <a:lnTo>
                      <a:pt x="54" y="436"/>
                    </a:lnTo>
                    <a:lnTo>
                      <a:pt x="55" y="436"/>
                    </a:lnTo>
                    <a:lnTo>
                      <a:pt x="55" y="436"/>
                    </a:lnTo>
                    <a:lnTo>
                      <a:pt x="63" y="441"/>
                    </a:lnTo>
                    <a:lnTo>
                      <a:pt x="71" y="445"/>
                    </a:lnTo>
                    <a:lnTo>
                      <a:pt x="79" y="447"/>
                    </a:lnTo>
                    <a:lnTo>
                      <a:pt x="89" y="448"/>
                    </a:lnTo>
                    <a:lnTo>
                      <a:pt x="89" y="448"/>
                    </a:lnTo>
                    <a:lnTo>
                      <a:pt x="98" y="447"/>
                    </a:lnTo>
                    <a:lnTo>
                      <a:pt x="106" y="445"/>
                    </a:lnTo>
                    <a:lnTo>
                      <a:pt x="116" y="442"/>
                    </a:lnTo>
                    <a:lnTo>
                      <a:pt x="125" y="437"/>
                    </a:lnTo>
                    <a:lnTo>
                      <a:pt x="134" y="432"/>
                    </a:lnTo>
                    <a:lnTo>
                      <a:pt x="144" y="426"/>
                    </a:lnTo>
                    <a:lnTo>
                      <a:pt x="162" y="411"/>
                    </a:lnTo>
                    <a:lnTo>
                      <a:pt x="180" y="395"/>
                    </a:lnTo>
                    <a:lnTo>
                      <a:pt x="196" y="377"/>
                    </a:lnTo>
                    <a:lnTo>
                      <a:pt x="227" y="341"/>
                    </a:lnTo>
                    <a:lnTo>
                      <a:pt x="227" y="341"/>
                    </a:lnTo>
                    <a:lnTo>
                      <a:pt x="242" y="324"/>
                    </a:lnTo>
                    <a:lnTo>
                      <a:pt x="253" y="311"/>
                    </a:lnTo>
                    <a:lnTo>
                      <a:pt x="253" y="311"/>
                    </a:lnTo>
                    <a:lnTo>
                      <a:pt x="294" y="271"/>
                    </a:lnTo>
                    <a:lnTo>
                      <a:pt x="294" y="271"/>
                    </a:lnTo>
                    <a:lnTo>
                      <a:pt x="333" y="233"/>
                    </a:lnTo>
                    <a:lnTo>
                      <a:pt x="371" y="194"/>
                    </a:lnTo>
                    <a:lnTo>
                      <a:pt x="407" y="155"/>
                    </a:lnTo>
                    <a:lnTo>
                      <a:pt x="424" y="134"/>
                    </a:lnTo>
                    <a:lnTo>
                      <a:pt x="442" y="114"/>
                    </a:lnTo>
                    <a:lnTo>
                      <a:pt x="442" y="114"/>
                    </a:lnTo>
                    <a:lnTo>
                      <a:pt x="445" y="111"/>
                    </a:lnTo>
                    <a:lnTo>
                      <a:pt x="448" y="107"/>
                    </a:lnTo>
                    <a:lnTo>
                      <a:pt x="452" y="106"/>
                    </a:lnTo>
                    <a:lnTo>
                      <a:pt x="456" y="106"/>
                    </a:lnTo>
                    <a:lnTo>
                      <a:pt x="456" y="106"/>
                    </a:lnTo>
                    <a:lnTo>
                      <a:pt x="462" y="107"/>
                    </a:lnTo>
                    <a:lnTo>
                      <a:pt x="468" y="111"/>
                    </a:lnTo>
                    <a:lnTo>
                      <a:pt x="472" y="115"/>
                    </a:lnTo>
                    <a:lnTo>
                      <a:pt x="476" y="121"/>
                    </a:lnTo>
                    <a:lnTo>
                      <a:pt x="476" y="121"/>
                    </a:lnTo>
                    <a:lnTo>
                      <a:pt x="478" y="125"/>
                    </a:lnTo>
                    <a:lnTo>
                      <a:pt x="479" y="131"/>
                    </a:lnTo>
                    <a:lnTo>
                      <a:pt x="478" y="135"/>
                    </a:lnTo>
                    <a:lnTo>
                      <a:pt x="478" y="138"/>
                    </a:lnTo>
                    <a:lnTo>
                      <a:pt x="476" y="143"/>
                    </a:lnTo>
                    <a:lnTo>
                      <a:pt x="473" y="147"/>
                    </a:lnTo>
                    <a:lnTo>
                      <a:pt x="473" y="147"/>
                    </a:lnTo>
                    <a:lnTo>
                      <a:pt x="458" y="165"/>
                    </a:lnTo>
                    <a:lnTo>
                      <a:pt x="442" y="184"/>
                    </a:lnTo>
                    <a:lnTo>
                      <a:pt x="408" y="220"/>
                    </a:lnTo>
                    <a:lnTo>
                      <a:pt x="374" y="255"/>
                    </a:lnTo>
                    <a:lnTo>
                      <a:pt x="340" y="289"/>
                    </a:lnTo>
                    <a:lnTo>
                      <a:pt x="340" y="289"/>
                    </a:lnTo>
                    <a:lnTo>
                      <a:pt x="280" y="348"/>
                    </a:lnTo>
                    <a:lnTo>
                      <a:pt x="251" y="379"/>
                    </a:lnTo>
                    <a:lnTo>
                      <a:pt x="223" y="410"/>
                    </a:lnTo>
                    <a:lnTo>
                      <a:pt x="223" y="410"/>
                    </a:lnTo>
                    <a:lnTo>
                      <a:pt x="207" y="429"/>
                    </a:lnTo>
                    <a:lnTo>
                      <a:pt x="189" y="445"/>
                    </a:lnTo>
                    <a:lnTo>
                      <a:pt x="171" y="460"/>
                    </a:lnTo>
                    <a:lnTo>
                      <a:pt x="153" y="471"/>
                    </a:lnTo>
                    <a:lnTo>
                      <a:pt x="135" y="480"/>
                    </a:lnTo>
                    <a:lnTo>
                      <a:pt x="118" y="488"/>
                    </a:lnTo>
                    <a:lnTo>
                      <a:pt x="109" y="490"/>
                    </a:lnTo>
                    <a:lnTo>
                      <a:pt x="100" y="492"/>
                    </a:lnTo>
                    <a:lnTo>
                      <a:pt x="92" y="493"/>
                    </a:lnTo>
                    <a:lnTo>
                      <a:pt x="84" y="493"/>
                    </a:lnTo>
                    <a:lnTo>
                      <a:pt x="84" y="49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5" name="文本框 24"/>
            <p:cNvSpPr txBox="1"/>
            <p:nvPr/>
          </p:nvSpPr>
          <p:spPr>
            <a:xfrm>
              <a:off x="2083731" y="3213370"/>
              <a:ext cx="91618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cxnSp>
          <p:nvCxnSpPr>
            <p:cNvPr id="26" name="直接连接符 25"/>
            <p:cNvCxnSpPr/>
            <p:nvPr/>
          </p:nvCxnSpPr>
          <p:spPr>
            <a:xfrm>
              <a:off x="1840696" y="3150047"/>
              <a:ext cx="1325880" cy="0"/>
            </a:xfrm>
            <a:prstGeom prst="line">
              <a:avLst/>
            </a:prstGeom>
            <a:ln w="254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矩形 27"/>
          <p:cNvSpPr/>
          <p:nvPr/>
        </p:nvSpPr>
        <p:spPr>
          <a:xfrm>
            <a:off x="4850603" y="4377711"/>
            <a:ext cx="2391446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4825236" y="3982052"/>
            <a:ext cx="24063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我是一个标题</a:t>
            </a:r>
            <a:r>
              <a:rPr lang="en-US" altLang="zh-CN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en-US" altLang="zh-CN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任意多边形 31"/>
          <p:cNvSpPr/>
          <p:nvPr/>
        </p:nvSpPr>
        <p:spPr>
          <a:xfrm rot="19144893">
            <a:off x="8374332" y="1739341"/>
            <a:ext cx="1996176" cy="218396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tx1"/>
              </a:solidFill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9026157" y="2937273"/>
            <a:ext cx="837389" cy="4782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24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35" name="直接连接符 34"/>
          <p:cNvCxnSpPr/>
          <p:nvPr/>
        </p:nvCxnSpPr>
        <p:spPr>
          <a:xfrm>
            <a:off x="8804023" y="2879396"/>
            <a:ext cx="1211853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矩形 55"/>
          <p:cNvSpPr/>
          <p:nvPr/>
        </p:nvSpPr>
        <p:spPr>
          <a:xfrm>
            <a:off x="8484603" y="4517632"/>
            <a:ext cx="206704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4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8313466" y="4065785"/>
            <a:ext cx="24063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我是一个标题</a:t>
            </a:r>
            <a:r>
              <a:rPr lang="en-US" altLang="zh-CN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en-US" altLang="zh-CN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9" name="任意多边形 58"/>
          <p:cNvSpPr/>
          <p:nvPr/>
        </p:nvSpPr>
        <p:spPr>
          <a:xfrm rot="19144893">
            <a:off x="1503647" y="1739341"/>
            <a:ext cx="1996176" cy="218396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tx1"/>
              </a:solidFill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2155472" y="2937273"/>
            <a:ext cx="837389" cy="4782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24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62" name="直接连接符 61"/>
          <p:cNvCxnSpPr/>
          <p:nvPr/>
        </p:nvCxnSpPr>
        <p:spPr>
          <a:xfrm>
            <a:off x="1933338" y="2879396"/>
            <a:ext cx="1211853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矩形 82"/>
          <p:cNvSpPr/>
          <p:nvPr/>
        </p:nvSpPr>
        <p:spPr>
          <a:xfrm>
            <a:off x="1613918" y="4517632"/>
            <a:ext cx="206704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4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矩形 83"/>
          <p:cNvSpPr/>
          <p:nvPr/>
        </p:nvSpPr>
        <p:spPr>
          <a:xfrm>
            <a:off x="1442781" y="4065785"/>
            <a:ext cx="24063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我是一个标题</a:t>
            </a:r>
            <a:r>
              <a:rPr lang="en-US" altLang="zh-CN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en-US" altLang="zh-CN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85" name="组合 84"/>
          <p:cNvGrpSpPr/>
          <p:nvPr/>
        </p:nvGrpSpPr>
        <p:grpSpPr>
          <a:xfrm>
            <a:off x="9195221" y="2337704"/>
            <a:ext cx="354397" cy="373829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86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2" name="组合 131"/>
          <p:cNvGrpSpPr/>
          <p:nvPr/>
        </p:nvGrpSpPr>
        <p:grpSpPr>
          <a:xfrm>
            <a:off x="2378923" y="2326965"/>
            <a:ext cx="390485" cy="395111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133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4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5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6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7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8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9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0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1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2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3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pic>
        <p:nvPicPr>
          <p:cNvPr id="171" name="图片 17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937" y="239391"/>
            <a:ext cx="721827" cy="617563"/>
          </a:xfrm>
          <a:prstGeom prst="rect">
            <a:avLst/>
          </a:prstGeom>
        </p:spPr>
      </p:pic>
      <p:sp>
        <p:nvSpPr>
          <p:cNvPr id="172" name="矩形 171"/>
          <p:cNvSpPr/>
          <p:nvPr/>
        </p:nvSpPr>
        <p:spPr>
          <a:xfrm>
            <a:off x="1225236" y="239391"/>
            <a:ext cx="31242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这里添加小标题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 6"/>
          <p:cNvSpPr/>
          <p:nvPr/>
        </p:nvSpPr>
        <p:spPr>
          <a:xfrm rot="5400000">
            <a:off x="3778627" y="3638253"/>
            <a:ext cx="3924560" cy="45719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任意多边形 7"/>
          <p:cNvSpPr/>
          <p:nvPr/>
        </p:nvSpPr>
        <p:spPr>
          <a:xfrm rot="5400000">
            <a:off x="4493927" y="3638253"/>
            <a:ext cx="3924560" cy="45719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" name="组合 10"/>
          <p:cNvGrpSpPr/>
          <p:nvPr/>
        </p:nvGrpSpPr>
        <p:grpSpPr>
          <a:xfrm rot="16200000">
            <a:off x="5712273" y="1710070"/>
            <a:ext cx="761019" cy="3924560"/>
            <a:chOff x="5870447" y="1988393"/>
            <a:chExt cx="761019" cy="3924560"/>
          </a:xfrm>
        </p:grpSpPr>
        <p:sp>
          <p:nvSpPr>
            <p:cNvPr id="9" name="任意多边形 8"/>
            <p:cNvSpPr/>
            <p:nvPr/>
          </p:nvSpPr>
          <p:spPr>
            <a:xfrm rot="5400000">
              <a:off x="3931027" y="3927813"/>
              <a:ext cx="3924560" cy="45719"/>
            </a:xfrm>
            <a:custGeom>
              <a:avLst/>
              <a:gdLst>
                <a:gd name="connsiteX0" fmla="*/ 0 w 2401485"/>
                <a:gd name="connsiteY0" fmla="*/ 27976 h 27976"/>
                <a:gd name="connsiteX1" fmla="*/ 1847088 w 2401485"/>
                <a:gd name="connsiteY1" fmla="*/ 544 h 27976"/>
                <a:gd name="connsiteX2" fmla="*/ 2350008 w 2401485"/>
                <a:gd name="connsiteY2" fmla="*/ 9688 h 27976"/>
                <a:gd name="connsiteX3" fmla="*/ 2359152 w 2401485"/>
                <a:gd name="connsiteY3" fmla="*/ 9688 h 2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485" h="27976">
                  <a:moveTo>
                    <a:pt x="0" y="27976"/>
                  </a:moveTo>
                  <a:lnTo>
                    <a:pt x="1847088" y="544"/>
                  </a:lnTo>
                  <a:cubicBezTo>
                    <a:pt x="2238756" y="-2504"/>
                    <a:pt x="2264664" y="8164"/>
                    <a:pt x="2350008" y="9688"/>
                  </a:cubicBezTo>
                  <a:cubicBezTo>
                    <a:pt x="2435352" y="11212"/>
                    <a:pt x="2397252" y="10450"/>
                    <a:pt x="2359152" y="9688"/>
                  </a:cubicBezTo>
                </a:path>
              </a:pathLst>
            </a:cu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 rot="5400000">
              <a:off x="4646327" y="3927813"/>
              <a:ext cx="3924560" cy="45719"/>
            </a:xfrm>
            <a:custGeom>
              <a:avLst/>
              <a:gdLst>
                <a:gd name="connsiteX0" fmla="*/ 0 w 2401485"/>
                <a:gd name="connsiteY0" fmla="*/ 27976 h 27976"/>
                <a:gd name="connsiteX1" fmla="*/ 1847088 w 2401485"/>
                <a:gd name="connsiteY1" fmla="*/ 544 h 27976"/>
                <a:gd name="connsiteX2" fmla="*/ 2350008 w 2401485"/>
                <a:gd name="connsiteY2" fmla="*/ 9688 h 27976"/>
                <a:gd name="connsiteX3" fmla="*/ 2359152 w 2401485"/>
                <a:gd name="connsiteY3" fmla="*/ 9688 h 2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485" h="27976">
                  <a:moveTo>
                    <a:pt x="0" y="27976"/>
                  </a:moveTo>
                  <a:lnTo>
                    <a:pt x="1847088" y="544"/>
                  </a:lnTo>
                  <a:cubicBezTo>
                    <a:pt x="2238756" y="-2504"/>
                    <a:pt x="2264664" y="8164"/>
                    <a:pt x="2350008" y="9688"/>
                  </a:cubicBezTo>
                  <a:cubicBezTo>
                    <a:pt x="2435352" y="11212"/>
                    <a:pt x="2397252" y="10450"/>
                    <a:pt x="2359152" y="9688"/>
                  </a:cubicBezTo>
                </a:path>
              </a:pathLst>
            </a:cu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2" name="矩形 11"/>
          <p:cNvSpPr/>
          <p:nvPr/>
        </p:nvSpPr>
        <p:spPr>
          <a:xfrm>
            <a:off x="1332968" y="2207030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646868" y="1790527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Freeform 30"/>
          <p:cNvSpPr>
            <a:spLocks noEditPoints="1"/>
          </p:cNvSpPr>
          <p:nvPr/>
        </p:nvSpPr>
        <p:spPr bwMode="auto">
          <a:xfrm>
            <a:off x="1375976" y="182978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矩形 14"/>
          <p:cNvSpPr/>
          <p:nvPr/>
        </p:nvSpPr>
        <p:spPr>
          <a:xfrm>
            <a:off x="1284028" y="4268943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1597928" y="3852440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Freeform 30"/>
          <p:cNvSpPr>
            <a:spLocks noEditPoints="1"/>
          </p:cNvSpPr>
          <p:nvPr/>
        </p:nvSpPr>
        <p:spPr bwMode="auto">
          <a:xfrm>
            <a:off x="1327036" y="389169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8200746" y="2207030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8514646" y="1790527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" name="Freeform 30"/>
          <p:cNvSpPr>
            <a:spLocks noEditPoints="1"/>
          </p:cNvSpPr>
          <p:nvPr/>
        </p:nvSpPr>
        <p:spPr bwMode="auto">
          <a:xfrm>
            <a:off x="8243754" y="182978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矩形 20"/>
          <p:cNvSpPr/>
          <p:nvPr/>
        </p:nvSpPr>
        <p:spPr>
          <a:xfrm>
            <a:off x="8151806" y="4268943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8465706" y="3852440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Freeform 30"/>
          <p:cNvSpPr>
            <a:spLocks noEditPoints="1"/>
          </p:cNvSpPr>
          <p:nvPr/>
        </p:nvSpPr>
        <p:spPr bwMode="auto">
          <a:xfrm>
            <a:off x="8194814" y="389169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椭圆 31"/>
          <p:cNvSpPr/>
          <p:nvPr/>
        </p:nvSpPr>
        <p:spPr>
          <a:xfrm rot="16954181">
            <a:off x="4848972" y="2501853"/>
            <a:ext cx="2530632" cy="2505402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4892040" y="3721064"/>
            <a:ext cx="2401485" cy="27976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任意多边形 5"/>
          <p:cNvSpPr/>
          <p:nvPr/>
        </p:nvSpPr>
        <p:spPr>
          <a:xfrm rot="5400000">
            <a:off x="4909245" y="3735052"/>
            <a:ext cx="2401485" cy="27976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矩形 23"/>
          <p:cNvSpPr/>
          <p:nvPr/>
        </p:nvSpPr>
        <p:spPr>
          <a:xfrm>
            <a:off x="5288256" y="2677761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</a:t>
            </a:r>
            <a:endParaRPr lang="en-US" altLang="zh-CN" sz="7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6185125" y="2614619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W</a:t>
            </a:r>
            <a:endParaRPr lang="en-US" altLang="zh-CN" sz="7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5304640" y="3515962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O</a:t>
            </a:r>
            <a:endParaRPr lang="en-US" altLang="zh-CN" sz="7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6228941" y="3571692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</a:t>
            </a:r>
            <a:endParaRPr lang="en-US" altLang="zh-CN" sz="7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29" name="图片 2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937" y="239391"/>
            <a:ext cx="721827" cy="617563"/>
          </a:xfrm>
          <a:prstGeom prst="rect">
            <a:avLst/>
          </a:prstGeom>
        </p:spPr>
      </p:pic>
      <p:sp>
        <p:nvSpPr>
          <p:cNvPr id="30" name="矩形 29"/>
          <p:cNvSpPr/>
          <p:nvPr/>
        </p:nvSpPr>
        <p:spPr>
          <a:xfrm>
            <a:off x="1225236" y="239391"/>
            <a:ext cx="31242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这里添加小标题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 rot="16200000" flipH="1">
            <a:off x="2512812" y="547636"/>
            <a:ext cx="1709577" cy="4245650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4848540" y="2162694"/>
            <a:ext cx="58268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4687688" y="2688749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" name="任意多边形 7"/>
          <p:cNvSpPr/>
          <p:nvPr/>
        </p:nvSpPr>
        <p:spPr>
          <a:xfrm>
            <a:off x="4748464" y="2084832"/>
            <a:ext cx="655640" cy="1289548"/>
          </a:xfrm>
          <a:custGeom>
            <a:avLst/>
            <a:gdLst>
              <a:gd name="connsiteX0" fmla="*/ 655640 w 655640"/>
              <a:gd name="connsiteY0" fmla="*/ 0 h 1289548"/>
              <a:gd name="connsiteX1" fmla="*/ 363032 w 655640"/>
              <a:gd name="connsiteY1" fmla="*/ 54864 h 1289548"/>
              <a:gd name="connsiteX2" fmla="*/ 116144 w 655640"/>
              <a:gd name="connsiteY2" fmla="*/ 210312 h 1289548"/>
              <a:gd name="connsiteX3" fmla="*/ 15560 w 655640"/>
              <a:gd name="connsiteY3" fmla="*/ 484632 h 1289548"/>
              <a:gd name="connsiteX4" fmla="*/ 15560 w 655640"/>
              <a:gd name="connsiteY4" fmla="*/ 813816 h 1289548"/>
              <a:gd name="connsiteX5" fmla="*/ 161864 w 655640"/>
              <a:gd name="connsiteY5" fmla="*/ 1115568 h 1289548"/>
              <a:gd name="connsiteX6" fmla="*/ 472760 w 655640"/>
              <a:gd name="connsiteY6" fmla="*/ 1261872 h 1289548"/>
              <a:gd name="connsiteX7" fmla="*/ 646496 w 655640"/>
              <a:gd name="connsiteY7" fmla="*/ 1289304 h 128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5640" h="1289548">
                <a:moveTo>
                  <a:pt x="655640" y="0"/>
                </a:moveTo>
                <a:cubicBezTo>
                  <a:pt x="554294" y="9906"/>
                  <a:pt x="452948" y="19812"/>
                  <a:pt x="363032" y="54864"/>
                </a:cubicBezTo>
                <a:cubicBezTo>
                  <a:pt x="273116" y="89916"/>
                  <a:pt x="174056" y="138684"/>
                  <a:pt x="116144" y="210312"/>
                </a:cubicBezTo>
                <a:cubicBezTo>
                  <a:pt x="58232" y="281940"/>
                  <a:pt x="32324" y="384048"/>
                  <a:pt x="15560" y="484632"/>
                </a:cubicBezTo>
                <a:cubicBezTo>
                  <a:pt x="-1204" y="585216"/>
                  <a:pt x="-8824" y="708660"/>
                  <a:pt x="15560" y="813816"/>
                </a:cubicBezTo>
                <a:cubicBezTo>
                  <a:pt x="39944" y="918972"/>
                  <a:pt x="85664" y="1040892"/>
                  <a:pt x="161864" y="1115568"/>
                </a:cubicBezTo>
                <a:cubicBezTo>
                  <a:pt x="238064" y="1190244"/>
                  <a:pt x="391988" y="1232916"/>
                  <a:pt x="472760" y="1261872"/>
                </a:cubicBezTo>
                <a:cubicBezTo>
                  <a:pt x="553532" y="1290828"/>
                  <a:pt x="600014" y="1290066"/>
                  <a:pt x="646496" y="1289304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8"/>
          <p:cNvSpPr/>
          <p:nvPr/>
        </p:nvSpPr>
        <p:spPr>
          <a:xfrm>
            <a:off x="1432308" y="2179991"/>
            <a:ext cx="339794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432309" y="1684722"/>
            <a:ext cx="90855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Freeform 30"/>
          <p:cNvSpPr>
            <a:spLocks noEditPoints="1"/>
          </p:cNvSpPr>
          <p:nvPr/>
        </p:nvSpPr>
        <p:spPr bwMode="auto">
          <a:xfrm>
            <a:off x="1179705" y="172398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任意多边形 11"/>
          <p:cNvSpPr/>
          <p:nvPr/>
        </p:nvSpPr>
        <p:spPr>
          <a:xfrm rot="16200000" flipH="1">
            <a:off x="7479152" y="547636"/>
            <a:ext cx="1709577" cy="4245650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9814880" y="2162694"/>
            <a:ext cx="7209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4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9654028" y="2688749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任意多边形 14"/>
          <p:cNvSpPr/>
          <p:nvPr/>
        </p:nvSpPr>
        <p:spPr>
          <a:xfrm>
            <a:off x="9714804" y="2084832"/>
            <a:ext cx="655640" cy="1289548"/>
          </a:xfrm>
          <a:custGeom>
            <a:avLst/>
            <a:gdLst>
              <a:gd name="connsiteX0" fmla="*/ 655640 w 655640"/>
              <a:gd name="connsiteY0" fmla="*/ 0 h 1289548"/>
              <a:gd name="connsiteX1" fmla="*/ 363032 w 655640"/>
              <a:gd name="connsiteY1" fmla="*/ 54864 h 1289548"/>
              <a:gd name="connsiteX2" fmla="*/ 116144 w 655640"/>
              <a:gd name="connsiteY2" fmla="*/ 210312 h 1289548"/>
              <a:gd name="connsiteX3" fmla="*/ 15560 w 655640"/>
              <a:gd name="connsiteY3" fmla="*/ 484632 h 1289548"/>
              <a:gd name="connsiteX4" fmla="*/ 15560 w 655640"/>
              <a:gd name="connsiteY4" fmla="*/ 813816 h 1289548"/>
              <a:gd name="connsiteX5" fmla="*/ 161864 w 655640"/>
              <a:gd name="connsiteY5" fmla="*/ 1115568 h 1289548"/>
              <a:gd name="connsiteX6" fmla="*/ 472760 w 655640"/>
              <a:gd name="connsiteY6" fmla="*/ 1261872 h 1289548"/>
              <a:gd name="connsiteX7" fmla="*/ 646496 w 655640"/>
              <a:gd name="connsiteY7" fmla="*/ 1289304 h 128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5640" h="1289548">
                <a:moveTo>
                  <a:pt x="655640" y="0"/>
                </a:moveTo>
                <a:cubicBezTo>
                  <a:pt x="554294" y="9906"/>
                  <a:pt x="452948" y="19812"/>
                  <a:pt x="363032" y="54864"/>
                </a:cubicBezTo>
                <a:cubicBezTo>
                  <a:pt x="273116" y="89916"/>
                  <a:pt x="174056" y="138684"/>
                  <a:pt x="116144" y="210312"/>
                </a:cubicBezTo>
                <a:cubicBezTo>
                  <a:pt x="58232" y="281940"/>
                  <a:pt x="32324" y="384048"/>
                  <a:pt x="15560" y="484632"/>
                </a:cubicBezTo>
                <a:cubicBezTo>
                  <a:pt x="-1204" y="585216"/>
                  <a:pt x="-8824" y="708660"/>
                  <a:pt x="15560" y="813816"/>
                </a:cubicBezTo>
                <a:cubicBezTo>
                  <a:pt x="39944" y="918972"/>
                  <a:pt x="85664" y="1040892"/>
                  <a:pt x="161864" y="1115568"/>
                </a:cubicBezTo>
                <a:cubicBezTo>
                  <a:pt x="238064" y="1190244"/>
                  <a:pt x="391988" y="1232916"/>
                  <a:pt x="472760" y="1261872"/>
                </a:cubicBezTo>
                <a:cubicBezTo>
                  <a:pt x="553532" y="1290828"/>
                  <a:pt x="600014" y="1290066"/>
                  <a:pt x="646496" y="1289304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矩形 15"/>
          <p:cNvSpPr/>
          <p:nvPr/>
        </p:nvSpPr>
        <p:spPr>
          <a:xfrm>
            <a:off x="6398648" y="2179991"/>
            <a:ext cx="339794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6398649" y="1684722"/>
            <a:ext cx="90855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Freeform 30"/>
          <p:cNvSpPr>
            <a:spLocks noEditPoints="1"/>
          </p:cNvSpPr>
          <p:nvPr/>
        </p:nvSpPr>
        <p:spPr bwMode="auto">
          <a:xfrm>
            <a:off x="6146045" y="172398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任意多边形 18"/>
          <p:cNvSpPr/>
          <p:nvPr/>
        </p:nvSpPr>
        <p:spPr>
          <a:xfrm rot="16200000" flipH="1">
            <a:off x="2577882" y="2648235"/>
            <a:ext cx="1709577" cy="4245650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4913610" y="4263293"/>
            <a:ext cx="65561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4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4752758" y="4789348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任意多边形 21"/>
          <p:cNvSpPr/>
          <p:nvPr/>
        </p:nvSpPr>
        <p:spPr>
          <a:xfrm>
            <a:off x="4813534" y="4185431"/>
            <a:ext cx="655640" cy="1289548"/>
          </a:xfrm>
          <a:custGeom>
            <a:avLst/>
            <a:gdLst>
              <a:gd name="connsiteX0" fmla="*/ 655640 w 655640"/>
              <a:gd name="connsiteY0" fmla="*/ 0 h 1289548"/>
              <a:gd name="connsiteX1" fmla="*/ 363032 w 655640"/>
              <a:gd name="connsiteY1" fmla="*/ 54864 h 1289548"/>
              <a:gd name="connsiteX2" fmla="*/ 116144 w 655640"/>
              <a:gd name="connsiteY2" fmla="*/ 210312 h 1289548"/>
              <a:gd name="connsiteX3" fmla="*/ 15560 w 655640"/>
              <a:gd name="connsiteY3" fmla="*/ 484632 h 1289548"/>
              <a:gd name="connsiteX4" fmla="*/ 15560 w 655640"/>
              <a:gd name="connsiteY4" fmla="*/ 813816 h 1289548"/>
              <a:gd name="connsiteX5" fmla="*/ 161864 w 655640"/>
              <a:gd name="connsiteY5" fmla="*/ 1115568 h 1289548"/>
              <a:gd name="connsiteX6" fmla="*/ 472760 w 655640"/>
              <a:gd name="connsiteY6" fmla="*/ 1261872 h 1289548"/>
              <a:gd name="connsiteX7" fmla="*/ 646496 w 655640"/>
              <a:gd name="connsiteY7" fmla="*/ 1289304 h 128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5640" h="1289548">
                <a:moveTo>
                  <a:pt x="655640" y="0"/>
                </a:moveTo>
                <a:cubicBezTo>
                  <a:pt x="554294" y="9906"/>
                  <a:pt x="452948" y="19812"/>
                  <a:pt x="363032" y="54864"/>
                </a:cubicBezTo>
                <a:cubicBezTo>
                  <a:pt x="273116" y="89916"/>
                  <a:pt x="174056" y="138684"/>
                  <a:pt x="116144" y="210312"/>
                </a:cubicBezTo>
                <a:cubicBezTo>
                  <a:pt x="58232" y="281940"/>
                  <a:pt x="32324" y="384048"/>
                  <a:pt x="15560" y="484632"/>
                </a:cubicBezTo>
                <a:cubicBezTo>
                  <a:pt x="-1204" y="585216"/>
                  <a:pt x="-8824" y="708660"/>
                  <a:pt x="15560" y="813816"/>
                </a:cubicBezTo>
                <a:cubicBezTo>
                  <a:pt x="39944" y="918972"/>
                  <a:pt x="85664" y="1040892"/>
                  <a:pt x="161864" y="1115568"/>
                </a:cubicBezTo>
                <a:cubicBezTo>
                  <a:pt x="238064" y="1190244"/>
                  <a:pt x="391988" y="1232916"/>
                  <a:pt x="472760" y="1261872"/>
                </a:cubicBezTo>
                <a:cubicBezTo>
                  <a:pt x="553532" y="1290828"/>
                  <a:pt x="600014" y="1290066"/>
                  <a:pt x="646496" y="1289304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矩形 22"/>
          <p:cNvSpPr/>
          <p:nvPr/>
        </p:nvSpPr>
        <p:spPr>
          <a:xfrm>
            <a:off x="1497378" y="4280590"/>
            <a:ext cx="339794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1497379" y="3785321"/>
            <a:ext cx="90855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Freeform 30"/>
          <p:cNvSpPr>
            <a:spLocks noEditPoints="1"/>
          </p:cNvSpPr>
          <p:nvPr/>
        </p:nvSpPr>
        <p:spPr bwMode="auto">
          <a:xfrm>
            <a:off x="1244775" y="382458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 rot="16200000" flipH="1">
            <a:off x="7544222" y="2648235"/>
            <a:ext cx="1709577" cy="4245650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9879950" y="4263293"/>
            <a:ext cx="7209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4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9719098" y="4789348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任意多边形 28"/>
          <p:cNvSpPr/>
          <p:nvPr/>
        </p:nvSpPr>
        <p:spPr>
          <a:xfrm>
            <a:off x="9779874" y="4185431"/>
            <a:ext cx="655640" cy="1289548"/>
          </a:xfrm>
          <a:custGeom>
            <a:avLst/>
            <a:gdLst>
              <a:gd name="connsiteX0" fmla="*/ 655640 w 655640"/>
              <a:gd name="connsiteY0" fmla="*/ 0 h 1289548"/>
              <a:gd name="connsiteX1" fmla="*/ 363032 w 655640"/>
              <a:gd name="connsiteY1" fmla="*/ 54864 h 1289548"/>
              <a:gd name="connsiteX2" fmla="*/ 116144 w 655640"/>
              <a:gd name="connsiteY2" fmla="*/ 210312 h 1289548"/>
              <a:gd name="connsiteX3" fmla="*/ 15560 w 655640"/>
              <a:gd name="connsiteY3" fmla="*/ 484632 h 1289548"/>
              <a:gd name="connsiteX4" fmla="*/ 15560 w 655640"/>
              <a:gd name="connsiteY4" fmla="*/ 813816 h 1289548"/>
              <a:gd name="connsiteX5" fmla="*/ 161864 w 655640"/>
              <a:gd name="connsiteY5" fmla="*/ 1115568 h 1289548"/>
              <a:gd name="connsiteX6" fmla="*/ 472760 w 655640"/>
              <a:gd name="connsiteY6" fmla="*/ 1261872 h 1289548"/>
              <a:gd name="connsiteX7" fmla="*/ 646496 w 655640"/>
              <a:gd name="connsiteY7" fmla="*/ 1289304 h 128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5640" h="1289548">
                <a:moveTo>
                  <a:pt x="655640" y="0"/>
                </a:moveTo>
                <a:cubicBezTo>
                  <a:pt x="554294" y="9906"/>
                  <a:pt x="452948" y="19812"/>
                  <a:pt x="363032" y="54864"/>
                </a:cubicBezTo>
                <a:cubicBezTo>
                  <a:pt x="273116" y="89916"/>
                  <a:pt x="174056" y="138684"/>
                  <a:pt x="116144" y="210312"/>
                </a:cubicBezTo>
                <a:cubicBezTo>
                  <a:pt x="58232" y="281940"/>
                  <a:pt x="32324" y="384048"/>
                  <a:pt x="15560" y="484632"/>
                </a:cubicBezTo>
                <a:cubicBezTo>
                  <a:pt x="-1204" y="585216"/>
                  <a:pt x="-8824" y="708660"/>
                  <a:pt x="15560" y="813816"/>
                </a:cubicBezTo>
                <a:cubicBezTo>
                  <a:pt x="39944" y="918972"/>
                  <a:pt x="85664" y="1040892"/>
                  <a:pt x="161864" y="1115568"/>
                </a:cubicBezTo>
                <a:cubicBezTo>
                  <a:pt x="238064" y="1190244"/>
                  <a:pt x="391988" y="1232916"/>
                  <a:pt x="472760" y="1261872"/>
                </a:cubicBezTo>
                <a:cubicBezTo>
                  <a:pt x="553532" y="1290828"/>
                  <a:pt x="600014" y="1290066"/>
                  <a:pt x="646496" y="1289304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矩形 29"/>
          <p:cNvSpPr/>
          <p:nvPr/>
        </p:nvSpPr>
        <p:spPr>
          <a:xfrm>
            <a:off x="6463718" y="4280590"/>
            <a:ext cx="339794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6463719" y="3785321"/>
            <a:ext cx="90855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Freeform 30"/>
          <p:cNvSpPr>
            <a:spLocks noEditPoints="1"/>
          </p:cNvSpPr>
          <p:nvPr/>
        </p:nvSpPr>
        <p:spPr bwMode="auto">
          <a:xfrm>
            <a:off x="6211115" y="382458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pic>
        <p:nvPicPr>
          <p:cNvPr id="33" name="图片 3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937" y="239391"/>
            <a:ext cx="721827" cy="617563"/>
          </a:xfrm>
          <a:prstGeom prst="rect">
            <a:avLst/>
          </a:prstGeom>
        </p:spPr>
      </p:pic>
      <p:sp>
        <p:nvSpPr>
          <p:cNvPr id="34" name="矩形 33"/>
          <p:cNvSpPr/>
          <p:nvPr/>
        </p:nvSpPr>
        <p:spPr>
          <a:xfrm>
            <a:off x="1225236" y="239391"/>
            <a:ext cx="31242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这里添加小标题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9232</Words>
  <Application>WPS 演示</Application>
  <PresentationFormat>宽屏</PresentationFormat>
  <Paragraphs>523</Paragraphs>
  <Slides>30</Slides>
  <Notes>4</Notes>
  <HiddenSlides>0</HiddenSlides>
  <MMClips>0</MMClips>
  <ScaleCrop>false</ScaleCrop>
  <HeadingPairs>
    <vt:vector size="6" baseType="variant">
      <vt:variant>
        <vt:lpstr>已用的字体</vt:lpstr>
      </vt:variant>
      <vt:variant>
        <vt:i4>14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30</vt:i4>
      </vt:variant>
    </vt:vector>
  </HeadingPairs>
  <TitlesOfParts>
    <vt:vector size="45" baseType="lpstr">
      <vt:lpstr>Arial</vt:lpstr>
      <vt:lpstr>宋体</vt:lpstr>
      <vt:lpstr>Wingdings</vt:lpstr>
      <vt:lpstr>方正静蕾简体</vt:lpstr>
      <vt:lpstr>Calibri</vt:lpstr>
      <vt:lpstr>微软雅黑</vt:lpstr>
      <vt:lpstr>Arial Unicode MS</vt:lpstr>
      <vt:lpstr>Calibri Light</vt:lpstr>
      <vt:lpstr>华文细黑</vt:lpstr>
      <vt:lpstr>方正兰亭粗黑简体</vt:lpstr>
      <vt:lpstr>造字工房悦黑演示版特细体</vt:lpstr>
      <vt:lpstr>方正兰亭超细黑简体</vt:lpstr>
      <vt:lpstr>Impact</vt:lpstr>
      <vt:lpstr>黑体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P R C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China</dc:creator>
  <cp:lastModifiedBy>李慧民</cp:lastModifiedBy>
  <cp:revision>8</cp:revision>
  <dcterms:created xsi:type="dcterms:W3CDTF">2017-07-10T07:23:00Z</dcterms:created>
  <dcterms:modified xsi:type="dcterms:W3CDTF">2018-01-23T10:57:12Z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2052-10.1.0.7106</vt:lpwstr>
  </property>
</Properties>
</file>