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87" r:id="rId3"/>
    <p:sldId id="259" r:id="rId4"/>
    <p:sldId id="290" r:id="rId5"/>
    <p:sldId id="298" r:id="rId6"/>
    <p:sldId id="289" r:id="rId7"/>
    <p:sldId id="300" r:id="rId8"/>
    <p:sldId id="288" r:id="rId9"/>
    <p:sldId id="291" r:id="rId10"/>
    <p:sldId id="308" r:id="rId11"/>
    <p:sldId id="293" r:id="rId12"/>
    <p:sldId id="294" r:id="rId13"/>
    <p:sldId id="295" r:id="rId14"/>
    <p:sldId id="296" r:id="rId15"/>
    <p:sldId id="292" r:id="rId16"/>
    <p:sldId id="309" r:id="rId17"/>
    <p:sldId id="297" r:id="rId18"/>
    <p:sldId id="299" r:id="rId19"/>
    <p:sldId id="31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1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825D"/>
    <a:srgbClr val="FCB032"/>
    <a:srgbClr val="8698AF"/>
    <a:srgbClr val="C5C5C5"/>
    <a:srgbClr val="92857A"/>
    <a:srgbClr val="1E1C1F"/>
    <a:srgbClr val="FAFAFA"/>
    <a:srgbClr val="C6D8EC"/>
    <a:srgbClr val="CEDFEF"/>
    <a:srgbClr val="C3D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D6CAC-B43A-4325-A2DB-4BB8E6EEBEFB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5668D-269C-4CA7-9B6E-027997A9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7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33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91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91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31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33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427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9909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57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48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22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457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462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590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06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62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015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12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98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70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90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66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06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41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171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3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59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98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0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0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09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645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13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3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2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1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4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2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BE68F-D282-4802-A6C5-4F71A75852AD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4F53160-0395-4F7E-B3F7-358AC90017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7" t="29577" r="29577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8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74.xml"/><Relationship Id="rId9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81.xml"/><Relationship Id="rId9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188.xml"/><Relationship Id="rId9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21" Type="http://schemas.openxmlformats.org/officeDocument/2006/relationships/slide" Target="slide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" Target="slide6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" Target="slide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1.xml"/><Relationship Id="rId11" Type="http://schemas.openxmlformats.org/officeDocument/2006/relationships/image" Target="../media/image5.png"/><Relationship Id="rId5" Type="http://schemas.openxmlformats.org/officeDocument/2006/relationships/tags" Target="../tags/tag20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48.xml"/><Relationship Id="rId117" Type="http://schemas.openxmlformats.org/officeDocument/2006/relationships/tags" Target="../tags/tag139.xml"/><Relationship Id="rId21" Type="http://schemas.openxmlformats.org/officeDocument/2006/relationships/tags" Target="../tags/tag43.xml"/><Relationship Id="rId42" Type="http://schemas.openxmlformats.org/officeDocument/2006/relationships/tags" Target="../tags/tag64.xml"/><Relationship Id="rId47" Type="http://schemas.openxmlformats.org/officeDocument/2006/relationships/tags" Target="../tags/tag69.xml"/><Relationship Id="rId63" Type="http://schemas.openxmlformats.org/officeDocument/2006/relationships/tags" Target="../tags/tag85.xml"/><Relationship Id="rId68" Type="http://schemas.openxmlformats.org/officeDocument/2006/relationships/tags" Target="../tags/tag90.xml"/><Relationship Id="rId84" Type="http://schemas.openxmlformats.org/officeDocument/2006/relationships/tags" Target="../tags/tag106.xml"/><Relationship Id="rId89" Type="http://schemas.openxmlformats.org/officeDocument/2006/relationships/tags" Target="../tags/tag111.xml"/><Relationship Id="rId112" Type="http://schemas.openxmlformats.org/officeDocument/2006/relationships/tags" Target="../tags/tag134.xml"/><Relationship Id="rId133" Type="http://schemas.openxmlformats.org/officeDocument/2006/relationships/tags" Target="../tags/tag155.xml"/><Relationship Id="rId138" Type="http://schemas.openxmlformats.org/officeDocument/2006/relationships/tags" Target="../tags/tag160.xml"/><Relationship Id="rId16" Type="http://schemas.openxmlformats.org/officeDocument/2006/relationships/tags" Target="../tags/tag38.xml"/><Relationship Id="rId107" Type="http://schemas.openxmlformats.org/officeDocument/2006/relationships/tags" Target="../tags/tag129.xml"/><Relationship Id="rId11" Type="http://schemas.openxmlformats.org/officeDocument/2006/relationships/tags" Target="../tags/tag33.xml"/><Relationship Id="rId32" Type="http://schemas.openxmlformats.org/officeDocument/2006/relationships/tags" Target="../tags/tag54.xml"/><Relationship Id="rId37" Type="http://schemas.openxmlformats.org/officeDocument/2006/relationships/tags" Target="../tags/tag59.xml"/><Relationship Id="rId53" Type="http://schemas.openxmlformats.org/officeDocument/2006/relationships/tags" Target="../tags/tag75.xml"/><Relationship Id="rId58" Type="http://schemas.openxmlformats.org/officeDocument/2006/relationships/tags" Target="../tags/tag80.xml"/><Relationship Id="rId74" Type="http://schemas.openxmlformats.org/officeDocument/2006/relationships/tags" Target="../tags/tag96.xml"/><Relationship Id="rId79" Type="http://schemas.openxmlformats.org/officeDocument/2006/relationships/tags" Target="../tags/tag101.xml"/><Relationship Id="rId102" Type="http://schemas.openxmlformats.org/officeDocument/2006/relationships/tags" Target="../tags/tag124.xml"/><Relationship Id="rId123" Type="http://schemas.openxmlformats.org/officeDocument/2006/relationships/tags" Target="../tags/tag145.xml"/><Relationship Id="rId128" Type="http://schemas.openxmlformats.org/officeDocument/2006/relationships/tags" Target="../tags/tag150.xml"/><Relationship Id="rId144" Type="http://schemas.openxmlformats.org/officeDocument/2006/relationships/tags" Target="../tags/tag166.xml"/><Relationship Id="rId149" Type="http://schemas.openxmlformats.org/officeDocument/2006/relationships/tags" Target="../tags/tag171.xml"/><Relationship Id="rId5" Type="http://schemas.openxmlformats.org/officeDocument/2006/relationships/tags" Target="../tags/tag27.xml"/><Relationship Id="rId90" Type="http://schemas.openxmlformats.org/officeDocument/2006/relationships/tags" Target="../tags/tag112.xml"/><Relationship Id="rId95" Type="http://schemas.openxmlformats.org/officeDocument/2006/relationships/tags" Target="../tags/tag117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43" Type="http://schemas.openxmlformats.org/officeDocument/2006/relationships/tags" Target="../tags/tag65.xml"/><Relationship Id="rId48" Type="http://schemas.openxmlformats.org/officeDocument/2006/relationships/tags" Target="../tags/tag70.xml"/><Relationship Id="rId64" Type="http://schemas.openxmlformats.org/officeDocument/2006/relationships/tags" Target="../tags/tag86.xml"/><Relationship Id="rId69" Type="http://schemas.openxmlformats.org/officeDocument/2006/relationships/tags" Target="../tags/tag91.xml"/><Relationship Id="rId113" Type="http://schemas.openxmlformats.org/officeDocument/2006/relationships/tags" Target="../tags/tag135.xml"/><Relationship Id="rId118" Type="http://schemas.openxmlformats.org/officeDocument/2006/relationships/tags" Target="../tags/tag140.xml"/><Relationship Id="rId134" Type="http://schemas.openxmlformats.org/officeDocument/2006/relationships/tags" Target="../tags/tag156.xml"/><Relationship Id="rId139" Type="http://schemas.openxmlformats.org/officeDocument/2006/relationships/tags" Target="../tags/tag161.xml"/><Relationship Id="rId80" Type="http://schemas.openxmlformats.org/officeDocument/2006/relationships/tags" Target="../tags/tag102.xml"/><Relationship Id="rId85" Type="http://schemas.openxmlformats.org/officeDocument/2006/relationships/tags" Target="../tags/tag107.xml"/><Relationship Id="rId150" Type="http://schemas.openxmlformats.org/officeDocument/2006/relationships/slideLayout" Target="../slideLayouts/slideLayout6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tags" Target="../tags/tag55.xml"/><Relationship Id="rId38" Type="http://schemas.openxmlformats.org/officeDocument/2006/relationships/tags" Target="../tags/tag60.xml"/><Relationship Id="rId46" Type="http://schemas.openxmlformats.org/officeDocument/2006/relationships/tags" Target="../tags/tag68.xml"/><Relationship Id="rId59" Type="http://schemas.openxmlformats.org/officeDocument/2006/relationships/tags" Target="../tags/tag81.xml"/><Relationship Id="rId67" Type="http://schemas.openxmlformats.org/officeDocument/2006/relationships/tags" Target="../tags/tag89.xml"/><Relationship Id="rId103" Type="http://schemas.openxmlformats.org/officeDocument/2006/relationships/tags" Target="../tags/tag125.xml"/><Relationship Id="rId108" Type="http://schemas.openxmlformats.org/officeDocument/2006/relationships/tags" Target="../tags/tag130.xml"/><Relationship Id="rId116" Type="http://schemas.openxmlformats.org/officeDocument/2006/relationships/tags" Target="../tags/tag138.xml"/><Relationship Id="rId124" Type="http://schemas.openxmlformats.org/officeDocument/2006/relationships/tags" Target="../tags/tag146.xml"/><Relationship Id="rId129" Type="http://schemas.openxmlformats.org/officeDocument/2006/relationships/tags" Target="../tags/tag151.xml"/><Relationship Id="rId137" Type="http://schemas.openxmlformats.org/officeDocument/2006/relationships/tags" Target="../tags/tag159.xml"/><Relationship Id="rId20" Type="http://schemas.openxmlformats.org/officeDocument/2006/relationships/tags" Target="../tags/tag42.xml"/><Relationship Id="rId41" Type="http://schemas.openxmlformats.org/officeDocument/2006/relationships/tags" Target="../tags/tag63.xml"/><Relationship Id="rId54" Type="http://schemas.openxmlformats.org/officeDocument/2006/relationships/tags" Target="../tags/tag76.xml"/><Relationship Id="rId62" Type="http://schemas.openxmlformats.org/officeDocument/2006/relationships/tags" Target="../tags/tag84.xml"/><Relationship Id="rId70" Type="http://schemas.openxmlformats.org/officeDocument/2006/relationships/tags" Target="../tags/tag92.xml"/><Relationship Id="rId75" Type="http://schemas.openxmlformats.org/officeDocument/2006/relationships/tags" Target="../tags/tag97.xml"/><Relationship Id="rId83" Type="http://schemas.openxmlformats.org/officeDocument/2006/relationships/tags" Target="../tags/tag105.xml"/><Relationship Id="rId88" Type="http://schemas.openxmlformats.org/officeDocument/2006/relationships/tags" Target="../tags/tag110.xml"/><Relationship Id="rId91" Type="http://schemas.openxmlformats.org/officeDocument/2006/relationships/tags" Target="../tags/tag113.xml"/><Relationship Id="rId96" Type="http://schemas.openxmlformats.org/officeDocument/2006/relationships/tags" Target="../tags/tag118.xml"/><Relationship Id="rId111" Type="http://schemas.openxmlformats.org/officeDocument/2006/relationships/tags" Target="../tags/tag133.xml"/><Relationship Id="rId132" Type="http://schemas.openxmlformats.org/officeDocument/2006/relationships/tags" Target="../tags/tag154.xml"/><Relationship Id="rId140" Type="http://schemas.openxmlformats.org/officeDocument/2006/relationships/tags" Target="../tags/tag162.xml"/><Relationship Id="rId145" Type="http://schemas.openxmlformats.org/officeDocument/2006/relationships/tags" Target="../tags/tag167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8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36" Type="http://schemas.openxmlformats.org/officeDocument/2006/relationships/tags" Target="../tags/tag58.xml"/><Relationship Id="rId49" Type="http://schemas.openxmlformats.org/officeDocument/2006/relationships/tags" Target="../tags/tag71.xml"/><Relationship Id="rId57" Type="http://schemas.openxmlformats.org/officeDocument/2006/relationships/tags" Target="../tags/tag79.xml"/><Relationship Id="rId106" Type="http://schemas.openxmlformats.org/officeDocument/2006/relationships/tags" Target="../tags/tag128.xml"/><Relationship Id="rId114" Type="http://schemas.openxmlformats.org/officeDocument/2006/relationships/tags" Target="../tags/tag136.xml"/><Relationship Id="rId119" Type="http://schemas.openxmlformats.org/officeDocument/2006/relationships/tags" Target="../tags/tag141.xml"/><Relationship Id="rId127" Type="http://schemas.openxmlformats.org/officeDocument/2006/relationships/tags" Target="../tags/tag149.xml"/><Relationship Id="rId10" Type="http://schemas.openxmlformats.org/officeDocument/2006/relationships/tags" Target="../tags/tag32.xml"/><Relationship Id="rId31" Type="http://schemas.openxmlformats.org/officeDocument/2006/relationships/tags" Target="../tags/tag53.xml"/><Relationship Id="rId44" Type="http://schemas.openxmlformats.org/officeDocument/2006/relationships/tags" Target="../tags/tag66.xml"/><Relationship Id="rId52" Type="http://schemas.openxmlformats.org/officeDocument/2006/relationships/tags" Target="../tags/tag74.xml"/><Relationship Id="rId60" Type="http://schemas.openxmlformats.org/officeDocument/2006/relationships/tags" Target="../tags/tag82.xml"/><Relationship Id="rId65" Type="http://schemas.openxmlformats.org/officeDocument/2006/relationships/tags" Target="../tags/tag87.xml"/><Relationship Id="rId73" Type="http://schemas.openxmlformats.org/officeDocument/2006/relationships/tags" Target="../tags/tag95.xml"/><Relationship Id="rId78" Type="http://schemas.openxmlformats.org/officeDocument/2006/relationships/tags" Target="../tags/tag100.xml"/><Relationship Id="rId81" Type="http://schemas.openxmlformats.org/officeDocument/2006/relationships/tags" Target="../tags/tag103.xml"/><Relationship Id="rId86" Type="http://schemas.openxmlformats.org/officeDocument/2006/relationships/tags" Target="../tags/tag108.xml"/><Relationship Id="rId94" Type="http://schemas.openxmlformats.org/officeDocument/2006/relationships/tags" Target="../tags/tag116.xml"/><Relationship Id="rId99" Type="http://schemas.openxmlformats.org/officeDocument/2006/relationships/tags" Target="../tags/tag121.xml"/><Relationship Id="rId101" Type="http://schemas.openxmlformats.org/officeDocument/2006/relationships/tags" Target="../tags/tag123.xml"/><Relationship Id="rId122" Type="http://schemas.openxmlformats.org/officeDocument/2006/relationships/tags" Target="../tags/tag144.xml"/><Relationship Id="rId130" Type="http://schemas.openxmlformats.org/officeDocument/2006/relationships/tags" Target="../tags/tag152.xml"/><Relationship Id="rId135" Type="http://schemas.openxmlformats.org/officeDocument/2006/relationships/tags" Target="../tags/tag157.xml"/><Relationship Id="rId143" Type="http://schemas.openxmlformats.org/officeDocument/2006/relationships/tags" Target="../tags/tag165.xml"/><Relationship Id="rId148" Type="http://schemas.openxmlformats.org/officeDocument/2006/relationships/tags" Target="../tags/tag170.xml"/><Relationship Id="rId151" Type="http://schemas.openxmlformats.org/officeDocument/2006/relationships/notesSlide" Target="../notesSlides/notesSlide4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39" Type="http://schemas.openxmlformats.org/officeDocument/2006/relationships/tags" Target="../tags/tag61.xml"/><Relationship Id="rId109" Type="http://schemas.openxmlformats.org/officeDocument/2006/relationships/tags" Target="../tags/tag131.xml"/><Relationship Id="rId34" Type="http://schemas.openxmlformats.org/officeDocument/2006/relationships/tags" Target="../tags/tag56.xml"/><Relationship Id="rId50" Type="http://schemas.openxmlformats.org/officeDocument/2006/relationships/tags" Target="../tags/tag72.xml"/><Relationship Id="rId55" Type="http://schemas.openxmlformats.org/officeDocument/2006/relationships/tags" Target="../tags/tag77.xml"/><Relationship Id="rId76" Type="http://schemas.openxmlformats.org/officeDocument/2006/relationships/tags" Target="../tags/tag98.xml"/><Relationship Id="rId97" Type="http://schemas.openxmlformats.org/officeDocument/2006/relationships/tags" Target="../tags/tag119.xml"/><Relationship Id="rId104" Type="http://schemas.openxmlformats.org/officeDocument/2006/relationships/tags" Target="../tags/tag126.xml"/><Relationship Id="rId120" Type="http://schemas.openxmlformats.org/officeDocument/2006/relationships/tags" Target="../tags/tag142.xml"/><Relationship Id="rId125" Type="http://schemas.openxmlformats.org/officeDocument/2006/relationships/tags" Target="../tags/tag147.xml"/><Relationship Id="rId141" Type="http://schemas.openxmlformats.org/officeDocument/2006/relationships/tags" Target="../tags/tag163.xml"/><Relationship Id="rId146" Type="http://schemas.openxmlformats.org/officeDocument/2006/relationships/tags" Target="../tags/tag168.xml"/><Relationship Id="rId7" Type="http://schemas.openxmlformats.org/officeDocument/2006/relationships/tags" Target="../tags/tag29.xml"/><Relationship Id="rId71" Type="http://schemas.openxmlformats.org/officeDocument/2006/relationships/tags" Target="../tags/tag93.xml"/><Relationship Id="rId92" Type="http://schemas.openxmlformats.org/officeDocument/2006/relationships/tags" Target="../tags/tag114.xml"/><Relationship Id="rId2" Type="http://schemas.openxmlformats.org/officeDocument/2006/relationships/tags" Target="../tags/tag24.xml"/><Relationship Id="rId29" Type="http://schemas.openxmlformats.org/officeDocument/2006/relationships/tags" Target="../tags/tag51.xml"/><Relationship Id="rId24" Type="http://schemas.openxmlformats.org/officeDocument/2006/relationships/tags" Target="../tags/tag46.xml"/><Relationship Id="rId40" Type="http://schemas.openxmlformats.org/officeDocument/2006/relationships/tags" Target="../tags/tag62.xml"/><Relationship Id="rId45" Type="http://schemas.openxmlformats.org/officeDocument/2006/relationships/tags" Target="../tags/tag67.xml"/><Relationship Id="rId66" Type="http://schemas.openxmlformats.org/officeDocument/2006/relationships/tags" Target="../tags/tag88.xml"/><Relationship Id="rId87" Type="http://schemas.openxmlformats.org/officeDocument/2006/relationships/tags" Target="../tags/tag109.xml"/><Relationship Id="rId110" Type="http://schemas.openxmlformats.org/officeDocument/2006/relationships/tags" Target="../tags/tag132.xml"/><Relationship Id="rId115" Type="http://schemas.openxmlformats.org/officeDocument/2006/relationships/tags" Target="../tags/tag137.xml"/><Relationship Id="rId131" Type="http://schemas.openxmlformats.org/officeDocument/2006/relationships/tags" Target="../tags/tag153.xml"/><Relationship Id="rId136" Type="http://schemas.openxmlformats.org/officeDocument/2006/relationships/tags" Target="../tags/tag158.xml"/><Relationship Id="rId61" Type="http://schemas.openxmlformats.org/officeDocument/2006/relationships/tags" Target="../tags/tag83.xml"/><Relationship Id="rId82" Type="http://schemas.openxmlformats.org/officeDocument/2006/relationships/tags" Target="../tags/tag104.xml"/><Relationship Id="rId19" Type="http://schemas.openxmlformats.org/officeDocument/2006/relationships/tags" Target="../tags/tag41.xml"/><Relationship Id="rId14" Type="http://schemas.openxmlformats.org/officeDocument/2006/relationships/tags" Target="../tags/tag36.xml"/><Relationship Id="rId30" Type="http://schemas.openxmlformats.org/officeDocument/2006/relationships/tags" Target="../tags/tag52.xml"/><Relationship Id="rId35" Type="http://schemas.openxmlformats.org/officeDocument/2006/relationships/tags" Target="../tags/tag57.xml"/><Relationship Id="rId56" Type="http://schemas.openxmlformats.org/officeDocument/2006/relationships/tags" Target="../tags/tag78.xml"/><Relationship Id="rId77" Type="http://schemas.openxmlformats.org/officeDocument/2006/relationships/tags" Target="../tags/tag99.xml"/><Relationship Id="rId100" Type="http://schemas.openxmlformats.org/officeDocument/2006/relationships/tags" Target="../tags/tag122.xml"/><Relationship Id="rId105" Type="http://schemas.openxmlformats.org/officeDocument/2006/relationships/tags" Target="../tags/tag127.xml"/><Relationship Id="rId126" Type="http://schemas.openxmlformats.org/officeDocument/2006/relationships/tags" Target="../tags/tag148.xml"/><Relationship Id="rId147" Type="http://schemas.openxmlformats.org/officeDocument/2006/relationships/tags" Target="../tags/tag169.xml"/><Relationship Id="rId8" Type="http://schemas.openxmlformats.org/officeDocument/2006/relationships/tags" Target="../tags/tag30.xml"/><Relationship Id="rId51" Type="http://schemas.openxmlformats.org/officeDocument/2006/relationships/tags" Target="../tags/tag73.xml"/><Relationship Id="rId72" Type="http://schemas.openxmlformats.org/officeDocument/2006/relationships/tags" Target="../tags/tag94.xml"/><Relationship Id="rId93" Type="http://schemas.openxmlformats.org/officeDocument/2006/relationships/tags" Target="../tags/tag115.xml"/><Relationship Id="rId98" Type="http://schemas.openxmlformats.org/officeDocument/2006/relationships/tags" Target="../tags/tag120.xml"/><Relationship Id="rId121" Type="http://schemas.openxmlformats.org/officeDocument/2006/relationships/tags" Target="../tags/tag143.xml"/><Relationship Id="rId142" Type="http://schemas.openxmlformats.org/officeDocument/2006/relationships/tags" Target="../tags/tag164.xml"/><Relationship Id="rId3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82614D-A307-468D-947F-705A72FB8B4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/>
          <a:stretch/>
        </p:blipFill>
        <p:spPr>
          <a:xfrm rot="16200000">
            <a:off x="2661757" y="-2672242"/>
            <a:ext cx="6868485" cy="12192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21260" y="3037515"/>
            <a:ext cx="6611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cs typeface="+mn-ea"/>
                <a:sym typeface="+mn-lt"/>
              </a:rPr>
              <a:t>油画质感工作总结汇报</a:t>
            </a:r>
            <a:endParaRPr lang="en-US" altLang="zh-CN" sz="3600" b="1" dirty="0">
              <a:cs typeface="+mn-ea"/>
              <a:sym typeface="+mn-lt"/>
            </a:endParaRPr>
          </a:p>
          <a:p>
            <a:pPr algn="ctr"/>
            <a:r>
              <a:rPr lang="en-US" altLang="zh-CN" sz="3200" dirty="0">
                <a:cs typeface="+mn-ea"/>
                <a:sym typeface="+mn-lt"/>
              </a:rPr>
              <a:t>Work plan &amp; work summary report</a:t>
            </a: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部门：设计部                  汇报人</a:t>
            </a:r>
            <a:r>
              <a:rPr lang="zh-CN" altLang="en-US" sz="2000" b="1" dirty="0" smtClean="0">
                <a:cs typeface="+mn-ea"/>
                <a:sym typeface="+mn-lt"/>
              </a:rPr>
              <a:t>：</a:t>
            </a:r>
            <a:r>
              <a:rPr lang="en-US" altLang="zh-CN" sz="2000" b="1" dirty="0" smtClean="0">
                <a:cs typeface="+mn-ea"/>
                <a:sym typeface="+mn-lt"/>
              </a:rPr>
              <a:t>XXX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5611" y="1813905"/>
            <a:ext cx="2185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cs typeface="+mn-ea"/>
                <a:sym typeface="+mn-lt"/>
              </a:rPr>
              <a:t>2018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9" name="Crepe - 소녀의 고백">
            <a:hlinkClick r:id="" action="ppaction://media"/>
            <a:extLst>
              <a:ext uri="{FF2B5EF4-FFF2-40B4-BE49-F238E27FC236}">
                <a16:creationId xmlns:a16="http://schemas.microsoft.com/office/drawing/2014/main" xmlns="" id="{4D798FAF-435B-4AE8-8893-ED4A2348977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26011" y="-9270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7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4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xmlns="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xmlns="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7" name="Group 9">
            <a:extLst>
              <a:ext uri="{FF2B5EF4-FFF2-40B4-BE49-F238E27FC236}">
                <a16:creationId xmlns:a16="http://schemas.microsoft.com/office/drawing/2014/main" xmlns="" id="{8CF867FF-95DD-4B3D-9AF2-8B2A41F438B1}"/>
              </a:ext>
            </a:extLst>
          </p:cNvPr>
          <p:cNvGrpSpPr/>
          <p:nvPr/>
        </p:nvGrpSpPr>
        <p:grpSpPr>
          <a:xfrm>
            <a:off x="8553899" y="4099866"/>
            <a:ext cx="2596968" cy="1076948"/>
            <a:chOff x="8553899" y="4099866"/>
            <a:chExt cx="2596968" cy="1076948"/>
          </a:xfrm>
        </p:grpSpPr>
        <p:sp>
          <p:nvSpPr>
            <p:cNvPr id="105" name="TextBox 4">
              <a:extLst>
                <a:ext uri="{FF2B5EF4-FFF2-40B4-BE49-F238E27FC236}">
                  <a16:creationId xmlns:a16="http://schemas.microsoft.com/office/drawing/2014/main" xmlns="" id="{09EEFA37-0C77-48FB-93F5-223CF83E157E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09986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06" name="TextBox 5">
              <a:extLst>
                <a:ext uri="{FF2B5EF4-FFF2-40B4-BE49-F238E27FC236}">
                  <a16:creationId xmlns:a16="http://schemas.microsoft.com/office/drawing/2014/main" xmlns="" id="{B708545C-7FD7-481B-92ED-318089C7AF5F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284531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6">
            <a:extLst>
              <a:ext uri="{FF2B5EF4-FFF2-40B4-BE49-F238E27FC236}">
                <a16:creationId xmlns:a16="http://schemas.microsoft.com/office/drawing/2014/main" xmlns="" id="{E6CBB575-EEB0-4A9B-9DC9-A8535E8E4F94}"/>
              </a:ext>
            </a:extLst>
          </p:cNvPr>
          <p:cNvGrpSpPr/>
          <p:nvPr/>
        </p:nvGrpSpPr>
        <p:grpSpPr>
          <a:xfrm>
            <a:off x="8553899" y="2627902"/>
            <a:ext cx="2596968" cy="1076948"/>
            <a:chOff x="8553899" y="2627902"/>
            <a:chExt cx="2596968" cy="1076948"/>
          </a:xfrm>
        </p:grpSpPr>
        <p:sp>
          <p:nvSpPr>
            <p:cNvPr id="103" name="TextBox 7">
              <a:extLst>
                <a:ext uri="{FF2B5EF4-FFF2-40B4-BE49-F238E27FC236}">
                  <a16:creationId xmlns:a16="http://schemas.microsoft.com/office/drawing/2014/main" xmlns="" id="{87BB06CF-F678-44C4-B93D-9F4D4EAEAFF7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6279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04" name="TextBox 8">
              <a:extLst>
                <a:ext uri="{FF2B5EF4-FFF2-40B4-BE49-F238E27FC236}">
                  <a16:creationId xmlns:a16="http://schemas.microsoft.com/office/drawing/2014/main" xmlns="" id="{96FB3773-11AA-49C7-BC7C-32D84CF02DED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812567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9" name="Group 3">
            <a:extLst>
              <a:ext uri="{FF2B5EF4-FFF2-40B4-BE49-F238E27FC236}">
                <a16:creationId xmlns:a16="http://schemas.microsoft.com/office/drawing/2014/main" xmlns="" id="{DE6B7544-3770-4DD8-828D-F95C1C03B95B}"/>
              </a:ext>
            </a:extLst>
          </p:cNvPr>
          <p:cNvGrpSpPr/>
          <p:nvPr/>
        </p:nvGrpSpPr>
        <p:grpSpPr>
          <a:xfrm>
            <a:off x="1117942" y="4087279"/>
            <a:ext cx="2596968" cy="1076948"/>
            <a:chOff x="1117942" y="4087279"/>
            <a:chExt cx="2596968" cy="1076948"/>
          </a:xfrm>
        </p:grpSpPr>
        <p:sp>
          <p:nvSpPr>
            <p:cNvPr id="101" name="TextBox 10">
              <a:extLst>
                <a:ext uri="{FF2B5EF4-FFF2-40B4-BE49-F238E27FC236}">
                  <a16:creationId xmlns:a16="http://schemas.microsoft.com/office/drawing/2014/main" xmlns="" id="{F76739B1-0C13-494A-8B03-FDCBDE14B1AA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08727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02" name="TextBox 11">
              <a:extLst>
                <a:ext uri="{FF2B5EF4-FFF2-40B4-BE49-F238E27FC236}">
                  <a16:creationId xmlns:a16="http://schemas.microsoft.com/office/drawing/2014/main" xmlns="" id="{4AD8E201-B685-429E-9DA9-C1AFFA0321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271944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0" name="Group 1">
            <a:extLst>
              <a:ext uri="{FF2B5EF4-FFF2-40B4-BE49-F238E27FC236}">
                <a16:creationId xmlns:a16="http://schemas.microsoft.com/office/drawing/2014/main" xmlns="" id="{8B55BCFA-035F-4ED7-91BB-C1FA3F588138}"/>
              </a:ext>
            </a:extLst>
          </p:cNvPr>
          <p:cNvGrpSpPr/>
          <p:nvPr/>
        </p:nvGrpSpPr>
        <p:grpSpPr>
          <a:xfrm>
            <a:off x="1117942" y="2650345"/>
            <a:ext cx="2596968" cy="1076948"/>
            <a:chOff x="1117942" y="2650345"/>
            <a:chExt cx="2596968" cy="1076948"/>
          </a:xfrm>
        </p:grpSpPr>
        <p:sp>
          <p:nvSpPr>
            <p:cNvPr id="99" name="TextBox 13">
              <a:extLst>
                <a:ext uri="{FF2B5EF4-FFF2-40B4-BE49-F238E27FC236}">
                  <a16:creationId xmlns:a16="http://schemas.microsoft.com/office/drawing/2014/main" xmlns="" id="{8C5EC5FC-449B-4E74-A6D2-29F4FDC3B285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650345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100" name="TextBox 14">
              <a:extLst>
                <a:ext uri="{FF2B5EF4-FFF2-40B4-BE49-F238E27FC236}">
                  <a16:creationId xmlns:a16="http://schemas.microsoft.com/office/drawing/2014/main" xmlns="" id="{34DA460B-08DC-4D9C-B400-8BD358F300BB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835010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1" name="Group 15">
            <a:extLst>
              <a:ext uri="{FF2B5EF4-FFF2-40B4-BE49-F238E27FC236}">
                <a16:creationId xmlns:a16="http://schemas.microsoft.com/office/drawing/2014/main" xmlns="" id="{30B710F6-CCAD-456F-A335-9BE1F9D3B340}"/>
              </a:ext>
            </a:extLst>
          </p:cNvPr>
          <p:cNvGrpSpPr/>
          <p:nvPr/>
        </p:nvGrpSpPr>
        <p:grpSpPr>
          <a:xfrm>
            <a:off x="4960929" y="1739195"/>
            <a:ext cx="1909772" cy="2067795"/>
            <a:chOff x="3720696" y="1286227"/>
            <a:chExt cx="1432329" cy="1550846"/>
          </a:xfrm>
        </p:grpSpPr>
        <p:grpSp>
          <p:nvGrpSpPr>
            <p:cNvPr id="94" name="Group 16">
              <a:extLst>
                <a:ext uri="{FF2B5EF4-FFF2-40B4-BE49-F238E27FC236}">
                  <a16:creationId xmlns:a16="http://schemas.microsoft.com/office/drawing/2014/main" xmlns="" id="{1CF77E8B-53D7-480F-BDE2-91EE3AC23316}"/>
                </a:ext>
              </a:extLst>
            </p:cNvPr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96" name="Freeform: Shape 18">
                <a:extLst>
                  <a:ext uri="{FF2B5EF4-FFF2-40B4-BE49-F238E27FC236}">
                    <a16:creationId xmlns:a16="http://schemas.microsoft.com/office/drawing/2014/main" xmlns="" id="{ADA48E9C-B81A-457D-9B3A-A49A43524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9">
                <a:extLst>
                  <a:ext uri="{FF2B5EF4-FFF2-40B4-BE49-F238E27FC236}">
                    <a16:creationId xmlns:a16="http://schemas.microsoft.com/office/drawing/2014/main" xmlns="" id="{DC15BBE5-A676-4FE3-AB28-F14AC4143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20">
                <a:extLst>
                  <a:ext uri="{FF2B5EF4-FFF2-40B4-BE49-F238E27FC236}">
                    <a16:creationId xmlns:a16="http://schemas.microsoft.com/office/drawing/2014/main" xmlns="" id="{A7301401-408C-42E6-BF3C-DD55D0AC5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5" name="Freeform: Shape 17">
              <a:extLst>
                <a:ext uri="{FF2B5EF4-FFF2-40B4-BE49-F238E27FC236}">
                  <a16:creationId xmlns:a16="http://schemas.microsoft.com/office/drawing/2014/main" xmlns="" id="{2BE4448B-52B1-4248-9EDF-33A0B1FA28D9}"/>
                </a:ext>
              </a:extLst>
            </p:cNvPr>
            <p:cNvSpPr>
              <a:spLocks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21">
            <a:extLst>
              <a:ext uri="{FF2B5EF4-FFF2-40B4-BE49-F238E27FC236}">
                <a16:creationId xmlns:a16="http://schemas.microsoft.com/office/drawing/2014/main" xmlns="" id="{A0FBD6FB-B0DB-41AF-A888-6DD1A5083709}"/>
              </a:ext>
            </a:extLst>
          </p:cNvPr>
          <p:cNvGrpSpPr/>
          <p:nvPr/>
        </p:nvGrpSpPr>
        <p:grpSpPr>
          <a:xfrm>
            <a:off x="6286784" y="2199775"/>
            <a:ext cx="1959877" cy="2239308"/>
            <a:chOff x="4715088" y="1631662"/>
            <a:chExt cx="1469908" cy="1679481"/>
          </a:xfrm>
        </p:grpSpPr>
        <p:grpSp>
          <p:nvGrpSpPr>
            <p:cNvPr id="89" name="Group 22">
              <a:extLst>
                <a:ext uri="{FF2B5EF4-FFF2-40B4-BE49-F238E27FC236}">
                  <a16:creationId xmlns:a16="http://schemas.microsoft.com/office/drawing/2014/main" xmlns="" id="{BECD2017-24BC-40E8-9B57-ACC027E9B909}"/>
                </a:ext>
              </a:extLst>
            </p:cNvPr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91" name="Freeform: Shape 24">
                <a:extLst>
                  <a:ext uri="{FF2B5EF4-FFF2-40B4-BE49-F238E27FC236}">
                    <a16:creationId xmlns:a16="http://schemas.microsoft.com/office/drawing/2014/main" xmlns="" id="{1936C00A-D1C3-4450-8F7F-2CC85B250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25">
                <a:extLst>
                  <a:ext uri="{FF2B5EF4-FFF2-40B4-BE49-F238E27FC236}">
                    <a16:creationId xmlns:a16="http://schemas.microsoft.com/office/drawing/2014/main" xmlns="" id="{3D09F541-A736-45D6-A405-96DC22AB4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26">
                <a:extLst>
                  <a:ext uri="{FF2B5EF4-FFF2-40B4-BE49-F238E27FC236}">
                    <a16:creationId xmlns:a16="http://schemas.microsoft.com/office/drawing/2014/main" xmlns="" id="{E2CF9EA1-97D2-4403-9E04-3AA21EA8C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xmlns="" id="{0C555499-BAFB-436A-B183-DD8941B2E034}"/>
                </a:ext>
              </a:extLst>
            </p:cNvPr>
            <p:cNvSpPr>
              <a:spLocks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56CBEF14-ACB5-4C28-B1C3-E79651F82F44}"/>
              </a:ext>
            </a:extLst>
          </p:cNvPr>
          <p:cNvGrpSpPr/>
          <p:nvPr/>
        </p:nvGrpSpPr>
        <p:grpSpPr>
          <a:xfrm>
            <a:off x="3945340" y="2785618"/>
            <a:ext cx="2193057" cy="2243164"/>
            <a:chOff x="2959004" y="2071044"/>
            <a:chExt cx="1644793" cy="1682372"/>
          </a:xfrm>
        </p:grpSpPr>
        <p:grpSp>
          <p:nvGrpSpPr>
            <p:cNvPr id="68" name="Group 28">
              <a:extLst>
                <a:ext uri="{FF2B5EF4-FFF2-40B4-BE49-F238E27FC236}">
                  <a16:creationId xmlns:a16="http://schemas.microsoft.com/office/drawing/2014/main" xmlns="" id="{A464EF3D-34C0-4541-A9E0-B1D01325B7B3}"/>
                </a:ext>
              </a:extLst>
            </p:cNvPr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71" name="Freeform: Shape 30">
                <a:extLst>
                  <a:ext uri="{FF2B5EF4-FFF2-40B4-BE49-F238E27FC236}">
                    <a16:creationId xmlns:a16="http://schemas.microsoft.com/office/drawing/2014/main" xmlns="" id="{1CA3C29B-0CD2-4BE6-8F6A-0C58D4191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31">
                <a:extLst>
                  <a:ext uri="{FF2B5EF4-FFF2-40B4-BE49-F238E27FC236}">
                    <a16:creationId xmlns:a16="http://schemas.microsoft.com/office/drawing/2014/main" xmlns="" id="{C9A00F29-83A3-4241-A9E4-8EA2ABFA1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32">
                <a:extLst>
                  <a:ext uri="{FF2B5EF4-FFF2-40B4-BE49-F238E27FC236}">
                    <a16:creationId xmlns:a16="http://schemas.microsoft.com/office/drawing/2014/main" xmlns="" id="{81C96BA6-9EE7-4018-AA1B-30E06B910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0" name="Freeform: Shape 29">
              <a:extLst>
                <a:ext uri="{FF2B5EF4-FFF2-40B4-BE49-F238E27FC236}">
                  <a16:creationId xmlns:a16="http://schemas.microsoft.com/office/drawing/2014/main" xmlns="" id="{3DF8DE3D-5F8F-410E-9A98-1A05C81F9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Group 33">
            <a:extLst>
              <a:ext uri="{FF2B5EF4-FFF2-40B4-BE49-F238E27FC236}">
                <a16:creationId xmlns:a16="http://schemas.microsoft.com/office/drawing/2014/main" xmlns="" id="{23E18769-7463-4028-8E22-A90F7FF04064}"/>
              </a:ext>
            </a:extLst>
          </p:cNvPr>
          <p:cNvGrpSpPr/>
          <p:nvPr/>
        </p:nvGrpSpPr>
        <p:grpSpPr>
          <a:xfrm>
            <a:off x="5276975" y="3363752"/>
            <a:ext cx="2187279" cy="2470563"/>
            <a:chOff x="3957731" y="2504645"/>
            <a:chExt cx="1640459" cy="1852922"/>
          </a:xfrm>
        </p:grpSpPr>
        <p:grpSp>
          <p:nvGrpSpPr>
            <p:cNvPr id="45" name="Group 34">
              <a:extLst>
                <a:ext uri="{FF2B5EF4-FFF2-40B4-BE49-F238E27FC236}">
                  <a16:creationId xmlns:a16="http://schemas.microsoft.com/office/drawing/2014/main" xmlns="" id="{BEEB16E1-01CE-4B57-92DE-E8276FD80E42}"/>
                </a:ext>
              </a:extLst>
            </p:cNvPr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47" name="Freeform: Shape 36">
                <a:extLst>
                  <a:ext uri="{FF2B5EF4-FFF2-40B4-BE49-F238E27FC236}">
                    <a16:creationId xmlns:a16="http://schemas.microsoft.com/office/drawing/2014/main" xmlns="" id="{F936CC5B-8DFA-43F0-AEE3-DA263D5E9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7">
                <a:extLst>
                  <a:ext uri="{FF2B5EF4-FFF2-40B4-BE49-F238E27FC236}">
                    <a16:creationId xmlns:a16="http://schemas.microsoft.com/office/drawing/2014/main" xmlns="" id="{485295BC-1073-4B87-90B3-776C1F95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8">
                <a:extLst>
                  <a:ext uri="{FF2B5EF4-FFF2-40B4-BE49-F238E27FC236}">
                    <a16:creationId xmlns:a16="http://schemas.microsoft.com/office/drawing/2014/main" xmlns="" id="{ADAB2D03-336B-4D9F-972C-A4FBC5AB0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35">
              <a:extLst>
                <a:ext uri="{FF2B5EF4-FFF2-40B4-BE49-F238E27FC236}">
                  <a16:creationId xmlns:a16="http://schemas.microsoft.com/office/drawing/2014/main" xmlns="" id="{5F08C2B9-EEB6-4C69-B5BF-810961435051}"/>
                </a:ext>
              </a:extLst>
            </p:cNvPr>
            <p:cNvSpPr>
              <a:spLocks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94452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>
            <a:extLst>
              <a:ext uri="{FF2B5EF4-FFF2-40B4-BE49-F238E27FC236}">
                <a16:creationId xmlns:a16="http://schemas.microsoft.com/office/drawing/2014/main" xmlns="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xmlns="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Oval 2">
            <a:extLst>
              <a:ext uri="{FF2B5EF4-FFF2-40B4-BE49-F238E27FC236}">
                <a16:creationId xmlns:a16="http://schemas.microsoft.com/office/drawing/2014/main" xmlns="" id="{7FA7758E-7967-481B-96AD-B3FBF953126F}"/>
              </a:ext>
            </a:extLst>
          </p:cNvPr>
          <p:cNvSpPr/>
          <p:nvPr/>
        </p:nvSpPr>
        <p:spPr>
          <a:xfrm>
            <a:off x="3025410" y="4536497"/>
            <a:ext cx="422979" cy="4229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xmlns="" id="{87FED2D6-FD6F-444F-ADE6-CC39B7A548C4}"/>
              </a:ext>
            </a:extLst>
          </p:cNvPr>
          <p:cNvSpPr/>
          <p:nvPr/>
        </p:nvSpPr>
        <p:spPr>
          <a:xfrm>
            <a:off x="4474188" y="4536497"/>
            <a:ext cx="422979" cy="4229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56" name="Oval 4">
            <a:extLst>
              <a:ext uri="{FF2B5EF4-FFF2-40B4-BE49-F238E27FC236}">
                <a16:creationId xmlns:a16="http://schemas.microsoft.com/office/drawing/2014/main" xmlns="" id="{09D8FF89-1F1C-4E74-8ABC-6204FFA117BE}"/>
              </a:ext>
            </a:extLst>
          </p:cNvPr>
          <p:cNvSpPr/>
          <p:nvPr/>
        </p:nvSpPr>
        <p:spPr>
          <a:xfrm>
            <a:off x="1576633" y="4536497"/>
            <a:ext cx="422979" cy="4229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57" name="Oval 5">
            <a:extLst>
              <a:ext uri="{FF2B5EF4-FFF2-40B4-BE49-F238E27FC236}">
                <a16:creationId xmlns:a16="http://schemas.microsoft.com/office/drawing/2014/main" xmlns="" id="{9ED04DF7-9925-4A2B-A8B3-1D7F687A07B7}"/>
              </a:ext>
            </a:extLst>
          </p:cNvPr>
          <p:cNvSpPr/>
          <p:nvPr/>
        </p:nvSpPr>
        <p:spPr>
          <a:xfrm>
            <a:off x="5922965" y="4536497"/>
            <a:ext cx="422979" cy="42297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58" name="Oval 6">
            <a:extLst>
              <a:ext uri="{FF2B5EF4-FFF2-40B4-BE49-F238E27FC236}">
                <a16:creationId xmlns:a16="http://schemas.microsoft.com/office/drawing/2014/main" xmlns="" id="{2B4E8E82-7819-4C40-8BC2-0A95E1DB8F7E}"/>
              </a:ext>
            </a:extLst>
          </p:cNvPr>
          <p:cNvSpPr/>
          <p:nvPr/>
        </p:nvSpPr>
        <p:spPr>
          <a:xfrm>
            <a:off x="7371742" y="4536497"/>
            <a:ext cx="422979" cy="42297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59" name="Oval 7">
            <a:extLst>
              <a:ext uri="{FF2B5EF4-FFF2-40B4-BE49-F238E27FC236}">
                <a16:creationId xmlns:a16="http://schemas.microsoft.com/office/drawing/2014/main" xmlns="" id="{D0E9460C-4C97-497B-A9D4-CBC9E0D2C413}"/>
              </a:ext>
            </a:extLst>
          </p:cNvPr>
          <p:cNvSpPr/>
          <p:nvPr/>
        </p:nvSpPr>
        <p:spPr>
          <a:xfrm>
            <a:off x="8820520" y="4536497"/>
            <a:ext cx="422979" cy="42297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60" name="Oval 8">
            <a:extLst>
              <a:ext uri="{FF2B5EF4-FFF2-40B4-BE49-F238E27FC236}">
                <a16:creationId xmlns:a16="http://schemas.microsoft.com/office/drawing/2014/main" xmlns="" id="{DED3F8ED-4FF3-426B-AE40-689958B796CD}"/>
              </a:ext>
            </a:extLst>
          </p:cNvPr>
          <p:cNvSpPr/>
          <p:nvPr/>
        </p:nvSpPr>
        <p:spPr>
          <a:xfrm>
            <a:off x="10269297" y="4536497"/>
            <a:ext cx="422979" cy="42297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61" name="Oval 9">
            <a:extLst>
              <a:ext uri="{FF2B5EF4-FFF2-40B4-BE49-F238E27FC236}">
                <a16:creationId xmlns:a16="http://schemas.microsoft.com/office/drawing/2014/main" xmlns="" id="{3A693256-B565-4637-9EB2-3EB90799F8B3}"/>
              </a:ext>
            </a:extLst>
          </p:cNvPr>
          <p:cNvSpPr/>
          <p:nvPr/>
        </p:nvSpPr>
        <p:spPr>
          <a:xfrm>
            <a:off x="1698068" y="3215389"/>
            <a:ext cx="180109" cy="1801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2" name="Straight Connector 10">
            <a:extLst>
              <a:ext uri="{FF2B5EF4-FFF2-40B4-BE49-F238E27FC236}">
                <a16:creationId xmlns:a16="http://schemas.microsoft.com/office/drawing/2014/main" xmlns="" id="{E6F08E12-65A8-4153-827E-9C7105F5FF6D}"/>
              </a:ext>
            </a:extLst>
          </p:cNvPr>
          <p:cNvCxnSpPr>
            <a:stCxn id="56" idx="0"/>
            <a:endCxn id="61" idx="4"/>
          </p:cNvCxnSpPr>
          <p:nvPr/>
        </p:nvCxnSpPr>
        <p:spPr>
          <a:xfrm flipV="1">
            <a:off x="1788122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11">
            <a:extLst>
              <a:ext uri="{FF2B5EF4-FFF2-40B4-BE49-F238E27FC236}">
                <a16:creationId xmlns:a16="http://schemas.microsoft.com/office/drawing/2014/main" xmlns="" id="{F86BFC9C-0156-45B3-8A1C-3F02680D14F6}"/>
              </a:ext>
            </a:extLst>
          </p:cNvPr>
          <p:cNvSpPr/>
          <p:nvPr/>
        </p:nvSpPr>
        <p:spPr>
          <a:xfrm>
            <a:off x="3146845" y="3949988"/>
            <a:ext cx="180109" cy="1801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4" name="Straight Connector 12">
            <a:extLst>
              <a:ext uri="{FF2B5EF4-FFF2-40B4-BE49-F238E27FC236}">
                <a16:creationId xmlns:a16="http://schemas.microsoft.com/office/drawing/2014/main" xmlns="" id="{9DCFAD74-8D95-40EC-9A6D-1ACB75EC5B27}"/>
              </a:ext>
            </a:extLst>
          </p:cNvPr>
          <p:cNvCxnSpPr>
            <a:stCxn id="54" idx="0"/>
            <a:endCxn id="63" idx="4"/>
          </p:cNvCxnSpPr>
          <p:nvPr/>
        </p:nvCxnSpPr>
        <p:spPr>
          <a:xfrm flipV="1">
            <a:off x="3236900" y="4130097"/>
            <a:ext cx="0" cy="4064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Oval 13">
            <a:extLst>
              <a:ext uri="{FF2B5EF4-FFF2-40B4-BE49-F238E27FC236}">
                <a16:creationId xmlns:a16="http://schemas.microsoft.com/office/drawing/2014/main" xmlns="" id="{47792307-F665-4360-A8D3-3711F5311975}"/>
              </a:ext>
            </a:extLst>
          </p:cNvPr>
          <p:cNvSpPr/>
          <p:nvPr/>
        </p:nvSpPr>
        <p:spPr>
          <a:xfrm>
            <a:off x="4595623" y="3215389"/>
            <a:ext cx="180109" cy="1801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Oval 14">
            <a:extLst>
              <a:ext uri="{FF2B5EF4-FFF2-40B4-BE49-F238E27FC236}">
                <a16:creationId xmlns:a16="http://schemas.microsoft.com/office/drawing/2014/main" xmlns="" id="{CAD8EDF3-5AF3-4644-BB96-9F7DCCF80460}"/>
              </a:ext>
            </a:extLst>
          </p:cNvPr>
          <p:cNvSpPr/>
          <p:nvPr/>
        </p:nvSpPr>
        <p:spPr>
          <a:xfrm>
            <a:off x="6044400" y="4051588"/>
            <a:ext cx="180109" cy="1801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Oval 15">
            <a:extLst>
              <a:ext uri="{FF2B5EF4-FFF2-40B4-BE49-F238E27FC236}">
                <a16:creationId xmlns:a16="http://schemas.microsoft.com/office/drawing/2014/main" xmlns="" id="{E9730538-B55F-41BD-A6E5-3FB9CE9978D4}"/>
              </a:ext>
            </a:extLst>
          </p:cNvPr>
          <p:cNvSpPr/>
          <p:nvPr/>
        </p:nvSpPr>
        <p:spPr>
          <a:xfrm>
            <a:off x="7493177" y="3035588"/>
            <a:ext cx="180109" cy="1801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8" name="Oval 16">
            <a:extLst>
              <a:ext uri="{FF2B5EF4-FFF2-40B4-BE49-F238E27FC236}">
                <a16:creationId xmlns:a16="http://schemas.microsoft.com/office/drawing/2014/main" xmlns="" id="{34A6C37B-8EA3-4A0C-8CAD-5D432D20AB1B}"/>
              </a:ext>
            </a:extLst>
          </p:cNvPr>
          <p:cNvSpPr/>
          <p:nvPr/>
        </p:nvSpPr>
        <p:spPr>
          <a:xfrm>
            <a:off x="8941955" y="3848388"/>
            <a:ext cx="180109" cy="18010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Oval 17">
            <a:extLst>
              <a:ext uri="{FF2B5EF4-FFF2-40B4-BE49-F238E27FC236}">
                <a16:creationId xmlns:a16="http://schemas.microsoft.com/office/drawing/2014/main" xmlns="" id="{D03C686C-A7AE-489D-8BEF-AA0647C4F9FB}"/>
              </a:ext>
            </a:extLst>
          </p:cNvPr>
          <p:cNvSpPr/>
          <p:nvPr/>
        </p:nvSpPr>
        <p:spPr>
          <a:xfrm>
            <a:off x="10390732" y="2918357"/>
            <a:ext cx="180109" cy="18010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70" name="Straight Connector 18">
            <a:extLst>
              <a:ext uri="{FF2B5EF4-FFF2-40B4-BE49-F238E27FC236}">
                <a16:creationId xmlns:a16="http://schemas.microsoft.com/office/drawing/2014/main" xmlns="" id="{3A7F9665-7497-490B-9BE6-A9B433D9496F}"/>
              </a:ext>
            </a:extLst>
          </p:cNvPr>
          <p:cNvCxnSpPr>
            <a:stCxn id="55" idx="0"/>
            <a:endCxn id="65" idx="4"/>
          </p:cNvCxnSpPr>
          <p:nvPr/>
        </p:nvCxnSpPr>
        <p:spPr>
          <a:xfrm flipV="1">
            <a:off x="4685677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19">
            <a:extLst>
              <a:ext uri="{FF2B5EF4-FFF2-40B4-BE49-F238E27FC236}">
                <a16:creationId xmlns:a16="http://schemas.microsoft.com/office/drawing/2014/main" xmlns="" id="{9EE1EC12-BB29-4EE8-834A-198C3F609A0B}"/>
              </a:ext>
            </a:extLst>
          </p:cNvPr>
          <p:cNvCxnSpPr>
            <a:stCxn id="57" idx="0"/>
            <a:endCxn id="66" idx="4"/>
          </p:cNvCxnSpPr>
          <p:nvPr/>
        </p:nvCxnSpPr>
        <p:spPr>
          <a:xfrm flipV="1">
            <a:off x="6134454" y="4231697"/>
            <a:ext cx="0" cy="304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20">
            <a:extLst>
              <a:ext uri="{FF2B5EF4-FFF2-40B4-BE49-F238E27FC236}">
                <a16:creationId xmlns:a16="http://schemas.microsoft.com/office/drawing/2014/main" xmlns="" id="{117E9AC2-00E8-4314-99DD-D701ACECF4CF}"/>
              </a:ext>
            </a:extLst>
          </p:cNvPr>
          <p:cNvCxnSpPr>
            <a:stCxn id="58" idx="0"/>
            <a:endCxn id="67" idx="4"/>
          </p:cNvCxnSpPr>
          <p:nvPr/>
        </p:nvCxnSpPr>
        <p:spPr>
          <a:xfrm flipV="1">
            <a:off x="7583232" y="3215697"/>
            <a:ext cx="0" cy="1320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21">
            <a:extLst>
              <a:ext uri="{FF2B5EF4-FFF2-40B4-BE49-F238E27FC236}">
                <a16:creationId xmlns:a16="http://schemas.microsoft.com/office/drawing/2014/main" xmlns="" id="{18B25F7B-20EB-4B4B-900B-F1E352A59819}"/>
              </a:ext>
            </a:extLst>
          </p:cNvPr>
          <p:cNvCxnSpPr>
            <a:stCxn id="59" idx="0"/>
            <a:endCxn id="68" idx="4"/>
          </p:cNvCxnSpPr>
          <p:nvPr/>
        </p:nvCxnSpPr>
        <p:spPr>
          <a:xfrm flipV="1">
            <a:off x="9032009" y="4028497"/>
            <a:ext cx="0" cy="5080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22">
            <a:extLst>
              <a:ext uri="{FF2B5EF4-FFF2-40B4-BE49-F238E27FC236}">
                <a16:creationId xmlns:a16="http://schemas.microsoft.com/office/drawing/2014/main" xmlns="" id="{0726AF2E-D4B8-497D-8D31-A4DB8916F9A2}"/>
              </a:ext>
            </a:extLst>
          </p:cNvPr>
          <p:cNvCxnSpPr>
            <a:stCxn id="60" idx="0"/>
            <a:endCxn id="69" idx="4"/>
          </p:cNvCxnSpPr>
          <p:nvPr/>
        </p:nvCxnSpPr>
        <p:spPr>
          <a:xfrm flipV="1">
            <a:off x="10480786" y="3098467"/>
            <a:ext cx="0" cy="1438031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Oval 23">
            <a:extLst>
              <a:ext uri="{FF2B5EF4-FFF2-40B4-BE49-F238E27FC236}">
                <a16:creationId xmlns:a16="http://schemas.microsoft.com/office/drawing/2014/main" xmlns="" id="{90B8DC58-A63E-4D99-9702-DD5B18A73C43}"/>
              </a:ext>
            </a:extLst>
          </p:cNvPr>
          <p:cNvSpPr/>
          <p:nvPr/>
        </p:nvSpPr>
        <p:spPr>
          <a:xfrm>
            <a:off x="939552" y="1464293"/>
            <a:ext cx="1687555" cy="168755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7" name="Oval 24">
            <a:extLst>
              <a:ext uri="{FF2B5EF4-FFF2-40B4-BE49-F238E27FC236}">
                <a16:creationId xmlns:a16="http://schemas.microsoft.com/office/drawing/2014/main" xmlns="" id="{323A2A2D-F5D1-4C5E-BECC-7C53DA470BD4}"/>
              </a:ext>
            </a:extLst>
          </p:cNvPr>
          <p:cNvSpPr/>
          <p:nvPr/>
        </p:nvSpPr>
        <p:spPr>
          <a:xfrm>
            <a:off x="2654898" y="2732600"/>
            <a:ext cx="1128755" cy="112875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8" name="Oval 25">
            <a:extLst>
              <a:ext uri="{FF2B5EF4-FFF2-40B4-BE49-F238E27FC236}">
                <a16:creationId xmlns:a16="http://schemas.microsoft.com/office/drawing/2014/main" xmlns="" id="{C58BFC15-89EF-48A3-B618-6E24465CE0EA}"/>
              </a:ext>
            </a:extLst>
          </p:cNvPr>
          <p:cNvSpPr/>
          <p:nvPr/>
        </p:nvSpPr>
        <p:spPr>
          <a:xfrm>
            <a:off x="4121300" y="1996497"/>
            <a:ext cx="1128755" cy="112875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9" name="Oval 26">
            <a:extLst>
              <a:ext uri="{FF2B5EF4-FFF2-40B4-BE49-F238E27FC236}">
                <a16:creationId xmlns:a16="http://schemas.microsoft.com/office/drawing/2014/main" xmlns="" id="{07430B25-7FCC-4C7B-8399-410127DFF7E5}"/>
              </a:ext>
            </a:extLst>
          </p:cNvPr>
          <p:cNvSpPr/>
          <p:nvPr/>
        </p:nvSpPr>
        <p:spPr>
          <a:xfrm>
            <a:off x="5385504" y="2480483"/>
            <a:ext cx="1497901" cy="149790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0" name="Oval 27">
            <a:extLst>
              <a:ext uri="{FF2B5EF4-FFF2-40B4-BE49-F238E27FC236}">
                <a16:creationId xmlns:a16="http://schemas.microsoft.com/office/drawing/2014/main" xmlns="" id="{2E2D70DE-4E68-462B-B37A-310DFAB6189D}"/>
              </a:ext>
            </a:extLst>
          </p:cNvPr>
          <p:cNvSpPr/>
          <p:nvPr/>
        </p:nvSpPr>
        <p:spPr>
          <a:xfrm>
            <a:off x="7018854" y="1843789"/>
            <a:ext cx="1128755" cy="112875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1" name="Oval 28">
            <a:extLst>
              <a:ext uri="{FF2B5EF4-FFF2-40B4-BE49-F238E27FC236}">
                <a16:creationId xmlns:a16="http://schemas.microsoft.com/office/drawing/2014/main" xmlns="" id="{EF5BF884-A883-4C6C-96B7-6C3A988F95A8}"/>
              </a:ext>
            </a:extLst>
          </p:cNvPr>
          <p:cNvSpPr/>
          <p:nvPr/>
        </p:nvSpPr>
        <p:spPr>
          <a:xfrm>
            <a:off x="8274609" y="2263736"/>
            <a:ext cx="1514800" cy="1514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2" name="Oval 29">
            <a:extLst>
              <a:ext uri="{FF2B5EF4-FFF2-40B4-BE49-F238E27FC236}">
                <a16:creationId xmlns:a16="http://schemas.microsoft.com/office/drawing/2014/main" xmlns="" id="{10AD4986-1731-4EF5-A608-9621BAF143CD}"/>
              </a:ext>
            </a:extLst>
          </p:cNvPr>
          <p:cNvSpPr/>
          <p:nvPr/>
        </p:nvSpPr>
        <p:spPr>
          <a:xfrm>
            <a:off x="9745382" y="1373350"/>
            <a:ext cx="1470808" cy="1470808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3" name="TextBox 30">
            <a:extLst>
              <a:ext uri="{FF2B5EF4-FFF2-40B4-BE49-F238E27FC236}">
                <a16:creationId xmlns:a16="http://schemas.microsoft.com/office/drawing/2014/main" xmlns="" id="{C9DF3533-D9DD-4478-958D-D56784540984}"/>
              </a:ext>
            </a:extLst>
          </p:cNvPr>
          <p:cNvSpPr txBox="1"/>
          <p:nvPr/>
        </p:nvSpPr>
        <p:spPr>
          <a:xfrm>
            <a:off x="108023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4" name="TextBox 31">
            <a:extLst>
              <a:ext uri="{FF2B5EF4-FFF2-40B4-BE49-F238E27FC236}">
                <a16:creationId xmlns:a16="http://schemas.microsoft.com/office/drawing/2014/main" xmlns="" id="{80D7FC8A-E6C8-4751-96A6-4D9A822E2E50}"/>
              </a:ext>
            </a:extLst>
          </p:cNvPr>
          <p:cNvSpPr txBox="1"/>
          <p:nvPr/>
        </p:nvSpPr>
        <p:spPr>
          <a:xfrm>
            <a:off x="251618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5" name="TextBox 32">
            <a:extLst>
              <a:ext uri="{FF2B5EF4-FFF2-40B4-BE49-F238E27FC236}">
                <a16:creationId xmlns:a16="http://schemas.microsoft.com/office/drawing/2014/main" xmlns="" id="{C9E88246-851A-4797-9489-7DBAA1411FDE}"/>
              </a:ext>
            </a:extLst>
          </p:cNvPr>
          <p:cNvSpPr txBox="1"/>
          <p:nvPr/>
        </p:nvSpPr>
        <p:spPr>
          <a:xfrm>
            <a:off x="399277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6" name="TextBox 33">
            <a:extLst>
              <a:ext uri="{FF2B5EF4-FFF2-40B4-BE49-F238E27FC236}">
                <a16:creationId xmlns:a16="http://schemas.microsoft.com/office/drawing/2014/main" xmlns="" id="{0B06AD7B-8B95-4A0F-81A9-47FD78FE73C5}"/>
              </a:ext>
            </a:extLst>
          </p:cNvPr>
          <p:cNvSpPr txBox="1"/>
          <p:nvPr/>
        </p:nvSpPr>
        <p:spPr>
          <a:xfrm>
            <a:off x="542871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7" name="TextBox 34">
            <a:extLst>
              <a:ext uri="{FF2B5EF4-FFF2-40B4-BE49-F238E27FC236}">
                <a16:creationId xmlns:a16="http://schemas.microsoft.com/office/drawing/2014/main" xmlns="" id="{69B92EA6-087C-4991-966C-D422E782AD53}"/>
              </a:ext>
            </a:extLst>
          </p:cNvPr>
          <p:cNvSpPr txBox="1"/>
          <p:nvPr/>
        </p:nvSpPr>
        <p:spPr>
          <a:xfrm>
            <a:off x="687821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8" name="TextBox 35">
            <a:extLst>
              <a:ext uri="{FF2B5EF4-FFF2-40B4-BE49-F238E27FC236}">
                <a16:creationId xmlns:a16="http://schemas.microsoft.com/office/drawing/2014/main" xmlns="" id="{5145B53B-8FE4-42FD-A107-2621AD5E65A5}"/>
              </a:ext>
            </a:extLst>
          </p:cNvPr>
          <p:cNvSpPr txBox="1"/>
          <p:nvPr/>
        </p:nvSpPr>
        <p:spPr>
          <a:xfrm>
            <a:off x="831415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9" name="TextBox 36">
            <a:extLst>
              <a:ext uri="{FF2B5EF4-FFF2-40B4-BE49-F238E27FC236}">
                <a16:creationId xmlns:a16="http://schemas.microsoft.com/office/drawing/2014/main" xmlns="" id="{F31400BB-8595-43DC-94D1-C686FA533823}"/>
              </a:ext>
            </a:extLst>
          </p:cNvPr>
          <p:cNvSpPr txBox="1"/>
          <p:nvPr/>
        </p:nvSpPr>
        <p:spPr>
          <a:xfrm>
            <a:off x="979074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tx2"/>
                </a:solidFill>
              </a:rPr>
              <a:t>标题文本预设</a:t>
            </a:r>
          </a:p>
        </p:txBody>
      </p:sp>
      <p:sp>
        <p:nvSpPr>
          <p:cNvPr id="140" name="Freeform: Shape 37">
            <a:extLst>
              <a:ext uri="{FF2B5EF4-FFF2-40B4-BE49-F238E27FC236}">
                <a16:creationId xmlns:a16="http://schemas.microsoft.com/office/drawing/2014/main" xmlns="" id="{50BC2F31-1282-41BC-B786-B86A777A0819}"/>
              </a:ext>
            </a:extLst>
          </p:cNvPr>
          <p:cNvSpPr>
            <a:spLocks/>
          </p:cNvSpPr>
          <p:nvPr/>
        </p:nvSpPr>
        <p:spPr bwMode="auto">
          <a:xfrm>
            <a:off x="5819516" y="2819744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Freeform: Shape 38">
            <a:extLst>
              <a:ext uri="{FF2B5EF4-FFF2-40B4-BE49-F238E27FC236}">
                <a16:creationId xmlns:a16="http://schemas.microsoft.com/office/drawing/2014/main" xmlns="" id="{8F1E4E90-FCF4-435B-9E18-99BAD53F6026}"/>
              </a:ext>
            </a:extLst>
          </p:cNvPr>
          <p:cNvSpPr>
            <a:spLocks/>
          </p:cNvSpPr>
          <p:nvPr/>
        </p:nvSpPr>
        <p:spPr bwMode="auto">
          <a:xfrm>
            <a:off x="4377516" y="2216350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Freeform: Shape 39">
            <a:extLst>
              <a:ext uri="{FF2B5EF4-FFF2-40B4-BE49-F238E27FC236}">
                <a16:creationId xmlns:a16="http://schemas.microsoft.com/office/drawing/2014/main" xmlns="" id="{EBC58631-B2FD-4A66-A222-096AF1D9E217}"/>
              </a:ext>
            </a:extLst>
          </p:cNvPr>
          <p:cNvSpPr>
            <a:spLocks/>
          </p:cNvSpPr>
          <p:nvPr/>
        </p:nvSpPr>
        <p:spPr bwMode="auto">
          <a:xfrm>
            <a:off x="7197152" y="2030129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Freeform: Shape 40">
            <a:extLst>
              <a:ext uri="{FF2B5EF4-FFF2-40B4-BE49-F238E27FC236}">
                <a16:creationId xmlns:a16="http://schemas.microsoft.com/office/drawing/2014/main" xmlns="" id="{49730D7F-7257-40E2-BF18-1A20F8B1A6DA}"/>
              </a:ext>
            </a:extLst>
          </p:cNvPr>
          <p:cNvSpPr>
            <a:spLocks/>
          </p:cNvSpPr>
          <p:nvPr/>
        </p:nvSpPr>
        <p:spPr bwMode="auto">
          <a:xfrm>
            <a:off x="10015542" y="1613004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Freeform: Shape 41">
            <a:extLst>
              <a:ext uri="{FF2B5EF4-FFF2-40B4-BE49-F238E27FC236}">
                <a16:creationId xmlns:a16="http://schemas.microsoft.com/office/drawing/2014/main" xmlns="" id="{784C898B-2102-4789-8352-7013733310FB}"/>
              </a:ext>
            </a:extLst>
          </p:cNvPr>
          <p:cNvSpPr>
            <a:spLocks/>
          </p:cNvSpPr>
          <p:nvPr/>
        </p:nvSpPr>
        <p:spPr bwMode="auto">
          <a:xfrm>
            <a:off x="1271943" y="1796684"/>
            <a:ext cx="1022773" cy="1022773"/>
          </a:xfrm>
          <a:custGeom>
            <a:avLst/>
            <a:gdLst>
              <a:gd name="T0" fmla="*/ 400 w 800"/>
              <a:gd name="T1" fmla="*/ 0 h 800"/>
              <a:gd name="T2" fmla="*/ 0 w 800"/>
              <a:gd name="T3" fmla="*/ 400 h 800"/>
              <a:gd name="T4" fmla="*/ 400 w 800"/>
              <a:gd name="T5" fmla="*/ 800 h 800"/>
              <a:gd name="T6" fmla="*/ 800 w 800"/>
              <a:gd name="T7" fmla="*/ 400 h 800"/>
              <a:gd name="T8" fmla="*/ 400 w 800"/>
              <a:gd name="T9" fmla="*/ 0 h 800"/>
              <a:gd name="T10" fmla="*/ 400 w 800"/>
              <a:gd name="T11" fmla="*/ 747 h 800"/>
              <a:gd name="T12" fmla="*/ 52 w 800"/>
              <a:gd name="T13" fmla="*/ 400 h 800"/>
              <a:gd name="T14" fmla="*/ 400 w 800"/>
              <a:gd name="T15" fmla="*/ 52 h 800"/>
              <a:gd name="T16" fmla="*/ 747 w 800"/>
              <a:gd name="T17" fmla="*/ 400 h 800"/>
              <a:gd name="T18" fmla="*/ 400 w 800"/>
              <a:gd name="T19" fmla="*/ 747 h 800"/>
              <a:gd name="T20" fmla="*/ 400 w 800"/>
              <a:gd name="T21" fmla="*/ 547 h 800"/>
              <a:gd name="T22" fmla="*/ 367 w 800"/>
              <a:gd name="T23" fmla="*/ 580 h 800"/>
              <a:gd name="T24" fmla="*/ 400 w 800"/>
              <a:gd name="T25" fmla="*/ 613 h 800"/>
              <a:gd name="T26" fmla="*/ 433 w 800"/>
              <a:gd name="T27" fmla="*/ 580 h 800"/>
              <a:gd name="T28" fmla="*/ 400 w 800"/>
              <a:gd name="T29" fmla="*/ 547 h 800"/>
              <a:gd name="T30" fmla="*/ 400 w 800"/>
              <a:gd name="T31" fmla="*/ 182 h 800"/>
              <a:gd name="T32" fmla="*/ 272 w 800"/>
              <a:gd name="T33" fmla="*/ 310 h 800"/>
              <a:gd name="T34" fmla="*/ 298 w 800"/>
              <a:gd name="T35" fmla="*/ 336 h 800"/>
              <a:gd name="T36" fmla="*/ 325 w 800"/>
              <a:gd name="T37" fmla="*/ 310 h 800"/>
              <a:gd name="T38" fmla="*/ 400 w 800"/>
              <a:gd name="T39" fmla="*/ 235 h 800"/>
              <a:gd name="T40" fmla="*/ 475 w 800"/>
              <a:gd name="T41" fmla="*/ 310 h 800"/>
              <a:gd name="T42" fmla="*/ 400 w 800"/>
              <a:gd name="T43" fmla="*/ 385 h 800"/>
              <a:gd name="T44" fmla="*/ 373 w 800"/>
              <a:gd name="T45" fmla="*/ 411 h 800"/>
              <a:gd name="T46" fmla="*/ 373 w 800"/>
              <a:gd name="T47" fmla="*/ 503 h 800"/>
              <a:gd name="T48" fmla="*/ 400 w 800"/>
              <a:gd name="T49" fmla="*/ 529 h 800"/>
              <a:gd name="T50" fmla="*/ 426 w 800"/>
              <a:gd name="T51" fmla="*/ 503 h 800"/>
              <a:gd name="T52" fmla="*/ 426 w 800"/>
              <a:gd name="T53" fmla="*/ 435 h 800"/>
              <a:gd name="T54" fmla="*/ 527 w 800"/>
              <a:gd name="T55" fmla="*/ 310 h 800"/>
              <a:gd name="T56" fmla="*/ 400 w 800"/>
              <a:gd name="T57" fmla="*/ 18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00" h="8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0"/>
                  <a:pt x="179" y="800"/>
                  <a:pt x="400" y="800"/>
                </a:cubicBezTo>
                <a:cubicBezTo>
                  <a:pt x="620" y="800"/>
                  <a:pt x="800" y="620"/>
                  <a:pt x="800" y="400"/>
                </a:cubicBezTo>
                <a:cubicBezTo>
                  <a:pt x="800" y="179"/>
                  <a:pt x="620" y="0"/>
                  <a:pt x="400" y="0"/>
                </a:cubicBezTo>
                <a:close/>
                <a:moveTo>
                  <a:pt x="400" y="747"/>
                </a:moveTo>
                <a:cubicBezTo>
                  <a:pt x="208" y="747"/>
                  <a:pt x="52" y="591"/>
                  <a:pt x="52" y="400"/>
                </a:cubicBezTo>
                <a:cubicBezTo>
                  <a:pt x="52" y="208"/>
                  <a:pt x="208" y="52"/>
                  <a:pt x="400" y="52"/>
                </a:cubicBezTo>
                <a:cubicBezTo>
                  <a:pt x="591" y="52"/>
                  <a:pt x="747" y="208"/>
                  <a:pt x="747" y="400"/>
                </a:cubicBezTo>
                <a:cubicBezTo>
                  <a:pt x="747" y="591"/>
                  <a:pt x="591" y="747"/>
                  <a:pt x="400" y="747"/>
                </a:cubicBezTo>
                <a:close/>
                <a:moveTo>
                  <a:pt x="400" y="547"/>
                </a:moveTo>
                <a:cubicBezTo>
                  <a:pt x="382" y="547"/>
                  <a:pt x="367" y="562"/>
                  <a:pt x="367" y="580"/>
                </a:cubicBezTo>
                <a:cubicBezTo>
                  <a:pt x="367" y="598"/>
                  <a:pt x="382" y="613"/>
                  <a:pt x="400" y="613"/>
                </a:cubicBezTo>
                <a:cubicBezTo>
                  <a:pt x="418" y="613"/>
                  <a:pt x="433" y="598"/>
                  <a:pt x="433" y="580"/>
                </a:cubicBezTo>
                <a:cubicBezTo>
                  <a:pt x="433" y="562"/>
                  <a:pt x="418" y="547"/>
                  <a:pt x="400" y="547"/>
                </a:cubicBezTo>
                <a:close/>
                <a:moveTo>
                  <a:pt x="400" y="182"/>
                </a:moveTo>
                <a:cubicBezTo>
                  <a:pt x="329" y="182"/>
                  <a:pt x="272" y="240"/>
                  <a:pt x="272" y="310"/>
                </a:cubicBezTo>
                <a:cubicBezTo>
                  <a:pt x="272" y="325"/>
                  <a:pt x="284" y="336"/>
                  <a:pt x="298" y="336"/>
                </a:cubicBezTo>
                <a:cubicBezTo>
                  <a:pt x="313" y="336"/>
                  <a:pt x="325" y="325"/>
                  <a:pt x="325" y="310"/>
                </a:cubicBezTo>
                <a:cubicBezTo>
                  <a:pt x="325" y="269"/>
                  <a:pt x="358" y="235"/>
                  <a:pt x="400" y="235"/>
                </a:cubicBezTo>
                <a:cubicBezTo>
                  <a:pt x="441" y="235"/>
                  <a:pt x="475" y="269"/>
                  <a:pt x="475" y="310"/>
                </a:cubicBezTo>
                <a:cubicBezTo>
                  <a:pt x="475" y="351"/>
                  <a:pt x="441" y="385"/>
                  <a:pt x="400" y="385"/>
                </a:cubicBezTo>
                <a:cubicBezTo>
                  <a:pt x="385" y="385"/>
                  <a:pt x="373" y="397"/>
                  <a:pt x="373" y="411"/>
                </a:cubicBezTo>
                <a:cubicBezTo>
                  <a:pt x="373" y="503"/>
                  <a:pt x="373" y="503"/>
                  <a:pt x="373" y="503"/>
                </a:cubicBezTo>
                <a:cubicBezTo>
                  <a:pt x="373" y="517"/>
                  <a:pt x="385" y="529"/>
                  <a:pt x="400" y="529"/>
                </a:cubicBezTo>
                <a:cubicBezTo>
                  <a:pt x="414" y="529"/>
                  <a:pt x="426" y="517"/>
                  <a:pt x="426" y="503"/>
                </a:cubicBezTo>
                <a:cubicBezTo>
                  <a:pt x="426" y="435"/>
                  <a:pt x="426" y="435"/>
                  <a:pt x="426" y="435"/>
                </a:cubicBezTo>
                <a:cubicBezTo>
                  <a:pt x="484" y="423"/>
                  <a:pt x="527" y="371"/>
                  <a:pt x="527" y="310"/>
                </a:cubicBezTo>
                <a:cubicBezTo>
                  <a:pt x="527" y="240"/>
                  <a:pt x="470" y="182"/>
                  <a:pt x="400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Freeform: Shape 42">
            <a:extLst>
              <a:ext uri="{FF2B5EF4-FFF2-40B4-BE49-F238E27FC236}">
                <a16:creationId xmlns:a16="http://schemas.microsoft.com/office/drawing/2014/main" xmlns="" id="{47987A3F-4591-4922-BD9F-88267BAAB8AB}"/>
              </a:ext>
            </a:extLst>
          </p:cNvPr>
          <p:cNvSpPr>
            <a:spLocks/>
          </p:cNvSpPr>
          <p:nvPr/>
        </p:nvSpPr>
        <p:spPr bwMode="auto">
          <a:xfrm>
            <a:off x="2953538" y="2971011"/>
            <a:ext cx="531479" cy="651935"/>
          </a:xfrm>
          <a:custGeom>
            <a:avLst/>
            <a:gdLst>
              <a:gd name="T0" fmla="*/ 2 w 802"/>
              <a:gd name="T1" fmla="*/ 942 h 986"/>
              <a:gd name="T2" fmla="*/ 9 w 802"/>
              <a:gd name="T3" fmla="*/ 970 h 986"/>
              <a:gd name="T4" fmla="*/ 48 w 802"/>
              <a:gd name="T5" fmla="*/ 980 h 986"/>
              <a:gd name="T6" fmla="*/ 194 w 802"/>
              <a:gd name="T7" fmla="*/ 916 h 986"/>
              <a:gd name="T8" fmla="*/ 27 w 802"/>
              <a:gd name="T9" fmla="*/ 785 h 986"/>
              <a:gd name="T10" fmla="*/ 2 w 802"/>
              <a:gd name="T11" fmla="*/ 942 h 986"/>
              <a:gd name="T12" fmla="*/ 145 w 802"/>
              <a:gd name="T13" fmla="*/ 910 h 986"/>
              <a:gd name="T14" fmla="*/ 38 w 802"/>
              <a:gd name="T15" fmla="*/ 956 h 986"/>
              <a:gd name="T16" fmla="*/ 29 w 802"/>
              <a:gd name="T17" fmla="*/ 954 h 986"/>
              <a:gd name="T18" fmla="*/ 27 w 802"/>
              <a:gd name="T19" fmla="*/ 946 h 986"/>
              <a:gd name="T20" fmla="*/ 45 w 802"/>
              <a:gd name="T21" fmla="*/ 831 h 986"/>
              <a:gd name="T22" fmla="*/ 145 w 802"/>
              <a:gd name="T23" fmla="*/ 910 h 986"/>
              <a:gd name="T24" fmla="*/ 801 w 802"/>
              <a:gd name="T25" fmla="*/ 101 h 986"/>
              <a:gd name="T26" fmla="*/ 794 w 802"/>
              <a:gd name="T27" fmla="*/ 89 h 986"/>
              <a:gd name="T28" fmla="*/ 687 w 802"/>
              <a:gd name="T29" fmla="*/ 4 h 986"/>
              <a:gd name="T30" fmla="*/ 675 w 802"/>
              <a:gd name="T31" fmla="*/ 0 h 986"/>
              <a:gd name="T32" fmla="*/ 660 w 802"/>
              <a:gd name="T33" fmla="*/ 7 h 986"/>
              <a:gd name="T34" fmla="*/ 574 w 802"/>
              <a:gd name="T35" fmla="*/ 116 h 986"/>
              <a:gd name="T36" fmla="*/ 570 w 802"/>
              <a:gd name="T37" fmla="*/ 130 h 986"/>
              <a:gd name="T38" fmla="*/ 577 w 802"/>
              <a:gd name="T39" fmla="*/ 142 h 986"/>
              <a:gd name="T40" fmla="*/ 684 w 802"/>
              <a:gd name="T41" fmla="*/ 227 h 986"/>
              <a:gd name="T42" fmla="*/ 696 w 802"/>
              <a:gd name="T43" fmla="*/ 231 h 986"/>
              <a:gd name="T44" fmla="*/ 710 w 802"/>
              <a:gd name="T45" fmla="*/ 225 h 986"/>
              <a:gd name="T46" fmla="*/ 797 w 802"/>
              <a:gd name="T47" fmla="*/ 115 h 986"/>
              <a:gd name="T48" fmla="*/ 801 w 802"/>
              <a:gd name="T49" fmla="*/ 101 h 986"/>
              <a:gd name="T50" fmla="*/ 695 w 802"/>
              <a:gd name="T51" fmla="*/ 204 h 986"/>
              <a:gd name="T52" fmla="*/ 598 w 802"/>
              <a:gd name="T53" fmla="*/ 127 h 986"/>
              <a:gd name="T54" fmla="*/ 676 w 802"/>
              <a:gd name="T55" fmla="*/ 27 h 986"/>
              <a:gd name="T56" fmla="*/ 773 w 802"/>
              <a:gd name="T57" fmla="*/ 104 h 986"/>
              <a:gd name="T58" fmla="*/ 695 w 802"/>
              <a:gd name="T59" fmla="*/ 204 h 986"/>
              <a:gd name="T60" fmla="*/ 37 w 802"/>
              <a:gd name="T61" fmla="*/ 774 h 986"/>
              <a:gd name="T62" fmla="*/ 201 w 802"/>
              <a:gd name="T63" fmla="*/ 903 h 986"/>
              <a:gd name="T64" fmla="*/ 698 w 802"/>
              <a:gd name="T65" fmla="*/ 269 h 986"/>
              <a:gd name="T66" fmla="*/ 534 w 802"/>
              <a:gd name="T67" fmla="*/ 140 h 986"/>
              <a:gd name="T68" fmla="*/ 37 w 802"/>
              <a:gd name="T69" fmla="*/ 774 h 986"/>
              <a:gd name="T70" fmla="*/ 608 w 802"/>
              <a:gd name="T71" fmla="*/ 231 h 986"/>
              <a:gd name="T72" fmla="*/ 460 w 802"/>
              <a:gd name="T73" fmla="*/ 423 h 986"/>
              <a:gd name="T74" fmla="*/ 438 w 802"/>
              <a:gd name="T75" fmla="*/ 406 h 986"/>
              <a:gd name="T76" fmla="*/ 587 w 802"/>
              <a:gd name="T77" fmla="*/ 214 h 986"/>
              <a:gd name="T78" fmla="*/ 608 w 802"/>
              <a:gd name="T79" fmla="*/ 231 h 986"/>
              <a:gd name="T80" fmla="*/ 568 w 802"/>
              <a:gd name="T81" fmla="*/ 199 h 986"/>
              <a:gd name="T82" fmla="*/ 403 w 802"/>
              <a:gd name="T83" fmla="*/ 411 h 986"/>
              <a:gd name="T84" fmla="*/ 465 w 802"/>
              <a:gd name="T85" fmla="*/ 459 h 986"/>
              <a:gd name="T86" fmla="*/ 628 w 802"/>
              <a:gd name="T87" fmla="*/ 246 h 986"/>
              <a:gd name="T88" fmla="*/ 663 w 802"/>
              <a:gd name="T89" fmla="*/ 273 h 986"/>
              <a:gd name="T90" fmla="*/ 197 w 802"/>
              <a:gd name="T91" fmla="*/ 867 h 986"/>
              <a:gd name="T92" fmla="*/ 72 w 802"/>
              <a:gd name="T93" fmla="*/ 770 h 986"/>
              <a:gd name="T94" fmla="*/ 538 w 802"/>
              <a:gd name="T95" fmla="*/ 176 h 986"/>
              <a:gd name="T96" fmla="*/ 568 w 802"/>
              <a:gd name="T97" fmla="*/ 19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2" h="986">
                <a:moveTo>
                  <a:pt x="2" y="942"/>
                </a:moveTo>
                <a:cubicBezTo>
                  <a:pt x="0" y="952"/>
                  <a:pt x="3" y="962"/>
                  <a:pt x="9" y="970"/>
                </a:cubicBezTo>
                <a:cubicBezTo>
                  <a:pt x="21" y="986"/>
                  <a:pt x="40" y="983"/>
                  <a:pt x="48" y="980"/>
                </a:cubicBezTo>
                <a:cubicBezTo>
                  <a:pt x="194" y="916"/>
                  <a:pt x="194" y="916"/>
                  <a:pt x="194" y="916"/>
                </a:cubicBezTo>
                <a:cubicBezTo>
                  <a:pt x="27" y="785"/>
                  <a:pt x="27" y="785"/>
                  <a:pt x="27" y="785"/>
                </a:cubicBezTo>
                <a:lnTo>
                  <a:pt x="2" y="942"/>
                </a:lnTo>
                <a:close/>
                <a:moveTo>
                  <a:pt x="145" y="910"/>
                </a:moveTo>
                <a:cubicBezTo>
                  <a:pt x="38" y="956"/>
                  <a:pt x="38" y="956"/>
                  <a:pt x="38" y="956"/>
                </a:cubicBezTo>
                <a:cubicBezTo>
                  <a:pt x="37" y="957"/>
                  <a:pt x="33" y="958"/>
                  <a:pt x="29" y="954"/>
                </a:cubicBezTo>
                <a:cubicBezTo>
                  <a:pt x="27" y="952"/>
                  <a:pt x="26" y="950"/>
                  <a:pt x="27" y="946"/>
                </a:cubicBezTo>
                <a:cubicBezTo>
                  <a:pt x="45" y="831"/>
                  <a:pt x="45" y="831"/>
                  <a:pt x="45" y="831"/>
                </a:cubicBezTo>
                <a:lnTo>
                  <a:pt x="145" y="910"/>
                </a:lnTo>
                <a:close/>
                <a:moveTo>
                  <a:pt x="801" y="101"/>
                </a:moveTo>
                <a:cubicBezTo>
                  <a:pt x="801" y="96"/>
                  <a:pt x="798" y="92"/>
                  <a:pt x="794" y="89"/>
                </a:cubicBezTo>
                <a:cubicBezTo>
                  <a:pt x="687" y="4"/>
                  <a:pt x="687" y="4"/>
                  <a:pt x="687" y="4"/>
                </a:cubicBezTo>
                <a:cubicBezTo>
                  <a:pt x="684" y="1"/>
                  <a:pt x="679" y="0"/>
                  <a:pt x="675" y="0"/>
                </a:cubicBezTo>
                <a:cubicBezTo>
                  <a:pt x="669" y="0"/>
                  <a:pt x="664" y="2"/>
                  <a:pt x="660" y="7"/>
                </a:cubicBezTo>
                <a:cubicBezTo>
                  <a:pt x="574" y="116"/>
                  <a:pt x="574" y="116"/>
                  <a:pt x="574" y="116"/>
                </a:cubicBezTo>
                <a:cubicBezTo>
                  <a:pt x="571" y="120"/>
                  <a:pt x="569" y="125"/>
                  <a:pt x="570" y="130"/>
                </a:cubicBezTo>
                <a:cubicBezTo>
                  <a:pt x="570" y="135"/>
                  <a:pt x="573" y="139"/>
                  <a:pt x="577" y="142"/>
                </a:cubicBezTo>
                <a:cubicBezTo>
                  <a:pt x="684" y="227"/>
                  <a:pt x="684" y="227"/>
                  <a:pt x="684" y="227"/>
                </a:cubicBezTo>
                <a:cubicBezTo>
                  <a:pt x="687" y="230"/>
                  <a:pt x="691" y="231"/>
                  <a:pt x="696" y="231"/>
                </a:cubicBezTo>
                <a:cubicBezTo>
                  <a:pt x="701" y="231"/>
                  <a:pt x="707" y="229"/>
                  <a:pt x="710" y="225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800" y="112"/>
                  <a:pt x="802" y="107"/>
                  <a:pt x="801" y="101"/>
                </a:cubicBezTo>
                <a:close/>
                <a:moveTo>
                  <a:pt x="695" y="204"/>
                </a:moveTo>
                <a:cubicBezTo>
                  <a:pt x="598" y="127"/>
                  <a:pt x="598" y="127"/>
                  <a:pt x="598" y="127"/>
                </a:cubicBezTo>
                <a:cubicBezTo>
                  <a:pt x="676" y="27"/>
                  <a:pt x="676" y="27"/>
                  <a:pt x="676" y="27"/>
                </a:cubicBezTo>
                <a:cubicBezTo>
                  <a:pt x="773" y="104"/>
                  <a:pt x="773" y="104"/>
                  <a:pt x="773" y="104"/>
                </a:cubicBezTo>
                <a:lnTo>
                  <a:pt x="695" y="204"/>
                </a:lnTo>
                <a:close/>
                <a:moveTo>
                  <a:pt x="37" y="774"/>
                </a:moveTo>
                <a:cubicBezTo>
                  <a:pt x="201" y="903"/>
                  <a:pt x="201" y="903"/>
                  <a:pt x="201" y="903"/>
                </a:cubicBezTo>
                <a:cubicBezTo>
                  <a:pt x="698" y="269"/>
                  <a:pt x="698" y="269"/>
                  <a:pt x="698" y="269"/>
                </a:cubicBezTo>
                <a:cubicBezTo>
                  <a:pt x="534" y="140"/>
                  <a:pt x="534" y="140"/>
                  <a:pt x="534" y="140"/>
                </a:cubicBezTo>
                <a:lnTo>
                  <a:pt x="37" y="774"/>
                </a:lnTo>
                <a:close/>
                <a:moveTo>
                  <a:pt x="608" y="231"/>
                </a:moveTo>
                <a:cubicBezTo>
                  <a:pt x="460" y="423"/>
                  <a:pt x="460" y="423"/>
                  <a:pt x="460" y="423"/>
                </a:cubicBezTo>
                <a:cubicBezTo>
                  <a:pt x="438" y="406"/>
                  <a:pt x="438" y="406"/>
                  <a:pt x="438" y="406"/>
                </a:cubicBezTo>
                <a:cubicBezTo>
                  <a:pt x="587" y="214"/>
                  <a:pt x="587" y="214"/>
                  <a:pt x="587" y="214"/>
                </a:cubicBezTo>
                <a:lnTo>
                  <a:pt x="608" y="231"/>
                </a:lnTo>
                <a:close/>
                <a:moveTo>
                  <a:pt x="568" y="199"/>
                </a:moveTo>
                <a:cubicBezTo>
                  <a:pt x="403" y="411"/>
                  <a:pt x="403" y="411"/>
                  <a:pt x="403" y="411"/>
                </a:cubicBezTo>
                <a:cubicBezTo>
                  <a:pt x="465" y="459"/>
                  <a:pt x="465" y="459"/>
                  <a:pt x="465" y="459"/>
                </a:cubicBezTo>
                <a:cubicBezTo>
                  <a:pt x="628" y="246"/>
                  <a:pt x="628" y="246"/>
                  <a:pt x="628" y="246"/>
                </a:cubicBezTo>
                <a:cubicBezTo>
                  <a:pt x="663" y="273"/>
                  <a:pt x="663" y="273"/>
                  <a:pt x="663" y="273"/>
                </a:cubicBezTo>
                <a:cubicBezTo>
                  <a:pt x="197" y="867"/>
                  <a:pt x="197" y="867"/>
                  <a:pt x="197" y="867"/>
                </a:cubicBezTo>
                <a:cubicBezTo>
                  <a:pt x="72" y="770"/>
                  <a:pt x="72" y="770"/>
                  <a:pt x="72" y="770"/>
                </a:cubicBezTo>
                <a:cubicBezTo>
                  <a:pt x="538" y="176"/>
                  <a:pt x="538" y="176"/>
                  <a:pt x="538" y="176"/>
                </a:cubicBezTo>
                <a:lnTo>
                  <a:pt x="568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43">
            <a:extLst>
              <a:ext uri="{FF2B5EF4-FFF2-40B4-BE49-F238E27FC236}">
                <a16:creationId xmlns:a16="http://schemas.microsoft.com/office/drawing/2014/main" xmlns="" id="{E3D113BA-16D8-46D2-BB44-42D65D9BCDF1}"/>
              </a:ext>
            </a:extLst>
          </p:cNvPr>
          <p:cNvSpPr>
            <a:spLocks/>
          </p:cNvSpPr>
          <p:nvPr/>
        </p:nvSpPr>
        <p:spPr bwMode="auto">
          <a:xfrm>
            <a:off x="8574809" y="2642873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620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6">
            <a:extLst>
              <a:ext uri="{FF2B5EF4-FFF2-40B4-BE49-F238E27FC236}">
                <a16:creationId xmlns:a16="http://schemas.microsoft.com/office/drawing/2014/main" xmlns="" id="{B7879373-0348-4F4F-BA5B-2CEE423058E1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xmlns="" id="{7A4FF1C5-DCDB-4111-BF34-514023C4332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29" name="Group 1">
            <a:extLst>
              <a:ext uri="{FF2B5EF4-FFF2-40B4-BE49-F238E27FC236}">
                <a16:creationId xmlns:a16="http://schemas.microsoft.com/office/drawing/2014/main" xmlns="" id="{A7053A2F-9829-4E04-9959-56B837D3C775}"/>
              </a:ext>
            </a:extLst>
          </p:cNvPr>
          <p:cNvGrpSpPr/>
          <p:nvPr/>
        </p:nvGrpSpPr>
        <p:grpSpPr>
          <a:xfrm>
            <a:off x="4478549" y="3494950"/>
            <a:ext cx="590084" cy="690674"/>
            <a:chOff x="0" y="0"/>
            <a:chExt cx="1180165" cy="1381346"/>
          </a:xfrm>
        </p:grpSpPr>
        <p:sp>
          <p:nvSpPr>
            <p:cNvPr id="206" name="Freeform: Shape 2">
              <a:extLst>
                <a:ext uri="{FF2B5EF4-FFF2-40B4-BE49-F238E27FC236}">
                  <a16:creationId xmlns:a16="http://schemas.microsoft.com/office/drawing/2014/main" xmlns="" id="{58751F18-9749-4E70-9DA8-3FB9ABCEC03F}"/>
                </a:ext>
              </a:extLst>
            </p:cNvPr>
            <p:cNvSpPr/>
            <p:nvPr/>
          </p:nvSpPr>
          <p:spPr>
            <a:xfrm>
              <a:off x="0" y="0"/>
              <a:ext cx="1180165" cy="138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1" y="21600"/>
                  </a:lnTo>
                  <a:lnTo>
                    <a:pt x="19525" y="16426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Freeform: Shape 3">
              <a:extLst>
                <a:ext uri="{FF2B5EF4-FFF2-40B4-BE49-F238E27FC236}">
                  <a16:creationId xmlns:a16="http://schemas.microsoft.com/office/drawing/2014/main" xmlns="" id="{6A6DC8FE-58FE-44A6-BEB1-FAFC93FD0A45}"/>
                </a:ext>
              </a:extLst>
            </p:cNvPr>
            <p:cNvSpPr/>
            <p:nvPr/>
          </p:nvSpPr>
          <p:spPr>
            <a:xfrm>
              <a:off x="0" y="0"/>
              <a:ext cx="657322" cy="939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3"/>
                  </a:lnTo>
                  <a:lnTo>
                    <a:pt x="0" y="21600"/>
                  </a:lnTo>
                  <a:lnTo>
                    <a:pt x="3726" y="7609"/>
                  </a:lnTo>
                  <a:cubicBezTo>
                    <a:pt x="3726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Freeform: Shape 4">
              <a:extLst>
                <a:ext uri="{FF2B5EF4-FFF2-40B4-BE49-F238E27FC236}">
                  <a16:creationId xmlns:a16="http://schemas.microsoft.com/office/drawing/2014/main" xmlns="" id="{45E43350-BAB1-40DF-A55B-730A0D8EE603}"/>
                </a:ext>
              </a:extLst>
            </p:cNvPr>
            <p:cNvSpPr/>
            <p:nvPr/>
          </p:nvSpPr>
          <p:spPr>
            <a:xfrm>
              <a:off x="0" y="606236"/>
              <a:ext cx="1066793" cy="772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8" y="21600"/>
                  </a:moveTo>
                  <a:lnTo>
                    <a:pt x="0" y="9248"/>
                  </a:lnTo>
                  <a:lnTo>
                    <a:pt x="11015" y="0"/>
                  </a:lnTo>
                  <a:lnTo>
                    <a:pt x="21600" y="12352"/>
                  </a:lnTo>
                  <a:cubicBezTo>
                    <a:pt x="21600" y="12352"/>
                    <a:pt x="10588" y="21600"/>
                    <a:pt x="10588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0" name="Group 5">
            <a:extLst>
              <a:ext uri="{FF2B5EF4-FFF2-40B4-BE49-F238E27FC236}">
                <a16:creationId xmlns:a16="http://schemas.microsoft.com/office/drawing/2014/main" xmlns="" id="{B1891C5C-34AE-47BC-A97F-AA59E19138FA}"/>
              </a:ext>
            </a:extLst>
          </p:cNvPr>
          <p:cNvGrpSpPr/>
          <p:nvPr/>
        </p:nvGrpSpPr>
        <p:grpSpPr>
          <a:xfrm>
            <a:off x="4802865" y="2888619"/>
            <a:ext cx="1082377" cy="1267029"/>
            <a:chOff x="0" y="0"/>
            <a:chExt cx="2164751" cy="2534054"/>
          </a:xfrm>
        </p:grpSpPr>
        <p:sp>
          <p:nvSpPr>
            <p:cNvPr id="203" name="Freeform: Shape 6">
              <a:extLst>
                <a:ext uri="{FF2B5EF4-FFF2-40B4-BE49-F238E27FC236}">
                  <a16:creationId xmlns:a16="http://schemas.microsoft.com/office/drawing/2014/main" xmlns="" id="{1EF31FF0-88B8-4E6E-8C1B-9141EB3AFBB6}"/>
                </a:ext>
              </a:extLst>
            </p:cNvPr>
            <p:cNvSpPr/>
            <p:nvPr/>
          </p:nvSpPr>
          <p:spPr>
            <a:xfrm>
              <a:off x="0" y="0"/>
              <a:ext cx="2164751" cy="2534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Freeform: Shape 7">
              <a:extLst>
                <a:ext uri="{FF2B5EF4-FFF2-40B4-BE49-F238E27FC236}">
                  <a16:creationId xmlns:a16="http://schemas.microsoft.com/office/drawing/2014/main" xmlns="" id="{EF412972-28C2-40D2-B8FD-CAED97B2FA50}"/>
                </a:ext>
              </a:extLst>
            </p:cNvPr>
            <p:cNvSpPr/>
            <p:nvPr/>
          </p:nvSpPr>
          <p:spPr>
            <a:xfrm>
              <a:off x="0" y="0"/>
              <a:ext cx="1205721" cy="1723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Freeform: Shape 8">
              <a:extLst>
                <a:ext uri="{FF2B5EF4-FFF2-40B4-BE49-F238E27FC236}">
                  <a16:creationId xmlns:a16="http://schemas.microsoft.com/office/drawing/2014/main" xmlns="" id="{9847F4E9-5FD9-4C84-845E-D841D2E2B7C8}"/>
                </a:ext>
              </a:extLst>
            </p:cNvPr>
            <p:cNvSpPr/>
            <p:nvPr/>
          </p:nvSpPr>
          <p:spPr>
            <a:xfrm>
              <a:off x="0" y="1116297"/>
              <a:ext cx="1956833" cy="1417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1" name="Group 9">
            <a:extLst>
              <a:ext uri="{FF2B5EF4-FFF2-40B4-BE49-F238E27FC236}">
                <a16:creationId xmlns:a16="http://schemas.microsoft.com/office/drawing/2014/main" xmlns="" id="{A9663985-2957-4BD4-9981-8697A0B863F7}"/>
              </a:ext>
            </a:extLst>
          </p:cNvPr>
          <p:cNvGrpSpPr/>
          <p:nvPr/>
        </p:nvGrpSpPr>
        <p:grpSpPr>
          <a:xfrm>
            <a:off x="4633657" y="3819266"/>
            <a:ext cx="1302197" cy="1524312"/>
            <a:chOff x="0" y="0"/>
            <a:chExt cx="2604391" cy="3048620"/>
          </a:xfrm>
        </p:grpSpPr>
        <p:sp>
          <p:nvSpPr>
            <p:cNvPr id="200" name="Freeform: Shape 10">
              <a:extLst>
                <a:ext uri="{FF2B5EF4-FFF2-40B4-BE49-F238E27FC236}">
                  <a16:creationId xmlns:a16="http://schemas.microsoft.com/office/drawing/2014/main" xmlns="" id="{10031097-0470-44B1-832E-207A8E410E8F}"/>
                </a:ext>
              </a:extLst>
            </p:cNvPr>
            <p:cNvSpPr/>
            <p:nvPr/>
          </p:nvSpPr>
          <p:spPr>
            <a:xfrm>
              <a:off x="0" y="0"/>
              <a:ext cx="2604391" cy="304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4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Freeform: Shape 11">
              <a:extLst>
                <a:ext uri="{FF2B5EF4-FFF2-40B4-BE49-F238E27FC236}">
                  <a16:creationId xmlns:a16="http://schemas.microsoft.com/office/drawing/2014/main" xmlns="" id="{746DFA3E-7892-4D41-933B-3D83A4A4441D}"/>
                </a:ext>
              </a:extLst>
            </p:cNvPr>
            <p:cNvSpPr/>
            <p:nvPr/>
          </p:nvSpPr>
          <p:spPr>
            <a:xfrm>
              <a:off x="0" y="0"/>
              <a:ext cx="1450406" cy="207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8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Freeform: Shape 12">
              <a:extLst>
                <a:ext uri="{FF2B5EF4-FFF2-40B4-BE49-F238E27FC236}">
                  <a16:creationId xmlns:a16="http://schemas.microsoft.com/office/drawing/2014/main" xmlns="" id="{90DAC5AB-565E-4508-8A4E-B0DE6D74122A}"/>
                </a:ext>
              </a:extLst>
            </p:cNvPr>
            <p:cNvSpPr/>
            <p:nvPr/>
          </p:nvSpPr>
          <p:spPr>
            <a:xfrm>
              <a:off x="0" y="1342957"/>
              <a:ext cx="2354309" cy="170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1"/>
                  </a:lnTo>
                  <a:cubicBezTo>
                    <a:pt x="21600" y="12351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2" name="Group 13">
            <a:extLst>
              <a:ext uri="{FF2B5EF4-FFF2-40B4-BE49-F238E27FC236}">
                <a16:creationId xmlns:a16="http://schemas.microsoft.com/office/drawing/2014/main" xmlns="" id="{911EEB81-7AAB-4509-BC4E-D4F48BBB21DE}"/>
              </a:ext>
            </a:extLst>
          </p:cNvPr>
          <p:cNvGrpSpPr/>
          <p:nvPr/>
        </p:nvGrpSpPr>
        <p:grpSpPr>
          <a:xfrm>
            <a:off x="7496101" y="2818115"/>
            <a:ext cx="668575" cy="782661"/>
            <a:chOff x="0" y="0"/>
            <a:chExt cx="1337146" cy="1565318"/>
          </a:xfrm>
        </p:grpSpPr>
        <p:sp>
          <p:nvSpPr>
            <p:cNvPr id="197" name="Freeform: Shape 14">
              <a:extLst>
                <a:ext uri="{FF2B5EF4-FFF2-40B4-BE49-F238E27FC236}">
                  <a16:creationId xmlns:a16="http://schemas.microsoft.com/office/drawing/2014/main" xmlns="" id="{9F3FA55B-70BD-45C2-8ACF-F89777699178}"/>
                </a:ext>
              </a:extLst>
            </p:cNvPr>
            <p:cNvSpPr/>
            <p:nvPr/>
          </p:nvSpPr>
          <p:spPr>
            <a:xfrm>
              <a:off x="0" y="0"/>
              <a:ext cx="1337146" cy="156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6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Freeform: Shape 15">
              <a:extLst>
                <a:ext uri="{FF2B5EF4-FFF2-40B4-BE49-F238E27FC236}">
                  <a16:creationId xmlns:a16="http://schemas.microsoft.com/office/drawing/2014/main" xmlns="" id="{BBBF968C-FCE7-48B5-A52A-A15F39B5F6E7}"/>
                </a:ext>
              </a:extLst>
            </p:cNvPr>
            <p:cNvSpPr/>
            <p:nvPr/>
          </p:nvSpPr>
          <p:spPr>
            <a:xfrm>
              <a:off x="0" y="0"/>
              <a:ext cx="744721" cy="106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0"/>
                  </a:lnTo>
                  <a:lnTo>
                    <a:pt x="0" y="21600"/>
                  </a:lnTo>
                  <a:lnTo>
                    <a:pt x="3724" y="7610"/>
                  </a:lnTo>
                  <a:cubicBezTo>
                    <a:pt x="3724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D5E5E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Freeform: Shape 16">
              <a:extLst>
                <a:ext uri="{FF2B5EF4-FFF2-40B4-BE49-F238E27FC236}">
                  <a16:creationId xmlns:a16="http://schemas.microsoft.com/office/drawing/2014/main" xmlns="" id="{FD0C2FA8-3CF9-4019-A9B6-53B9D7B2358A}"/>
                </a:ext>
              </a:extLst>
            </p:cNvPr>
            <p:cNvSpPr/>
            <p:nvPr/>
          </p:nvSpPr>
          <p:spPr>
            <a:xfrm>
              <a:off x="0" y="689477"/>
              <a:ext cx="1208750" cy="875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3" y="0"/>
                  </a:lnTo>
                  <a:lnTo>
                    <a:pt x="21600" y="12352"/>
                  </a:lnTo>
                  <a:cubicBezTo>
                    <a:pt x="21600" y="12352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3" name="Group 17">
            <a:extLst>
              <a:ext uri="{FF2B5EF4-FFF2-40B4-BE49-F238E27FC236}">
                <a16:creationId xmlns:a16="http://schemas.microsoft.com/office/drawing/2014/main" xmlns="" id="{8B421994-AB5B-4362-8FF7-07586F57D2B8}"/>
              </a:ext>
            </a:extLst>
          </p:cNvPr>
          <p:cNvGrpSpPr/>
          <p:nvPr/>
        </p:nvGrpSpPr>
        <p:grpSpPr>
          <a:xfrm>
            <a:off x="4943872" y="1337540"/>
            <a:ext cx="419278" cy="490814"/>
            <a:chOff x="0" y="0"/>
            <a:chExt cx="838553" cy="981625"/>
          </a:xfrm>
        </p:grpSpPr>
        <p:sp>
          <p:nvSpPr>
            <p:cNvPr id="194" name="Freeform: Shape 18">
              <a:extLst>
                <a:ext uri="{FF2B5EF4-FFF2-40B4-BE49-F238E27FC236}">
                  <a16:creationId xmlns:a16="http://schemas.microsoft.com/office/drawing/2014/main" xmlns="" id="{72B0FFB8-56B7-4105-8C0C-34716594CC75}"/>
                </a:ext>
              </a:extLst>
            </p:cNvPr>
            <p:cNvSpPr/>
            <p:nvPr/>
          </p:nvSpPr>
          <p:spPr>
            <a:xfrm>
              <a:off x="0" y="0"/>
              <a:ext cx="838553" cy="98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69" y="21600"/>
                  </a:lnTo>
                  <a:lnTo>
                    <a:pt x="19525" y="16424"/>
                  </a:lnTo>
                  <a:lnTo>
                    <a:pt x="21600" y="6908"/>
                  </a:lnTo>
                  <a:cubicBezTo>
                    <a:pt x="21600" y="6908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Freeform: Shape 19">
              <a:extLst>
                <a:ext uri="{FF2B5EF4-FFF2-40B4-BE49-F238E27FC236}">
                  <a16:creationId xmlns:a16="http://schemas.microsoft.com/office/drawing/2014/main" xmlns="" id="{D234FA5B-FA52-45E3-85A8-8E120C1C4652}"/>
                </a:ext>
              </a:extLst>
            </p:cNvPr>
            <p:cNvSpPr/>
            <p:nvPr/>
          </p:nvSpPr>
          <p:spPr>
            <a:xfrm>
              <a:off x="0" y="0"/>
              <a:ext cx="467030" cy="667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89"/>
                  </a:lnTo>
                  <a:lnTo>
                    <a:pt x="0" y="21600"/>
                  </a:lnTo>
                  <a:lnTo>
                    <a:pt x="3726" y="7609"/>
                  </a:lnTo>
                  <a:cubicBezTo>
                    <a:pt x="3726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Freeform: Shape 20">
              <a:extLst>
                <a:ext uri="{FF2B5EF4-FFF2-40B4-BE49-F238E27FC236}">
                  <a16:creationId xmlns:a16="http://schemas.microsoft.com/office/drawing/2014/main" xmlns="" id="{CD207491-95CD-4BBD-9493-D3CAF65E76C3}"/>
                </a:ext>
              </a:extLst>
            </p:cNvPr>
            <p:cNvSpPr/>
            <p:nvPr/>
          </p:nvSpPr>
          <p:spPr>
            <a:xfrm>
              <a:off x="0" y="432412"/>
              <a:ext cx="758038" cy="549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2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4" name="Group 21">
            <a:extLst>
              <a:ext uri="{FF2B5EF4-FFF2-40B4-BE49-F238E27FC236}">
                <a16:creationId xmlns:a16="http://schemas.microsoft.com/office/drawing/2014/main" xmlns="" id="{5463DCD3-3E15-4710-B762-56CA0D705206}"/>
              </a:ext>
            </a:extLst>
          </p:cNvPr>
          <p:cNvGrpSpPr/>
          <p:nvPr/>
        </p:nvGrpSpPr>
        <p:grpSpPr>
          <a:xfrm>
            <a:off x="4123961" y="2564303"/>
            <a:ext cx="515287" cy="600770"/>
            <a:chOff x="0" y="0"/>
            <a:chExt cx="1030573" cy="1201537"/>
          </a:xfrm>
        </p:grpSpPr>
        <p:sp>
          <p:nvSpPr>
            <p:cNvPr id="191" name="Freeform: Shape 22">
              <a:extLst>
                <a:ext uri="{FF2B5EF4-FFF2-40B4-BE49-F238E27FC236}">
                  <a16:creationId xmlns:a16="http://schemas.microsoft.com/office/drawing/2014/main" xmlns="" id="{87CD6E51-FE16-4FBF-A698-5D128E470961}"/>
                </a:ext>
              </a:extLst>
            </p:cNvPr>
            <p:cNvSpPr/>
            <p:nvPr/>
          </p:nvSpPr>
          <p:spPr>
            <a:xfrm>
              <a:off x="4138" y="0"/>
              <a:ext cx="1026435" cy="1201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6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7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Freeform: Shape 23">
              <a:extLst>
                <a:ext uri="{FF2B5EF4-FFF2-40B4-BE49-F238E27FC236}">
                  <a16:creationId xmlns:a16="http://schemas.microsoft.com/office/drawing/2014/main" xmlns="" id="{6A0F4EF3-9EA5-4F1C-A0DA-74BF344A98E2}"/>
                </a:ext>
              </a:extLst>
            </p:cNvPr>
            <p:cNvSpPr/>
            <p:nvPr/>
          </p:nvSpPr>
          <p:spPr>
            <a:xfrm>
              <a:off x="0" y="0"/>
              <a:ext cx="571686" cy="817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6" y="7610"/>
                  </a:lnTo>
                  <a:cubicBezTo>
                    <a:pt x="3726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Freeform: Shape 24">
              <a:extLst>
                <a:ext uri="{FF2B5EF4-FFF2-40B4-BE49-F238E27FC236}">
                  <a16:creationId xmlns:a16="http://schemas.microsoft.com/office/drawing/2014/main" xmlns="" id="{5192BAAC-4B78-4976-AE20-345D5E7FCBC7}"/>
                </a:ext>
              </a:extLst>
            </p:cNvPr>
            <p:cNvSpPr/>
            <p:nvPr/>
          </p:nvSpPr>
          <p:spPr>
            <a:xfrm>
              <a:off x="0" y="521632"/>
              <a:ext cx="927839" cy="672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4" y="0"/>
                  </a:lnTo>
                  <a:lnTo>
                    <a:pt x="21600" y="12353"/>
                  </a:lnTo>
                  <a:cubicBezTo>
                    <a:pt x="21600" y="12353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5" name="Group 27">
            <a:extLst>
              <a:ext uri="{FF2B5EF4-FFF2-40B4-BE49-F238E27FC236}">
                <a16:creationId xmlns:a16="http://schemas.microsoft.com/office/drawing/2014/main" xmlns="" id="{7CE57E84-E1B6-4EC8-B458-8376B75791CE}"/>
              </a:ext>
            </a:extLst>
          </p:cNvPr>
          <p:cNvGrpSpPr/>
          <p:nvPr/>
        </p:nvGrpSpPr>
        <p:grpSpPr>
          <a:xfrm>
            <a:off x="5536103" y="4989624"/>
            <a:ext cx="1125649" cy="1317663"/>
            <a:chOff x="0" y="0"/>
            <a:chExt cx="2251295" cy="2635320"/>
          </a:xfrm>
        </p:grpSpPr>
        <p:sp>
          <p:nvSpPr>
            <p:cNvPr id="188" name="Freeform: Shape 28">
              <a:extLst>
                <a:ext uri="{FF2B5EF4-FFF2-40B4-BE49-F238E27FC236}">
                  <a16:creationId xmlns:a16="http://schemas.microsoft.com/office/drawing/2014/main" xmlns="" id="{1B883A32-F070-44B1-B243-4F040E348333}"/>
                </a:ext>
              </a:extLst>
            </p:cNvPr>
            <p:cNvSpPr/>
            <p:nvPr/>
          </p:nvSpPr>
          <p:spPr>
            <a:xfrm>
              <a:off x="0" y="0"/>
              <a:ext cx="2251295" cy="2635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Freeform: Shape 29">
              <a:extLst>
                <a:ext uri="{FF2B5EF4-FFF2-40B4-BE49-F238E27FC236}">
                  <a16:creationId xmlns:a16="http://schemas.microsoft.com/office/drawing/2014/main" xmlns="" id="{DAEF85D4-638F-48A5-A93F-550F18C503CB}"/>
                </a:ext>
              </a:extLst>
            </p:cNvPr>
            <p:cNvSpPr/>
            <p:nvPr/>
          </p:nvSpPr>
          <p:spPr>
            <a:xfrm>
              <a:off x="0" y="0"/>
              <a:ext cx="1253836" cy="1792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Freeform: Shape 30">
              <a:extLst>
                <a:ext uri="{FF2B5EF4-FFF2-40B4-BE49-F238E27FC236}">
                  <a16:creationId xmlns:a16="http://schemas.microsoft.com/office/drawing/2014/main" xmlns="" id="{20934034-8A14-49A9-BED3-6AC2A2008698}"/>
                </a:ext>
              </a:extLst>
            </p:cNvPr>
            <p:cNvSpPr/>
            <p:nvPr/>
          </p:nvSpPr>
          <p:spPr>
            <a:xfrm>
              <a:off x="0" y="1156258"/>
              <a:ext cx="2035047" cy="1474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49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6" name="Group 31">
            <a:extLst>
              <a:ext uri="{FF2B5EF4-FFF2-40B4-BE49-F238E27FC236}">
                <a16:creationId xmlns:a16="http://schemas.microsoft.com/office/drawing/2014/main" xmlns="" id="{8D1BD903-8D63-4D7F-AF57-592375A5B118}"/>
              </a:ext>
            </a:extLst>
          </p:cNvPr>
          <p:cNvGrpSpPr/>
          <p:nvPr/>
        </p:nvGrpSpPr>
        <p:grpSpPr>
          <a:xfrm>
            <a:off x="4027326" y="4171784"/>
            <a:ext cx="851105" cy="996182"/>
            <a:chOff x="0" y="0"/>
            <a:chExt cx="1702208" cy="1992361"/>
          </a:xfrm>
        </p:grpSpPr>
        <p:sp>
          <p:nvSpPr>
            <p:cNvPr id="185" name="Freeform: Shape 32">
              <a:extLst>
                <a:ext uri="{FF2B5EF4-FFF2-40B4-BE49-F238E27FC236}">
                  <a16:creationId xmlns:a16="http://schemas.microsoft.com/office/drawing/2014/main" xmlns="" id="{1F81A106-0C42-4748-8B4D-7E35E59675EC}"/>
                </a:ext>
              </a:extLst>
            </p:cNvPr>
            <p:cNvSpPr/>
            <p:nvPr/>
          </p:nvSpPr>
          <p:spPr>
            <a:xfrm>
              <a:off x="0" y="0"/>
              <a:ext cx="1702208" cy="19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4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6"/>
                  </a:lnTo>
                  <a:lnTo>
                    <a:pt x="21600" y="6910"/>
                  </a:lnTo>
                  <a:cubicBezTo>
                    <a:pt x="21600" y="6910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Freeform: Shape 33">
              <a:extLst>
                <a:ext uri="{FF2B5EF4-FFF2-40B4-BE49-F238E27FC236}">
                  <a16:creationId xmlns:a16="http://schemas.microsoft.com/office/drawing/2014/main" xmlns="" id="{21BB600F-6E4D-4BD7-A6CD-BE8567439644}"/>
                </a:ext>
              </a:extLst>
            </p:cNvPr>
            <p:cNvSpPr/>
            <p:nvPr/>
          </p:nvSpPr>
          <p:spPr>
            <a:xfrm>
              <a:off x="0" y="0"/>
              <a:ext cx="948011" cy="1355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8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Freeform: Shape 34">
              <a:extLst>
                <a:ext uri="{FF2B5EF4-FFF2-40B4-BE49-F238E27FC236}">
                  <a16:creationId xmlns:a16="http://schemas.microsoft.com/office/drawing/2014/main" xmlns="" id="{894026A9-D758-4FBD-BB77-784873AF1D01}"/>
                </a:ext>
              </a:extLst>
            </p:cNvPr>
            <p:cNvSpPr/>
            <p:nvPr/>
          </p:nvSpPr>
          <p:spPr>
            <a:xfrm>
              <a:off x="0" y="877687"/>
              <a:ext cx="1538755" cy="1114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2"/>
                  </a:lnTo>
                  <a:cubicBezTo>
                    <a:pt x="21600" y="12352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7" name="Group 35">
            <a:extLst>
              <a:ext uri="{FF2B5EF4-FFF2-40B4-BE49-F238E27FC236}">
                <a16:creationId xmlns:a16="http://schemas.microsoft.com/office/drawing/2014/main" xmlns="" id="{16FD32A6-EBD0-4428-8406-11725E8A3ABB}"/>
              </a:ext>
            </a:extLst>
          </p:cNvPr>
          <p:cNvGrpSpPr/>
          <p:nvPr/>
        </p:nvGrpSpPr>
        <p:grpSpPr>
          <a:xfrm>
            <a:off x="6100131" y="4594805"/>
            <a:ext cx="951634" cy="1116740"/>
            <a:chOff x="0" y="0"/>
            <a:chExt cx="1903267" cy="2233477"/>
          </a:xfrm>
        </p:grpSpPr>
        <p:sp>
          <p:nvSpPr>
            <p:cNvPr id="182" name="Freeform: Shape 36">
              <a:extLst>
                <a:ext uri="{FF2B5EF4-FFF2-40B4-BE49-F238E27FC236}">
                  <a16:creationId xmlns:a16="http://schemas.microsoft.com/office/drawing/2014/main" xmlns="" id="{338D65B0-69A7-48F6-B2E0-A44F0EE3A058}"/>
                </a:ext>
              </a:extLst>
            </p:cNvPr>
            <p:cNvSpPr/>
            <p:nvPr/>
          </p:nvSpPr>
          <p:spPr>
            <a:xfrm>
              <a:off x="0" y="0"/>
              <a:ext cx="1060075" cy="1515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1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Freeform: Shape 37">
              <a:extLst>
                <a:ext uri="{FF2B5EF4-FFF2-40B4-BE49-F238E27FC236}">
                  <a16:creationId xmlns:a16="http://schemas.microsoft.com/office/drawing/2014/main" xmlns="" id="{F0C4753B-20B5-463C-AA13-C1822353DE99}"/>
                </a:ext>
              </a:extLst>
            </p:cNvPr>
            <p:cNvSpPr/>
            <p:nvPr/>
          </p:nvSpPr>
          <p:spPr>
            <a:xfrm>
              <a:off x="0" y="0"/>
              <a:ext cx="1903267" cy="222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4" y="5176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Freeform: Shape 38">
              <a:extLst>
                <a:ext uri="{FF2B5EF4-FFF2-40B4-BE49-F238E27FC236}">
                  <a16:creationId xmlns:a16="http://schemas.microsoft.com/office/drawing/2014/main" xmlns="" id="{DD9E5E03-D6AB-4C42-9EE7-6AC062D70E6F}"/>
                </a:ext>
              </a:extLst>
            </p:cNvPr>
            <p:cNvSpPr/>
            <p:nvPr/>
          </p:nvSpPr>
          <p:spPr>
            <a:xfrm>
              <a:off x="0" y="987050"/>
              <a:ext cx="1720465" cy="1246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49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8" name="Group 39">
            <a:extLst>
              <a:ext uri="{FF2B5EF4-FFF2-40B4-BE49-F238E27FC236}">
                <a16:creationId xmlns:a16="http://schemas.microsoft.com/office/drawing/2014/main" xmlns="" id="{E17BAC91-B1A1-4EF9-B059-6C9C1DCEFFA6}"/>
              </a:ext>
            </a:extLst>
          </p:cNvPr>
          <p:cNvGrpSpPr/>
          <p:nvPr/>
        </p:nvGrpSpPr>
        <p:grpSpPr>
          <a:xfrm>
            <a:off x="5456186" y="4030777"/>
            <a:ext cx="1202563" cy="1407666"/>
            <a:chOff x="0" y="0"/>
            <a:chExt cx="2405123" cy="2815328"/>
          </a:xfrm>
        </p:grpSpPr>
        <p:sp>
          <p:nvSpPr>
            <p:cNvPr id="179" name="Freeform: Shape 40">
              <a:extLst>
                <a:ext uri="{FF2B5EF4-FFF2-40B4-BE49-F238E27FC236}">
                  <a16:creationId xmlns:a16="http://schemas.microsoft.com/office/drawing/2014/main" xmlns="" id="{B740B576-D58D-42FF-A683-92ED3EC0038A}"/>
                </a:ext>
              </a:extLst>
            </p:cNvPr>
            <p:cNvSpPr/>
            <p:nvPr/>
          </p:nvSpPr>
          <p:spPr>
            <a:xfrm>
              <a:off x="0" y="0"/>
              <a:ext cx="2405123" cy="2815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Freeform: Shape 41">
              <a:extLst>
                <a:ext uri="{FF2B5EF4-FFF2-40B4-BE49-F238E27FC236}">
                  <a16:creationId xmlns:a16="http://schemas.microsoft.com/office/drawing/2014/main" xmlns="" id="{8C7B4B51-B580-4B09-B46B-3BD9C135F432}"/>
                </a:ext>
              </a:extLst>
            </p:cNvPr>
            <p:cNvSpPr/>
            <p:nvPr/>
          </p:nvSpPr>
          <p:spPr>
            <a:xfrm>
              <a:off x="0" y="21291"/>
              <a:ext cx="1329060" cy="189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Freeform: Shape 42">
              <a:extLst>
                <a:ext uri="{FF2B5EF4-FFF2-40B4-BE49-F238E27FC236}">
                  <a16:creationId xmlns:a16="http://schemas.microsoft.com/office/drawing/2014/main" xmlns="" id="{BEB4930E-7666-4423-8EB0-16601F6C7348}"/>
                </a:ext>
              </a:extLst>
            </p:cNvPr>
            <p:cNvSpPr/>
            <p:nvPr/>
          </p:nvSpPr>
          <p:spPr>
            <a:xfrm>
              <a:off x="0" y="1252460"/>
              <a:ext cx="2157094" cy="1562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9" name="Group 43">
            <a:extLst>
              <a:ext uri="{FF2B5EF4-FFF2-40B4-BE49-F238E27FC236}">
                <a16:creationId xmlns:a16="http://schemas.microsoft.com/office/drawing/2014/main" xmlns="" id="{921CD86B-B907-4622-AC83-0ADF92E5BA71}"/>
              </a:ext>
            </a:extLst>
          </p:cNvPr>
          <p:cNvGrpSpPr/>
          <p:nvPr/>
        </p:nvGrpSpPr>
        <p:grpSpPr>
          <a:xfrm>
            <a:off x="6311641" y="3086029"/>
            <a:ext cx="913119" cy="1068888"/>
            <a:chOff x="0" y="0"/>
            <a:chExt cx="1826235" cy="2137773"/>
          </a:xfrm>
        </p:grpSpPr>
        <p:sp>
          <p:nvSpPr>
            <p:cNvPr id="176" name="Freeform: Shape 44">
              <a:extLst>
                <a:ext uri="{FF2B5EF4-FFF2-40B4-BE49-F238E27FC236}">
                  <a16:creationId xmlns:a16="http://schemas.microsoft.com/office/drawing/2014/main" xmlns="" id="{EFA14BB7-5E35-468E-B353-08748CD33443}"/>
                </a:ext>
              </a:extLst>
            </p:cNvPr>
            <p:cNvSpPr/>
            <p:nvPr/>
          </p:nvSpPr>
          <p:spPr>
            <a:xfrm>
              <a:off x="0" y="0"/>
              <a:ext cx="1826235" cy="2137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6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4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Freeform: Shape 45">
              <a:extLst>
                <a:ext uri="{FF2B5EF4-FFF2-40B4-BE49-F238E27FC236}">
                  <a16:creationId xmlns:a16="http://schemas.microsoft.com/office/drawing/2014/main" xmlns="" id="{83509E12-89F2-4C66-90FD-C5AF86579EB6}"/>
                </a:ext>
              </a:extLst>
            </p:cNvPr>
            <p:cNvSpPr/>
            <p:nvPr/>
          </p:nvSpPr>
          <p:spPr>
            <a:xfrm>
              <a:off x="0" y="930647"/>
              <a:ext cx="1650830" cy="1196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Freeform: Shape 46">
              <a:extLst>
                <a:ext uri="{FF2B5EF4-FFF2-40B4-BE49-F238E27FC236}">
                  <a16:creationId xmlns:a16="http://schemas.microsoft.com/office/drawing/2014/main" xmlns="" id="{D600F83D-18D7-4DBB-91CD-73C94DC9855C}"/>
                </a:ext>
              </a:extLst>
            </p:cNvPr>
            <p:cNvSpPr/>
            <p:nvPr/>
          </p:nvSpPr>
          <p:spPr>
            <a:xfrm>
              <a:off x="0" y="0"/>
              <a:ext cx="1017125" cy="1453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4" y="7610"/>
                  </a:lnTo>
                  <a:cubicBezTo>
                    <a:pt x="3724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0" name="Group 47">
            <a:extLst>
              <a:ext uri="{FF2B5EF4-FFF2-40B4-BE49-F238E27FC236}">
                <a16:creationId xmlns:a16="http://schemas.microsoft.com/office/drawing/2014/main" xmlns="" id="{48BC17BC-26CC-4D33-8BFE-E40C3CF7F9E3}"/>
              </a:ext>
            </a:extLst>
          </p:cNvPr>
          <p:cNvGrpSpPr/>
          <p:nvPr/>
        </p:nvGrpSpPr>
        <p:grpSpPr>
          <a:xfrm>
            <a:off x="7171785" y="1746461"/>
            <a:ext cx="451060" cy="511772"/>
            <a:chOff x="0" y="0"/>
            <a:chExt cx="902116" cy="1023540"/>
          </a:xfrm>
        </p:grpSpPr>
        <p:sp>
          <p:nvSpPr>
            <p:cNvPr id="173" name="Freeform: Shape 48">
              <a:extLst>
                <a:ext uri="{FF2B5EF4-FFF2-40B4-BE49-F238E27FC236}">
                  <a16:creationId xmlns:a16="http://schemas.microsoft.com/office/drawing/2014/main" xmlns="" id="{130919AA-4B93-4DF5-A6AC-4C4B5763C908}"/>
                </a:ext>
              </a:extLst>
            </p:cNvPr>
            <p:cNvSpPr/>
            <p:nvPr/>
          </p:nvSpPr>
          <p:spPr>
            <a:xfrm>
              <a:off x="28201" y="0"/>
              <a:ext cx="873915" cy="1022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1" y="21600"/>
                  </a:lnTo>
                  <a:lnTo>
                    <a:pt x="19527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Freeform: Shape 49">
              <a:extLst>
                <a:ext uri="{FF2B5EF4-FFF2-40B4-BE49-F238E27FC236}">
                  <a16:creationId xmlns:a16="http://schemas.microsoft.com/office/drawing/2014/main" xmlns="" id="{C9E26B0E-4844-4C46-92F4-E71E80F40746}"/>
                </a:ext>
              </a:extLst>
            </p:cNvPr>
            <p:cNvSpPr/>
            <p:nvPr/>
          </p:nvSpPr>
          <p:spPr>
            <a:xfrm>
              <a:off x="0" y="0"/>
              <a:ext cx="486723" cy="695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80" y="13990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D5E5E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Freeform: Shape 50">
              <a:extLst>
                <a:ext uri="{FF2B5EF4-FFF2-40B4-BE49-F238E27FC236}">
                  <a16:creationId xmlns:a16="http://schemas.microsoft.com/office/drawing/2014/main" xmlns="" id="{9DD3632A-7DA9-40EA-9150-5AA19BDD3222}"/>
                </a:ext>
              </a:extLst>
            </p:cNvPr>
            <p:cNvSpPr/>
            <p:nvPr/>
          </p:nvSpPr>
          <p:spPr>
            <a:xfrm>
              <a:off x="0" y="451222"/>
              <a:ext cx="789999" cy="57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1"/>
                  </a:lnTo>
                  <a:lnTo>
                    <a:pt x="11016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1" name="Group 51">
            <a:extLst>
              <a:ext uri="{FF2B5EF4-FFF2-40B4-BE49-F238E27FC236}">
                <a16:creationId xmlns:a16="http://schemas.microsoft.com/office/drawing/2014/main" xmlns="" id="{072BA5EB-BDDF-4AD9-8394-8E6A4392F251}"/>
              </a:ext>
            </a:extLst>
          </p:cNvPr>
          <p:cNvGrpSpPr/>
          <p:nvPr/>
        </p:nvGrpSpPr>
        <p:grpSpPr>
          <a:xfrm>
            <a:off x="6889771" y="3579554"/>
            <a:ext cx="778144" cy="910806"/>
            <a:chOff x="0" y="0"/>
            <a:chExt cx="1556285" cy="1821610"/>
          </a:xfrm>
        </p:grpSpPr>
        <p:sp>
          <p:nvSpPr>
            <p:cNvPr id="170" name="Freeform: Shape 52">
              <a:extLst>
                <a:ext uri="{FF2B5EF4-FFF2-40B4-BE49-F238E27FC236}">
                  <a16:creationId xmlns:a16="http://schemas.microsoft.com/office/drawing/2014/main" xmlns="" id="{BBBCD495-BC7E-45CC-ADBF-989788D0CE05}"/>
                </a:ext>
              </a:extLst>
            </p:cNvPr>
            <p:cNvSpPr/>
            <p:nvPr/>
          </p:nvSpPr>
          <p:spPr>
            <a:xfrm>
              <a:off x="0" y="0"/>
              <a:ext cx="1556285" cy="1821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89"/>
                  </a:lnTo>
                  <a:lnTo>
                    <a:pt x="9569" y="21600"/>
                  </a:lnTo>
                  <a:lnTo>
                    <a:pt x="19525" y="16424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Freeform: Shape 53">
              <a:extLst>
                <a:ext uri="{FF2B5EF4-FFF2-40B4-BE49-F238E27FC236}">
                  <a16:creationId xmlns:a16="http://schemas.microsoft.com/office/drawing/2014/main" xmlns="" id="{3ED5CA0F-B181-49D6-B814-4DA6CD41F6B5}"/>
                </a:ext>
              </a:extLst>
            </p:cNvPr>
            <p:cNvSpPr/>
            <p:nvPr/>
          </p:nvSpPr>
          <p:spPr>
            <a:xfrm>
              <a:off x="0" y="0"/>
              <a:ext cx="866783" cy="1238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2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Freeform: Shape 54">
              <a:extLst>
                <a:ext uri="{FF2B5EF4-FFF2-40B4-BE49-F238E27FC236}">
                  <a16:creationId xmlns:a16="http://schemas.microsoft.com/office/drawing/2014/main" xmlns="" id="{1AAED124-9EAD-4063-8A86-C3BB242C3062}"/>
                </a:ext>
              </a:extLst>
            </p:cNvPr>
            <p:cNvSpPr/>
            <p:nvPr/>
          </p:nvSpPr>
          <p:spPr>
            <a:xfrm>
              <a:off x="0" y="802474"/>
              <a:ext cx="1406767" cy="1019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48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2" name="Group 55">
            <a:extLst>
              <a:ext uri="{FF2B5EF4-FFF2-40B4-BE49-F238E27FC236}">
                <a16:creationId xmlns:a16="http://schemas.microsoft.com/office/drawing/2014/main" xmlns="" id="{A1313B3D-51E2-47D1-99FE-4FA8A87979A1}"/>
              </a:ext>
            </a:extLst>
          </p:cNvPr>
          <p:cNvGrpSpPr/>
          <p:nvPr/>
        </p:nvGrpSpPr>
        <p:grpSpPr>
          <a:xfrm>
            <a:off x="6762865" y="4270489"/>
            <a:ext cx="798441" cy="934628"/>
            <a:chOff x="0" y="0"/>
            <a:chExt cx="1596878" cy="1869254"/>
          </a:xfrm>
        </p:grpSpPr>
        <p:sp>
          <p:nvSpPr>
            <p:cNvPr id="167" name="Freeform: Shape 56">
              <a:extLst>
                <a:ext uri="{FF2B5EF4-FFF2-40B4-BE49-F238E27FC236}">
                  <a16:creationId xmlns:a16="http://schemas.microsoft.com/office/drawing/2014/main" xmlns="" id="{F2C37D98-4F5C-4DEB-A064-4A271F8E6F4A}"/>
                </a:ext>
              </a:extLst>
            </p:cNvPr>
            <p:cNvSpPr/>
            <p:nvPr/>
          </p:nvSpPr>
          <p:spPr>
            <a:xfrm>
              <a:off x="0" y="0"/>
              <a:ext cx="1596878" cy="1869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Freeform: Shape 57">
              <a:extLst>
                <a:ext uri="{FF2B5EF4-FFF2-40B4-BE49-F238E27FC236}">
                  <a16:creationId xmlns:a16="http://schemas.microsoft.com/office/drawing/2014/main" xmlns="" id="{BE76852E-A1D8-4275-97D4-D0A50D279167}"/>
                </a:ext>
              </a:extLst>
            </p:cNvPr>
            <p:cNvSpPr/>
            <p:nvPr/>
          </p:nvSpPr>
          <p:spPr>
            <a:xfrm>
              <a:off x="0" y="0"/>
              <a:ext cx="889420" cy="1271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5" y="7608"/>
                  </a:lnTo>
                  <a:cubicBezTo>
                    <a:pt x="3725" y="7608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Freeform: Shape 58">
              <a:extLst>
                <a:ext uri="{FF2B5EF4-FFF2-40B4-BE49-F238E27FC236}">
                  <a16:creationId xmlns:a16="http://schemas.microsoft.com/office/drawing/2014/main" xmlns="" id="{EC6F16F0-2A11-4E54-92CE-8CB1BDC88427}"/>
                </a:ext>
              </a:extLst>
            </p:cNvPr>
            <p:cNvSpPr/>
            <p:nvPr/>
          </p:nvSpPr>
          <p:spPr>
            <a:xfrm>
              <a:off x="0" y="823431"/>
              <a:ext cx="1443479" cy="1045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1"/>
                  </a:lnTo>
                  <a:cubicBezTo>
                    <a:pt x="21600" y="12351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3" name="Group 59">
            <a:extLst>
              <a:ext uri="{FF2B5EF4-FFF2-40B4-BE49-F238E27FC236}">
                <a16:creationId xmlns:a16="http://schemas.microsoft.com/office/drawing/2014/main" xmlns="" id="{ED2B3D00-F953-4A70-A48F-FD433D213025}"/>
              </a:ext>
            </a:extLst>
          </p:cNvPr>
          <p:cNvGrpSpPr/>
          <p:nvPr/>
        </p:nvGrpSpPr>
        <p:grpSpPr>
          <a:xfrm>
            <a:off x="6086030" y="3776964"/>
            <a:ext cx="1024396" cy="1199141"/>
            <a:chOff x="0" y="0"/>
            <a:chExt cx="2048789" cy="2398278"/>
          </a:xfrm>
        </p:grpSpPr>
        <p:sp>
          <p:nvSpPr>
            <p:cNvPr id="164" name="Freeform: Shape 60">
              <a:extLst>
                <a:ext uri="{FF2B5EF4-FFF2-40B4-BE49-F238E27FC236}">
                  <a16:creationId xmlns:a16="http://schemas.microsoft.com/office/drawing/2014/main" xmlns="" id="{A36FD7AD-72D5-4676-B443-B6F86D48A909}"/>
                </a:ext>
              </a:extLst>
            </p:cNvPr>
            <p:cNvSpPr/>
            <p:nvPr/>
          </p:nvSpPr>
          <p:spPr>
            <a:xfrm>
              <a:off x="0" y="0"/>
              <a:ext cx="2048789" cy="2398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Freeform: Shape 61">
              <a:extLst>
                <a:ext uri="{FF2B5EF4-FFF2-40B4-BE49-F238E27FC236}">
                  <a16:creationId xmlns:a16="http://schemas.microsoft.com/office/drawing/2014/main" xmlns="" id="{237B61E6-4649-44DC-A7D9-B7DA959EECE5}"/>
                </a:ext>
              </a:extLst>
            </p:cNvPr>
            <p:cNvSpPr/>
            <p:nvPr/>
          </p:nvSpPr>
          <p:spPr>
            <a:xfrm>
              <a:off x="0" y="0"/>
              <a:ext cx="1141084" cy="1631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89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Freeform: Shape 62">
              <a:extLst>
                <a:ext uri="{FF2B5EF4-FFF2-40B4-BE49-F238E27FC236}">
                  <a16:creationId xmlns:a16="http://schemas.microsoft.com/office/drawing/2014/main" xmlns="" id="{8ECC9688-F6FA-464A-BAF0-2A2A2DBE9980}"/>
                </a:ext>
              </a:extLst>
            </p:cNvPr>
            <p:cNvSpPr/>
            <p:nvPr/>
          </p:nvSpPr>
          <p:spPr>
            <a:xfrm>
              <a:off x="0" y="1056397"/>
              <a:ext cx="1852042" cy="1341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4" name="Group 63">
            <a:extLst>
              <a:ext uri="{FF2B5EF4-FFF2-40B4-BE49-F238E27FC236}">
                <a16:creationId xmlns:a16="http://schemas.microsoft.com/office/drawing/2014/main" xmlns="" id="{D4C8CD00-0214-4D87-95F2-D261CB2E4C5B}"/>
              </a:ext>
            </a:extLst>
          </p:cNvPr>
          <p:cNvGrpSpPr/>
          <p:nvPr/>
        </p:nvGrpSpPr>
        <p:grpSpPr>
          <a:xfrm>
            <a:off x="5183584" y="2282288"/>
            <a:ext cx="914222" cy="1070156"/>
            <a:chOff x="0" y="0"/>
            <a:chExt cx="1828440" cy="2140309"/>
          </a:xfrm>
        </p:grpSpPr>
        <p:sp>
          <p:nvSpPr>
            <p:cNvPr id="161" name="Freeform: Shape 64">
              <a:extLst>
                <a:ext uri="{FF2B5EF4-FFF2-40B4-BE49-F238E27FC236}">
                  <a16:creationId xmlns:a16="http://schemas.microsoft.com/office/drawing/2014/main" xmlns="" id="{E43000E4-4163-418C-9B58-DB39189DEC2F}"/>
                </a:ext>
              </a:extLst>
            </p:cNvPr>
            <p:cNvSpPr/>
            <p:nvPr/>
          </p:nvSpPr>
          <p:spPr>
            <a:xfrm>
              <a:off x="0" y="0"/>
              <a:ext cx="1828440" cy="214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65">
              <a:extLst>
                <a:ext uri="{FF2B5EF4-FFF2-40B4-BE49-F238E27FC236}">
                  <a16:creationId xmlns:a16="http://schemas.microsoft.com/office/drawing/2014/main" xmlns="" id="{563AC49D-FB94-473F-9A7C-BA160FE324E1}"/>
                </a:ext>
              </a:extLst>
            </p:cNvPr>
            <p:cNvSpPr/>
            <p:nvPr/>
          </p:nvSpPr>
          <p:spPr>
            <a:xfrm>
              <a:off x="0" y="942793"/>
              <a:ext cx="1652855" cy="119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66">
              <a:extLst>
                <a:ext uri="{FF2B5EF4-FFF2-40B4-BE49-F238E27FC236}">
                  <a16:creationId xmlns:a16="http://schemas.microsoft.com/office/drawing/2014/main" xmlns="" id="{B9BFA0C6-5B97-4075-941D-01380E9BC211}"/>
                </a:ext>
              </a:extLst>
            </p:cNvPr>
            <p:cNvSpPr/>
            <p:nvPr/>
          </p:nvSpPr>
          <p:spPr>
            <a:xfrm>
              <a:off x="0" y="0"/>
              <a:ext cx="1018419" cy="1455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0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5" name="Group 67">
            <a:extLst>
              <a:ext uri="{FF2B5EF4-FFF2-40B4-BE49-F238E27FC236}">
                <a16:creationId xmlns:a16="http://schemas.microsoft.com/office/drawing/2014/main" xmlns="" id="{9E688EBE-673B-4B7A-89E1-ADAC910A712B}"/>
              </a:ext>
            </a:extLst>
          </p:cNvPr>
          <p:cNvGrpSpPr/>
          <p:nvPr/>
        </p:nvGrpSpPr>
        <p:grpSpPr>
          <a:xfrm>
            <a:off x="5860419" y="1845166"/>
            <a:ext cx="844715" cy="990356"/>
            <a:chOff x="0" y="0"/>
            <a:chExt cx="1689429" cy="1980711"/>
          </a:xfrm>
        </p:grpSpPr>
        <p:sp>
          <p:nvSpPr>
            <p:cNvPr id="158" name="Freeform: Shape 68">
              <a:extLst>
                <a:ext uri="{FF2B5EF4-FFF2-40B4-BE49-F238E27FC236}">
                  <a16:creationId xmlns:a16="http://schemas.microsoft.com/office/drawing/2014/main" xmlns="" id="{F60F51FD-2746-4384-9B28-FD1B06EDF7DE}"/>
                </a:ext>
              </a:extLst>
            </p:cNvPr>
            <p:cNvSpPr/>
            <p:nvPr/>
          </p:nvSpPr>
          <p:spPr>
            <a:xfrm>
              <a:off x="0" y="0"/>
              <a:ext cx="1689429" cy="1977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5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69">
              <a:extLst>
                <a:ext uri="{FF2B5EF4-FFF2-40B4-BE49-F238E27FC236}">
                  <a16:creationId xmlns:a16="http://schemas.microsoft.com/office/drawing/2014/main" xmlns="" id="{0BE95B97-E160-4178-9BC9-00E75DCBE9DA}"/>
                </a:ext>
              </a:extLst>
            </p:cNvPr>
            <p:cNvSpPr/>
            <p:nvPr/>
          </p:nvSpPr>
          <p:spPr>
            <a:xfrm>
              <a:off x="0" y="0"/>
              <a:ext cx="940947" cy="1344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70">
              <a:extLst>
                <a:ext uri="{FF2B5EF4-FFF2-40B4-BE49-F238E27FC236}">
                  <a16:creationId xmlns:a16="http://schemas.microsoft.com/office/drawing/2014/main" xmlns="" id="{43EF3782-04E3-4CA5-AFAB-DC38B2A45702}"/>
                </a:ext>
              </a:extLst>
            </p:cNvPr>
            <p:cNvSpPr/>
            <p:nvPr/>
          </p:nvSpPr>
          <p:spPr>
            <a:xfrm>
              <a:off x="0" y="874244"/>
              <a:ext cx="1527201" cy="1106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1"/>
                  </a:lnTo>
                  <a:cubicBezTo>
                    <a:pt x="21600" y="12351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6" name="Group 71">
            <a:extLst>
              <a:ext uri="{FF2B5EF4-FFF2-40B4-BE49-F238E27FC236}">
                <a16:creationId xmlns:a16="http://schemas.microsoft.com/office/drawing/2014/main" xmlns="" id="{8E50F842-B3A8-44D9-A94F-5AB7159EF550}"/>
              </a:ext>
            </a:extLst>
          </p:cNvPr>
          <p:cNvGrpSpPr/>
          <p:nvPr/>
        </p:nvGrpSpPr>
        <p:grpSpPr>
          <a:xfrm>
            <a:off x="5719411" y="2606605"/>
            <a:ext cx="948124" cy="1109827"/>
            <a:chOff x="0" y="0"/>
            <a:chExt cx="1896245" cy="2219651"/>
          </a:xfrm>
        </p:grpSpPr>
        <p:sp>
          <p:nvSpPr>
            <p:cNvPr id="155" name="Freeform: Shape 72">
              <a:extLst>
                <a:ext uri="{FF2B5EF4-FFF2-40B4-BE49-F238E27FC236}">
                  <a16:creationId xmlns:a16="http://schemas.microsoft.com/office/drawing/2014/main" xmlns="" id="{9703C439-3DAA-4066-8332-7DE84C460DCA}"/>
                </a:ext>
              </a:extLst>
            </p:cNvPr>
            <p:cNvSpPr/>
            <p:nvPr/>
          </p:nvSpPr>
          <p:spPr>
            <a:xfrm>
              <a:off x="0" y="0"/>
              <a:ext cx="1896245" cy="2219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Freeform: Shape 73">
              <a:extLst>
                <a:ext uri="{FF2B5EF4-FFF2-40B4-BE49-F238E27FC236}">
                  <a16:creationId xmlns:a16="http://schemas.microsoft.com/office/drawing/2014/main" xmlns="" id="{CCAD4F37-DF92-4999-BEAC-CCB26ACE20CC}"/>
                </a:ext>
              </a:extLst>
            </p:cNvPr>
            <p:cNvSpPr/>
            <p:nvPr/>
          </p:nvSpPr>
          <p:spPr>
            <a:xfrm>
              <a:off x="0" y="0"/>
              <a:ext cx="1056203" cy="1509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1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Freeform: Shape 74">
              <a:extLst>
                <a:ext uri="{FF2B5EF4-FFF2-40B4-BE49-F238E27FC236}">
                  <a16:creationId xmlns:a16="http://schemas.microsoft.com/office/drawing/2014/main" xmlns="" id="{4EEE180A-32DB-4DE1-85D3-6F01B7FD5FF9}"/>
                </a:ext>
              </a:extLst>
            </p:cNvPr>
            <p:cNvSpPr/>
            <p:nvPr/>
          </p:nvSpPr>
          <p:spPr>
            <a:xfrm>
              <a:off x="0" y="977794"/>
              <a:ext cx="1714145" cy="1241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7" name="Group 75">
            <a:extLst>
              <a:ext uri="{FF2B5EF4-FFF2-40B4-BE49-F238E27FC236}">
                <a16:creationId xmlns:a16="http://schemas.microsoft.com/office/drawing/2014/main" xmlns="" id="{FD8FEB56-ADFE-4817-A0CE-F6D58E83EF65}"/>
              </a:ext>
            </a:extLst>
          </p:cNvPr>
          <p:cNvGrpSpPr/>
          <p:nvPr/>
        </p:nvGrpSpPr>
        <p:grpSpPr>
          <a:xfrm>
            <a:off x="5395095" y="3184734"/>
            <a:ext cx="1202563" cy="1407980"/>
            <a:chOff x="0" y="0"/>
            <a:chExt cx="2405123" cy="2815958"/>
          </a:xfrm>
        </p:grpSpPr>
        <p:sp>
          <p:nvSpPr>
            <p:cNvPr id="152" name="Freeform: Shape 76">
              <a:extLst>
                <a:ext uri="{FF2B5EF4-FFF2-40B4-BE49-F238E27FC236}">
                  <a16:creationId xmlns:a16="http://schemas.microsoft.com/office/drawing/2014/main" xmlns="" id="{69A647B6-52AC-44C9-9085-9D2CFC4E3675}"/>
                </a:ext>
              </a:extLst>
            </p:cNvPr>
            <p:cNvSpPr/>
            <p:nvPr/>
          </p:nvSpPr>
          <p:spPr>
            <a:xfrm>
              <a:off x="0" y="0"/>
              <a:ext cx="2405123" cy="2815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Freeform: Shape 77">
              <a:extLst>
                <a:ext uri="{FF2B5EF4-FFF2-40B4-BE49-F238E27FC236}">
                  <a16:creationId xmlns:a16="http://schemas.microsoft.com/office/drawing/2014/main" xmlns="" id="{5FD55F20-1097-4433-8B3D-DBA2B49D6222}"/>
                </a:ext>
              </a:extLst>
            </p:cNvPr>
            <p:cNvSpPr/>
            <p:nvPr/>
          </p:nvSpPr>
          <p:spPr>
            <a:xfrm>
              <a:off x="0" y="1240862"/>
              <a:ext cx="2174099" cy="157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Freeform: Shape 78">
              <a:extLst>
                <a:ext uri="{FF2B5EF4-FFF2-40B4-BE49-F238E27FC236}">
                  <a16:creationId xmlns:a16="http://schemas.microsoft.com/office/drawing/2014/main" xmlns="" id="{BE36668A-DCE3-4697-83E3-923206F0D546}"/>
                </a:ext>
              </a:extLst>
            </p:cNvPr>
            <p:cNvSpPr/>
            <p:nvPr/>
          </p:nvSpPr>
          <p:spPr>
            <a:xfrm>
              <a:off x="0" y="0"/>
              <a:ext cx="1339554" cy="1914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8" name="Group 79">
            <a:extLst>
              <a:ext uri="{FF2B5EF4-FFF2-40B4-BE49-F238E27FC236}">
                <a16:creationId xmlns:a16="http://schemas.microsoft.com/office/drawing/2014/main" xmlns="" id="{752471B9-BC09-4812-9F7C-6B6975D534EE}"/>
              </a:ext>
            </a:extLst>
          </p:cNvPr>
          <p:cNvGrpSpPr/>
          <p:nvPr/>
        </p:nvGrpSpPr>
        <p:grpSpPr>
          <a:xfrm>
            <a:off x="4774664" y="4228187"/>
            <a:ext cx="1361891" cy="1599139"/>
            <a:chOff x="0" y="0"/>
            <a:chExt cx="2723779" cy="3198276"/>
          </a:xfrm>
        </p:grpSpPr>
        <p:sp>
          <p:nvSpPr>
            <p:cNvPr id="149" name="Freeform: Shape 80">
              <a:extLst>
                <a:ext uri="{FF2B5EF4-FFF2-40B4-BE49-F238E27FC236}">
                  <a16:creationId xmlns:a16="http://schemas.microsoft.com/office/drawing/2014/main" xmlns="" id="{2A39967F-605E-4297-A013-9EE7AA6CCF42}"/>
                </a:ext>
              </a:extLst>
            </p:cNvPr>
            <p:cNvSpPr/>
            <p:nvPr/>
          </p:nvSpPr>
          <p:spPr>
            <a:xfrm>
              <a:off x="0" y="0"/>
              <a:ext cx="2723779" cy="318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81">
              <a:extLst>
                <a:ext uri="{FF2B5EF4-FFF2-40B4-BE49-F238E27FC236}">
                  <a16:creationId xmlns:a16="http://schemas.microsoft.com/office/drawing/2014/main" xmlns="" id="{87D29F84-B142-4E64-B6B8-8EAE583C0237}"/>
                </a:ext>
              </a:extLst>
            </p:cNvPr>
            <p:cNvSpPr/>
            <p:nvPr/>
          </p:nvSpPr>
          <p:spPr>
            <a:xfrm>
              <a:off x="0" y="4406"/>
              <a:ext cx="1516998" cy="216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82">
              <a:extLst>
                <a:ext uri="{FF2B5EF4-FFF2-40B4-BE49-F238E27FC236}">
                  <a16:creationId xmlns:a16="http://schemas.microsoft.com/office/drawing/2014/main" xmlns="" id="{E66DDE39-0D8A-46E1-A792-A0DC96182FFF}"/>
                </a:ext>
              </a:extLst>
            </p:cNvPr>
            <p:cNvSpPr/>
            <p:nvPr/>
          </p:nvSpPr>
          <p:spPr>
            <a:xfrm>
              <a:off x="0" y="1414478"/>
              <a:ext cx="2462214" cy="178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5" name="Rectangle 84">
            <a:extLst>
              <a:ext uri="{FF2B5EF4-FFF2-40B4-BE49-F238E27FC236}">
                <a16:creationId xmlns:a16="http://schemas.microsoft.com/office/drawing/2014/main" xmlns="" id="{BC1B0167-6CF1-45E5-BD51-1CC26E9B3C88}"/>
              </a:ext>
            </a:extLst>
          </p:cNvPr>
          <p:cNvSpPr/>
          <p:nvPr/>
        </p:nvSpPr>
        <p:spPr>
          <a:xfrm>
            <a:off x="8559159" y="1991936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4"/>
                </a:solidFill>
              </a:rPr>
              <a:t>25%</a:t>
            </a:r>
          </a:p>
        </p:txBody>
      </p:sp>
      <p:sp>
        <p:nvSpPr>
          <p:cNvPr id="46" name="Rectangle 85">
            <a:extLst>
              <a:ext uri="{FF2B5EF4-FFF2-40B4-BE49-F238E27FC236}">
                <a16:creationId xmlns:a16="http://schemas.microsoft.com/office/drawing/2014/main" xmlns="" id="{5CF98AC8-48D5-4E8E-A485-60B7EAAB11EC}"/>
              </a:ext>
            </a:extLst>
          </p:cNvPr>
          <p:cNvSpPr/>
          <p:nvPr/>
        </p:nvSpPr>
        <p:spPr>
          <a:xfrm>
            <a:off x="8508779" y="1943061"/>
            <a:ext cx="838044" cy="680441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Rectangle 87">
            <a:extLst>
              <a:ext uri="{FF2B5EF4-FFF2-40B4-BE49-F238E27FC236}">
                <a16:creationId xmlns:a16="http://schemas.microsoft.com/office/drawing/2014/main" xmlns="" id="{0643EDE3-43E9-48A2-9BBA-05391FC4B270}"/>
              </a:ext>
            </a:extLst>
          </p:cNvPr>
          <p:cNvSpPr/>
          <p:nvPr/>
        </p:nvSpPr>
        <p:spPr>
          <a:xfrm>
            <a:off x="8559159" y="2951444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1"/>
                </a:solidFill>
              </a:rPr>
              <a:t>20%</a:t>
            </a:r>
          </a:p>
        </p:txBody>
      </p:sp>
      <p:sp>
        <p:nvSpPr>
          <p:cNvPr id="87" name="Rectangle 88">
            <a:extLst>
              <a:ext uri="{FF2B5EF4-FFF2-40B4-BE49-F238E27FC236}">
                <a16:creationId xmlns:a16="http://schemas.microsoft.com/office/drawing/2014/main" xmlns="" id="{573AAD43-D616-425F-809C-B078AEC290B7}"/>
              </a:ext>
            </a:extLst>
          </p:cNvPr>
          <p:cNvSpPr/>
          <p:nvPr/>
        </p:nvSpPr>
        <p:spPr>
          <a:xfrm>
            <a:off x="8508779" y="2902569"/>
            <a:ext cx="838044" cy="680441"/>
          </a:xfrm>
          <a:prstGeom prst="rect">
            <a:avLst/>
          </a:prstGeom>
          <a:ln w="635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Rectangle 90">
            <a:extLst>
              <a:ext uri="{FF2B5EF4-FFF2-40B4-BE49-F238E27FC236}">
                <a16:creationId xmlns:a16="http://schemas.microsoft.com/office/drawing/2014/main" xmlns="" id="{4C4A631C-432B-4C99-B115-EB4523DC8B6C}"/>
              </a:ext>
            </a:extLst>
          </p:cNvPr>
          <p:cNvSpPr/>
          <p:nvPr/>
        </p:nvSpPr>
        <p:spPr>
          <a:xfrm>
            <a:off x="8559159" y="3872657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2"/>
                </a:solidFill>
              </a:rPr>
              <a:t>30%</a:t>
            </a:r>
          </a:p>
        </p:txBody>
      </p:sp>
      <p:sp>
        <p:nvSpPr>
          <p:cNvPr id="89" name="Rectangle 91">
            <a:extLst>
              <a:ext uri="{FF2B5EF4-FFF2-40B4-BE49-F238E27FC236}">
                <a16:creationId xmlns:a16="http://schemas.microsoft.com/office/drawing/2014/main" xmlns="" id="{87297F99-85E7-4A60-B3B0-F7B9DF9FF977}"/>
              </a:ext>
            </a:extLst>
          </p:cNvPr>
          <p:cNvSpPr/>
          <p:nvPr/>
        </p:nvSpPr>
        <p:spPr>
          <a:xfrm>
            <a:off x="8508779" y="3823782"/>
            <a:ext cx="838044" cy="680441"/>
          </a:xfrm>
          <a:prstGeom prst="rect">
            <a:avLst/>
          </a:prstGeom>
          <a:ln w="63500">
            <a:solidFill>
              <a:schemeClr val="accent2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Rectangle 93">
            <a:extLst>
              <a:ext uri="{FF2B5EF4-FFF2-40B4-BE49-F238E27FC236}">
                <a16:creationId xmlns:a16="http://schemas.microsoft.com/office/drawing/2014/main" xmlns="" id="{C9533248-DC15-4CB1-8C1D-A6B6AF1C204A}"/>
              </a:ext>
            </a:extLst>
          </p:cNvPr>
          <p:cNvSpPr/>
          <p:nvPr/>
        </p:nvSpPr>
        <p:spPr>
          <a:xfrm>
            <a:off x="8559159" y="4832165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3"/>
                </a:solidFill>
              </a:rPr>
              <a:t>15%</a:t>
            </a:r>
          </a:p>
        </p:txBody>
      </p:sp>
      <p:sp>
        <p:nvSpPr>
          <p:cNvPr id="91" name="Rectangle 94">
            <a:extLst>
              <a:ext uri="{FF2B5EF4-FFF2-40B4-BE49-F238E27FC236}">
                <a16:creationId xmlns:a16="http://schemas.microsoft.com/office/drawing/2014/main" xmlns="" id="{F018CBCD-CC37-46E3-BF4D-01BEC47B9EFD}"/>
              </a:ext>
            </a:extLst>
          </p:cNvPr>
          <p:cNvSpPr/>
          <p:nvPr/>
        </p:nvSpPr>
        <p:spPr>
          <a:xfrm>
            <a:off x="8508779" y="4783290"/>
            <a:ext cx="838044" cy="680441"/>
          </a:xfrm>
          <a:prstGeom prst="rect">
            <a:avLst/>
          </a:prstGeom>
          <a:ln w="63500">
            <a:solidFill>
              <a:schemeClr val="accent3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Rectangle: Rounded Corners 96">
            <a:extLst>
              <a:ext uri="{FF2B5EF4-FFF2-40B4-BE49-F238E27FC236}">
                <a16:creationId xmlns:a16="http://schemas.microsoft.com/office/drawing/2014/main" xmlns="" id="{C5342D5D-8947-4952-B8C1-3F5EF377454C}"/>
              </a:ext>
            </a:extLst>
          </p:cNvPr>
          <p:cNvSpPr/>
          <p:nvPr/>
        </p:nvSpPr>
        <p:spPr>
          <a:xfrm>
            <a:off x="879828" y="2941049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97">
            <a:extLst>
              <a:ext uri="{FF2B5EF4-FFF2-40B4-BE49-F238E27FC236}">
                <a16:creationId xmlns:a16="http://schemas.microsoft.com/office/drawing/2014/main" xmlns="" id="{77212036-E124-4AEB-9A43-F940CA61629F}"/>
              </a:ext>
            </a:extLst>
          </p:cNvPr>
          <p:cNvSpPr/>
          <p:nvPr/>
        </p:nvSpPr>
        <p:spPr>
          <a:xfrm>
            <a:off x="1161694" y="2833183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Rectangle 98">
            <a:extLst>
              <a:ext uri="{FF2B5EF4-FFF2-40B4-BE49-F238E27FC236}">
                <a16:creationId xmlns:a16="http://schemas.microsoft.com/office/drawing/2014/main" xmlns="" id="{4CCD89DC-C4CB-49EC-BCCA-797785448D70}"/>
              </a:ext>
            </a:extLst>
          </p:cNvPr>
          <p:cNvSpPr/>
          <p:nvPr/>
        </p:nvSpPr>
        <p:spPr>
          <a:xfrm>
            <a:off x="1867171" y="3033069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108" name="Group 99">
            <a:extLst>
              <a:ext uri="{FF2B5EF4-FFF2-40B4-BE49-F238E27FC236}">
                <a16:creationId xmlns:a16="http://schemas.microsoft.com/office/drawing/2014/main" xmlns="" id="{C3CA7291-0D73-4CDD-BED5-AE932688ACC3}"/>
              </a:ext>
            </a:extLst>
          </p:cNvPr>
          <p:cNvGrpSpPr/>
          <p:nvPr/>
        </p:nvGrpSpPr>
        <p:grpSpPr>
          <a:xfrm>
            <a:off x="1269560" y="2941049"/>
            <a:ext cx="442502" cy="442502"/>
            <a:chOff x="0" y="0"/>
            <a:chExt cx="885002" cy="885002"/>
          </a:xfrm>
        </p:grpSpPr>
        <p:sp>
          <p:nvSpPr>
            <p:cNvPr id="127" name="Freeform: Shape 100">
              <a:extLst>
                <a:ext uri="{FF2B5EF4-FFF2-40B4-BE49-F238E27FC236}">
                  <a16:creationId xmlns:a16="http://schemas.microsoft.com/office/drawing/2014/main" xmlns="" id="{4685E163-6144-4D0A-99D9-3CA75AF97559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101">
              <a:extLst>
                <a:ext uri="{FF2B5EF4-FFF2-40B4-BE49-F238E27FC236}">
                  <a16:creationId xmlns:a16="http://schemas.microsoft.com/office/drawing/2014/main" xmlns="" id="{CF965D02-94D3-4B88-9486-0DFD448C36A9}"/>
                </a:ext>
              </a:extLst>
            </p:cNvPr>
            <p:cNvSpPr/>
            <p:nvPr/>
          </p:nvSpPr>
          <p:spPr>
            <a:xfrm>
              <a:off x="204600" y="195529"/>
              <a:ext cx="475801" cy="401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9" name="Rectangle: Rounded Corners 103">
            <a:extLst>
              <a:ext uri="{FF2B5EF4-FFF2-40B4-BE49-F238E27FC236}">
                <a16:creationId xmlns:a16="http://schemas.microsoft.com/office/drawing/2014/main" xmlns="" id="{B0C4CB0D-7D88-4C50-8777-D2E5178A32BF}"/>
              </a:ext>
            </a:extLst>
          </p:cNvPr>
          <p:cNvSpPr/>
          <p:nvPr/>
        </p:nvSpPr>
        <p:spPr>
          <a:xfrm>
            <a:off x="879828" y="3543642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104">
            <a:extLst>
              <a:ext uri="{FF2B5EF4-FFF2-40B4-BE49-F238E27FC236}">
                <a16:creationId xmlns:a16="http://schemas.microsoft.com/office/drawing/2014/main" xmlns="" id="{A59DDF09-C062-447E-B90F-58DABEE0CC88}"/>
              </a:ext>
            </a:extLst>
          </p:cNvPr>
          <p:cNvSpPr/>
          <p:nvPr/>
        </p:nvSpPr>
        <p:spPr>
          <a:xfrm>
            <a:off x="1161694" y="3435776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Rectangle 105">
            <a:extLst>
              <a:ext uri="{FF2B5EF4-FFF2-40B4-BE49-F238E27FC236}">
                <a16:creationId xmlns:a16="http://schemas.microsoft.com/office/drawing/2014/main" xmlns="" id="{A14CFBA3-F3AC-4185-B18F-774780000D9E}"/>
              </a:ext>
            </a:extLst>
          </p:cNvPr>
          <p:cNvSpPr/>
          <p:nvPr/>
        </p:nvSpPr>
        <p:spPr>
          <a:xfrm>
            <a:off x="1867171" y="3635662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2" name="Rectangle: Rounded Corners 107">
            <a:extLst>
              <a:ext uri="{FF2B5EF4-FFF2-40B4-BE49-F238E27FC236}">
                <a16:creationId xmlns:a16="http://schemas.microsoft.com/office/drawing/2014/main" xmlns="" id="{05703B57-1DE8-4B52-8D15-96DD1ECA8649}"/>
              </a:ext>
            </a:extLst>
          </p:cNvPr>
          <p:cNvSpPr/>
          <p:nvPr/>
        </p:nvSpPr>
        <p:spPr>
          <a:xfrm>
            <a:off x="879828" y="4146235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Freeform: Shape 108">
            <a:extLst>
              <a:ext uri="{FF2B5EF4-FFF2-40B4-BE49-F238E27FC236}">
                <a16:creationId xmlns:a16="http://schemas.microsoft.com/office/drawing/2014/main" xmlns="" id="{D0A956C5-BACE-48E9-89CB-1F01FB6D7311}"/>
              </a:ext>
            </a:extLst>
          </p:cNvPr>
          <p:cNvSpPr/>
          <p:nvPr/>
        </p:nvSpPr>
        <p:spPr>
          <a:xfrm>
            <a:off x="1161694" y="4038369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Rectangle 109">
            <a:extLst>
              <a:ext uri="{FF2B5EF4-FFF2-40B4-BE49-F238E27FC236}">
                <a16:creationId xmlns:a16="http://schemas.microsoft.com/office/drawing/2014/main" xmlns="" id="{88A05CC6-8D94-4AE1-AE14-5EB9C6D8DFC8}"/>
              </a:ext>
            </a:extLst>
          </p:cNvPr>
          <p:cNvSpPr/>
          <p:nvPr/>
        </p:nvSpPr>
        <p:spPr>
          <a:xfrm>
            <a:off x="1867171" y="4232208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5" name="Rectangle: Rounded Corners 111">
            <a:extLst>
              <a:ext uri="{FF2B5EF4-FFF2-40B4-BE49-F238E27FC236}">
                <a16:creationId xmlns:a16="http://schemas.microsoft.com/office/drawing/2014/main" xmlns="" id="{9BAA08E2-645C-42C0-BCDE-B8683225DB72}"/>
              </a:ext>
            </a:extLst>
          </p:cNvPr>
          <p:cNvSpPr/>
          <p:nvPr/>
        </p:nvSpPr>
        <p:spPr>
          <a:xfrm>
            <a:off x="879828" y="4748828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112">
            <a:extLst>
              <a:ext uri="{FF2B5EF4-FFF2-40B4-BE49-F238E27FC236}">
                <a16:creationId xmlns:a16="http://schemas.microsoft.com/office/drawing/2014/main" xmlns="" id="{CAE1D7F2-F9CE-4198-B48D-F08FCCA217F0}"/>
              </a:ext>
            </a:extLst>
          </p:cNvPr>
          <p:cNvSpPr/>
          <p:nvPr/>
        </p:nvSpPr>
        <p:spPr>
          <a:xfrm>
            <a:off x="1161694" y="4640962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Rectangle 113">
            <a:extLst>
              <a:ext uri="{FF2B5EF4-FFF2-40B4-BE49-F238E27FC236}">
                <a16:creationId xmlns:a16="http://schemas.microsoft.com/office/drawing/2014/main" xmlns="" id="{3DBD082F-5ADA-480C-B28C-2B82B65DA179}"/>
              </a:ext>
            </a:extLst>
          </p:cNvPr>
          <p:cNvSpPr/>
          <p:nvPr/>
        </p:nvSpPr>
        <p:spPr>
          <a:xfrm>
            <a:off x="1867171" y="4834498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118" name="Group 114">
            <a:extLst>
              <a:ext uri="{FF2B5EF4-FFF2-40B4-BE49-F238E27FC236}">
                <a16:creationId xmlns:a16="http://schemas.microsoft.com/office/drawing/2014/main" xmlns="" id="{9038721B-407C-4AFB-A630-8BCC1894DAC3}"/>
              </a:ext>
            </a:extLst>
          </p:cNvPr>
          <p:cNvGrpSpPr/>
          <p:nvPr/>
        </p:nvGrpSpPr>
        <p:grpSpPr>
          <a:xfrm>
            <a:off x="1269560" y="3543642"/>
            <a:ext cx="442502" cy="442502"/>
            <a:chOff x="0" y="0"/>
            <a:chExt cx="885002" cy="885002"/>
          </a:xfrm>
        </p:grpSpPr>
        <p:sp>
          <p:nvSpPr>
            <p:cNvPr id="125" name="Freeform: Shape 115">
              <a:extLst>
                <a:ext uri="{FF2B5EF4-FFF2-40B4-BE49-F238E27FC236}">
                  <a16:creationId xmlns:a16="http://schemas.microsoft.com/office/drawing/2014/main" xmlns="" id="{56CAA2A4-DBDE-4D51-91D5-C0F14CF50F93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6">
              <a:extLst>
                <a:ext uri="{FF2B5EF4-FFF2-40B4-BE49-F238E27FC236}">
                  <a16:creationId xmlns:a16="http://schemas.microsoft.com/office/drawing/2014/main" xmlns="" id="{7E16000C-A287-4643-8759-793C31556706}"/>
                </a:ext>
              </a:extLst>
            </p:cNvPr>
            <p:cNvSpPr/>
            <p:nvPr/>
          </p:nvSpPr>
          <p:spPr>
            <a:xfrm>
              <a:off x="205258" y="215586"/>
              <a:ext cx="449085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9" name="Group 117">
            <a:extLst>
              <a:ext uri="{FF2B5EF4-FFF2-40B4-BE49-F238E27FC236}">
                <a16:creationId xmlns:a16="http://schemas.microsoft.com/office/drawing/2014/main" xmlns="" id="{1B3EDFA2-BF44-48F6-8702-083B6F16D1D7}"/>
              </a:ext>
            </a:extLst>
          </p:cNvPr>
          <p:cNvGrpSpPr/>
          <p:nvPr/>
        </p:nvGrpSpPr>
        <p:grpSpPr>
          <a:xfrm>
            <a:off x="1269560" y="4146234"/>
            <a:ext cx="442502" cy="442503"/>
            <a:chOff x="0" y="0"/>
            <a:chExt cx="885002" cy="885002"/>
          </a:xfrm>
        </p:grpSpPr>
        <p:sp>
          <p:nvSpPr>
            <p:cNvPr id="123" name="Freeform: Shape 118">
              <a:extLst>
                <a:ext uri="{FF2B5EF4-FFF2-40B4-BE49-F238E27FC236}">
                  <a16:creationId xmlns:a16="http://schemas.microsoft.com/office/drawing/2014/main" xmlns="" id="{643CE543-DDF5-43C4-A319-3F95F708B0C6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19">
              <a:extLst>
                <a:ext uri="{FF2B5EF4-FFF2-40B4-BE49-F238E27FC236}">
                  <a16:creationId xmlns:a16="http://schemas.microsoft.com/office/drawing/2014/main" xmlns="" id="{BF78B070-7A05-454A-ABC5-3812D8788413}"/>
                </a:ext>
              </a:extLst>
            </p:cNvPr>
            <p:cNvSpPr/>
            <p:nvPr/>
          </p:nvSpPr>
          <p:spPr>
            <a:xfrm>
              <a:off x="160666" y="222246"/>
              <a:ext cx="512869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0" name="Group 120">
            <a:extLst>
              <a:ext uri="{FF2B5EF4-FFF2-40B4-BE49-F238E27FC236}">
                <a16:creationId xmlns:a16="http://schemas.microsoft.com/office/drawing/2014/main" xmlns="" id="{E30088F7-9780-47ED-AE60-0C14D2007AEB}"/>
              </a:ext>
            </a:extLst>
          </p:cNvPr>
          <p:cNvGrpSpPr/>
          <p:nvPr/>
        </p:nvGrpSpPr>
        <p:grpSpPr>
          <a:xfrm>
            <a:off x="1269560" y="4748827"/>
            <a:ext cx="442502" cy="442503"/>
            <a:chOff x="0" y="0"/>
            <a:chExt cx="885002" cy="885002"/>
          </a:xfrm>
        </p:grpSpPr>
        <p:sp>
          <p:nvSpPr>
            <p:cNvPr id="121" name="Freeform: Shape 121">
              <a:extLst>
                <a:ext uri="{FF2B5EF4-FFF2-40B4-BE49-F238E27FC236}">
                  <a16:creationId xmlns:a16="http://schemas.microsoft.com/office/drawing/2014/main" xmlns="" id="{520611D3-9E9F-4BB8-847C-E590A81A418F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22">
              <a:extLst>
                <a:ext uri="{FF2B5EF4-FFF2-40B4-BE49-F238E27FC236}">
                  <a16:creationId xmlns:a16="http://schemas.microsoft.com/office/drawing/2014/main" xmlns="" id="{9719D17D-9758-4139-B216-E58B37BE05CC}"/>
                </a:ext>
              </a:extLst>
            </p:cNvPr>
            <p:cNvSpPr/>
            <p:nvPr/>
          </p:nvSpPr>
          <p:spPr>
            <a:xfrm>
              <a:off x="176755" y="241509"/>
              <a:ext cx="531491" cy="415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3" name="Rectangle 124">
            <a:extLst>
              <a:ext uri="{FF2B5EF4-FFF2-40B4-BE49-F238E27FC236}">
                <a16:creationId xmlns:a16="http://schemas.microsoft.com/office/drawing/2014/main" xmlns="" id="{31156B81-C30A-4D8E-8640-7F50DC8E89B1}"/>
              </a:ext>
            </a:extLst>
          </p:cNvPr>
          <p:cNvSpPr/>
          <p:nvPr/>
        </p:nvSpPr>
        <p:spPr>
          <a:xfrm>
            <a:off x="9506579" y="2161392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4" name="Rectangle 125">
            <a:extLst>
              <a:ext uri="{FF2B5EF4-FFF2-40B4-BE49-F238E27FC236}">
                <a16:creationId xmlns:a16="http://schemas.microsoft.com/office/drawing/2014/main" xmlns="" id="{5B06B47A-5750-4E56-9E7A-CFECC48B5D6B}"/>
              </a:ext>
            </a:extLst>
          </p:cNvPr>
          <p:cNvSpPr/>
          <p:nvPr/>
        </p:nvSpPr>
        <p:spPr>
          <a:xfrm>
            <a:off x="9506579" y="1943061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1" name="Rectangle 127">
            <a:extLst>
              <a:ext uri="{FF2B5EF4-FFF2-40B4-BE49-F238E27FC236}">
                <a16:creationId xmlns:a16="http://schemas.microsoft.com/office/drawing/2014/main" xmlns="" id="{B3F2D17B-E437-4601-BE45-A63A76F94235}"/>
              </a:ext>
            </a:extLst>
          </p:cNvPr>
          <p:cNvSpPr/>
          <p:nvPr/>
        </p:nvSpPr>
        <p:spPr>
          <a:xfrm>
            <a:off x="9506579" y="3144792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2" name="Rectangle 128">
            <a:extLst>
              <a:ext uri="{FF2B5EF4-FFF2-40B4-BE49-F238E27FC236}">
                <a16:creationId xmlns:a16="http://schemas.microsoft.com/office/drawing/2014/main" xmlns="" id="{79E74D67-0DA5-4D71-8ED5-D2CCCD9ECDB8}"/>
              </a:ext>
            </a:extLst>
          </p:cNvPr>
          <p:cNvSpPr/>
          <p:nvPr/>
        </p:nvSpPr>
        <p:spPr>
          <a:xfrm>
            <a:off x="9506579" y="2926461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9" name="Rectangle 130">
            <a:extLst>
              <a:ext uri="{FF2B5EF4-FFF2-40B4-BE49-F238E27FC236}">
                <a16:creationId xmlns:a16="http://schemas.microsoft.com/office/drawing/2014/main" xmlns="" id="{BD9C6B5F-6282-4551-A49D-B686D7105730}"/>
              </a:ext>
            </a:extLst>
          </p:cNvPr>
          <p:cNvSpPr/>
          <p:nvPr/>
        </p:nvSpPr>
        <p:spPr>
          <a:xfrm>
            <a:off x="9506579" y="4084955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0" name="Rectangle 131">
            <a:extLst>
              <a:ext uri="{FF2B5EF4-FFF2-40B4-BE49-F238E27FC236}">
                <a16:creationId xmlns:a16="http://schemas.microsoft.com/office/drawing/2014/main" xmlns="" id="{05B6920F-B8A9-41F9-8C6B-CCFC4DC4361D}"/>
              </a:ext>
            </a:extLst>
          </p:cNvPr>
          <p:cNvSpPr/>
          <p:nvPr/>
        </p:nvSpPr>
        <p:spPr>
          <a:xfrm>
            <a:off x="9506579" y="3866624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97" name="Rectangle 133">
            <a:extLst>
              <a:ext uri="{FF2B5EF4-FFF2-40B4-BE49-F238E27FC236}">
                <a16:creationId xmlns:a16="http://schemas.microsoft.com/office/drawing/2014/main" xmlns="" id="{5AC18692-F1B9-4827-8C7B-7F9012ECF337}"/>
              </a:ext>
            </a:extLst>
          </p:cNvPr>
          <p:cNvSpPr/>
          <p:nvPr/>
        </p:nvSpPr>
        <p:spPr>
          <a:xfrm>
            <a:off x="9506579" y="5025513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98" name="Rectangle 134">
            <a:extLst>
              <a:ext uri="{FF2B5EF4-FFF2-40B4-BE49-F238E27FC236}">
                <a16:creationId xmlns:a16="http://schemas.microsoft.com/office/drawing/2014/main" xmlns="" id="{FA8805F0-7639-4956-9772-37765FD74403}"/>
              </a:ext>
            </a:extLst>
          </p:cNvPr>
          <p:cNvSpPr/>
          <p:nvPr/>
        </p:nvSpPr>
        <p:spPr>
          <a:xfrm>
            <a:off x="9506579" y="4807182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3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02684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5" grpId="0" animBg="1"/>
      <p:bldP spid="46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105" grpId="0" animBg="1"/>
      <p:bldP spid="106" grpId="0" animBg="1"/>
      <p:bldP spid="107" grpId="0"/>
      <p:bldP spid="109" grpId="0" animBg="1"/>
      <p:bldP spid="110" grpId="0" animBg="1"/>
      <p:bldP spid="111" grpId="0"/>
      <p:bldP spid="112" grpId="0" animBg="1"/>
      <p:bldP spid="113" grpId="0" animBg="1"/>
      <p:bldP spid="114" grpId="0"/>
      <p:bldP spid="115" grpId="0" animBg="1"/>
      <p:bldP spid="116" grpId="0" animBg="1"/>
      <p:bldP spid="117" grpId="0"/>
      <p:bldP spid="103" grpId="0" animBg="1"/>
      <p:bldP spid="104" grpId="0" animBg="1"/>
      <p:bldP spid="101" grpId="0" animBg="1"/>
      <p:bldP spid="102" grpId="0" animBg="1"/>
      <p:bldP spid="99" grpId="0" animBg="1"/>
      <p:bldP spid="100" grpId="0" animBg="1"/>
      <p:bldP spid="97" grpId="0" animBg="1"/>
      <p:bldP spid="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>
            <a:extLst>
              <a:ext uri="{FF2B5EF4-FFF2-40B4-BE49-F238E27FC236}">
                <a16:creationId xmlns:a16="http://schemas.microsoft.com/office/drawing/2014/main" xmlns="" id="{79C625BB-18EF-4D60-B7F3-BB8DA67CB70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>
            <a:extLst>
              <a:ext uri="{FF2B5EF4-FFF2-40B4-BE49-F238E27FC236}">
                <a16:creationId xmlns:a16="http://schemas.microsoft.com/office/drawing/2014/main" xmlns="" id="{52A82DC5-9F43-40D7-B29D-63D2AEA494A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: Shape 2">
            <a:extLst>
              <a:ext uri="{FF2B5EF4-FFF2-40B4-BE49-F238E27FC236}">
                <a16:creationId xmlns:a16="http://schemas.microsoft.com/office/drawing/2014/main" xmlns="" id="{1DD94A7A-54FA-425D-9DA1-C23842C461D0}"/>
              </a:ext>
            </a:extLst>
          </p:cNvPr>
          <p:cNvSpPr>
            <a:spLocks/>
          </p:cNvSpPr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3">
            <a:extLst>
              <a:ext uri="{FF2B5EF4-FFF2-40B4-BE49-F238E27FC236}">
                <a16:creationId xmlns:a16="http://schemas.microsoft.com/office/drawing/2014/main" xmlns="" id="{877DB9FB-C3F8-4EA0-A0AC-B42DFFC9B49A}"/>
              </a:ext>
            </a:extLst>
          </p:cNvPr>
          <p:cNvSpPr>
            <a:spLocks/>
          </p:cNvSpPr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4">
            <a:extLst>
              <a:ext uri="{FF2B5EF4-FFF2-40B4-BE49-F238E27FC236}">
                <a16:creationId xmlns:a16="http://schemas.microsoft.com/office/drawing/2014/main" xmlns="" id="{34E09604-D4A6-4281-9065-2BA0DBEE7E60}"/>
              </a:ext>
            </a:extLst>
          </p:cNvPr>
          <p:cNvSpPr>
            <a:spLocks/>
          </p:cNvSpPr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5">
            <a:extLst>
              <a:ext uri="{FF2B5EF4-FFF2-40B4-BE49-F238E27FC236}">
                <a16:creationId xmlns:a16="http://schemas.microsoft.com/office/drawing/2014/main" xmlns="" id="{D0790CE4-7646-495C-998B-14A93E58E905}"/>
              </a:ext>
            </a:extLst>
          </p:cNvPr>
          <p:cNvSpPr>
            <a:spLocks/>
          </p:cNvSpPr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6">
            <a:extLst>
              <a:ext uri="{FF2B5EF4-FFF2-40B4-BE49-F238E27FC236}">
                <a16:creationId xmlns:a16="http://schemas.microsoft.com/office/drawing/2014/main" xmlns="" id="{4102CFFB-0E91-4005-9E06-C6739237C0A8}"/>
              </a:ext>
            </a:extLst>
          </p:cNvPr>
          <p:cNvSpPr>
            <a:spLocks/>
          </p:cNvSpPr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7">
            <a:extLst>
              <a:ext uri="{FF2B5EF4-FFF2-40B4-BE49-F238E27FC236}">
                <a16:creationId xmlns:a16="http://schemas.microsoft.com/office/drawing/2014/main" xmlns="" id="{D115987B-80B3-471B-A8C5-49CD672910E7}"/>
              </a:ext>
            </a:extLst>
          </p:cNvPr>
          <p:cNvSpPr>
            <a:spLocks/>
          </p:cNvSpPr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8">
            <a:extLst>
              <a:ext uri="{FF2B5EF4-FFF2-40B4-BE49-F238E27FC236}">
                <a16:creationId xmlns:a16="http://schemas.microsoft.com/office/drawing/2014/main" xmlns="" id="{5E5D932F-6BB3-4721-9577-C0C851DEC40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9">
            <a:extLst>
              <a:ext uri="{FF2B5EF4-FFF2-40B4-BE49-F238E27FC236}">
                <a16:creationId xmlns:a16="http://schemas.microsoft.com/office/drawing/2014/main" xmlns="" id="{D5375A5E-913C-43DD-AE9B-D419CA1FDAC5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10">
            <a:extLst>
              <a:ext uri="{FF2B5EF4-FFF2-40B4-BE49-F238E27FC236}">
                <a16:creationId xmlns:a16="http://schemas.microsoft.com/office/drawing/2014/main" xmlns="" id="{8BC0721D-39BD-48EE-848F-AA8992E45D3E}"/>
              </a:ext>
            </a:extLst>
          </p:cNvPr>
          <p:cNvSpPr>
            <a:spLocks/>
          </p:cNvSpPr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Freeform: Shape 11">
            <a:extLst>
              <a:ext uri="{FF2B5EF4-FFF2-40B4-BE49-F238E27FC236}">
                <a16:creationId xmlns:a16="http://schemas.microsoft.com/office/drawing/2014/main" xmlns="" id="{128AD456-7567-41E0-83AC-14C6D8ED1C35}"/>
              </a:ext>
            </a:extLst>
          </p:cNvPr>
          <p:cNvSpPr>
            <a:spLocks/>
          </p:cNvSpPr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12">
            <a:extLst>
              <a:ext uri="{FF2B5EF4-FFF2-40B4-BE49-F238E27FC236}">
                <a16:creationId xmlns:a16="http://schemas.microsoft.com/office/drawing/2014/main" xmlns="" id="{765313C1-A3AA-46F0-B633-F97283B0CA64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Freeform: Shape 13">
            <a:extLst>
              <a:ext uri="{FF2B5EF4-FFF2-40B4-BE49-F238E27FC236}">
                <a16:creationId xmlns:a16="http://schemas.microsoft.com/office/drawing/2014/main" xmlns="" id="{1121858B-F4BD-43AE-879A-FDD527A826AA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Freeform: Shape 14">
            <a:extLst>
              <a:ext uri="{FF2B5EF4-FFF2-40B4-BE49-F238E27FC236}">
                <a16:creationId xmlns:a16="http://schemas.microsoft.com/office/drawing/2014/main" xmlns="" id="{9B97D3C8-3626-433E-A15D-4E9C6356C6F2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15">
            <a:extLst>
              <a:ext uri="{FF2B5EF4-FFF2-40B4-BE49-F238E27FC236}">
                <a16:creationId xmlns:a16="http://schemas.microsoft.com/office/drawing/2014/main" xmlns="" id="{630DA796-AB50-4E71-A5C0-C07266E9D723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Freeform: Shape 16">
            <a:extLst>
              <a:ext uri="{FF2B5EF4-FFF2-40B4-BE49-F238E27FC236}">
                <a16:creationId xmlns:a16="http://schemas.microsoft.com/office/drawing/2014/main" xmlns="" id="{A8A3C7DC-26BE-4481-9B9E-5A2BF27F6B59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17">
            <a:extLst>
              <a:ext uri="{FF2B5EF4-FFF2-40B4-BE49-F238E27FC236}">
                <a16:creationId xmlns:a16="http://schemas.microsoft.com/office/drawing/2014/main" xmlns="" id="{4AFFA194-5718-4E07-AEC2-E4E6222AC6D9}"/>
              </a:ext>
            </a:extLst>
          </p:cNvPr>
          <p:cNvSpPr>
            <a:spLocks/>
          </p:cNvSpPr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3" name="Freeform: Shape 18">
            <a:extLst>
              <a:ext uri="{FF2B5EF4-FFF2-40B4-BE49-F238E27FC236}">
                <a16:creationId xmlns:a16="http://schemas.microsoft.com/office/drawing/2014/main" xmlns="" id="{1B950C32-CB52-4867-A5ED-4ACD48075700}"/>
              </a:ext>
            </a:extLst>
          </p:cNvPr>
          <p:cNvSpPr>
            <a:spLocks/>
          </p:cNvSpPr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4" name="Freeform: Shape 19">
            <a:extLst>
              <a:ext uri="{FF2B5EF4-FFF2-40B4-BE49-F238E27FC236}">
                <a16:creationId xmlns:a16="http://schemas.microsoft.com/office/drawing/2014/main" xmlns="" id="{04B0D27B-803E-480E-886D-9E7234D6777F}"/>
              </a:ext>
            </a:extLst>
          </p:cNvPr>
          <p:cNvSpPr>
            <a:spLocks/>
          </p:cNvSpPr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5" name="Freeform: Shape 20">
            <a:extLst>
              <a:ext uri="{FF2B5EF4-FFF2-40B4-BE49-F238E27FC236}">
                <a16:creationId xmlns:a16="http://schemas.microsoft.com/office/drawing/2014/main" xmlns="" id="{3BB753EF-E871-4DBF-8606-AAD77B5EF8B5}"/>
              </a:ext>
            </a:extLst>
          </p:cNvPr>
          <p:cNvSpPr>
            <a:spLocks/>
          </p:cNvSpPr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6" name="Freeform: Shape 21">
            <a:extLst>
              <a:ext uri="{FF2B5EF4-FFF2-40B4-BE49-F238E27FC236}">
                <a16:creationId xmlns:a16="http://schemas.microsoft.com/office/drawing/2014/main" xmlns="" id="{251E4CD4-8F0B-4A1F-B006-59DF82BA8F07}"/>
              </a:ext>
            </a:extLst>
          </p:cNvPr>
          <p:cNvSpPr>
            <a:spLocks/>
          </p:cNvSpPr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7" name="Freeform: Shape 22">
            <a:extLst>
              <a:ext uri="{FF2B5EF4-FFF2-40B4-BE49-F238E27FC236}">
                <a16:creationId xmlns:a16="http://schemas.microsoft.com/office/drawing/2014/main" xmlns="" id="{D7EB4A8E-07C8-433C-B6D8-055E918154D1}"/>
              </a:ext>
            </a:extLst>
          </p:cNvPr>
          <p:cNvSpPr>
            <a:spLocks/>
          </p:cNvSpPr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8" name="Freeform: Shape 23">
            <a:extLst>
              <a:ext uri="{FF2B5EF4-FFF2-40B4-BE49-F238E27FC236}">
                <a16:creationId xmlns:a16="http://schemas.microsoft.com/office/drawing/2014/main" xmlns="" id="{D8B4338E-29EF-4964-9AF7-98DED9B73589}"/>
              </a:ext>
            </a:extLst>
          </p:cNvPr>
          <p:cNvSpPr>
            <a:spLocks/>
          </p:cNvSpPr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9" name="Freeform: Shape 24">
            <a:extLst>
              <a:ext uri="{FF2B5EF4-FFF2-40B4-BE49-F238E27FC236}">
                <a16:creationId xmlns:a16="http://schemas.microsoft.com/office/drawing/2014/main" xmlns="" id="{B19A0BFC-2319-4430-94FC-9617295D3E4F}"/>
              </a:ext>
            </a:extLst>
          </p:cNvPr>
          <p:cNvSpPr>
            <a:spLocks/>
          </p:cNvSpPr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90" name="Freeform: Shape 25">
            <a:extLst>
              <a:ext uri="{FF2B5EF4-FFF2-40B4-BE49-F238E27FC236}">
                <a16:creationId xmlns:a16="http://schemas.microsoft.com/office/drawing/2014/main" xmlns="" id="{845D64F0-5357-45B2-98D3-19418D8B7F39}"/>
              </a:ext>
            </a:extLst>
          </p:cNvPr>
          <p:cNvSpPr>
            <a:spLocks/>
          </p:cNvSpPr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1" name="Freeform: Shape 26">
            <a:extLst>
              <a:ext uri="{FF2B5EF4-FFF2-40B4-BE49-F238E27FC236}">
                <a16:creationId xmlns:a16="http://schemas.microsoft.com/office/drawing/2014/main" xmlns="" id="{75252586-C5FB-45C2-A3E9-1ED4EC647FA6}"/>
              </a:ext>
            </a:extLst>
          </p:cNvPr>
          <p:cNvSpPr>
            <a:spLocks/>
          </p:cNvSpPr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2" name="Freeform: Shape 27">
            <a:extLst>
              <a:ext uri="{FF2B5EF4-FFF2-40B4-BE49-F238E27FC236}">
                <a16:creationId xmlns:a16="http://schemas.microsoft.com/office/drawing/2014/main" xmlns="" id="{E20B6289-FE6C-4753-ACF1-245346F86D13}"/>
              </a:ext>
            </a:extLst>
          </p:cNvPr>
          <p:cNvSpPr>
            <a:spLocks/>
          </p:cNvSpPr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3" name="Freeform: Shape 28">
            <a:extLst>
              <a:ext uri="{FF2B5EF4-FFF2-40B4-BE49-F238E27FC236}">
                <a16:creationId xmlns:a16="http://schemas.microsoft.com/office/drawing/2014/main" xmlns="" id="{D474F533-EB1F-4652-9AEF-F269B97DDA10}"/>
              </a:ext>
            </a:extLst>
          </p:cNvPr>
          <p:cNvSpPr>
            <a:spLocks/>
          </p:cNvSpPr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79116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6">
            <a:extLst>
              <a:ext uri="{FF2B5EF4-FFF2-40B4-BE49-F238E27FC236}">
                <a16:creationId xmlns:a16="http://schemas.microsoft.com/office/drawing/2014/main" xmlns="" id="{1C09843D-E705-46FB-8BE8-A088C352865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xmlns="" id="{A635CC2A-0000-41D9-86EA-6ECDDD4E111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Freeform: Shape 4">
            <a:extLst>
              <a:ext uri="{FF2B5EF4-FFF2-40B4-BE49-F238E27FC236}">
                <a16:creationId xmlns:a16="http://schemas.microsoft.com/office/drawing/2014/main" xmlns="" id="{430F6EDD-FEC9-44C6-B5F1-A174C5CDA921}"/>
              </a:ext>
            </a:extLst>
          </p:cNvPr>
          <p:cNvSpPr/>
          <p:nvPr/>
        </p:nvSpPr>
        <p:spPr>
          <a:xfrm rot="19458485">
            <a:off x="5269751" y="4006535"/>
            <a:ext cx="2255381" cy="2212711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solidFill>
            <a:schemeClr val="tx2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Group 5">
            <a:extLst>
              <a:ext uri="{FF2B5EF4-FFF2-40B4-BE49-F238E27FC236}">
                <a16:creationId xmlns:a16="http://schemas.microsoft.com/office/drawing/2014/main" xmlns="" id="{C12D6AD4-2558-4D83-A327-8CB04F233C91}"/>
              </a:ext>
            </a:extLst>
          </p:cNvPr>
          <p:cNvGrpSpPr/>
          <p:nvPr/>
        </p:nvGrpSpPr>
        <p:grpSpPr>
          <a:xfrm>
            <a:off x="6114488" y="1549451"/>
            <a:ext cx="1061946" cy="1061946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8" name="Oval 6">
              <a:extLst>
                <a:ext uri="{FF2B5EF4-FFF2-40B4-BE49-F238E27FC236}">
                  <a16:creationId xmlns:a16="http://schemas.microsoft.com/office/drawing/2014/main" xmlns="" id="{E7ACA7CE-3241-4DB7-A05E-939BBE432B08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7">
              <a:extLst>
                <a:ext uri="{FF2B5EF4-FFF2-40B4-BE49-F238E27FC236}">
                  <a16:creationId xmlns:a16="http://schemas.microsoft.com/office/drawing/2014/main" xmlns="" id="{4E8F051B-C765-456E-B287-9B3A9691C8F8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8">
              <a:extLst>
                <a:ext uri="{FF2B5EF4-FFF2-40B4-BE49-F238E27FC236}">
                  <a16:creationId xmlns:a16="http://schemas.microsoft.com/office/drawing/2014/main" xmlns="" id="{DF67BF19-F927-4F66-96FA-CB7A7B43D7FD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Oval 9">
              <a:extLst>
                <a:ext uri="{FF2B5EF4-FFF2-40B4-BE49-F238E27FC236}">
                  <a16:creationId xmlns:a16="http://schemas.microsoft.com/office/drawing/2014/main" xmlns="" id="{CDF7DD20-8491-4BDD-B75F-1FC210AC36CD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xmlns="" id="{FA75C4DB-69A1-4A2F-B1AA-290132E25BFD}"/>
              </a:ext>
            </a:extLst>
          </p:cNvPr>
          <p:cNvGrpSpPr/>
          <p:nvPr/>
        </p:nvGrpSpPr>
        <p:grpSpPr>
          <a:xfrm>
            <a:off x="5663100" y="1412980"/>
            <a:ext cx="695454" cy="69545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11">
              <a:extLst>
                <a:ext uri="{FF2B5EF4-FFF2-40B4-BE49-F238E27FC236}">
                  <a16:creationId xmlns:a16="http://schemas.microsoft.com/office/drawing/2014/main" xmlns="" id="{30BCB68D-A9D0-48F5-BC93-FAB9E467AA4D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Oval 12">
              <a:extLst>
                <a:ext uri="{FF2B5EF4-FFF2-40B4-BE49-F238E27FC236}">
                  <a16:creationId xmlns:a16="http://schemas.microsoft.com/office/drawing/2014/main" xmlns="" id="{E3B35CA0-B125-4240-893E-18D3E05BC296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13">
              <a:extLst>
                <a:ext uri="{FF2B5EF4-FFF2-40B4-BE49-F238E27FC236}">
                  <a16:creationId xmlns:a16="http://schemas.microsoft.com/office/drawing/2014/main" xmlns="" id="{581AC3DD-97E5-4243-AACC-29E283BEA2C4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14">
              <a:extLst>
                <a:ext uri="{FF2B5EF4-FFF2-40B4-BE49-F238E27FC236}">
                  <a16:creationId xmlns:a16="http://schemas.microsoft.com/office/drawing/2014/main" xmlns="" id="{EAFFF6DC-3F64-4665-917F-35CA64DA620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Group 15">
            <a:extLst>
              <a:ext uri="{FF2B5EF4-FFF2-40B4-BE49-F238E27FC236}">
                <a16:creationId xmlns:a16="http://schemas.microsoft.com/office/drawing/2014/main" xmlns="" id="{BCE26A38-C50C-4E81-9E7C-F86669EADB34}"/>
              </a:ext>
            </a:extLst>
          </p:cNvPr>
          <p:cNvGrpSpPr/>
          <p:nvPr/>
        </p:nvGrpSpPr>
        <p:grpSpPr>
          <a:xfrm>
            <a:off x="4155152" y="2876308"/>
            <a:ext cx="973766" cy="973766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0" name="Oval 16">
              <a:extLst>
                <a:ext uri="{FF2B5EF4-FFF2-40B4-BE49-F238E27FC236}">
                  <a16:creationId xmlns:a16="http://schemas.microsoft.com/office/drawing/2014/main" xmlns="" id="{6AE96220-CB0A-4480-AB5C-61265CE620B2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Oval 17">
              <a:extLst>
                <a:ext uri="{FF2B5EF4-FFF2-40B4-BE49-F238E27FC236}">
                  <a16:creationId xmlns:a16="http://schemas.microsoft.com/office/drawing/2014/main" xmlns="" id="{1DA7B551-3691-45AF-BA3F-4BE2FE57AADC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Oval 18">
              <a:extLst>
                <a:ext uri="{FF2B5EF4-FFF2-40B4-BE49-F238E27FC236}">
                  <a16:creationId xmlns:a16="http://schemas.microsoft.com/office/drawing/2014/main" xmlns="" id="{352750FF-A178-456B-B025-394C99459BE1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Oval 19">
              <a:extLst>
                <a:ext uri="{FF2B5EF4-FFF2-40B4-BE49-F238E27FC236}">
                  <a16:creationId xmlns:a16="http://schemas.microsoft.com/office/drawing/2014/main" xmlns="" id="{100F1762-83CF-43F6-9198-1B24437F56C8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Group 20">
            <a:extLst>
              <a:ext uri="{FF2B5EF4-FFF2-40B4-BE49-F238E27FC236}">
                <a16:creationId xmlns:a16="http://schemas.microsoft.com/office/drawing/2014/main" xmlns="" id="{C866B072-DC4D-4140-9C6E-07E4F63E6EE8}"/>
              </a:ext>
            </a:extLst>
          </p:cNvPr>
          <p:cNvGrpSpPr/>
          <p:nvPr/>
        </p:nvGrpSpPr>
        <p:grpSpPr>
          <a:xfrm>
            <a:off x="4220462" y="1597106"/>
            <a:ext cx="1942311" cy="1942312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6" name="Oval 21">
              <a:extLst>
                <a:ext uri="{FF2B5EF4-FFF2-40B4-BE49-F238E27FC236}">
                  <a16:creationId xmlns:a16="http://schemas.microsoft.com/office/drawing/2014/main" xmlns="" id="{1E9DE6F5-6898-427A-A62E-EBCC0D99C4B0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22">
              <a:extLst>
                <a:ext uri="{FF2B5EF4-FFF2-40B4-BE49-F238E27FC236}">
                  <a16:creationId xmlns:a16="http://schemas.microsoft.com/office/drawing/2014/main" xmlns="" id="{8CAB0FA1-DB44-48A0-8F0D-DDE7B13C419C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23">
              <a:extLst>
                <a:ext uri="{FF2B5EF4-FFF2-40B4-BE49-F238E27FC236}">
                  <a16:creationId xmlns:a16="http://schemas.microsoft.com/office/drawing/2014/main" xmlns="" id="{210AC7BC-6B50-4749-BFEF-3091D53BEBED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24">
              <a:extLst>
                <a:ext uri="{FF2B5EF4-FFF2-40B4-BE49-F238E27FC236}">
                  <a16:creationId xmlns:a16="http://schemas.microsoft.com/office/drawing/2014/main" xmlns="" id="{CF413C58-FBD5-4325-9376-F3EED7A37698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Group 25">
            <a:extLst>
              <a:ext uri="{FF2B5EF4-FFF2-40B4-BE49-F238E27FC236}">
                <a16:creationId xmlns:a16="http://schemas.microsoft.com/office/drawing/2014/main" xmlns="" id="{A8AFDEB5-8144-46DF-8BC1-51D0B4BEF1FB}"/>
              </a:ext>
            </a:extLst>
          </p:cNvPr>
          <p:cNvGrpSpPr/>
          <p:nvPr/>
        </p:nvGrpSpPr>
        <p:grpSpPr>
          <a:xfrm>
            <a:off x="5815213" y="2179318"/>
            <a:ext cx="2315833" cy="2315833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2" name="Oval 26">
              <a:extLst>
                <a:ext uri="{FF2B5EF4-FFF2-40B4-BE49-F238E27FC236}">
                  <a16:creationId xmlns:a16="http://schemas.microsoft.com/office/drawing/2014/main" xmlns="" id="{B7C64631-0D28-41C3-855D-DDE057D67F3A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27">
              <a:extLst>
                <a:ext uri="{FF2B5EF4-FFF2-40B4-BE49-F238E27FC236}">
                  <a16:creationId xmlns:a16="http://schemas.microsoft.com/office/drawing/2014/main" xmlns="" id="{412B5173-5505-4096-9C20-DD2685C526F1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28">
              <a:extLst>
                <a:ext uri="{FF2B5EF4-FFF2-40B4-BE49-F238E27FC236}">
                  <a16:creationId xmlns:a16="http://schemas.microsoft.com/office/drawing/2014/main" xmlns="" id="{F2CBDFCA-9368-4D40-9D1C-4E0230BC1F25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29">
              <a:extLst>
                <a:ext uri="{FF2B5EF4-FFF2-40B4-BE49-F238E27FC236}">
                  <a16:creationId xmlns:a16="http://schemas.microsoft.com/office/drawing/2014/main" xmlns="" id="{6D4FA6B2-4581-40DA-8424-85AEDB660220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xmlns="" id="{6383865C-CA57-4428-887A-0535F85552A6}"/>
              </a:ext>
            </a:extLst>
          </p:cNvPr>
          <p:cNvGrpSpPr/>
          <p:nvPr/>
        </p:nvGrpSpPr>
        <p:grpSpPr>
          <a:xfrm>
            <a:off x="4774599" y="3326754"/>
            <a:ext cx="1388175" cy="1388175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8" name="Oval 31">
              <a:extLst>
                <a:ext uri="{FF2B5EF4-FFF2-40B4-BE49-F238E27FC236}">
                  <a16:creationId xmlns:a16="http://schemas.microsoft.com/office/drawing/2014/main" xmlns="" id="{0A938BA3-29CB-48C4-B682-D27C53B767E3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32">
              <a:extLst>
                <a:ext uri="{FF2B5EF4-FFF2-40B4-BE49-F238E27FC236}">
                  <a16:creationId xmlns:a16="http://schemas.microsoft.com/office/drawing/2014/main" xmlns="" id="{085D6064-A599-4029-86DE-018D6D819696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33">
              <a:extLst>
                <a:ext uri="{FF2B5EF4-FFF2-40B4-BE49-F238E27FC236}">
                  <a16:creationId xmlns:a16="http://schemas.microsoft.com/office/drawing/2014/main" xmlns="" id="{87CDF3E9-6452-4D97-BA7C-EE18A91BD819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34">
              <a:extLst>
                <a:ext uri="{FF2B5EF4-FFF2-40B4-BE49-F238E27FC236}">
                  <a16:creationId xmlns:a16="http://schemas.microsoft.com/office/drawing/2014/main" xmlns="" id="{A3BFAF39-ED8C-45E1-965B-8BDB0B2BF263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xmlns="" id="{22F50B35-836B-4856-BC40-29C4BFBF2F09}"/>
              </a:ext>
            </a:extLst>
          </p:cNvPr>
          <p:cNvGrpSpPr/>
          <p:nvPr/>
        </p:nvGrpSpPr>
        <p:grpSpPr>
          <a:xfrm>
            <a:off x="7486389" y="1863363"/>
            <a:ext cx="1064712" cy="860191"/>
            <a:chOff x="7486389" y="2051648"/>
            <a:chExt cx="1064712" cy="860191"/>
          </a:xfrm>
        </p:grpSpPr>
        <p:sp>
          <p:nvSpPr>
            <p:cNvPr id="76" name="Freeform: Shape 36">
              <a:extLst>
                <a:ext uri="{FF2B5EF4-FFF2-40B4-BE49-F238E27FC236}">
                  <a16:creationId xmlns:a16="http://schemas.microsoft.com/office/drawing/2014/main" xmlns="" id="{DAA9EA51-56E7-41B2-9E7B-15CB85BB7E0B}"/>
                </a:ext>
              </a:extLst>
            </p:cNvPr>
            <p:cNvSpPr/>
            <p:nvPr/>
          </p:nvSpPr>
          <p:spPr>
            <a:xfrm>
              <a:off x="7486389" y="2051648"/>
              <a:ext cx="1064712" cy="651354"/>
            </a:xfrm>
            <a:custGeom>
              <a:avLst/>
              <a:gdLst>
                <a:gd name="connsiteX0" fmla="*/ 0 w 1064712"/>
                <a:gd name="connsiteY0" fmla="*/ 651354 h 651354"/>
                <a:gd name="connsiteX1" fmla="*/ 413359 w 1064712"/>
                <a:gd name="connsiteY1" fmla="*/ 0 h 651354"/>
                <a:gd name="connsiteX2" fmla="*/ 1064712 w 1064712"/>
                <a:gd name="connsiteY2" fmla="*/ 0 h 65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4712" h="651354">
                  <a:moveTo>
                    <a:pt x="0" y="651354"/>
                  </a:moveTo>
                  <a:lnTo>
                    <a:pt x="413359" y="0"/>
                  </a:lnTo>
                  <a:lnTo>
                    <a:pt x="1064712" y="0"/>
                  </a:lnTo>
                </a:path>
              </a:pathLst>
            </a:cu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7" name="Straight Connector 37">
              <a:extLst>
                <a:ext uri="{FF2B5EF4-FFF2-40B4-BE49-F238E27FC236}">
                  <a16:creationId xmlns:a16="http://schemas.microsoft.com/office/drawing/2014/main" xmlns="" id="{2848EC22-A323-4958-AF85-9708AC314DDC}"/>
                </a:ext>
              </a:extLst>
            </p:cNvPr>
            <p:cNvCxnSpPr/>
            <p:nvPr/>
          </p:nvCxnSpPr>
          <p:spPr>
            <a:xfrm>
              <a:off x="8551101" y="2051648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6" name="Group 38">
            <a:extLst>
              <a:ext uri="{FF2B5EF4-FFF2-40B4-BE49-F238E27FC236}">
                <a16:creationId xmlns:a16="http://schemas.microsoft.com/office/drawing/2014/main" xmlns="" id="{D0EFDF3A-6B83-4CED-B026-0245BDE93D18}"/>
              </a:ext>
            </a:extLst>
          </p:cNvPr>
          <p:cNvGrpSpPr/>
          <p:nvPr/>
        </p:nvGrpSpPr>
        <p:grpSpPr>
          <a:xfrm>
            <a:off x="3640898" y="3767319"/>
            <a:ext cx="1365337" cy="860191"/>
            <a:chOff x="3640898" y="3955604"/>
            <a:chExt cx="1365337" cy="860191"/>
          </a:xfrm>
        </p:grpSpPr>
        <p:sp>
          <p:nvSpPr>
            <p:cNvPr id="74" name="Freeform: Shape 39">
              <a:extLst>
                <a:ext uri="{FF2B5EF4-FFF2-40B4-BE49-F238E27FC236}">
                  <a16:creationId xmlns:a16="http://schemas.microsoft.com/office/drawing/2014/main" xmlns="" id="{99FF8A22-DCFC-4E0F-9129-3E5AB23EA8E0}"/>
                </a:ext>
              </a:extLst>
            </p:cNvPr>
            <p:cNvSpPr/>
            <p:nvPr/>
          </p:nvSpPr>
          <p:spPr>
            <a:xfrm>
              <a:off x="3653424" y="3955604"/>
              <a:ext cx="1352811" cy="400833"/>
            </a:xfrm>
            <a:custGeom>
              <a:avLst/>
              <a:gdLst>
                <a:gd name="connsiteX0" fmla="*/ 1352811 w 1352811"/>
                <a:gd name="connsiteY0" fmla="*/ 400833 h 400833"/>
                <a:gd name="connsiteX1" fmla="*/ 325677 w 1352811"/>
                <a:gd name="connsiteY1" fmla="*/ 0 h 400833"/>
                <a:gd name="connsiteX2" fmla="*/ 0 w 1352811"/>
                <a:gd name="connsiteY2" fmla="*/ 0 h 40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811" h="400833">
                  <a:moveTo>
                    <a:pt x="1352811" y="400833"/>
                  </a:moveTo>
                  <a:lnTo>
                    <a:pt x="325677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5" name="Straight Connector 40">
              <a:extLst>
                <a:ext uri="{FF2B5EF4-FFF2-40B4-BE49-F238E27FC236}">
                  <a16:creationId xmlns:a16="http://schemas.microsoft.com/office/drawing/2014/main" xmlns="" id="{D0ADAE8F-1BED-4CD7-9E97-AE85C22C853A}"/>
                </a:ext>
              </a:extLst>
            </p:cNvPr>
            <p:cNvCxnSpPr/>
            <p:nvPr/>
          </p:nvCxnSpPr>
          <p:spPr>
            <a:xfrm>
              <a:off x="3640898" y="3955604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7" name="Group 41">
            <a:extLst>
              <a:ext uri="{FF2B5EF4-FFF2-40B4-BE49-F238E27FC236}">
                <a16:creationId xmlns:a16="http://schemas.microsoft.com/office/drawing/2014/main" xmlns="" id="{D3765B68-FC7F-43F9-BBB3-35A2E7537360}"/>
              </a:ext>
            </a:extLst>
          </p:cNvPr>
          <p:cNvGrpSpPr/>
          <p:nvPr/>
        </p:nvGrpSpPr>
        <p:grpSpPr>
          <a:xfrm>
            <a:off x="3738558" y="1452056"/>
            <a:ext cx="804214" cy="860191"/>
            <a:chOff x="3738558" y="1640341"/>
            <a:chExt cx="804214" cy="860191"/>
          </a:xfrm>
        </p:grpSpPr>
        <p:sp>
          <p:nvSpPr>
            <p:cNvPr id="72" name="Freeform: Shape 42">
              <a:extLst>
                <a:ext uri="{FF2B5EF4-FFF2-40B4-BE49-F238E27FC236}">
                  <a16:creationId xmlns:a16="http://schemas.microsoft.com/office/drawing/2014/main" xmlns="" id="{1AD74CE6-B155-4946-9E6D-749EC9ADBCBE}"/>
                </a:ext>
              </a:extLst>
            </p:cNvPr>
            <p:cNvSpPr/>
            <p:nvPr/>
          </p:nvSpPr>
          <p:spPr>
            <a:xfrm>
              <a:off x="3745059" y="1650815"/>
              <a:ext cx="797713" cy="839244"/>
            </a:xfrm>
            <a:custGeom>
              <a:avLst/>
              <a:gdLst>
                <a:gd name="connsiteX0" fmla="*/ 563671 w 563671"/>
                <a:gd name="connsiteY0" fmla="*/ 839244 h 839244"/>
                <a:gd name="connsiteX1" fmla="*/ 501041 w 563671"/>
                <a:gd name="connsiteY1" fmla="*/ 0 h 839244"/>
                <a:gd name="connsiteX2" fmla="*/ 0 w 563671"/>
                <a:gd name="connsiteY2" fmla="*/ 0 h 83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3671" h="839244">
                  <a:moveTo>
                    <a:pt x="563671" y="839244"/>
                  </a:moveTo>
                  <a:lnTo>
                    <a:pt x="501041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3" name="Straight Connector 43">
              <a:extLst>
                <a:ext uri="{FF2B5EF4-FFF2-40B4-BE49-F238E27FC236}">
                  <a16:creationId xmlns:a16="http://schemas.microsoft.com/office/drawing/2014/main" xmlns="" id="{F168739F-B75B-48F4-822E-48A1F8747BFE}"/>
                </a:ext>
              </a:extLst>
            </p:cNvPr>
            <p:cNvCxnSpPr/>
            <p:nvPr/>
          </p:nvCxnSpPr>
          <p:spPr>
            <a:xfrm>
              <a:off x="3738558" y="1640341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xmlns="" id="{0C4B96D1-35D9-4E97-9981-DF018241EB1E}"/>
              </a:ext>
            </a:extLst>
          </p:cNvPr>
          <p:cNvGrpSpPr/>
          <p:nvPr/>
        </p:nvGrpSpPr>
        <p:grpSpPr>
          <a:xfrm>
            <a:off x="987345" y="1476221"/>
            <a:ext cx="2751213" cy="829138"/>
            <a:chOff x="774253" y="1173757"/>
            <a:chExt cx="2751213" cy="829138"/>
          </a:xfrm>
        </p:grpSpPr>
        <p:sp>
          <p:nvSpPr>
            <p:cNvPr id="70" name="TextBox 45">
              <a:extLst>
                <a:ext uri="{FF2B5EF4-FFF2-40B4-BE49-F238E27FC236}">
                  <a16:creationId xmlns:a16="http://schemas.microsoft.com/office/drawing/2014/main" xmlns="" id="{6D01CBB4-7FAB-4C7D-A6CC-72502991C720}"/>
                </a:ext>
              </a:extLst>
            </p:cNvPr>
            <p:cNvSpPr txBox="1"/>
            <p:nvPr/>
          </p:nvSpPr>
          <p:spPr>
            <a:xfrm>
              <a:off x="774253" y="1173757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20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71" name="Rectangle 46">
              <a:extLst>
                <a:ext uri="{FF2B5EF4-FFF2-40B4-BE49-F238E27FC236}">
                  <a16:creationId xmlns:a16="http://schemas.microsoft.com/office/drawing/2014/main" xmlns="" id="{F95A4460-9F8A-4B7D-A98F-6DFA443EC677}"/>
                </a:ext>
              </a:extLst>
            </p:cNvPr>
            <p:cNvSpPr/>
            <p:nvPr/>
          </p:nvSpPr>
          <p:spPr>
            <a:xfrm>
              <a:off x="774253" y="1481534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39" name="Group 44">
            <a:extLst>
              <a:ext uri="{FF2B5EF4-FFF2-40B4-BE49-F238E27FC236}">
                <a16:creationId xmlns:a16="http://schemas.microsoft.com/office/drawing/2014/main" xmlns="" id="{61B9F262-2602-472D-934D-BAAC6425014A}"/>
              </a:ext>
            </a:extLst>
          </p:cNvPr>
          <p:cNvGrpSpPr/>
          <p:nvPr/>
        </p:nvGrpSpPr>
        <p:grpSpPr>
          <a:xfrm>
            <a:off x="8551101" y="1845181"/>
            <a:ext cx="2751213" cy="829138"/>
            <a:chOff x="8638766" y="1542717"/>
            <a:chExt cx="2751213" cy="829138"/>
          </a:xfrm>
        </p:grpSpPr>
        <p:sp>
          <p:nvSpPr>
            <p:cNvPr id="68" name="TextBox 48">
              <a:extLst>
                <a:ext uri="{FF2B5EF4-FFF2-40B4-BE49-F238E27FC236}">
                  <a16:creationId xmlns:a16="http://schemas.microsoft.com/office/drawing/2014/main" xmlns="" id="{5CBD2447-B2A3-49DF-BD10-AF4C869ACAEF}"/>
                </a:ext>
              </a:extLst>
            </p:cNvPr>
            <p:cNvSpPr txBox="1"/>
            <p:nvPr/>
          </p:nvSpPr>
          <p:spPr>
            <a:xfrm>
              <a:off x="8638766" y="1542717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20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69" name="Rectangle 49">
              <a:extLst>
                <a:ext uri="{FF2B5EF4-FFF2-40B4-BE49-F238E27FC236}">
                  <a16:creationId xmlns:a16="http://schemas.microsoft.com/office/drawing/2014/main" xmlns="" id="{FE7C2DBF-0363-4C75-BBDC-167FECE87120}"/>
                </a:ext>
              </a:extLst>
            </p:cNvPr>
            <p:cNvSpPr/>
            <p:nvPr/>
          </p:nvSpPr>
          <p:spPr>
            <a:xfrm>
              <a:off x="8638766" y="1850494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0" name="Group 2">
            <a:extLst>
              <a:ext uri="{FF2B5EF4-FFF2-40B4-BE49-F238E27FC236}">
                <a16:creationId xmlns:a16="http://schemas.microsoft.com/office/drawing/2014/main" xmlns="" id="{17934CE3-7CCB-483D-9945-725EE912E2C6}"/>
              </a:ext>
            </a:extLst>
          </p:cNvPr>
          <p:cNvGrpSpPr/>
          <p:nvPr/>
        </p:nvGrpSpPr>
        <p:grpSpPr>
          <a:xfrm>
            <a:off x="889685" y="3716629"/>
            <a:ext cx="2751213" cy="829138"/>
            <a:chOff x="774252" y="3414165"/>
            <a:chExt cx="2751213" cy="829138"/>
          </a:xfrm>
        </p:grpSpPr>
        <p:sp>
          <p:nvSpPr>
            <p:cNvPr id="66" name="TextBox 51">
              <a:extLst>
                <a:ext uri="{FF2B5EF4-FFF2-40B4-BE49-F238E27FC236}">
                  <a16:creationId xmlns:a16="http://schemas.microsoft.com/office/drawing/2014/main" xmlns="" id="{9192D975-0B0B-4462-8EAF-6050B11D8D3B}"/>
                </a:ext>
              </a:extLst>
            </p:cNvPr>
            <p:cNvSpPr txBox="1"/>
            <p:nvPr/>
          </p:nvSpPr>
          <p:spPr>
            <a:xfrm>
              <a:off x="774252" y="3414165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20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67" name="Rectangle 52">
              <a:extLst>
                <a:ext uri="{FF2B5EF4-FFF2-40B4-BE49-F238E27FC236}">
                  <a16:creationId xmlns:a16="http://schemas.microsoft.com/office/drawing/2014/main" xmlns="" id="{1AF0BF63-A18B-4C49-9984-E2A4A1671DC3}"/>
                </a:ext>
              </a:extLst>
            </p:cNvPr>
            <p:cNvSpPr/>
            <p:nvPr/>
          </p:nvSpPr>
          <p:spPr>
            <a:xfrm>
              <a:off x="774252" y="3721942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cxnSp>
        <p:nvCxnSpPr>
          <p:cNvPr id="62" name="Straight Connector 53">
            <a:extLst>
              <a:ext uri="{FF2B5EF4-FFF2-40B4-BE49-F238E27FC236}">
                <a16:creationId xmlns:a16="http://schemas.microsoft.com/office/drawing/2014/main" xmlns="" id="{2D02D3FD-178C-41C1-B33F-182569478467}"/>
              </a:ext>
            </a:extLst>
          </p:cNvPr>
          <p:cNvCxnSpPr/>
          <p:nvPr/>
        </p:nvCxnSpPr>
        <p:spPr>
          <a:xfrm>
            <a:off x="6369427" y="5231992"/>
            <a:ext cx="1217384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63" name="Group 47">
            <a:extLst>
              <a:ext uri="{FF2B5EF4-FFF2-40B4-BE49-F238E27FC236}">
                <a16:creationId xmlns:a16="http://schemas.microsoft.com/office/drawing/2014/main" xmlns="" id="{FD347FA0-E9EF-4F40-8EEE-7BCE53DCDF6E}"/>
              </a:ext>
            </a:extLst>
          </p:cNvPr>
          <p:cNvGrpSpPr/>
          <p:nvPr/>
        </p:nvGrpSpPr>
        <p:grpSpPr>
          <a:xfrm>
            <a:off x="7586811" y="4662753"/>
            <a:ext cx="2751213" cy="829138"/>
            <a:chOff x="7763429" y="4360289"/>
            <a:chExt cx="2751213" cy="829138"/>
          </a:xfrm>
        </p:grpSpPr>
        <p:sp>
          <p:nvSpPr>
            <p:cNvPr id="64" name="Rectangle 55">
              <a:extLst>
                <a:ext uri="{FF2B5EF4-FFF2-40B4-BE49-F238E27FC236}">
                  <a16:creationId xmlns:a16="http://schemas.microsoft.com/office/drawing/2014/main" xmlns="" id="{4DF288EB-C798-4B30-909D-8D1886056DFB}"/>
                </a:ext>
              </a:extLst>
            </p:cNvPr>
            <p:cNvSpPr/>
            <p:nvPr/>
          </p:nvSpPr>
          <p:spPr>
            <a:xfrm>
              <a:off x="7763429" y="4668066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65" name="TextBox 56">
              <a:extLst>
                <a:ext uri="{FF2B5EF4-FFF2-40B4-BE49-F238E27FC236}">
                  <a16:creationId xmlns:a16="http://schemas.microsoft.com/office/drawing/2014/main" xmlns="" id="{921FA4D1-4AC3-49E6-B964-BD5401884FEE}"/>
                </a:ext>
              </a:extLst>
            </p:cNvPr>
            <p:cNvSpPr txBox="1"/>
            <p:nvPr/>
          </p:nvSpPr>
          <p:spPr>
            <a:xfrm>
              <a:off x="7763429" y="4360289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2000" b="1"/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435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15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>
            <a:extLst>
              <a:ext uri="{FF2B5EF4-FFF2-40B4-BE49-F238E27FC236}">
                <a16:creationId xmlns:a16="http://schemas.microsoft.com/office/drawing/2014/main" xmlns="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xmlns="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41A3C4B7-61D3-493F-9CBF-03AEB7C7A16E}"/>
              </a:ext>
            </a:extLst>
          </p:cNvPr>
          <p:cNvSpPr>
            <a:spLocks/>
          </p:cNvSpPr>
          <p:nvPr/>
        </p:nvSpPr>
        <p:spPr bwMode="auto">
          <a:xfrm>
            <a:off x="6211618" y="3517011"/>
            <a:ext cx="1554047" cy="63732"/>
          </a:xfrm>
          <a:custGeom>
            <a:avLst/>
            <a:gdLst/>
            <a:ahLst/>
            <a:cxnLst>
              <a:cxn ang="0">
                <a:pos x="370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  <a:cxn ang="0">
                <a:pos x="370" y="0"/>
              </a:cxn>
              <a:cxn ang="0">
                <a:pos x="378" y="8"/>
              </a:cxn>
              <a:cxn ang="0">
                <a:pos x="370" y="16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107">
            <a:extLst>
              <a:ext uri="{FF2B5EF4-FFF2-40B4-BE49-F238E27FC236}">
                <a16:creationId xmlns:a16="http://schemas.microsoft.com/office/drawing/2014/main" xmlns="" id="{32339FF0-41F6-43F1-AEB1-6A175325FF87}"/>
              </a:ext>
            </a:extLst>
          </p:cNvPr>
          <p:cNvSpPr>
            <a:spLocks/>
          </p:cNvSpPr>
          <p:nvPr/>
        </p:nvSpPr>
        <p:spPr bwMode="auto">
          <a:xfrm>
            <a:off x="4412454" y="3517011"/>
            <a:ext cx="1554047" cy="6373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69" y="0"/>
              </a:cxn>
              <a:cxn ang="0">
                <a:pos x="378" y="8"/>
              </a:cxn>
              <a:cxn ang="0">
                <a:pos x="369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6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08">
            <a:extLst>
              <a:ext uri="{FF2B5EF4-FFF2-40B4-BE49-F238E27FC236}">
                <a16:creationId xmlns:a16="http://schemas.microsoft.com/office/drawing/2014/main" xmlns="" id="{35CBA858-9D7F-4358-AFDB-0ADF529CC4FB}"/>
              </a:ext>
            </a:extLst>
          </p:cNvPr>
          <p:cNvSpPr>
            <a:spLocks/>
          </p:cNvSpPr>
          <p:nvPr/>
        </p:nvSpPr>
        <p:spPr bwMode="auto">
          <a:xfrm>
            <a:off x="4373235" y="1820800"/>
            <a:ext cx="1475608" cy="1671701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7" y="267"/>
              </a:cxn>
              <a:cxn ang="0">
                <a:pos x="351" y="388"/>
              </a:cxn>
              <a:cxn ang="0">
                <a:pos x="356" y="398"/>
              </a:cxn>
              <a:cxn ang="0">
                <a:pos x="345" y="403"/>
              </a:cxn>
              <a:cxn ang="0">
                <a:pos x="6" y="280"/>
              </a:cxn>
              <a:cxn ang="0">
                <a:pos x="0" y="272"/>
              </a:cxn>
              <a:cxn ang="0">
                <a:pos x="0" y="8"/>
              </a:cxn>
              <a:cxn ang="0">
                <a:pos x="8" y="0"/>
              </a:cxn>
              <a:cxn ang="0">
                <a:pos x="17" y="8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0"/>
                  <a:pt x="356" y="398"/>
                </a:cubicBezTo>
                <a:cubicBezTo>
                  <a:pt x="353" y="406"/>
                  <a:pt x="349" y="404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09">
            <a:extLst>
              <a:ext uri="{FF2B5EF4-FFF2-40B4-BE49-F238E27FC236}">
                <a16:creationId xmlns:a16="http://schemas.microsoft.com/office/drawing/2014/main" xmlns="" id="{F7A6698B-5380-40BC-B085-41138005D819}"/>
              </a:ext>
            </a:extLst>
          </p:cNvPr>
          <p:cNvSpPr>
            <a:spLocks/>
          </p:cNvSpPr>
          <p:nvPr/>
        </p:nvSpPr>
        <p:spPr bwMode="auto">
          <a:xfrm>
            <a:off x="4858570" y="2575761"/>
            <a:ext cx="1269711" cy="1176563"/>
          </a:xfrm>
          <a:custGeom>
            <a:avLst/>
            <a:gdLst/>
            <a:ahLst/>
            <a:cxnLst>
              <a:cxn ang="0">
                <a:pos x="16" y="8"/>
              </a:cxn>
              <a:cxn ang="0">
                <a:pos x="16" y="163"/>
              </a:cxn>
              <a:cxn ang="0">
                <a:pos x="302" y="267"/>
              </a:cxn>
              <a:cxn ang="0">
                <a:pos x="307" y="277"/>
              </a:cxn>
              <a:cxn ang="0">
                <a:pos x="296" y="282"/>
              </a:cxn>
              <a:cxn ang="0">
                <a:pos x="5" y="177"/>
              </a:cxn>
              <a:cxn ang="0">
                <a:pos x="0" y="169"/>
              </a:cxn>
              <a:cxn ang="0">
                <a:pos x="0" y="8"/>
              </a:cxn>
              <a:cxn ang="0">
                <a:pos x="8" y="0"/>
              </a:cxn>
              <a:cxn ang="0">
                <a:pos x="16" y="8"/>
              </a:cxn>
            </a:cxnLst>
            <a:rect l="0" t="0" r="r" b="b"/>
            <a:pathLst>
              <a:path w="309" h="285">
                <a:moveTo>
                  <a:pt x="16" y="8"/>
                </a:moveTo>
                <a:cubicBezTo>
                  <a:pt x="16" y="163"/>
                  <a:pt x="16" y="163"/>
                  <a:pt x="16" y="163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5" y="268"/>
                  <a:pt x="309" y="270"/>
                  <a:pt x="307" y="277"/>
                </a:cubicBezTo>
                <a:cubicBezTo>
                  <a:pt x="304" y="285"/>
                  <a:pt x="300" y="284"/>
                  <a:pt x="296" y="282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6" y="0"/>
                  <a:pt x="16" y="4"/>
                  <a:pt x="16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10">
            <a:extLst>
              <a:ext uri="{FF2B5EF4-FFF2-40B4-BE49-F238E27FC236}">
                <a16:creationId xmlns:a16="http://schemas.microsoft.com/office/drawing/2014/main" xmlns="" id="{3985FB96-25F2-428B-BAD5-1ED18A244996}"/>
              </a:ext>
            </a:extLst>
          </p:cNvPr>
          <p:cNvSpPr>
            <a:spLocks/>
          </p:cNvSpPr>
          <p:nvPr/>
        </p:nvSpPr>
        <p:spPr bwMode="auto">
          <a:xfrm>
            <a:off x="4373235" y="3605254"/>
            <a:ext cx="1475608" cy="1725625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0" y="133"/>
              </a:cxn>
              <a:cxn ang="0">
                <a:pos x="6" y="125"/>
              </a:cxn>
              <a:cxn ang="0">
                <a:pos x="345" y="2"/>
              </a:cxn>
              <a:cxn ang="0">
                <a:pos x="356" y="7"/>
              </a:cxn>
              <a:cxn ang="0">
                <a:pos x="351" y="18"/>
              </a:cxn>
              <a:cxn ang="0">
                <a:pos x="17" y="139"/>
              </a:cxn>
              <a:cxn ang="0">
                <a:pos x="17" y="410"/>
              </a:cxn>
              <a:cxn ang="0">
                <a:pos x="8" y="419"/>
              </a:cxn>
              <a:cxn ang="0">
                <a:pos x="0" y="410"/>
              </a:cxn>
            </a:cxnLst>
            <a:rect l="0" t="0" r="r" b="b"/>
            <a:pathLst>
              <a:path w="359" h="419">
                <a:moveTo>
                  <a:pt x="0" y="41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6"/>
                  <a:pt x="6" y="125"/>
                </a:cubicBezTo>
                <a:cubicBezTo>
                  <a:pt x="345" y="2"/>
                  <a:pt x="345" y="2"/>
                  <a:pt x="345" y="2"/>
                </a:cubicBezTo>
                <a:cubicBezTo>
                  <a:pt x="349" y="1"/>
                  <a:pt x="353" y="0"/>
                  <a:pt x="356" y="7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0"/>
                  <a:pt x="17" y="410"/>
                  <a:pt x="17" y="410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111">
            <a:extLst>
              <a:ext uri="{FF2B5EF4-FFF2-40B4-BE49-F238E27FC236}">
                <a16:creationId xmlns:a16="http://schemas.microsoft.com/office/drawing/2014/main" xmlns="" id="{F36159DA-2820-4AAF-A661-C80AAFF4342D}"/>
              </a:ext>
            </a:extLst>
          </p:cNvPr>
          <p:cNvSpPr>
            <a:spLocks/>
          </p:cNvSpPr>
          <p:nvPr/>
        </p:nvSpPr>
        <p:spPr bwMode="auto">
          <a:xfrm>
            <a:off x="4858570" y="3345428"/>
            <a:ext cx="1269711" cy="1176563"/>
          </a:xfrm>
          <a:custGeom>
            <a:avLst/>
            <a:gdLst/>
            <a:ahLst/>
            <a:cxnLst>
              <a:cxn ang="0">
                <a:pos x="0" y="277"/>
              </a:cxn>
              <a:cxn ang="0">
                <a:pos x="0" y="116"/>
              </a:cxn>
              <a:cxn ang="0">
                <a:pos x="5" y="109"/>
              </a:cxn>
              <a:cxn ang="0">
                <a:pos x="296" y="3"/>
              </a:cxn>
              <a:cxn ang="0">
                <a:pos x="307" y="8"/>
              </a:cxn>
              <a:cxn ang="0">
                <a:pos x="302" y="19"/>
              </a:cxn>
              <a:cxn ang="0">
                <a:pos x="16" y="122"/>
              </a:cxn>
              <a:cxn ang="0">
                <a:pos x="16" y="277"/>
              </a:cxn>
              <a:cxn ang="0">
                <a:pos x="8" y="286"/>
              </a:cxn>
              <a:cxn ang="0">
                <a:pos x="0" y="277"/>
              </a:cxn>
            </a:cxnLst>
            <a:rect l="0" t="0" r="r" b="b"/>
            <a:pathLst>
              <a:path w="309" h="286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4"/>
                  <a:pt x="3" y="109"/>
                  <a:pt x="5" y="109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2"/>
                  <a:pt x="304" y="0"/>
                  <a:pt x="307" y="8"/>
                </a:cubicBezTo>
                <a:cubicBezTo>
                  <a:pt x="309" y="16"/>
                  <a:pt x="305" y="17"/>
                  <a:pt x="302" y="19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277"/>
                  <a:pt x="16" y="277"/>
                  <a:pt x="16" y="277"/>
                </a:cubicBezTo>
                <a:cubicBezTo>
                  <a:pt x="16" y="282"/>
                  <a:pt x="16" y="286"/>
                  <a:pt x="8" y="286"/>
                </a:cubicBezTo>
                <a:cubicBezTo>
                  <a:pt x="0" y="286"/>
                  <a:pt x="0" y="282"/>
                  <a:pt x="0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112">
            <a:extLst>
              <a:ext uri="{FF2B5EF4-FFF2-40B4-BE49-F238E27FC236}">
                <a16:creationId xmlns:a16="http://schemas.microsoft.com/office/drawing/2014/main" xmlns="" id="{21652D29-7C5E-40C9-A301-C9216B75845E}"/>
              </a:ext>
            </a:extLst>
          </p:cNvPr>
          <p:cNvSpPr>
            <a:spLocks/>
          </p:cNvSpPr>
          <p:nvPr/>
        </p:nvSpPr>
        <p:spPr bwMode="auto">
          <a:xfrm>
            <a:off x="6324371" y="1806093"/>
            <a:ext cx="1475608" cy="1686407"/>
          </a:xfrm>
          <a:custGeom>
            <a:avLst/>
            <a:gdLst/>
            <a:ahLst/>
            <a:cxnLst>
              <a:cxn ang="0">
                <a:pos x="358" y="9"/>
              </a:cxn>
              <a:cxn ang="0">
                <a:pos x="358" y="276"/>
              </a:cxn>
              <a:cxn ang="0">
                <a:pos x="353" y="284"/>
              </a:cxn>
              <a:cxn ang="0">
                <a:pos x="13" y="407"/>
              </a:cxn>
              <a:cxn ang="0">
                <a:pos x="3" y="402"/>
              </a:cxn>
              <a:cxn ang="0">
                <a:pos x="8" y="392"/>
              </a:cxn>
              <a:cxn ang="0">
                <a:pos x="342" y="271"/>
              </a:cxn>
              <a:cxn ang="0">
                <a:pos x="342" y="9"/>
              </a:cxn>
              <a:cxn ang="0">
                <a:pos x="350" y="0"/>
              </a:cxn>
              <a:cxn ang="0">
                <a:pos x="358" y="9"/>
              </a:cxn>
            </a:cxnLst>
            <a:rect l="0" t="0" r="r" b="b"/>
            <a:pathLst>
              <a:path w="358" h="410">
                <a:moveTo>
                  <a:pt x="358" y="9"/>
                </a:moveTo>
                <a:cubicBezTo>
                  <a:pt x="358" y="276"/>
                  <a:pt x="358" y="276"/>
                  <a:pt x="358" y="276"/>
                </a:cubicBezTo>
                <a:cubicBezTo>
                  <a:pt x="358" y="279"/>
                  <a:pt x="356" y="283"/>
                  <a:pt x="353" y="284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9" y="408"/>
                  <a:pt x="6" y="410"/>
                  <a:pt x="3" y="402"/>
                </a:cubicBezTo>
                <a:cubicBezTo>
                  <a:pt x="0" y="394"/>
                  <a:pt x="4" y="393"/>
                  <a:pt x="8" y="392"/>
                </a:cubicBezTo>
                <a:cubicBezTo>
                  <a:pt x="342" y="271"/>
                  <a:pt x="342" y="271"/>
                  <a:pt x="342" y="271"/>
                </a:cubicBezTo>
                <a:cubicBezTo>
                  <a:pt x="342" y="9"/>
                  <a:pt x="342" y="9"/>
                  <a:pt x="342" y="9"/>
                </a:cubicBezTo>
                <a:cubicBezTo>
                  <a:pt x="342" y="5"/>
                  <a:pt x="342" y="0"/>
                  <a:pt x="350" y="0"/>
                </a:cubicBezTo>
                <a:cubicBezTo>
                  <a:pt x="358" y="0"/>
                  <a:pt x="358" y="5"/>
                  <a:pt x="358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113">
            <a:extLst>
              <a:ext uri="{FF2B5EF4-FFF2-40B4-BE49-F238E27FC236}">
                <a16:creationId xmlns:a16="http://schemas.microsoft.com/office/drawing/2014/main" xmlns="" id="{94267650-C7B4-408A-B2EF-10036BB88C85}"/>
              </a:ext>
            </a:extLst>
          </p:cNvPr>
          <p:cNvSpPr>
            <a:spLocks/>
          </p:cNvSpPr>
          <p:nvPr/>
        </p:nvSpPr>
        <p:spPr bwMode="auto">
          <a:xfrm>
            <a:off x="6040033" y="2575761"/>
            <a:ext cx="1274611" cy="1176563"/>
          </a:xfrm>
          <a:custGeom>
            <a:avLst/>
            <a:gdLst/>
            <a:ahLst/>
            <a:cxnLst>
              <a:cxn ang="0">
                <a:pos x="310" y="8"/>
              </a:cxn>
              <a:cxn ang="0">
                <a:pos x="310" y="169"/>
              </a:cxn>
              <a:cxn ang="0">
                <a:pos x="304" y="177"/>
              </a:cxn>
              <a:cxn ang="0">
                <a:pos x="14" y="282"/>
              </a:cxn>
              <a:cxn ang="0">
                <a:pos x="3" y="277"/>
              </a:cxn>
              <a:cxn ang="0">
                <a:pos x="8" y="267"/>
              </a:cxn>
              <a:cxn ang="0">
                <a:pos x="293" y="163"/>
              </a:cxn>
              <a:cxn ang="0">
                <a:pos x="293" y="8"/>
              </a:cxn>
              <a:cxn ang="0">
                <a:pos x="301" y="0"/>
              </a:cxn>
              <a:cxn ang="0">
                <a:pos x="310" y="8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2"/>
                  <a:pt x="14" y="282"/>
                  <a:pt x="14" y="282"/>
                </a:cubicBezTo>
                <a:cubicBezTo>
                  <a:pt x="10" y="284"/>
                  <a:pt x="6" y="285"/>
                  <a:pt x="3" y="277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3"/>
                  <a:pt x="293" y="163"/>
                  <a:pt x="293" y="163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1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114">
            <a:extLst>
              <a:ext uri="{FF2B5EF4-FFF2-40B4-BE49-F238E27FC236}">
                <a16:creationId xmlns:a16="http://schemas.microsoft.com/office/drawing/2014/main" xmlns="" id="{6488AB9E-FBD0-4BF6-8CEF-C8F6E020FAA6}"/>
              </a:ext>
            </a:extLst>
          </p:cNvPr>
          <p:cNvSpPr>
            <a:spLocks/>
          </p:cNvSpPr>
          <p:nvPr/>
        </p:nvSpPr>
        <p:spPr bwMode="auto">
          <a:xfrm>
            <a:off x="6324371" y="3605253"/>
            <a:ext cx="1475608" cy="1710920"/>
          </a:xfrm>
          <a:custGeom>
            <a:avLst/>
            <a:gdLst/>
            <a:ahLst/>
            <a:cxnLst>
              <a:cxn ang="0">
                <a:pos x="342" y="407"/>
              </a:cxn>
              <a:cxn ang="0">
                <a:pos x="342" y="139"/>
              </a:cxn>
              <a:cxn ang="0">
                <a:pos x="8" y="18"/>
              </a:cxn>
              <a:cxn ang="0">
                <a:pos x="3" y="7"/>
              </a:cxn>
              <a:cxn ang="0">
                <a:pos x="13" y="2"/>
              </a:cxn>
              <a:cxn ang="0">
                <a:pos x="353" y="125"/>
              </a:cxn>
              <a:cxn ang="0">
                <a:pos x="358" y="133"/>
              </a:cxn>
              <a:cxn ang="0">
                <a:pos x="358" y="407"/>
              </a:cxn>
              <a:cxn ang="0">
                <a:pos x="350" y="416"/>
              </a:cxn>
              <a:cxn ang="0">
                <a:pos x="342" y="407"/>
              </a:cxn>
            </a:cxnLst>
            <a:rect l="0" t="0" r="r" b="b"/>
            <a:pathLst>
              <a:path w="358" h="416">
                <a:moveTo>
                  <a:pt x="342" y="407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9" y="1"/>
                  <a:pt x="13" y="2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56" y="126"/>
                  <a:pt x="358" y="131"/>
                  <a:pt x="358" y="133"/>
                </a:cubicBezTo>
                <a:cubicBezTo>
                  <a:pt x="358" y="407"/>
                  <a:pt x="358" y="407"/>
                  <a:pt x="358" y="407"/>
                </a:cubicBezTo>
                <a:cubicBezTo>
                  <a:pt x="358" y="411"/>
                  <a:pt x="358" y="416"/>
                  <a:pt x="350" y="416"/>
                </a:cubicBezTo>
                <a:cubicBezTo>
                  <a:pt x="342" y="416"/>
                  <a:pt x="342" y="411"/>
                  <a:pt x="342" y="4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115">
            <a:extLst>
              <a:ext uri="{FF2B5EF4-FFF2-40B4-BE49-F238E27FC236}">
                <a16:creationId xmlns:a16="http://schemas.microsoft.com/office/drawing/2014/main" xmlns="" id="{D11DECBC-4FC1-4C34-91A9-4294439C1B4A}"/>
              </a:ext>
            </a:extLst>
          </p:cNvPr>
          <p:cNvSpPr>
            <a:spLocks/>
          </p:cNvSpPr>
          <p:nvPr/>
        </p:nvSpPr>
        <p:spPr bwMode="auto">
          <a:xfrm>
            <a:off x="6040033" y="3345428"/>
            <a:ext cx="1274611" cy="1176563"/>
          </a:xfrm>
          <a:custGeom>
            <a:avLst/>
            <a:gdLst/>
            <a:ahLst/>
            <a:cxnLst>
              <a:cxn ang="0">
                <a:pos x="293" y="277"/>
              </a:cxn>
              <a:cxn ang="0">
                <a:pos x="293" y="122"/>
              </a:cxn>
              <a:cxn ang="0">
                <a:pos x="8" y="19"/>
              </a:cxn>
              <a:cxn ang="0">
                <a:pos x="3" y="8"/>
              </a:cxn>
              <a:cxn ang="0">
                <a:pos x="14" y="3"/>
              </a:cxn>
              <a:cxn ang="0">
                <a:pos x="304" y="109"/>
              </a:cxn>
              <a:cxn ang="0">
                <a:pos x="310" y="116"/>
              </a:cxn>
              <a:cxn ang="0">
                <a:pos x="310" y="277"/>
              </a:cxn>
              <a:cxn ang="0">
                <a:pos x="301" y="286"/>
              </a:cxn>
              <a:cxn ang="0">
                <a:pos x="293" y="277"/>
              </a:cxn>
            </a:cxnLst>
            <a:rect l="0" t="0" r="r" b="b"/>
            <a:pathLst>
              <a:path w="310" h="286">
                <a:moveTo>
                  <a:pt x="293" y="277"/>
                </a:moveTo>
                <a:cubicBezTo>
                  <a:pt x="293" y="122"/>
                  <a:pt x="293" y="122"/>
                  <a:pt x="293" y="122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7"/>
                  <a:pt x="0" y="16"/>
                  <a:pt x="3" y="8"/>
                </a:cubicBezTo>
                <a:cubicBezTo>
                  <a:pt x="6" y="0"/>
                  <a:pt x="10" y="2"/>
                  <a:pt x="14" y="3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7" y="109"/>
                  <a:pt x="310" y="114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2"/>
                  <a:pt x="310" y="286"/>
                  <a:pt x="301" y="286"/>
                </a:cubicBezTo>
                <a:cubicBezTo>
                  <a:pt x="293" y="286"/>
                  <a:pt x="293" y="282"/>
                  <a:pt x="293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117">
            <a:extLst>
              <a:ext uri="{FF2B5EF4-FFF2-40B4-BE49-F238E27FC236}">
                <a16:creationId xmlns:a16="http://schemas.microsoft.com/office/drawing/2014/main" xmlns="" id="{33921C11-4E12-411C-A191-C0637AC53FEB}"/>
              </a:ext>
            </a:extLst>
          </p:cNvPr>
          <p:cNvSpPr>
            <a:spLocks/>
          </p:cNvSpPr>
          <p:nvPr/>
        </p:nvSpPr>
        <p:spPr bwMode="auto">
          <a:xfrm>
            <a:off x="4892885" y="1413904"/>
            <a:ext cx="2392347" cy="109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8" y="0"/>
              </a:cxn>
              <a:cxn ang="0">
                <a:pos x="488" y="135"/>
              </a:cxn>
              <a:cxn ang="0">
                <a:pos x="244" y="224"/>
              </a:cxn>
              <a:cxn ang="0">
                <a:pos x="0" y="13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88" h="224">
                <a:moveTo>
                  <a:pt x="0" y="0"/>
                </a:moveTo>
                <a:lnTo>
                  <a:pt x="488" y="0"/>
                </a:lnTo>
                <a:lnTo>
                  <a:pt x="488" y="135"/>
                </a:lnTo>
                <a:lnTo>
                  <a:pt x="244" y="224"/>
                </a:lnTo>
                <a:lnTo>
                  <a:pt x="0" y="1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18">
            <a:extLst>
              <a:ext uri="{FF2B5EF4-FFF2-40B4-BE49-F238E27FC236}">
                <a16:creationId xmlns:a16="http://schemas.microsoft.com/office/drawing/2014/main" xmlns="" id="{1C4E01C2-34E1-4BD9-BCDC-44FF85DD9F53}"/>
              </a:ext>
            </a:extLst>
          </p:cNvPr>
          <p:cNvSpPr>
            <a:spLocks/>
          </p:cNvSpPr>
          <p:nvPr/>
        </p:nvSpPr>
        <p:spPr bwMode="auto">
          <a:xfrm>
            <a:off x="4966422" y="1482537"/>
            <a:ext cx="2245276" cy="95595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8" y="0"/>
              </a:cxn>
              <a:cxn ang="0">
                <a:pos x="458" y="111"/>
              </a:cxn>
              <a:cxn ang="0">
                <a:pos x="229" y="195"/>
              </a:cxn>
              <a:cxn ang="0">
                <a:pos x="0" y="111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58" h="195">
                <a:moveTo>
                  <a:pt x="0" y="0"/>
                </a:moveTo>
                <a:lnTo>
                  <a:pt x="458" y="0"/>
                </a:lnTo>
                <a:lnTo>
                  <a:pt x="458" y="111"/>
                </a:lnTo>
                <a:lnTo>
                  <a:pt x="229" y="195"/>
                </a:lnTo>
                <a:lnTo>
                  <a:pt x="0" y="1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19">
            <a:extLst>
              <a:ext uri="{FF2B5EF4-FFF2-40B4-BE49-F238E27FC236}">
                <a16:creationId xmlns:a16="http://schemas.microsoft.com/office/drawing/2014/main" xmlns="" id="{87E7ADBD-2D7D-4B94-A602-316CC48A9D67}"/>
              </a:ext>
            </a:extLst>
          </p:cNvPr>
          <p:cNvSpPr>
            <a:spLocks/>
          </p:cNvSpPr>
          <p:nvPr/>
        </p:nvSpPr>
        <p:spPr bwMode="auto">
          <a:xfrm>
            <a:off x="5035053" y="1556074"/>
            <a:ext cx="2108011" cy="80888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0" y="0"/>
              </a:cxn>
              <a:cxn ang="0">
                <a:pos x="430" y="86"/>
              </a:cxn>
              <a:cxn ang="0">
                <a:pos x="215" y="165"/>
              </a:cxn>
              <a:cxn ang="0">
                <a:pos x="0" y="86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30" h="165">
                <a:moveTo>
                  <a:pt x="0" y="0"/>
                </a:moveTo>
                <a:lnTo>
                  <a:pt x="430" y="0"/>
                </a:lnTo>
                <a:lnTo>
                  <a:pt x="430" y="86"/>
                </a:lnTo>
                <a:lnTo>
                  <a:pt x="215" y="165"/>
                </a:lnTo>
                <a:lnTo>
                  <a:pt x="0" y="8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none" lIns="0" tIns="144000" rIns="0" bIns="0" anchor="t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43" name="Group 120">
            <a:extLst>
              <a:ext uri="{FF2B5EF4-FFF2-40B4-BE49-F238E27FC236}">
                <a16:creationId xmlns:a16="http://schemas.microsoft.com/office/drawing/2014/main" xmlns="" id="{5BD2311A-870E-46A9-9EFA-E091B56E7902}"/>
              </a:ext>
            </a:extLst>
          </p:cNvPr>
          <p:cNvGrpSpPr/>
          <p:nvPr/>
        </p:nvGrpSpPr>
        <p:grpSpPr>
          <a:xfrm>
            <a:off x="3990854" y="3129726"/>
            <a:ext cx="833399" cy="833399"/>
            <a:chOff x="3059906" y="2694628"/>
            <a:chExt cx="601300" cy="601300"/>
          </a:xfrm>
        </p:grpSpPr>
        <p:sp>
          <p:nvSpPr>
            <p:cNvPr id="140" name="Oval 121">
              <a:extLst>
                <a:ext uri="{FF2B5EF4-FFF2-40B4-BE49-F238E27FC236}">
                  <a16:creationId xmlns:a16="http://schemas.microsoft.com/office/drawing/2014/main" xmlns="" id="{BB26EFEF-32E1-4E13-AAC1-4A1D27A25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906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Oval 122">
              <a:extLst>
                <a:ext uri="{FF2B5EF4-FFF2-40B4-BE49-F238E27FC236}">
                  <a16:creationId xmlns:a16="http://schemas.microsoft.com/office/drawing/2014/main" xmlns="" id="{ACD9BE4D-DD33-4994-93B8-D3989A43E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889" y="2740611"/>
              <a:ext cx="509337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123">
              <a:extLst>
                <a:ext uri="{FF2B5EF4-FFF2-40B4-BE49-F238E27FC236}">
                  <a16:creationId xmlns:a16="http://schemas.microsoft.com/office/drawing/2014/main" xmlns="" id="{3F3E0B62-626E-45C0-A77F-31ABB8A63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166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54" y="0"/>
                </a:cxn>
                <a:cxn ang="0">
                  <a:pos x="54" y="36"/>
                </a:cxn>
                <a:cxn ang="0">
                  <a:pos x="47" y="29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38" y="37"/>
                </a:cxn>
                <a:cxn ang="0">
                  <a:pos x="56" y="55"/>
                </a:cxn>
                <a:cxn ang="0">
                  <a:pos x="60" y="57"/>
                </a:cxn>
                <a:cxn ang="0">
                  <a:pos x="60" y="57"/>
                </a:cxn>
                <a:cxn ang="0">
                  <a:pos x="61" y="57"/>
                </a:cxn>
                <a:cxn ang="0">
                  <a:pos x="65" y="55"/>
                </a:cxn>
                <a:cxn ang="0">
                  <a:pos x="83" y="37"/>
                </a:cxn>
                <a:cxn ang="0">
                  <a:pos x="83" y="29"/>
                </a:cxn>
                <a:cxn ang="0">
                  <a:pos x="83" y="29"/>
                </a:cxn>
                <a:cxn ang="0">
                  <a:pos x="74" y="29"/>
                </a:cxn>
                <a:cxn ang="0">
                  <a:pos x="66" y="36"/>
                </a:cxn>
                <a:cxn ang="0">
                  <a:pos x="66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3" y="42"/>
                </a:cxn>
                <a:cxn ang="0">
                  <a:pos x="120" y="54"/>
                </a:cxn>
                <a:cxn ang="0">
                  <a:pos x="108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10"/>
                    <a:pt x="45" y="3"/>
                    <a:pt x="54" y="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6"/>
                    <a:pt x="40" y="26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5"/>
                    <a:pt x="38" y="37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7"/>
                    <a:pt x="60" y="57"/>
                    <a:pt x="61" y="57"/>
                  </a:cubicBezTo>
                  <a:cubicBezTo>
                    <a:pt x="62" y="57"/>
                    <a:pt x="64" y="56"/>
                    <a:pt x="65" y="5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5"/>
                    <a:pt x="85" y="31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0" y="26"/>
                    <a:pt x="76" y="26"/>
                    <a:pt x="74" y="29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3"/>
                    <a:pt x="83" y="10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3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5" y="67"/>
                    <a:pt x="108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4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Group 124">
            <a:extLst>
              <a:ext uri="{FF2B5EF4-FFF2-40B4-BE49-F238E27FC236}">
                <a16:creationId xmlns:a16="http://schemas.microsoft.com/office/drawing/2014/main" xmlns="" id="{E6725B20-6622-4531-A40B-A92DC333E462}"/>
              </a:ext>
            </a:extLst>
          </p:cNvPr>
          <p:cNvGrpSpPr/>
          <p:nvPr/>
        </p:nvGrpSpPr>
        <p:grpSpPr>
          <a:xfrm>
            <a:off x="7348965" y="3129726"/>
            <a:ext cx="833399" cy="833399"/>
            <a:chOff x="5482794" y="2694628"/>
            <a:chExt cx="601300" cy="601300"/>
          </a:xfrm>
        </p:grpSpPr>
        <p:sp>
          <p:nvSpPr>
            <p:cNvPr id="137" name="Oval 125">
              <a:extLst>
                <a:ext uri="{FF2B5EF4-FFF2-40B4-BE49-F238E27FC236}">
                  <a16:creationId xmlns:a16="http://schemas.microsoft.com/office/drawing/2014/main" xmlns="" id="{D0BAD025-169C-4B2F-B51E-1C6439B81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2794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Oval 126">
              <a:extLst>
                <a:ext uri="{FF2B5EF4-FFF2-40B4-BE49-F238E27FC236}">
                  <a16:creationId xmlns:a16="http://schemas.microsoft.com/office/drawing/2014/main" xmlns="" id="{93F028F9-F951-45A6-A93B-76F5851D4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313" y="2740611"/>
              <a:ext cx="505801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127">
              <a:extLst>
                <a:ext uri="{FF2B5EF4-FFF2-40B4-BE49-F238E27FC236}">
                  <a16:creationId xmlns:a16="http://schemas.microsoft.com/office/drawing/2014/main" xmlns="" id="{D06B960A-993E-4F67-99EF-DF7C94D22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054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60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2" y="42"/>
                </a:cxn>
                <a:cxn ang="0">
                  <a:pos x="120" y="54"/>
                </a:cxn>
                <a:cxn ang="0">
                  <a:pos x="107" y="67"/>
                </a:cxn>
                <a:cxn ang="0">
                  <a:pos x="66" y="67"/>
                </a:cxn>
                <a:cxn ang="0">
                  <a:pos x="66" y="37"/>
                </a:cxn>
                <a:cxn ang="0">
                  <a:pos x="74" y="45"/>
                </a:cxn>
                <a:cxn ang="0">
                  <a:pos x="82" y="45"/>
                </a:cxn>
                <a:cxn ang="0">
                  <a:pos x="82" y="45"/>
                </a:cxn>
                <a:cxn ang="0">
                  <a:pos x="82" y="37"/>
                </a:cxn>
                <a:cxn ang="0">
                  <a:pos x="64" y="19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56" y="19"/>
                </a:cxn>
                <a:cxn ang="0">
                  <a:pos x="38" y="37"/>
                </a:cxn>
                <a:cxn ang="0">
                  <a:pos x="38" y="45"/>
                </a:cxn>
                <a:cxn ang="0">
                  <a:pos x="38" y="45"/>
                </a:cxn>
                <a:cxn ang="0">
                  <a:pos x="46" y="45"/>
                </a:cxn>
                <a:cxn ang="0">
                  <a:pos x="54" y="37"/>
                </a:cxn>
                <a:cxn ang="0">
                  <a:pos x="54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8"/>
                    <a:pt x="48" y="0"/>
                    <a:pt x="60" y="0"/>
                  </a:cubicBezTo>
                  <a:cubicBezTo>
                    <a:pt x="72" y="0"/>
                    <a:pt x="82" y="8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2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4" y="67"/>
                    <a:pt x="10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7"/>
                    <a:pt x="80" y="47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5" y="43"/>
                    <a:pt x="85" y="39"/>
                    <a:pt x="82" y="37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8"/>
                    <a:pt x="62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7"/>
                    <a:pt x="57" y="18"/>
                    <a:pt x="56" y="19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6" y="39"/>
                    <a:pt x="36" y="43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7"/>
                    <a:pt x="44" y="47"/>
                    <a:pt x="46" y="45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3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Group 128">
            <a:extLst>
              <a:ext uri="{FF2B5EF4-FFF2-40B4-BE49-F238E27FC236}">
                <a16:creationId xmlns:a16="http://schemas.microsoft.com/office/drawing/2014/main" xmlns="" id="{557EF37C-E75E-4942-BF1C-C1E180780711}"/>
              </a:ext>
            </a:extLst>
          </p:cNvPr>
          <p:cNvGrpSpPr/>
          <p:nvPr/>
        </p:nvGrpSpPr>
        <p:grpSpPr>
          <a:xfrm>
            <a:off x="4588939" y="2271817"/>
            <a:ext cx="602991" cy="593185"/>
            <a:chOff x="3491427" y="2075644"/>
            <a:chExt cx="435060" cy="427985"/>
          </a:xfrm>
        </p:grpSpPr>
        <p:sp>
          <p:nvSpPr>
            <p:cNvPr id="134" name="Oval 129">
              <a:extLst>
                <a:ext uri="{FF2B5EF4-FFF2-40B4-BE49-F238E27FC236}">
                  <a16:creationId xmlns:a16="http://schemas.microsoft.com/office/drawing/2014/main" xmlns="" id="{3E2836B2-4497-4999-9B6F-07E95B6D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2075644"/>
              <a:ext cx="435060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Oval 130">
              <a:extLst>
                <a:ext uri="{FF2B5EF4-FFF2-40B4-BE49-F238E27FC236}">
                  <a16:creationId xmlns:a16="http://schemas.microsoft.com/office/drawing/2014/main" xmlns="" id="{783709E9-9F3E-4C54-81F7-4DD72326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2125163"/>
              <a:ext cx="325410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131">
              <a:extLst>
                <a:ext uri="{FF2B5EF4-FFF2-40B4-BE49-F238E27FC236}">
                  <a16:creationId xmlns:a16="http://schemas.microsoft.com/office/drawing/2014/main" xmlns="" id="{5CEC23E2-A760-4B41-803D-94CA9CDAF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596" y="2202978"/>
              <a:ext cx="116724" cy="169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7" y="0"/>
                </a:cxn>
                <a:cxn ang="0">
                  <a:pos x="40" y="0"/>
                </a:cxn>
                <a:cxn ang="0">
                  <a:pos x="39" y="57"/>
                </a:cxn>
                <a:cxn ang="0">
                  <a:pos x="3" y="57"/>
                </a:cxn>
                <a:cxn ang="0">
                  <a:pos x="0" y="57"/>
                </a:cxn>
                <a:cxn ang="0">
                  <a:pos x="22" y="49"/>
                </a:cxn>
                <a:cxn ang="0">
                  <a:pos x="33" y="46"/>
                </a:cxn>
                <a:cxn ang="0">
                  <a:pos x="33" y="49"/>
                </a:cxn>
                <a:cxn ang="0">
                  <a:pos x="7" y="49"/>
                </a:cxn>
                <a:cxn ang="0">
                  <a:pos x="19" y="39"/>
                </a:cxn>
                <a:cxn ang="0">
                  <a:pos x="19" y="49"/>
                </a:cxn>
                <a:cxn ang="0">
                  <a:pos x="33" y="43"/>
                </a:cxn>
                <a:cxn ang="0">
                  <a:pos x="22" y="39"/>
                </a:cxn>
                <a:cxn ang="0">
                  <a:pos x="33" y="39"/>
                </a:cxn>
                <a:cxn ang="0">
                  <a:pos x="33" y="43"/>
                </a:cxn>
                <a:cxn ang="0">
                  <a:pos x="7" y="36"/>
                </a:cxn>
                <a:cxn ang="0">
                  <a:pos x="33" y="33"/>
                </a:cxn>
                <a:cxn ang="0">
                  <a:pos x="33" y="36"/>
                </a:cxn>
                <a:cxn ang="0">
                  <a:pos x="33" y="30"/>
                </a:cxn>
                <a:cxn ang="0">
                  <a:pos x="7" y="26"/>
                </a:cxn>
                <a:cxn ang="0">
                  <a:pos x="33" y="26"/>
                </a:cxn>
                <a:cxn ang="0">
                  <a:pos x="33" y="30"/>
                </a:cxn>
                <a:cxn ang="0">
                  <a:pos x="7" y="23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3" y="7"/>
                </a:cxn>
                <a:cxn ang="0">
                  <a:pos x="7" y="15"/>
                </a:cxn>
                <a:cxn ang="0">
                  <a:pos x="37" y="53"/>
                </a:cxn>
                <a:cxn ang="0">
                  <a:pos x="3" y="4"/>
                </a:cxn>
                <a:cxn ang="0">
                  <a:pos x="37" y="53"/>
                </a:cxn>
              </a:cxnLst>
              <a:rect l="0" t="0" r="r" b="b"/>
              <a:pathLst>
                <a:path w="40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33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9"/>
                    <a:pt x="33" y="49"/>
                    <a:pt x="33" y="49"/>
                  </a:cubicBezTo>
                  <a:close/>
                  <a:moveTo>
                    <a:pt x="19" y="49"/>
                  </a:moveTo>
                  <a:cubicBezTo>
                    <a:pt x="15" y="49"/>
                    <a:pt x="11" y="49"/>
                    <a:pt x="7" y="49"/>
                  </a:cubicBezTo>
                  <a:cubicBezTo>
                    <a:pt x="7" y="46"/>
                    <a:pt x="7" y="43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3"/>
                    <a:pt x="19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lose/>
                  <a:moveTo>
                    <a:pt x="33" y="43"/>
                  </a:moveTo>
                  <a:cubicBezTo>
                    <a:pt x="30" y="43"/>
                    <a:pt x="26" y="43"/>
                    <a:pt x="22" y="43"/>
                  </a:cubicBezTo>
                  <a:cubicBezTo>
                    <a:pt x="22" y="42"/>
                    <a:pt x="22" y="40"/>
                    <a:pt x="22" y="39"/>
                  </a:cubicBezTo>
                  <a:cubicBezTo>
                    <a:pt x="26" y="39"/>
                    <a:pt x="30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2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lose/>
                  <a:moveTo>
                    <a:pt x="33" y="36"/>
                  </a:moveTo>
                  <a:cubicBezTo>
                    <a:pt x="25" y="36"/>
                    <a:pt x="16" y="36"/>
                    <a:pt x="7" y="36"/>
                  </a:cubicBezTo>
                  <a:cubicBezTo>
                    <a:pt x="7" y="35"/>
                    <a:pt x="7" y="34"/>
                    <a:pt x="7" y="33"/>
                  </a:cubicBezTo>
                  <a:cubicBezTo>
                    <a:pt x="16" y="33"/>
                    <a:pt x="25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0"/>
                  </a:moveTo>
                  <a:cubicBezTo>
                    <a:pt x="25" y="30"/>
                    <a:pt x="16" y="30"/>
                    <a:pt x="7" y="30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7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132">
            <a:extLst>
              <a:ext uri="{FF2B5EF4-FFF2-40B4-BE49-F238E27FC236}">
                <a16:creationId xmlns:a16="http://schemas.microsoft.com/office/drawing/2014/main" xmlns="" id="{D351FA44-C85C-4F11-A7DB-BB5AD1152E55}"/>
              </a:ext>
            </a:extLst>
          </p:cNvPr>
          <p:cNvGrpSpPr/>
          <p:nvPr/>
        </p:nvGrpSpPr>
        <p:grpSpPr>
          <a:xfrm>
            <a:off x="6981286" y="2271817"/>
            <a:ext cx="598087" cy="593185"/>
            <a:chOff x="5217513" y="2075644"/>
            <a:chExt cx="431521" cy="427985"/>
          </a:xfrm>
        </p:grpSpPr>
        <p:sp>
          <p:nvSpPr>
            <p:cNvPr id="131" name="Oval 133">
              <a:extLst>
                <a:ext uri="{FF2B5EF4-FFF2-40B4-BE49-F238E27FC236}">
                  <a16:creationId xmlns:a16="http://schemas.microsoft.com/office/drawing/2014/main" xmlns="" id="{2329DDBC-2A22-484B-9E34-9FA06210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2075644"/>
              <a:ext cx="431521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Oval 134">
              <a:extLst>
                <a:ext uri="{FF2B5EF4-FFF2-40B4-BE49-F238E27FC236}">
                  <a16:creationId xmlns:a16="http://schemas.microsoft.com/office/drawing/2014/main" xmlns="" id="{5B128227-C203-420A-8EE1-12868502D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2125163"/>
              <a:ext cx="328948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35">
              <a:extLst>
                <a:ext uri="{FF2B5EF4-FFF2-40B4-BE49-F238E27FC236}">
                  <a16:creationId xmlns:a16="http://schemas.microsoft.com/office/drawing/2014/main" xmlns="" id="{B1E5CC1D-EDF1-4342-B68B-92A33C70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847" y="2227736"/>
              <a:ext cx="180391" cy="123798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5" y="0"/>
                </a:cxn>
                <a:cxn ang="0">
                  <a:pos x="46" y="1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0" y="39"/>
                </a:cxn>
                <a:cxn ang="0">
                  <a:pos x="59" y="41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" y="8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47" y="6"/>
                </a:cxn>
                <a:cxn ang="0">
                  <a:pos x="46" y="8"/>
                </a:cxn>
                <a:cxn ang="0">
                  <a:pos x="55" y="9"/>
                </a:cxn>
                <a:cxn ang="0">
                  <a:pos x="56" y="7"/>
                </a:cxn>
                <a:cxn ang="0">
                  <a:pos x="55" y="6"/>
                </a:cxn>
                <a:cxn ang="0">
                  <a:pos x="48" y="22"/>
                </a:cxn>
                <a:cxn ang="0">
                  <a:pos x="13" y="22"/>
                </a:cxn>
                <a:cxn ang="0">
                  <a:pos x="31" y="5"/>
                </a:cxn>
                <a:cxn ang="0">
                  <a:pos x="44" y="22"/>
                </a:cxn>
                <a:cxn ang="0">
                  <a:pos x="17" y="22"/>
                </a:cxn>
                <a:cxn ang="0">
                  <a:pos x="31" y="8"/>
                </a:cxn>
                <a:cxn ang="0">
                  <a:pos x="40" y="22"/>
                </a:cxn>
                <a:cxn ang="0">
                  <a:pos x="21" y="22"/>
                </a:cxn>
                <a:cxn ang="0">
                  <a:pos x="31" y="12"/>
                </a:cxn>
                <a:cxn ang="0">
                  <a:pos x="36" y="17"/>
                </a:cxn>
                <a:cxn ang="0">
                  <a:pos x="24" y="23"/>
                </a:cxn>
                <a:cxn ang="0">
                  <a:pos x="23" y="22"/>
                </a:cxn>
                <a:cxn ang="0">
                  <a:pos x="31" y="14"/>
                </a:cxn>
              </a:cxnLst>
              <a:rect l="0" t="0" r="r" b="b"/>
              <a:pathLst>
                <a:path w="61" h="41">
                  <a:moveTo>
                    <a:pt x="59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0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lose/>
                  <a:moveTo>
                    <a:pt x="8" y="5"/>
                  </a:moveTo>
                  <a:cubicBezTo>
                    <a:pt x="6" y="5"/>
                    <a:pt x="5" y="6"/>
                    <a:pt x="5" y="8"/>
                  </a:cubicBezTo>
                  <a:cubicBezTo>
                    <a:pt x="5" y="9"/>
                    <a:pt x="6" y="10"/>
                    <a:pt x="8" y="10"/>
                  </a:cubicBezTo>
                  <a:cubicBezTo>
                    <a:pt x="9" y="10"/>
                    <a:pt x="10" y="9"/>
                    <a:pt x="10" y="8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55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6" y="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lose/>
                  <a:moveTo>
                    <a:pt x="31" y="5"/>
                  </a:moveTo>
                  <a:cubicBezTo>
                    <a:pt x="40" y="5"/>
                    <a:pt x="48" y="12"/>
                    <a:pt x="48" y="22"/>
                  </a:cubicBezTo>
                  <a:cubicBezTo>
                    <a:pt x="48" y="31"/>
                    <a:pt x="40" y="39"/>
                    <a:pt x="31" y="39"/>
                  </a:cubicBezTo>
                  <a:cubicBezTo>
                    <a:pt x="21" y="39"/>
                    <a:pt x="13" y="31"/>
                    <a:pt x="13" y="22"/>
                  </a:cubicBezTo>
                  <a:cubicBezTo>
                    <a:pt x="13" y="12"/>
                    <a:pt x="2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2"/>
                  </a:cubicBezTo>
                  <a:cubicBezTo>
                    <a:pt x="44" y="29"/>
                    <a:pt x="38" y="35"/>
                    <a:pt x="31" y="35"/>
                  </a:cubicBezTo>
                  <a:cubicBezTo>
                    <a:pt x="23" y="35"/>
                    <a:pt x="17" y="29"/>
                    <a:pt x="17" y="22"/>
                  </a:cubicBezTo>
                  <a:cubicBezTo>
                    <a:pt x="17" y="14"/>
                    <a:pt x="23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lose/>
                  <a:moveTo>
                    <a:pt x="31" y="12"/>
                  </a:moveTo>
                  <a:cubicBezTo>
                    <a:pt x="36" y="12"/>
                    <a:pt x="40" y="16"/>
                    <a:pt x="40" y="22"/>
                  </a:cubicBezTo>
                  <a:cubicBezTo>
                    <a:pt x="40" y="27"/>
                    <a:pt x="36" y="32"/>
                    <a:pt x="31" y="32"/>
                  </a:cubicBezTo>
                  <a:cubicBezTo>
                    <a:pt x="25" y="32"/>
                    <a:pt x="21" y="27"/>
                    <a:pt x="21" y="22"/>
                  </a:cubicBezTo>
                  <a:cubicBezTo>
                    <a:pt x="21" y="16"/>
                    <a:pt x="25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4"/>
                  </a:moveTo>
                  <a:cubicBezTo>
                    <a:pt x="33" y="14"/>
                    <a:pt x="35" y="16"/>
                    <a:pt x="36" y="17"/>
                  </a:cubicBezTo>
                  <a:cubicBezTo>
                    <a:pt x="35" y="16"/>
                    <a:pt x="33" y="16"/>
                    <a:pt x="32" y="16"/>
                  </a:cubicBezTo>
                  <a:cubicBezTo>
                    <a:pt x="28" y="16"/>
                    <a:pt x="24" y="19"/>
                    <a:pt x="24" y="23"/>
                  </a:cubicBezTo>
                  <a:cubicBezTo>
                    <a:pt x="24" y="25"/>
                    <a:pt x="25" y="26"/>
                    <a:pt x="25" y="27"/>
                  </a:cubicBezTo>
                  <a:cubicBezTo>
                    <a:pt x="24" y="26"/>
                    <a:pt x="23" y="24"/>
                    <a:pt x="23" y="22"/>
                  </a:cubicBezTo>
                  <a:cubicBezTo>
                    <a:pt x="23" y="18"/>
                    <a:pt x="26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Group 136">
            <a:extLst>
              <a:ext uri="{FF2B5EF4-FFF2-40B4-BE49-F238E27FC236}">
                <a16:creationId xmlns:a16="http://schemas.microsoft.com/office/drawing/2014/main" xmlns="" id="{5C16582A-05EF-4854-8115-40004D9575C0}"/>
              </a:ext>
            </a:extLst>
          </p:cNvPr>
          <p:cNvGrpSpPr/>
          <p:nvPr/>
        </p:nvGrpSpPr>
        <p:grpSpPr>
          <a:xfrm>
            <a:off x="6981286" y="4227850"/>
            <a:ext cx="598087" cy="598087"/>
            <a:chOff x="5217513" y="3486929"/>
            <a:chExt cx="431521" cy="431521"/>
          </a:xfrm>
        </p:grpSpPr>
        <p:sp>
          <p:nvSpPr>
            <p:cNvPr id="128" name="Oval 137">
              <a:extLst>
                <a:ext uri="{FF2B5EF4-FFF2-40B4-BE49-F238E27FC236}">
                  <a16:creationId xmlns:a16="http://schemas.microsoft.com/office/drawing/2014/main" xmlns="" id="{A947798D-A87C-4378-9F03-0A47FAA8C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3486929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Oval 138">
              <a:extLst>
                <a:ext uri="{FF2B5EF4-FFF2-40B4-BE49-F238E27FC236}">
                  <a16:creationId xmlns:a16="http://schemas.microsoft.com/office/drawing/2014/main" xmlns="" id="{07B9571B-2AE6-48C6-AA45-F5A1F5A17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3539986"/>
              <a:ext cx="328948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39">
              <a:extLst>
                <a:ext uri="{FF2B5EF4-FFF2-40B4-BE49-F238E27FC236}">
                  <a16:creationId xmlns:a16="http://schemas.microsoft.com/office/drawing/2014/main" xmlns="" id="{38B495D2-CF95-451F-A09D-779A6CCEE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995" y="3642559"/>
              <a:ext cx="152095" cy="123798"/>
            </a:xfrm>
            <a:custGeom>
              <a:avLst/>
              <a:gdLst/>
              <a:ahLst/>
              <a:cxnLst>
                <a:cxn ang="0">
                  <a:pos x="3" y="32"/>
                </a:cxn>
                <a:cxn ang="0">
                  <a:pos x="0" y="2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48" y="0"/>
                </a:cxn>
                <a:cxn ang="0">
                  <a:pos x="51" y="3"/>
                </a:cxn>
                <a:cxn ang="0">
                  <a:pos x="51" y="29"/>
                </a:cxn>
                <a:cxn ang="0">
                  <a:pos x="48" y="32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8" y="6"/>
                </a:cxn>
                <a:cxn ang="0">
                  <a:pos x="38" y="16"/>
                </a:cxn>
                <a:cxn ang="0">
                  <a:pos x="18" y="26"/>
                </a:cxn>
                <a:cxn ang="0">
                  <a:pos x="18" y="6"/>
                </a:cxn>
                <a:cxn ang="0">
                  <a:pos x="51" y="39"/>
                </a:cxn>
                <a:cxn ang="0">
                  <a:pos x="29" y="39"/>
                </a:cxn>
                <a:cxn ang="0">
                  <a:pos x="25" y="42"/>
                </a:cxn>
                <a:cxn ang="0">
                  <a:pos x="22" y="39"/>
                </a:cxn>
                <a:cxn ang="0">
                  <a:pos x="0" y="39"/>
                </a:cxn>
                <a:cxn ang="0">
                  <a:pos x="0" y="37"/>
                </a:cxn>
                <a:cxn ang="0">
                  <a:pos x="22" y="37"/>
                </a:cxn>
                <a:cxn ang="0">
                  <a:pos x="25" y="34"/>
                </a:cxn>
                <a:cxn ang="0">
                  <a:pos x="29" y="37"/>
                </a:cxn>
                <a:cxn ang="0">
                  <a:pos x="51" y="37"/>
                </a:cxn>
                <a:cxn ang="0">
                  <a:pos x="51" y="39"/>
                </a:cxn>
              </a:cxnLst>
              <a:rect l="0" t="0" r="r" b="b"/>
              <a:pathLst>
                <a:path w="51" h="42">
                  <a:moveTo>
                    <a:pt x="3" y="32"/>
                  </a:moveTo>
                  <a:cubicBezTo>
                    <a:pt x="1" y="32"/>
                    <a:pt x="0" y="31"/>
                    <a:pt x="0" y="29"/>
                  </a:cubicBezTo>
                  <a:cubicBezTo>
                    <a:pt x="0" y="20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3"/>
                  </a:cubicBezTo>
                  <a:cubicBezTo>
                    <a:pt x="51" y="11"/>
                    <a:pt x="51" y="20"/>
                    <a:pt x="51" y="29"/>
                  </a:cubicBezTo>
                  <a:cubicBezTo>
                    <a:pt x="51" y="31"/>
                    <a:pt x="50" y="32"/>
                    <a:pt x="48" y="32"/>
                  </a:cubicBezTo>
                  <a:cubicBezTo>
                    <a:pt x="26" y="32"/>
                    <a:pt x="2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18" y="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51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7" y="42"/>
                    <a:pt x="25" y="42"/>
                  </a:cubicBezTo>
                  <a:cubicBezTo>
                    <a:pt x="24" y="42"/>
                    <a:pt x="22" y="41"/>
                    <a:pt x="22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4" y="34"/>
                    <a:pt x="25" y="34"/>
                  </a:cubicBezTo>
                  <a:cubicBezTo>
                    <a:pt x="27" y="34"/>
                    <a:pt x="29" y="35"/>
                    <a:pt x="29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9"/>
                    <a:pt x="51" y="39"/>
                    <a:pt x="51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Group 140">
            <a:extLst>
              <a:ext uri="{FF2B5EF4-FFF2-40B4-BE49-F238E27FC236}">
                <a16:creationId xmlns:a16="http://schemas.microsoft.com/office/drawing/2014/main" xmlns="" id="{4CE5D0CA-24D8-45ED-8F7D-74BA57DD50B5}"/>
              </a:ext>
            </a:extLst>
          </p:cNvPr>
          <p:cNvGrpSpPr/>
          <p:nvPr/>
        </p:nvGrpSpPr>
        <p:grpSpPr>
          <a:xfrm>
            <a:off x="4588939" y="4227850"/>
            <a:ext cx="602991" cy="598087"/>
            <a:chOff x="3491427" y="3486929"/>
            <a:chExt cx="435060" cy="431521"/>
          </a:xfrm>
        </p:grpSpPr>
        <p:sp>
          <p:nvSpPr>
            <p:cNvPr id="125" name="Oval 141">
              <a:extLst>
                <a:ext uri="{FF2B5EF4-FFF2-40B4-BE49-F238E27FC236}">
                  <a16:creationId xmlns:a16="http://schemas.microsoft.com/office/drawing/2014/main" xmlns="" id="{B1EA0FA9-9439-4768-94FC-6162E848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3486929"/>
              <a:ext cx="435060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Oval 142">
              <a:extLst>
                <a:ext uri="{FF2B5EF4-FFF2-40B4-BE49-F238E27FC236}">
                  <a16:creationId xmlns:a16="http://schemas.microsoft.com/office/drawing/2014/main" xmlns="" id="{667F2D5F-D56D-4F39-9527-C89B9F20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3539986"/>
              <a:ext cx="325410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43">
              <a:extLst>
                <a:ext uri="{FF2B5EF4-FFF2-40B4-BE49-F238E27FC236}">
                  <a16:creationId xmlns:a16="http://schemas.microsoft.com/office/drawing/2014/main" xmlns="" id="{420E7F51-3ED9-4A61-B14A-FC1003892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984" y="3621337"/>
              <a:ext cx="137946" cy="16624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2" y="19"/>
                </a:cxn>
                <a:cxn ang="0">
                  <a:pos x="23" y="37"/>
                </a:cxn>
                <a:cxn ang="0">
                  <a:pos x="4" y="19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8"/>
                </a:cxn>
                <a:cxn ang="0">
                  <a:pos x="34" y="19"/>
                </a:cxn>
                <a:cxn ang="0">
                  <a:pos x="23" y="29"/>
                </a:cxn>
                <a:cxn ang="0">
                  <a:pos x="12" y="19"/>
                </a:cxn>
                <a:cxn ang="0">
                  <a:pos x="23" y="8"/>
                </a:cxn>
                <a:cxn ang="0">
                  <a:pos x="23" y="8"/>
                </a:cxn>
                <a:cxn ang="0">
                  <a:pos x="23" y="11"/>
                </a:cxn>
                <a:cxn ang="0">
                  <a:pos x="28" y="14"/>
                </a:cxn>
                <a:cxn ang="0">
                  <a:pos x="25" y="13"/>
                </a:cxn>
                <a:cxn ang="0">
                  <a:pos x="17" y="21"/>
                </a:cxn>
                <a:cxn ang="0">
                  <a:pos x="18" y="24"/>
                </a:cxn>
                <a:cxn ang="0">
                  <a:pos x="16" y="19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2"/>
                </a:cxn>
                <a:cxn ang="0">
                  <a:pos x="25" y="4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3" y="2"/>
                </a:cxn>
                <a:cxn ang="0">
                  <a:pos x="0" y="51"/>
                </a:cxn>
                <a:cxn ang="0">
                  <a:pos x="4" y="51"/>
                </a:cxn>
                <a:cxn ang="0">
                  <a:pos x="12" y="38"/>
                </a:cxn>
                <a:cxn ang="0">
                  <a:pos x="23" y="41"/>
                </a:cxn>
                <a:cxn ang="0">
                  <a:pos x="34" y="38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56"/>
                </a:cxn>
                <a:cxn ang="0">
                  <a:pos x="45" y="56"/>
                </a:cxn>
                <a:cxn ang="0">
                  <a:pos x="1" y="56"/>
                </a:cxn>
                <a:cxn ang="0">
                  <a:pos x="0" y="56"/>
                </a:cxn>
                <a:cxn ang="0">
                  <a:pos x="0" y="51"/>
                </a:cxn>
              </a:cxnLst>
              <a:rect l="0" t="0" r="r" b="b"/>
              <a:pathLst>
                <a:path w="46" h="56">
                  <a:moveTo>
                    <a:pt x="23" y="0"/>
                  </a:moveTo>
                  <a:cubicBezTo>
                    <a:pt x="33" y="0"/>
                    <a:pt x="42" y="8"/>
                    <a:pt x="42" y="19"/>
                  </a:cubicBezTo>
                  <a:cubicBezTo>
                    <a:pt x="42" y="29"/>
                    <a:pt x="33" y="37"/>
                    <a:pt x="23" y="37"/>
                  </a:cubicBezTo>
                  <a:cubicBezTo>
                    <a:pt x="13" y="37"/>
                    <a:pt x="4" y="29"/>
                    <a:pt x="4" y="19"/>
                  </a:cubicBezTo>
                  <a:cubicBezTo>
                    <a:pt x="4" y="8"/>
                    <a:pt x="1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8"/>
                  </a:moveTo>
                  <a:cubicBezTo>
                    <a:pt x="29" y="8"/>
                    <a:pt x="34" y="13"/>
                    <a:pt x="34" y="19"/>
                  </a:cubicBezTo>
                  <a:cubicBezTo>
                    <a:pt x="34" y="25"/>
                    <a:pt x="29" y="29"/>
                    <a:pt x="23" y="29"/>
                  </a:cubicBezTo>
                  <a:cubicBezTo>
                    <a:pt x="17" y="29"/>
                    <a:pt x="12" y="25"/>
                    <a:pt x="12" y="19"/>
                  </a:cubicBezTo>
                  <a:cubicBezTo>
                    <a:pt x="12" y="13"/>
                    <a:pt x="17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23" y="11"/>
                  </a:moveTo>
                  <a:cubicBezTo>
                    <a:pt x="25" y="11"/>
                    <a:pt x="27" y="12"/>
                    <a:pt x="28" y="14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7" y="23"/>
                    <a:pt x="16" y="21"/>
                    <a:pt x="16" y="19"/>
                  </a:cubicBezTo>
                  <a:cubicBezTo>
                    <a:pt x="16" y="15"/>
                    <a:pt x="19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23" y="2"/>
                  </a:moveTo>
                  <a:cubicBezTo>
                    <a:pt x="24" y="2"/>
                    <a:pt x="25" y="3"/>
                    <a:pt x="25" y="4"/>
                  </a:cubicBezTo>
                  <a:cubicBezTo>
                    <a:pt x="25" y="5"/>
                    <a:pt x="24" y="6"/>
                    <a:pt x="23" y="6"/>
                  </a:cubicBezTo>
                  <a:cubicBezTo>
                    <a:pt x="22" y="6"/>
                    <a:pt x="21" y="5"/>
                    <a:pt x="21" y="4"/>
                  </a:cubicBezTo>
                  <a:cubicBezTo>
                    <a:pt x="21" y="3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lose/>
                  <a:moveTo>
                    <a:pt x="0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40"/>
                    <a:pt x="19" y="41"/>
                    <a:pt x="23" y="41"/>
                  </a:cubicBezTo>
                  <a:cubicBezTo>
                    <a:pt x="27" y="41"/>
                    <a:pt x="31" y="40"/>
                    <a:pt x="34" y="38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Group 144">
            <a:extLst>
              <a:ext uri="{FF2B5EF4-FFF2-40B4-BE49-F238E27FC236}">
                <a16:creationId xmlns:a16="http://schemas.microsoft.com/office/drawing/2014/main" xmlns="" id="{D5C736DC-38DD-434B-AD85-0490E5686847}"/>
              </a:ext>
            </a:extLst>
          </p:cNvPr>
          <p:cNvGrpSpPr/>
          <p:nvPr/>
        </p:nvGrpSpPr>
        <p:grpSpPr>
          <a:xfrm>
            <a:off x="7466619" y="1413903"/>
            <a:ext cx="598087" cy="598087"/>
            <a:chOff x="5567683" y="1456658"/>
            <a:chExt cx="431521" cy="431521"/>
          </a:xfrm>
        </p:grpSpPr>
        <p:sp>
          <p:nvSpPr>
            <p:cNvPr id="122" name="Oval 145">
              <a:extLst>
                <a:ext uri="{FF2B5EF4-FFF2-40B4-BE49-F238E27FC236}">
                  <a16:creationId xmlns:a16="http://schemas.microsoft.com/office/drawing/2014/main" xmlns="" id="{2987097B-C720-4B6B-8DB7-A9B03C377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Oval 146">
              <a:extLst>
                <a:ext uri="{FF2B5EF4-FFF2-40B4-BE49-F238E27FC236}">
                  <a16:creationId xmlns:a16="http://schemas.microsoft.com/office/drawing/2014/main" xmlns="" id="{0FC37356-84DE-41DC-9F3C-634CF85F6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1506177"/>
              <a:ext cx="325410" cy="328947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47">
              <a:extLst>
                <a:ext uri="{FF2B5EF4-FFF2-40B4-BE49-F238E27FC236}">
                  <a16:creationId xmlns:a16="http://schemas.microsoft.com/office/drawing/2014/main" xmlns="" id="{17DCAEED-AA57-41C2-A182-947077FD5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017" y="1580456"/>
              <a:ext cx="173317" cy="176853"/>
            </a:xfrm>
            <a:custGeom>
              <a:avLst/>
              <a:gdLst/>
              <a:ahLst/>
              <a:cxnLst>
                <a:cxn ang="0">
                  <a:pos x="37" y="34"/>
                </a:cxn>
                <a:cxn ang="0">
                  <a:pos x="36" y="8"/>
                </a:cxn>
                <a:cxn ang="0">
                  <a:pos x="8" y="8"/>
                </a:cxn>
                <a:cxn ang="0">
                  <a:pos x="8" y="36"/>
                </a:cxn>
                <a:cxn ang="0">
                  <a:pos x="34" y="37"/>
                </a:cxn>
                <a:cxn ang="0">
                  <a:pos x="37" y="41"/>
                </a:cxn>
                <a:cxn ang="0">
                  <a:pos x="38" y="44"/>
                </a:cxn>
                <a:cxn ang="0">
                  <a:pos x="51" y="58"/>
                </a:cxn>
                <a:cxn ang="0">
                  <a:pos x="55" y="58"/>
                </a:cxn>
                <a:cxn ang="0">
                  <a:pos x="57" y="55"/>
                </a:cxn>
                <a:cxn ang="0">
                  <a:pos x="57" y="51"/>
                </a:cxn>
                <a:cxn ang="0">
                  <a:pos x="44" y="38"/>
                </a:cxn>
                <a:cxn ang="0">
                  <a:pos x="40" y="37"/>
                </a:cxn>
                <a:cxn ang="0">
                  <a:pos x="37" y="34"/>
                </a:cxn>
                <a:cxn ang="0">
                  <a:pos x="33" y="33"/>
                </a:cxn>
                <a:cxn ang="0">
                  <a:pos x="33" y="11"/>
                </a:cxn>
                <a:cxn ang="0">
                  <a:pos x="11" y="11"/>
                </a:cxn>
                <a:cxn ang="0">
                  <a:pos x="11" y="33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28" y="12"/>
                </a:cxn>
                <a:cxn ang="0">
                  <a:pos x="14" y="14"/>
                </a:cxn>
                <a:cxn ang="0">
                  <a:pos x="14" y="30"/>
                </a:cxn>
                <a:cxn ang="0">
                  <a:pos x="15" y="31"/>
                </a:cxn>
                <a:cxn ang="0">
                  <a:pos x="16" y="15"/>
                </a:cxn>
                <a:cxn ang="0">
                  <a:pos x="28" y="12"/>
                </a:cxn>
                <a:cxn ang="0">
                  <a:pos x="28" y="12"/>
                </a:cxn>
              </a:cxnLst>
              <a:rect l="0" t="0" r="r" b="b"/>
              <a:pathLst>
                <a:path w="59" h="59">
                  <a:moveTo>
                    <a:pt x="37" y="34"/>
                  </a:moveTo>
                  <a:cubicBezTo>
                    <a:pt x="44" y="27"/>
                    <a:pt x="43" y="15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ubicBezTo>
                    <a:pt x="15" y="43"/>
                    <a:pt x="27" y="44"/>
                    <a:pt x="34" y="37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7" y="43"/>
                    <a:pt x="38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4" y="59"/>
                    <a:pt x="55" y="58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9" y="54"/>
                    <a:pt x="59" y="52"/>
                    <a:pt x="57" y="51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7"/>
                    <a:pt x="42" y="37"/>
                    <a:pt x="40" y="37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3" y="33"/>
                  </a:moveTo>
                  <a:cubicBezTo>
                    <a:pt x="38" y="27"/>
                    <a:pt x="38" y="17"/>
                    <a:pt x="33" y="11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6" y="17"/>
                    <a:pt x="6" y="27"/>
                    <a:pt x="11" y="33"/>
                  </a:cubicBezTo>
                  <a:cubicBezTo>
                    <a:pt x="17" y="38"/>
                    <a:pt x="27" y="38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8" y="12"/>
                  </a:moveTo>
                  <a:cubicBezTo>
                    <a:pt x="23" y="9"/>
                    <a:pt x="17" y="10"/>
                    <a:pt x="14" y="14"/>
                  </a:cubicBezTo>
                  <a:cubicBezTo>
                    <a:pt x="9" y="18"/>
                    <a:pt x="9" y="26"/>
                    <a:pt x="14" y="30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1" y="26"/>
                    <a:pt x="12" y="20"/>
                    <a:pt x="16" y="15"/>
                  </a:cubicBezTo>
                  <a:cubicBezTo>
                    <a:pt x="19" y="12"/>
                    <a:pt x="24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Group 148">
            <a:extLst>
              <a:ext uri="{FF2B5EF4-FFF2-40B4-BE49-F238E27FC236}">
                <a16:creationId xmlns:a16="http://schemas.microsoft.com/office/drawing/2014/main" xmlns="" id="{A40296E1-A686-42D1-A5C4-015EEC797633}"/>
              </a:ext>
            </a:extLst>
          </p:cNvPr>
          <p:cNvGrpSpPr/>
          <p:nvPr/>
        </p:nvGrpSpPr>
        <p:grpSpPr>
          <a:xfrm>
            <a:off x="4108509" y="1413903"/>
            <a:ext cx="598087" cy="598087"/>
            <a:chOff x="3144795" y="1456658"/>
            <a:chExt cx="431521" cy="431521"/>
          </a:xfrm>
        </p:grpSpPr>
        <p:sp>
          <p:nvSpPr>
            <p:cNvPr id="119" name="Oval 149">
              <a:extLst>
                <a:ext uri="{FF2B5EF4-FFF2-40B4-BE49-F238E27FC236}">
                  <a16:creationId xmlns:a16="http://schemas.microsoft.com/office/drawing/2014/main" xmlns="" id="{9EE3B486-7CB1-421A-90D6-C44BD82A0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Oval 150">
              <a:extLst>
                <a:ext uri="{FF2B5EF4-FFF2-40B4-BE49-F238E27FC236}">
                  <a16:creationId xmlns:a16="http://schemas.microsoft.com/office/drawing/2014/main" xmlns="" id="{7872AEB8-C774-4BDD-B7B9-510F6BCCA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1506177"/>
              <a:ext cx="325410" cy="328947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51">
              <a:extLst>
                <a:ext uri="{FF2B5EF4-FFF2-40B4-BE49-F238E27FC236}">
                  <a16:creationId xmlns:a16="http://schemas.microsoft.com/office/drawing/2014/main" xmlns="" id="{500C19B2-C856-49E1-A490-DA9D79362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742" y="1576918"/>
              <a:ext cx="155631" cy="183927"/>
            </a:xfrm>
            <a:custGeom>
              <a:avLst/>
              <a:gdLst/>
              <a:ahLst/>
              <a:cxnLst>
                <a:cxn ang="0">
                  <a:pos x="34" y="54"/>
                </a:cxn>
                <a:cxn ang="0">
                  <a:pos x="35" y="56"/>
                </a:cxn>
                <a:cxn ang="0">
                  <a:pos x="19" y="57"/>
                </a:cxn>
                <a:cxn ang="0">
                  <a:pos x="18" y="55"/>
                </a:cxn>
                <a:cxn ang="0">
                  <a:pos x="19" y="54"/>
                </a:cxn>
                <a:cxn ang="0">
                  <a:pos x="32" y="61"/>
                </a:cxn>
                <a:cxn ang="0">
                  <a:pos x="23" y="62"/>
                </a:cxn>
                <a:cxn ang="0">
                  <a:pos x="21" y="59"/>
                </a:cxn>
                <a:cxn ang="0">
                  <a:pos x="26" y="14"/>
                </a:cxn>
                <a:cxn ang="0">
                  <a:pos x="33" y="52"/>
                </a:cxn>
                <a:cxn ang="0">
                  <a:pos x="12" y="28"/>
                </a:cxn>
                <a:cxn ang="0">
                  <a:pos x="26" y="14"/>
                </a:cxn>
                <a:cxn ang="0">
                  <a:pos x="29" y="17"/>
                </a:cxn>
                <a:cxn ang="0">
                  <a:pos x="32" y="19"/>
                </a:cxn>
                <a:cxn ang="0">
                  <a:pos x="29" y="18"/>
                </a:cxn>
                <a:cxn ang="0">
                  <a:pos x="20" y="22"/>
                </a:cxn>
                <a:cxn ang="0">
                  <a:pos x="16" y="29"/>
                </a:cxn>
                <a:cxn ang="0">
                  <a:pos x="16" y="34"/>
                </a:cxn>
                <a:cxn ang="0">
                  <a:pos x="15" y="31"/>
                </a:cxn>
                <a:cxn ang="0">
                  <a:pos x="15" y="25"/>
                </a:cxn>
                <a:cxn ang="0">
                  <a:pos x="19" y="20"/>
                </a:cxn>
                <a:cxn ang="0">
                  <a:pos x="26" y="17"/>
                </a:cxn>
                <a:cxn ang="0">
                  <a:pos x="28" y="17"/>
                </a:cxn>
                <a:cxn ang="0">
                  <a:pos x="28" y="0"/>
                </a:cxn>
                <a:cxn ang="0">
                  <a:pos x="26" y="10"/>
                </a:cxn>
                <a:cxn ang="0">
                  <a:pos x="25" y="0"/>
                </a:cxn>
                <a:cxn ang="0">
                  <a:pos x="47" y="9"/>
                </a:cxn>
                <a:cxn ang="0">
                  <a:pos x="38" y="13"/>
                </a:cxn>
                <a:cxn ang="0">
                  <a:pos x="13" y="42"/>
                </a:cxn>
                <a:cxn ang="0">
                  <a:pos x="6" y="45"/>
                </a:cxn>
                <a:cxn ang="0">
                  <a:pos x="13" y="42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9" y="7"/>
                </a:cxn>
                <a:cxn ang="0">
                  <a:pos x="44" y="47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53" y="29"/>
                </a:cxn>
                <a:cxn ang="0">
                  <a:pos x="45" y="29"/>
                </a:cxn>
                <a:cxn ang="0">
                  <a:pos x="53" y="2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8" y="29"/>
                </a:cxn>
              </a:cxnLst>
              <a:rect l="0" t="0" r="r" b="b"/>
              <a:pathLst>
                <a:path w="53" h="62">
                  <a:moveTo>
                    <a:pt x="19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4" y="57"/>
                    <a:pt x="34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lose/>
                  <a:moveTo>
                    <a:pt x="32" y="59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1" y="62"/>
                    <a:pt x="3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26" y="14"/>
                  </a:moveTo>
                  <a:cubicBezTo>
                    <a:pt x="34" y="14"/>
                    <a:pt x="40" y="21"/>
                    <a:pt x="40" y="28"/>
                  </a:cubicBezTo>
                  <a:cubicBezTo>
                    <a:pt x="40" y="37"/>
                    <a:pt x="33" y="39"/>
                    <a:pt x="33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39"/>
                    <a:pt x="12" y="37"/>
                    <a:pt x="12" y="28"/>
                  </a:cubicBezTo>
                  <a:cubicBezTo>
                    <a:pt x="12" y="21"/>
                    <a:pt x="19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28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1" y="18"/>
                    <a:pt x="32" y="18"/>
                    <a:pt x="34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7" y="18"/>
                    <a:pt x="26" y="19"/>
                  </a:cubicBezTo>
                  <a:cubicBezTo>
                    <a:pt x="23" y="19"/>
                    <a:pt x="22" y="20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7" y="26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3"/>
                    <a:pt x="16" y="34"/>
                  </a:cubicBezTo>
                  <a:cubicBezTo>
                    <a:pt x="16" y="33"/>
                    <a:pt x="15" y="33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8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3"/>
                    <a:pt x="16" y="22"/>
                    <a:pt x="18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1" y="18"/>
                    <a:pt x="23" y="17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4" y="7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9" y="14"/>
                    <a:pt x="38" y="13"/>
                  </a:cubicBezTo>
                  <a:cubicBezTo>
                    <a:pt x="44" y="7"/>
                    <a:pt x="44" y="7"/>
                    <a:pt x="44" y="7"/>
                  </a:cubicBezTo>
                  <a:close/>
                  <a:moveTo>
                    <a:pt x="13" y="42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lose/>
                  <a:moveTo>
                    <a:pt x="9" y="7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39" y="42"/>
                  </a:moveTo>
                  <a:cubicBezTo>
                    <a:pt x="44" y="47"/>
                    <a:pt x="44" y="47"/>
                    <a:pt x="44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1"/>
                    <a:pt x="40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53" y="25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7"/>
                    <a:pt x="45" y="26"/>
                    <a:pt x="45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8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7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Group 152">
            <a:extLst>
              <a:ext uri="{FF2B5EF4-FFF2-40B4-BE49-F238E27FC236}">
                <a16:creationId xmlns:a16="http://schemas.microsoft.com/office/drawing/2014/main" xmlns="" id="{158A5578-6678-456A-8F74-5418C92FA276}"/>
              </a:ext>
            </a:extLst>
          </p:cNvPr>
          <p:cNvGrpSpPr/>
          <p:nvPr/>
        </p:nvGrpSpPr>
        <p:grpSpPr>
          <a:xfrm>
            <a:off x="7466619" y="5080858"/>
            <a:ext cx="598087" cy="598087"/>
            <a:chOff x="5567683" y="4102377"/>
            <a:chExt cx="431521" cy="431521"/>
          </a:xfrm>
        </p:grpSpPr>
        <p:sp>
          <p:nvSpPr>
            <p:cNvPr id="114" name="Oval 153">
              <a:extLst>
                <a:ext uri="{FF2B5EF4-FFF2-40B4-BE49-F238E27FC236}">
                  <a16:creationId xmlns:a16="http://schemas.microsoft.com/office/drawing/2014/main" xmlns="" id="{044901C4-93F8-4A1D-89E1-365C4E770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Oval 154">
              <a:extLst>
                <a:ext uri="{FF2B5EF4-FFF2-40B4-BE49-F238E27FC236}">
                  <a16:creationId xmlns:a16="http://schemas.microsoft.com/office/drawing/2014/main" xmlns="" id="{CB63D39A-810B-4E3D-829B-239A07376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4155434"/>
              <a:ext cx="325410" cy="325409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" name="Group 155">
              <a:extLst>
                <a:ext uri="{FF2B5EF4-FFF2-40B4-BE49-F238E27FC236}">
                  <a16:creationId xmlns:a16="http://schemas.microsoft.com/office/drawing/2014/main" xmlns="" id="{969D15E7-2550-411E-AECE-2B941FB79FC9}"/>
                </a:ext>
              </a:extLst>
            </p:cNvPr>
            <p:cNvGrpSpPr/>
            <p:nvPr/>
          </p:nvGrpSpPr>
          <p:grpSpPr>
            <a:xfrm>
              <a:off x="5691479" y="4226175"/>
              <a:ext cx="183927" cy="183927"/>
              <a:chOff x="5691479" y="4226175"/>
              <a:chExt cx="183927" cy="183927"/>
            </a:xfrm>
            <a:solidFill>
              <a:schemeClr val="bg1"/>
            </a:solidFill>
          </p:grpSpPr>
          <p:sp>
            <p:nvSpPr>
              <p:cNvPr id="117" name="Freeform: Shape 156">
                <a:extLst>
                  <a:ext uri="{FF2B5EF4-FFF2-40B4-BE49-F238E27FC236}">
                    <a16:creationId xmlns:a16="http://schemas.microsoft.com/office/drawing/2014/main" xmlns="" id="{F271C3DD-CD5F-4446-A10F-121B100F1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684" y="4293378"/>
                <a:ext cx="102576" cy="106112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8" y="6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34" y="28"/>
                  </a:cxn>
                  <a:cxn ang="0">
                    <a:pos x="34" y="34"/>
                  </a:cxn>
                  <a:cxn ang="0">
                    <a:pos x="34" y="34"/>
                  </a:cxn>
                  <a:cxn ang="0">
                    <a:pos x="28" y="34"/>
                  </a:cxn>
                  <a:cxn ang="0">
                    <a:pos x="11" y="16"/>
                  </a:cxn>
                  <a:cxn ang="0">
                    <a:pos x="11" y="16"/>
                  </a:cxn>
                  <a:cxn ang="0">
                    <a:pos x="6" y="18"/>
                  </a:cxn>
                  <a:cxn ang="0">
                    <a:pos x="0" y="11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6" y="11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29" y="29"/>
                  </a:cxn>
                  <a:cxn ang="0">
                    <a:pos x="32" y="29"/>
                  </a:cxn>
                  <a:cxn ang="0">
                    <a:pos x="32" y="32"/>
                  </a:cxn>
                  <a:cxn ang="0">
                    <a:pos x="29" y="32"/>
                  </a:cxn>
                  <a:cxn ang="0">
                    <a:pos x="29" y="29"/>
                  </a:cxn>
                </a:cxnLst>
                <a:rect l="0" t="0" r="r" b="b"/>
                <a:pathLst>
                  <a:path w="35" h="35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9"/>
                      <a:pt x="35" y="32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2" y="35"/>
                      <a:pt x="30" y="35"/>
                      <a:pt x="28" y="3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  <a:moveTo>
                      <a:pt x="29" y="29"/>
                    </a:move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0"/>
                      <a:pt x="33" y="31"/>
                      <a:pt x="32" y="32"/>
                    </a:cubicBezTo>
                    <a:cubicBezTo>
                      <a:pt x="31" y="33"/>
                      <a:pt x="30" y="33"/>
                      <a:pt x="29" y="32"/>
                    </a:cubicBezTo>
                    <a:cubicBezTo>
                      <a:pt x="29" y="31"/>
                      <a:pt x="29" y="30"/>
                      <a:pt x="29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157">
                <a:extLst>
                  <a:ext uri="{FF2B5EF4-FFF2-40B4-BE49-F238E27FC236}">
                    <a16:creationId xmlns:a16="http://schemas.microsoft.com/office/drawing/2014/main" xmlns="" id="{03CA92C3-3B84-4F19-910B-9E56A9A54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1479" y="4226175"/>
                <a:ext cx="183927" cy="183927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7" y="8"/>
                  </a:cxn>
                  <a:cxn ang="0">
                    <a:pos x="43" y="11"/>
                  </a:cxn>
                  <a:cxn ang="0">
                    <a:pos x="50" y="6"/>
                  </a:cxn>
                  <a:cxn ang="0">
                    <a:pos x="56" y="12"/>
                  </a:cxn>
                  <a:cxn ang="0">
                    <a:pos x="52" y="19"/>
                  </a:cxn>
                  <a:cxn ang="0">
                    <a:pos x="54" y="25"/>
                  </a:cxn>
                  <a:cxn ang="0">
                    <a:pos x="62" y="27"/>
                  </a:cxn>
                  <a:cxn ang="0">
                    <a:pos x="62" y="36"/>
                  </a:cxn>
                  <a:cxn ang="0">
                    <a:pos x="54" y="37"/>
                  </a:cxn>
                  <a:cxn ang="0">
                    <a:pos x="52" y="41"/>
                  </a:cxn>
                  <a:cxn ang="0">
                    <a:pos x="47" y="36"/>
                  </a:cxn>
                  <a:cxn ang="0">
                    <a:pos x="48" y="34"/>
                  </a:cxn>
                  <a:cxn ang="0">
                    <a:pos x="33" y="15"/>
                  </a:cxn>
                  <a:cxn ang="0">
                    <a:pos x="15" y="29"/>
                  </a:cxn>
                  <a:cxn ang="0">
                    <a:pos x="29" y="48"/>
                  </a:cxn>
                  <a:cxn ang="0">
                    <a:pos x="37" y="47"/>
                  </a:cxn>
                  <a:cxn ang="0">
                    <a:pos x="42" y="52"/>
                  </a:cxn>
                  <a:cxn ang="0">
                    <a:pos x="37" y="54"/>
                  </a:cxn>
                  <a:cxn ang="0">
                    <a:pos x="36" y="62"/>
                  </a:cxn>
                  <a:cxn ang="0">
                    <a:pos x="27" y="62"/>
                  </a:cxn>
                  <a:cxn ang="0">
                    <a:pos x="25" y="54"/>
                  </a:cxn>
                  <a:cxn ang="0">
                    <a:pos x="19" y="52"/>
                  </a:cxn>
                  <a:cxn ang="0">
                    <a:pos x="12" y="56"/>
                  </a:cxn>
                  <a:cxn ang="0">
                    <a:pos x="6" y="50"/>
                  </a:cxn>
                  <a:cxn ang="0">
                    <a:pos x="11" y="43"/>
                  </a:cxn>
                  <a:cxn ang="0">
                    <a:pos x="8" y="37"/>
                  </a:cxn>
                  <a:cxn ang="0">
                    <a:pos x="0" y="36"/>
                  </a:cxn>
                  <a:cxn ang="0">
                    <a:pos x="0" y="27"/>
                  </a:cxn>
                  <a:cxn ang="0">
                    <a:pos x="8" y="25"/>
                  </a:cxn>
                  <a:cxn ang="0">
                    <a:pos x="11" y="19"/>
                  </a:cxn>
                  <a:cxn ang="0">
                    <a:pos x="6" y="12"/>
                  </a:cxn>
                  <a:cxn ang="0">
                    <a:pos x="12" y="6"/>
                  </a:cxn>
                  <a:cxn ang="0">
                    <a:pos x="19" y="11"/>
                  </a:cxn>
                  <a:cxn ang="0">
                    <a:pos x="25" y="8"/>
                  </a:cxn>
                  <a:cxn ang="0">
                    <a:pos x="27" y="0"/>
                  </a:cxn>
                  <a:cxn ang="0">
                    <a:pos x="36" y="0"/>
                  </a:cxn>
                </a:cxnLst>
                <a:rect l="0" t="0" r="r" b="b"/>
                <a:pathLst>
                  <a:path w="62" h="62">
                    <a:moveTo>
                      <a:pt x="36" y="0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5"/>
                      <a:pt x="48" y="34"/>
                      <a:pt x="48" y="34"/>
                    </a:cubicBezTo>
                    <a:cubicBezTo>
                      <a:pt x="49" y="24"/>
                      <a:pt x="43" y="16"/>
                      <a:pt x="33" y="15"/>
                    </a:cubicBezTo>
                    <a:cubicBezTo>
                      <a:pt x="24" y="13"/>
                      <a:pt x="16" y="20"/>
                      <a:pt x="15" y="29"/>
                    </a:cubicBezTo>
                    <a:cubicBezTo>
                      <a:pt x="13" y="38"/>
                      <a:pt x="20" y="47"/>
                      <a:pt x="29" y="48"/>
                    </a:cubicBezTo>
                    <a:cubicBezTo>
                      <a:pt x="32" y="48"/>
                      <a:pt x="34" y="48"/>
                      <a:pt x="37" y="47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2" name="Group 158">
            <a:extLst>
              <a:ext uri="{FF2B5EF4-FFF2-40B4-BE49-F238E27FC236}">
                <a16:creationId xmlns:a16="http://schemas.microsoft.com/office/drawing/2014/main" xmlns="" id="{8FE58F1A-840E-48BF-AEDF-DCC432A5EA12}"/>
              </a:ext>
            </a:extLst>
          </p:cNvPr>
          <p:cNvGrpSpPr/>
          <p:nvPr/>
        </p:nvGrpSpPr>
        <p:grpSpPr>
          <a:xfrm>
            <a:off x="4108509" y="5080858"/>
            <a:ext cx="598087" cy="598087"/>
            <a:chOff x="3144795" y="4102377"/>
            <a:chExt cx="431521" cy="431521"/>
          </a:xfrm>
        </p:grpSpPr>
        <p:sp>
          <p:nvSpPr>
            <p:cNvPr id="111" name="Oval 159">
              <a:extLst>
                <a:ext uri="{FF2B5EF4-FFF2-40B4-BE49-F238E27FC236}">
                  <a16:creationId xmlns:a16="http://schemas.microsoft.com/office/drawing/2014/main" xmlns="" id="{C223C640-E28E-459E-B843-E01C149EA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Oval 160">
              <a:extLst>
                <a:ext uri="{FF2B5EF4-FFF2-40B4-BE49-F238E27FC236}">
                  <a16:creationId xmlns:a16="http://schemas.microsoft.com/office/drawing/2014/main" xmlns="" id="{392DDC0E-E700-4125-BC5C-2A3FA0BB9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4155434"/>
              <a:ext cx="325410" cy="32540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161">
              <a:extLst>
                <a:ext uri="{FF2B5EF4-FFF2-40B4-BE49-F238E27FC236}">
                  <a16:creationId xmlns:a16="http://schemas.microsoft.com/office/drawing/2014/main" xmlns="" id="{9928A1C0-23FA-4C21-AC3B-FCF542B88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278" y="4233249"/>
              <a:ext cx="152095" cy="148556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10" y="15"/>
                </a:cxn>
                <a:cxn ang="0">
                  <a:pos x="10" y="12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20"/>
                </a:cxn>
                <a:cxn ang="0">
                  <a:pos x="10" y="20"/>
                </a:cxn>
                <a:cxn ang="0">
                  <a:pos x="10" y="17"/>
                </a:cxn>
                <a:cxn ang="0">
                  <a:pos x="32" y="17"/>
                </a:cxn>
                <a:cxn ang="0">
                  <a:pos x="32" y="17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21" y="0"/>
                </a:cxn>
                <a:cxn ang="0">
                  <a:pos x="43" y="14"/>
                </a:cxn>
                <a:cxn ang="0">
                  <a:pos x="43" y="14"/>
                </a:cxn>
                <a:cxn ang="0">
                  <a:pos x="35" y="18"/>
                </a:cxn>
                <a:cxn ang="0">
                  <a:pos x="35" y="9"/>
                </a:cxn>
                <a:cxn ang="0">
                  <a:pos x="6" y="9"/>
                </a:cxn>
                <a:cxn ang="0">
                  <a:pos x="6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43" y="16"/>
                </a:cxn>
                <a:cxn ang="0">
                  <a:pos x="43" y="39"/>
                </a:cxn>
                <a:cxn ang="0">
                  <a:pos x="26" y="28"/>
                </a:cxn>
                <a:cxn ang="0">
                  <a:pos x="43" y="16"/>
                </a:cxn>
                <a:cxn ang="0">
                  <a:pos x="43" y="16"/>
                </a:cxn>
                <a:cxn ang="0">
                  <a:pos x="17" y="28"/>
                </a:cxn>
                <a:cxn ang="0">
                  <a:pos x="0" y="39"/>
                </a:cxn>
                <a:cxn ang="0">
                  <a:pos x="0" y="16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43" y="42"/>
                </a:cxn>
                <a:cxn ang="0">
                  <a:pos x="0" y="42"/>
                </a:cxn>
                <a:cxn ang="0">
                  <a:pos x="22" y="28"/>
                </a:cxn>
                <a:cxn ang="0">
                  <a:pos x="43" y="42"/>
                </a:cxn>
                <a:cxn ang="0">
                  <a:pos x="43" y="42"/>
                </a:cxn>
                <a:cxn ang="0">
                  <a:pos x="27" y="25"/>
                </a:cxn>
                <a:cxn ang="0">
                  <a:pos x="16" y="25"/>
                </a:cxn>
                <a:cxn ang="0">
                  <a:pos x="12" y="22"/>
                </a:cxn>
                <a:cxn ang="0">
                  <a:pos x="30" y="22"/>
                </a:cxn>
                <a:cxn ang="0">
                  <a:pos x="27" y="25"/>
                </a:cxn>
                <a:cxn ang="0">
                  <a:pos x="27" y="25"/>
                </a:cxn>
              </a:cxnLst>
              <a:rect l="0" t="0" r="r" b="b"/>
              <a:pathLst>
                <a:path w="43" h="42">
                  <a:moveTo>
                    <a:pt x="32" y="15"/>
                  </a:moveTo>
                  <a:lnTo>
                    <a:pt x="10" y="15"/>
                  </a:lnTo>
                  <a:lnTo>
                    <a:pt x="10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close/>
                  <a:moveTo>
                    <a:pt x="32" y="20"/>
                  </a:moveTo>
                  <a:lnTo>
                    <a:pt x="10" y="20"/>
                  </a:lnTo>
                  <a:lnTo>
                    <a:pt x="10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2" y="20"/>
                  </a:lnTo>
                  <a:close/>
                  <a:moveTo>
                    <a:pt x="21" y="0"/>
                  </a:moveTo>
                  <a:lnTo>
                    <a:pt x="43" y="14"/>
                  </a:lnTo>
                  <a:lnTo>
                    <a:pt x="43" y="14"/>
                  </a:lnTo>
                  <a:lnTo>
                    <a:pt x="35" y="18"/>
                  </a:lnTo>
                  <a:lnTo>
                    <a:pt x="35" y="9"/>
                  </a:lnTo>
                  <a:lnTo>
                    <a:pt x="6" y="9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43" y="16"/>
                  </a:moveTo>
                  <a:lnTo>
                    <a:pt x="43" y="39"/>
                  </a:lnTo>
                  <a:lnTo>
                    <a:pt x="26" y="28"/>
                  </a:lnTo>
                  <a:lnTo>
                    <a:pt x="43" y="16"/>
                  </a:lnTo>
                  <a:lnTo>
                    <a:pt x="43" y="16"/>
                  </a:lnTo>
                  <a:close/>
                  <a:moveTo>
                    <a:pt x="17" y="28"/>
                  </a:moveTo>
                  <a:lnTo>
                    <a:pt x="0" y="39"/>
                  </a:lnTo>
                  <a:lnTo>
                    <a:pt x="0" y="16"/>
                  </a:lnTo>
                  <a:lnTo>
                    <a:pt x="17" y="28"/>
                  </a:lnTo>
                  <a:lnTo>
                    <a:pt x="17" y="28"/>
                  </a:lnTo>
                  <a:close/>
                  <a:moveTo>
                    <a:pt x="43" y="42"/>
                  </a:moveTo>
                  <a:lnTo>
                    <a:pt x="0" y="42"/>
                  </a:lnTo>
                  <a:lnTo>
                    <a:pt x="22" y="28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27" y="25"/>
                  </a:moveTo>
                  <a:lnTo>
                    <a:pt x="16" y="25"/>
                  </a:lnTo>
                  <a:lnTo>
                    <a:pt x="12" y="22"/>
                  </a:lnTo>
                  <a:lnTo>
                    <a:pt x="30" y="22"/>
                  </a:lnTo>
                  <a:lnTo>
                    <a:pt x="27" y="25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Group 162">
            <a:extLst>
              <a:ext uri="{FF2B5EF4-FFF2-40B4-BE49-F238E27FC236}">
                <a16:creationId xmlns:a16="http://schemas.microsoft.com/office/drawing/2014/main" xmlns="" id="{28F13DCF-F524-4CEB-879D-595A27CA1D3D}"/>
              </a:ext>
            </a:extLst>
          </p:cNvPr>
          <p:cNvGrpSpPr/>
          <p:nvPr/>
        </p:nvGrpSpPr>
        <p:grpSpPr>
          <a:xfrm>
            <a:off x="5187025" y="2644392"/>
            <a:ext cx="1799163" cy="1799163"/>
            <a:chOff x="3922949" y="2344460"/>
            <a:chExt cx="1298102" cy="1298101"/>
          </a:xfrm>
        </p:grpSpPr>
        <p:sp>
          <p:nvSpPr>
            <p:cNvPr id="103" name="Oval 163">
              <a:extLst>
                <a:ext uri="{FF2B5EF4-FFF2-40B4-BE49-F238E27FC236}">
                  <a16:creationId xmlns:a16="http://schemas.microsoft.com/office/drawing/2014/main" xmlns="" id="{6E9D6804-D3B7-4F72-849F-ED0425BDE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949" y="2344460"/>
              <a:ext cx="1298102" cy="12981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Oval 164">
              <a:extLst>
                <a:ext uri="{FF2B5EF4-FFF2-40B4-BE49-F238E27FC236}">
                  <a16:creationId xmlns:a16="http://schemas.microsoft.com/office/drawing/2014/main" xmlns="" id="{201C88E5-CF01-406B-AD0C-FC2581EF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006" y="2397515"/>
              <a:ext cx="1191991" cy="119198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Oval 165">
              <a:extLst>
                <a:ext uri="{FF2B5EF4-FFF2-40B4-BE49-F238E27FC236}">
                  <a16:creationId xmlns:a16="http://schemas.microsoft.com/office/drawing/2014/main" xmlns="" id="{DE5E6125-A86B-49B2-8B64-6EC3BD243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802" y="2517775"/>
              <a:ext cx="947932" cy="9514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66">
              <a:extLst>
                <a:ext uri="{FF2B5EF4-FFF2-40B4-BE49-F238E27FC236}">
                  <a16:creationId xmlns:a16="http://schemas.microsoft.com/office/drawing/2014/main" xmlns="" id="{91CDA085-51C1-4400-AD24-580274F2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950" y="2553146"/>
              <a:ext cx="933784" cy="916099"/>
            </a:xfrm>
            <a:custGeom>
              <a:avLst/>
              <a:gdLst/>
              <a:ahLst/>
              <a:cxnLst>
                <a:cxn ang="0">
                  <a:pos x="302" y="86"/>
                </a:cxn>
                <a:cxn ang="0">
                  <a:pos x="315" y="148"/>
                </a:cxn>
                <a:cxn ang="0">
                  <a:pos x="155" y="308"/>
                </a:cxn>
                <a:cxn ang="0">
                  <a:pos x="13" y="222"/>
                </a:cxn>
                <a:cxn ang="0">
                  <a:pos x="0" y="160"/>
                </a:cxn>
                <a:cxn ang="0">
                  <a:pos x="160" y="0"/>
                </a:cxn>
                <a:cxn ang="0">
                  <a:pos x="302" y="86"/>
                </a:cxn>
              </a:cxnLst>
              <a:rect l="0" t="0" r="r" b="b"/>
              <a:pathLst>
                <a:path w="315" h="308">
                  <a:moveTo>
                    <a:pt x="302" y="86"/>
                  </a:moveTo>
                  <a:cubicBezTo>
                    <a:pt x="311" y="105"/>
                    <a:pt x="315" y="126"/>
                    <a:pt x="315" y="148"/>
                  </a:cubicBezTo>
                  <a:cubicBezTo>
                    <a:pt x="315" y="237"/>
                    <a:pt x="243" y="308"/>
                    <a:pt x="155" y="308"/>
                  </a:cubicBezTo>
                  <a:cubicBezTo>
                    <a:pt x="93" y="308"/>
                    <a:pt x="39" y="273"/>
                    <a:pt x="13" y="222"/>
                  </a:cubicBezTo>
                  <a:cubicBezTo>
                    <a:pt x="4" y="203"/>
                    <a:pt x="0" y="182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22" y="0"/>
                    <a:pt x="276" y="35"/>
                    <a:pt x="30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7" name="Group 167">
              <a:extLst>
                <a:ext uri="{FF2B5EF4-FFF2-40B4-BE49-F238E27FC236}">
                  <a16:creationId xmlns:a16="http://schemas.microsoft.com/office/drawing/2014/main" xmlns="" id="{03DC9AA8-654B-450A-B8F9-AE75821075DC}"/>
                </a:ext>
              </a:extLst>
            </p:cNvPr>
            <p:cNvGrpSpPr/>
            <p:nvPr/>
          </p:nvGrpSpPr>
          <p:grpSpPr>
            <a:xfrm>
              <a:off x="4248358" y="3009427"/>
              <a:ext cx="643748" cy="367854"/>
              <a:chOff x="4248358" y="3009427"/>
              <a:chExt cx="643748" cy="367854"/>
            </a:xfrm>
            <a:solidFill>
              <a:schemeClr val="bg1">
                <a:lumMod val="50000"/>
              </a:schemeClr>
            </a:solidFill>
          </p:grpSpPr>
          <p:sp>
            <p:nvSpPr>
              <p:cNvPr id="109" name="Freeform: Shape 169">
                <a:extLst>
                  <a:ext uri="{FF2B5EF4-FFF2-40B4-BE49-F238E27FC236}">
                    <a16:creationId xmlns:a16="http://schemas.microsoft.com/office/drawing/2014/main" xmlns="" id="{5A009408-EF76-4DD0-87AD-A6EFC794E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639" y="3016501"/>
                <a:ext cx="378467" cy="357244"/>
              </a:xfrm>
              <a:custGeom>
                <a:avLst/>
                <a:gdLst/>
                <a:ahLst/>
                <a:cxnLst>
                  <a:cxn ang="0">
                    <a:pos x="74" y="5"/>
                  </a:cxn>
                  <a:cxn ang="0">
                    <a:pos x="33" y="4"/>
                  </a:cxn>
                  <a:cxn ang="0">
                    <a:pos x="31" y="5"/>
                  </a:cxn>
                  <a:cxn ang="0">
                    <a:pos x="20" y="7"/>
                  </a:cxn>
                  <a:cxn ang="0">
                    <a:pos x="19" y="12"/>
                  </a:cxn>
                  <a:cxn ang="0">
                    <a:pos x="21" y="12"/>
                  </a:cxn>
                  <a:cxn ang="0">
                    <a:pos x="59" y="8"/>
                  </a:cxn>
                  <a:cxn ang="0">
                    <a:pos x="72" y="10"/>
                  </a:cxn>
                  <a:cxn ang="0">
                    <a:pos x="89" y="9"/>
                  </a:cxn>
                  <a:cxn ang="0">
                    <a:pos x="109" y="12"/>
                  </a:cxn>
                  <a:cxn ang="0">
                    <a:pos x="104" y="24"/>
                  </a:cxn>
                  <a:cxn ang="0">
                    <a:pos x="100" y="22"/>
                  </a:cxn>
                  <a:cxn ang="0">
                    <a:pos x="91" y="50"/>
                  </a:cxn>
                  <a:cxn ang="0">
                    <a:pos x="88" y="57"/>
                  </a:cxn>
                  <a:cxn ang="0">
                    <a:pos x="77" y="72"/>
                  </a:cxn>
                  <a:cxn ang="0">
                    <a:pos x="65" y="68"/>
                  </a:cxn>
                  <a:cxn ang="0">
                    <a:pos x="49" y="64"/>
                  </a:cxn>
                  <a:cxn ang="0">
                    <a:pos x="44" y="72"/>
                  </a:cxn>
                  <a:cxn ang="0">
                    <a:pos x="10" y="76"/>
                  </a:cxn>
                  <a:cxn ang="0">
                    <a:pos x="21" y="59"/>
                  </a:cxn>
                  <a:cxn ang="0">
                    <a:pos x="26" y="54"/>
                  </a:cxn>
                  <a:cxn ang="0">
                    <a:pos x="17" y="49"/>
                  </a:cxn>
                  <a:cxn ang="0">
                    <a:pos x="17" y="40"/>
                  </a:cxn>
                  <a:cxn ang="0">
                    <a:pos x="22" y="31"/>
                  </a:cxn>
                  <a:cxn ang="0">
                    <a:pos x="15" y="33"/>
                  </a:cxn>
                  <a:cxn ang="0">
                    <a:pos x="24" y="24"/>
                  </a:cxn>
                  <a:cxn ang="0">
                    <a:pos x="36" y="27"/>
                  </a:cxn>
                  <a:cxn ang="0">
                    <a:pos x="48" y="20"/>
                  </a:cxn>
                  <a:cxn ang="0">
                    <a:pos x="53" y="19"/>
                  </a:cxn>
                  <a:cxn ang="0">
                    <a:pos x="57" y="8"/>
                  </a:cxn>
                  <a:cxn ang="0">
                    <a:pos x="60" y="11"/>
                  </a:cxn>
                  <a:cxn ang="0">
                    <a:pos x="37" y="19"/>
                  </a:cxn>
                  <a:cxn ang="0">
                    <a:pos x="53" y="19"/>
                  </a:cxn>
                  <a:cxn ang="0">
                    <a:pos x="72" y="27"/>
                  </a:cxn>
                  <a:cxn ang="0">
                    <a:pos x="28" y="31"/>
                  </a:cxn>
                  <a:cxn ang="0">
                    <a:pos x="27" y="33"/>
                  </a:cxn>
                  <a:cxn ang="0">
                    <a:pos x="98" y="43"/>
                  </a:cxn>
                  <a:cxn ang="0">
                    <a:pos x="73" y="39"/>
                  </a:cxn>
                  <a:cxn ang="0">
                    <a:pos x="9" y="39"/>
                  </a:cxn>
                  <a:cxn ang="0">
                    <a:pos x="22" y="37"/>
                  </a:cxn>
                  <a:cxn ang="0">
                    <a:pos x="71" y="41"/>
                  </a:cxn>
                  <a:cxn ang="0">
                    <a:pos x="101" y="45"/>
                  </a:cxn>
                  <a:cxn ang="0">
                    <a:pos x="56" y="47"/>
                  </a:cxn>
                  <a:cxn ang="0">
                    <a:pos x="33" y="51"/>
                  </a:cxn>
                  <a:cxn ang="0">
                    <a:pos x="48" y="46"/>
                  </a:cxn>
                  <a:cxn ang="0">
                    <a:pos x="94" y="54"/>
                  </a:cxn>
                  <a:cxn ang="0">
                    <a:pos x="28" y="56"/>
                  </a:cxn>
                  <a:cxn ang="0">
                    <a:pos x="15" y="73"/>
                  </a:cxn>
                  <a:cxn ang="0">
                    <a:pos x="83" y="81"/>
                  </a:cxn>
                  <a:cxn ang="0">
                    <a:pos x="95" y="80"/>
                  </a:cxn>
                  <a:cxn ang="0">
                    <a:pos x="97" y="80"/>
                  </a:cxn>
                  <a:cxn ang="0">
                    <a:pos x="76" y="81"/>
                  </a:cxn>
                  <a:cxn ang="0">
                    <a:pos x="111" y="83"/>
                  </a:cxn>
                  <a:cxn ang="0">
                    <a:pos x="94" y="85"/>
                  </a:cxn>
                  <a:cxn ang="0">
                    <a:pos x="117" y="87"/>
                  </a:cxn>
                  <a:cxn ang="0">
                    <a:pos x="99" y="106"/>
                  </a:cxn>
                  <a:cxn ang="0">
                    <a:pos x="92" y="91"/>
                  </a:cxn>
                  <a:cxn ang="0">
                    <a:pos x="120" y="91"/>
                  </a:cxn>
                  <a:cxn ang="0">
                    <a:pos x="121" y="113"/>
                  </a:cxn>
                  <a:cxn ang="0">
                    <a:pos x="114" y="120"/>
                  </a:cxn>
                  <a:cxn ang="0">
                    <a:pos x="93" y="72"/>
                  </a:cxn>
                  <a:cxn ang="0">
                    <a:pos x="11" y="74"/>
                  </a:cxn>
                  <a:cxn ang="0">
                    <a:pos x="43" y="90"/>
                  </a:cxn>
                </a:cxnLst>
                <a:rect l="0" t="0" r="r" b="b"/>
                <a:pathLst>
                  <a:path w="128" h="12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3"/>
                      <a:pt x="49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1"/>
                      <a:pt x="48" y="0"/>
                    </a:cubicBezTo>
                    <a:cubicBezTo>
                      <a:pt x="49" y="0"/>
                      <a:pt x="49" y="1"/>
                      <a:pt x="50" y="1"/>
                    </a:cubicBezTo>
                    <a:close/>
                    <a:moveTo>
                      <a:pt x="51" y="2"/>
                    </a:moveTo>
                    <a:cubicBezTo>
                      <a:pt x="51" y="2"/>
                      <a:pt x="51" y="2"/>
                      <a:pt x="51" y="2"/>
                    </a:cubicBezTo>
                    <a:cubicBezTo>
                      <a:pt x="52" y="2"/>
                      <a:pt x="52" y="2"/>
                      <a:pt x="52" y="3"/>
                    </a:cubicBezTo>
                    <a:cubicBezTo>
                      <a:pt x="53" y="3"/>
                      <a:pt x="52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0" y="4"/>
                      <a:pt x="50" y="3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lose/>
                    <a:moveTo>
                      <a:pt x="76" y="3"/>
                    </a:moveTo>
                    <a:cubicBezTo>
                      <a:pt x="76" y="3"/>
                      <a:pt x="76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6" y="4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8" y="3"/>
                      <a:pt x="78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4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6" y="5"/>
                      <a:pt x="76" y="6"/>
                    </a:cubicBezTo>
                    <a:cubicBezTo>
                      <a:pt x="76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4"/>
                      <a:pt x="73" y="4"/>
                      <a:pt x="73" y="3"/>
                    </a:cubicBezTo>
                    <a:cubicBezTo>
                      <a:pt x="74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4"/>
                    </a:cubicBezTo>
                    <a:cubicBezTo>
                      <a:pt x="75" y="3"/>
                      <a:pt x="75" y="3"/>
                      <a:pt x="75" y="2"/>
                    </a:cubicBezTo>
                    <a:cubicBezTo>
                      <a:pt x="75" y="3"/>
                      <a:pt x="75" y="3"/>
                      <a:pt x="76" y="3"/>
                    </a:cubicBezTo>
                    <a:close/>
                    <a:moveTo>
                      <a:pt x="81" y="3"/>
                    </a:moveTo>
                    <a:cubicBezTo>
                      <a:pt x="81" y="3"/>
                      <a:pt x="80" y="3"/>
                      <a:pt x="80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9" y="3"/>
                      <a:pt x="79" y="2"/>
                      <a:pt x="79" y="3"/>
                    </a:cubicBezTo>
                    <a:cubicBezTo>
                      <a:pt x="80" y="2"/>
                      <a:pt x="80" y="2"/>
                      <a:pt x="81" y="3"/>
                    </a:cubicBezTo>
                    <a:close/>
                    <a:moveTo>
                      <a:pt x="43" y="3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3" y="3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37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7" y="4"/>
                    </a:cubicBezTo>
                    <a:close/>
                    <a:moveTo>
                      <a:pt x="34" y="3"/>
                    </a:move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4" y="3"/>
                      <a:pt x="34" y="3"/>
                    </a:cubicBezTo>
                    <a:close/>
                    <a:moveTo>
                      <a:pt x="33" y="4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3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3" y="5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4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lose/>
                    <a:moveTo>
                      <a:pt x="35" y="4"/>
                    </a:moveTo>
                    <a:cubicBezTo>
                      <a:pt x="35" y="5"/>
                      <a:pt x="36" y="4"/>
                      <a:pt x="36" y="4"/>
                    </a:cubicBezTo>
                    <a:cubicBezTo>
                      <a:pt x="36" y="5"/>
                      <a:pt x="35" y="4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5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1" y="6"/>
                      <a:pt x="30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5"/>
                      <a:pt x="30" y="6"/>
                    </a:cubicBezTo>
                    <a:cubicBezTo>
                      <a:pt x="29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29" y="6"/>
                      <a:pt x="29" y="6"/>
                    </a:cubicBezTo>
                    <a:cubicBezTo>
                      <a:pt x="29" y="6"/>
                      <a:pt x="29" y="6"/>
                      <a:pt x="30" y="5"/>
                    </a:cubicBezTo>
                    <a:cubicBezTo>
                      <a:pt x="30" y="5"/>
                      <a:pt x="30" y="5"/>
                      <a:pt x="30" y="6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5" y="5"/>
                      <a:pt x="35" y="6"/>
                      <a:pt x="35" y="6"/>
                    </a:cubicBezTo>
                    <a:close/>
                    <a:moveTo>
                      <a:pt x="36" y="6"/>
                    </a:moveTo>
                    <a:cubicBezTo>
                      <a:pt x="35" y="6"/>
                      <a:pt x="35" y="7"/>
                      <a:pt x="35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lose/>
                    <a:moveTo>
                      <a:pt x="32" y="7"/>
                    </a:move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0" y="9"/>
                      <a:pt x="20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8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8"/>
                      <a:pt x="19" y="8"/>
                      <a:pt x="20" y="8"/>
                    </a:cubicBezTo>
                    <a:close/>
                    <a:moveTo>
                      <a:pt x="24" y="8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lose/>
                    <a:moveTo>
                      <a:pt x="19" y="9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8" y="11"/>
                      <a:pt x="17" y="12"/>
                    </a:cubicBezTo>
                    <a:cubicBezTo>
                      <a:pt x="17" y="12"/>
                      <a:pt x="17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7" y="11"/>
                      <a:pt x="18" y="10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8" y="9"/>
                      <a:pt x="18" y="9"/>
                      <a:pt x="19" y="9"/>
                    </a:cubicBezTo>
                    <a:close/>
                    <a:moveTo>
                      <a:pt x="16" y="12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21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20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lose/>
                    <a:moveTo>
                      <a:pt x="54" y="3"/>
                    </a:moveTo>
                    <a:cubicBezTo>
                      <a:pt x="55" y="3"/>
                      <a:pt x="55" y="4"/>
                      <a:pt x="56" y="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5" y="5"/>
                      <a:pt x="54" y="6"/>
                    </a:cubicBezTo>
                    <a:cubicBezTo>
                      <a:pt x="54" y="6"/>
                      <a:pt x="54" y="5"/>
                      <a:pt x="54" y="4"/>
                    </a:cubicBezTo>
                    <a:cubicBezTo>
                      <a:pt x="54" y="4"/>
                      <a:pt x="54" y="4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lose/>
                    <a:moveTo>
                      <a:pt x="49" y="3"/>
                    </a:moveTo>
                    <a:cubicBezTo>
                      <a:pt x="49" y="3"/>
                      <a:pt x="49" y="4"/>
                      <a:pt x="49" y="4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49" y="3"/>
                      <a:pt x="49" y="3"/>
                    </a:cubicBezTo>
                    <a:close/>
                    <a:moveTo>
                      <a:pt x="73" y="5"/>
                    </a:move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3" y="4"/>
                      <a:pt x="73" y="5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8" y="6"/>
                    </a:cubicBezTo>
                    <a:cubicBezTo>
                      <a:pt x="58" y="7"/>
                      <a:pt x="58" y="6"/>
                      <a:pt x="58" y="6"/>
                    </a:cubicBezTo>
                    <a:cubicBezTo>
                      <a:pt x="59" y="6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7"/>
                      <a:pt x="60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6"/>
                    </a:cubicBezTo>
                    <a:cubicBezTo>
                      <a:pt x="61" y="6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8"/>
                      <a:pt x="63" y="8"/>
                    </a:cubicBezTo>
                    <a:cubicBezTo>
                      <a:pt x="63" y="8"/>
                      <a:pt x="63" y="7"/>
                      <a:pt x="62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9"/>
                      <a:pt x="63" y="9"/>
                    </a:cubicBezTo>
                    <a:cubicBezTo>
                      <a:pt x="63" y="10"/>
                      <a:pt x="63" y="10"/>
                      <a:pt x="63" y="11"/>
                    </a:cubicBezTo>
                    <a:cubicBezTo>
                      <a:pt x="63" y="11"/>
                      <a:pt x="63" y="12"/>
                      <a:pt x="62" y="12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3" y="13"/>
                      <a:pt x="63" y="13"/>
                    </a:cubicBezTo>
                    <a:cubicBezTo>
                      <a:pt x="63" y="12"/>
                      <a:pt x="64" y="12"/>
                      <a:pt x="64" y="11"/>
                    </a:cubicBezTo>
                    <a:cubicBezTo>
                      <a:pt x="63" y="11"/>
                      <a:pt x="64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2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1"/>
                      <a:pt x="67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2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1" y="11"/>
                    </a:cubicBezTo>
                    <a:cubicBezTo>
                      <a:pt x="71" y="11"/>
                      <a:pt x="70" y="10"/>
                      <a:pt x="70" y="10"/>
                    </a:cubicBezTo>
                    <a:cubicBezTo>
                      <a:pt x="70" y="10"/>
                      <a:pt x="71" y="10"/>
                      <a:pt x="71" y="10"/>
                    </a:cubicBezTo>
                    <a:cubicBezTo>
                      <a:pt x="71" y="10"/>
                      <a:pt x="72" y="10"/>
                      <a:pt x="72" y="10"/>
                    </a:cubicBezTo>
                    <a:cubicBezTo>
                      <a:pt x="72" y="10"/>
                      <a:pt x="72" y="9"/>
                      <a:pt x="72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2"/>
                    </a:cubicBezTo>
                    <a:cubicBezTo>
                      <a:pt x="74" y="12"/>
                      <a:pt x="74" y="11"/>
                      <a:pt x="74" y="12"/>
                    </a:cubicBezTo>
                    <a:cubicBezTo>
                      <a:pt x="74" y="12"/>
                      <a:pt x="75" y="12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7" y="14"/>
                      <a:pt x="77" y="13"/>
                    </a:cubicBezTo>
                    <a:cubicBezTo>
                      <a:pt x="77" y="12"/>
                      <a:pt x="76" y="12"/>
                      <a:pt x="76" y="11"/>
                    </a:cubicBezTo>
                    <a:cubicBezTo>
                      <a:pt x="77" y="12"/>
                      <a:pt x="77" y="12"/>
                      <a:pt x="78" y="12"/>
                    </a:cubicBezTo>
                    <a:cubicBezTo>
                      <a:pt x="78" y="12"/>
                      <a:pt x="78" y="11"/>
                      <a:pt x="78" y="11"/>
                    </a:cubicBezTo>
                    <a:cubicBezTo>
                      <a:pt x="79" y="12"/>
                      <a:pt x="79" y="10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0"/>
                      <a:pt x="80" y="10"/>
                      <a:pt x="80" y="9"/>
                    </a:cubicBezTo>
                    <a:cubicBezTo>
                      <a:pt x="79" y="9"/>
                      <a:pt x="79" y="10"/>
                      <a:pt x="79" y="10"/>
                    </a:cubicBezTo>
                    <a:cubicBezTo>
                      <a:pt x="79" y="10"/>
                      <a:pt x="79" y="9"/>
                      <a:pt x="79" y="9"/>
                    </a:cubicBezTo>
                    <a:cubicBezTo>
                      <a:pt x="79" y="9"/>
                      <a:pt x="80" y="9"/>
                      <a:pt x="80" y="9"/>
                    </a:cubicBezTo>
                    <a:cubicBezTo>
                      <a:pt x="80" y="8"/>
                      <a:pt x="79" y="9"/>
                      <a:pt x="79" y="8"/>
                    </a:cubicBezTo>
                    <a:cubicBezTo>
                      <a:pt x="79" y="8"/>
                      <a:pt x="80" y="9"/>
                      <a:pt x="80" y="8"/>
                    </a:cubicBezTo>
                    <a:cubicBezTo>
                      <a:pt x="81" y="8"/>
                      <a:pt x="82" y="8"/>
                      <a:pt x="83" y="9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8"/>
                      <a:pt x="84" y="9"/>
                      <a:pt x="84" y="9"/>
                    </a:cubicBezTo>
                    <a:cubicBezTo>
                      <a:pt x="84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6" y="9"/>
                      <a:pt x="86" y="9"/>
                      <a:pt x="87" y="9"/>
                    </a:cubicBezTo>
                    <a:cubicBezTo>
                      <a:pt x="87" y="9"/>
                      <a:pt x="87" y="9"/>
                      <a:pt x="87" y="10"/>
                    </a:cubicBezTo>
                    <a:cubicBezTo>
                      <a:pt x="87" y="10"/>
                      <a:pt x="88" y="9"/>
                      <a:pt x="89" y="9"/>
                    </a:cubicBezTo>
                    <a:cubicBezTo>
                      <a:pt x="89" y="8"/>
                      <a:pt x="90" y="8"/>
                      <a:pt x="91" y="9"/>
                    </a:cubicBezTo>
                    <a:cubicBezTo>
                      <a:pt x="92" y="9"/>
                      <a:pt x="91" y="11"/>
                      <a:pt x="93" y="10"/>
                    </a:cubicBezTo>
                    <a:cubicBezTo>
                      <a:pt x="93" y="10"/>
                      <a:pt x="93" y="11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4" y="9"/>
                      <a:pt x="95" y="10"/>
                      <a:pt x="96" y="9"/>
                    </a:cubicBezTo>
                    <a:cubicBezTo>
                      <a:pt x="96" y="9"/>
                      <a:pt x="96" y="8"/>
                      <a:pt x="96" y="8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8"/>
                      <a:pt x="97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7" y="9"/>
                      <a:pt x="97" y="10"/>
                      <a:pt x="97" y="9"/>
                    </a:cubicBezTo>
                    <a:cubicBezTo>
                      <a:pt x="98" y="9"/>
                      <a:pt x="98" y="10"/>
                      <a:pt x="98" y="10"/>
                    </a:cubicBezTo>
                    <a:cubicBezTo>
                      <a:pt x="98" y="10"/>
                      <a:pt x="99" y="9"/>
                      <a:pt x="98" y="9"/>
                    </a:cubicBezTo>
                    <a:cubicBezTo>
                      <a:pt x="98" y="8"/>
                      <a:pt x="97" y="8"/>
                      <a:pt x="97" y="8"/>
                    </a:cubicBezTo>
                    <a:cubicBezTo>
                      <a:pt x="98" y="8"/>
                      <a:pt x="99" y="7"/>
                      <a:pt x="101" y="7"/>
                    </a:cubicBezTo>
                    <a:cubicBezTo>
                      <a:pt x="101" y="7"/>
                      <a:pt x="102" y="7"/>
                      <a:pt x="103" y="7"/>
                    </a:cubicBezTo>
                    <a:cubicBezTo>
                      <a:pt x="103" y="8"/>
                      <a:pt x="104" y="7"/>
                      <a:pt x="104" y="8"/>
                    </a:cubicBezTo>
                    <a:cubicBezTo>
                      <a:pt x="105" y="8"/>
                      <a:pt x="105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7"/>
                      <a:pt x="108" y="7"/>
                    </a:cubicBezTo>
                    <a:cubicBezTo>
                      <a:pt x="108" y="7"/>
                      <a:pt x="109" y="7"/>
                      <a:pt x="109" y="8"/>
                    </a:cubicBezTo>
                    <a:cubicBezTo>
                      <a:pt x="109" y="7"/>
                      <a:pt x="109" y="8"/>
                      <a:pt x="110" y="8"/>
                    </a:cubicBezTo>
                    <a:cubicBezTo>
                      <a:pt x="110" y="8"/>
                      <a:pt x="110" y="8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09" y="9"/>
                    </a:cubicBezTo>
                    <a:cubicBezTo>
                      <a:pt x="110" y="10"/>
                      <a:pt x="111" y="10"/>
                      <a:pt x="110" y="11"/>
                    </a:cubicBezTo>
                    <a:cubicBezTo>
                      <a:pt x="110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2"/>
                      <a:pt x="110" y="11"/>
                      <a:pt x="109" y="12"/>
                    </a:cubicBezTo>
                    <a:cubicBezTo>
                      <a:pt x="109" y="12"/>
                      <a:pt x="109" y="11"/>
                      <a:pt x="108" y="11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7" y="12"/>
                      <a:pt x="107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3"/>
                      <a:pt x="108" y="12"/>
                      <a:pt x="108" y="13"/>
                    </a:cubicBezTo>
                    <a:cubicBezTo>
                      <a:pt x="108" y="13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6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9" y="16"/>
                      <a:pt x="108" y="16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8" y="19"/>
                      <a:pt x="108" y="19"/>
                      <a:pt x="108" y="20"/>
                    </a:cubicBezTo>
                    <a:cubicBezTo>
                      <a:pt x="108" y="20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2"/>
                      <a:pt x="107" y="22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6" y="22"/>
                      <a:pt x="105" y="23"/>
                    </a:cubicBez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3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5"/>
                      <a:pt x="104" y="25"/>
                      <a:pt x="104" y="26"/>
                    </a:cubicBezTo>
                    <a:cubicBezTo>
                      <a:pt x="104" y="26"/>
                      <a:pt x="104" y="27"/>
                      <a:pt x="104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7"/>
                      <a:pt x="104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5" y="29"/>
                      <a:pt x="106" y="29"/>
                      <a:pt x="106" y="29"/>
                    </a:cubicBezTo>
                    <a:cubicBezTo>
                      <a:pt x="106" y="29"/>
                      <a:pt x="106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30"/>
                      <a:pt x="106" y="31"/>
                      <a:pt x="106" y="31"/>
                    </a:cubicBezTo>
                    <a:cubicBezTo>
                      <a:pt x="106" y="32"/>
                      <a:pt x="106" y="31"/>
                      <a:pt x="105" y="32"/>
                    </a:cubicBezTo>
                    <a:cubicBezTo>
                      <a:pt x="105" y="32"/>
                      <a:pt x="105" y="33"/>
                      <a:pt x="106" y="33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5" y="34"/>
                      <a:pt x="106" y="35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5" y="34"/>
                      <a:pt x="104" y="34"/>
                    </a:cubicBezTo>
                    <a:cubicBezTo>
                      <a:pt x="103" y="32"/>
                      <a:pt x="102" y="31"/>
                      <a:pt x="101" y="29"/>
                    </a:cubicBezTo>
                    <a:cubicBezTo>
                      <a:pt x="101" y="29"/>
                      <a:pt x="102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7"/>
                      <a:pt x="103" y="27"/>
                      <a:pt x="102" y="26"/>
                    </a:cubicBezTo>
                    <a:cubicBezTo>
                      <a:pt x="102" y="26"/>
                      <a:pt x="102" y="25"/>
                      <a:pt x="102" y="25"/>
                    </a:cubicBezTo>
                    <a:cubicBezTo>
                      <a:pt x="103" y="24"/>
                      <a:pt x="102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2"/>
                      <a:pt x="102" y="22"/>
                      <a:pt x="102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0"/>
                      <a:pt x="102" y="21"/>
                      <a:pt x="102" y="20"/>
                    </a:cubicBezTo>
                    <a:cubicBezTo>
                      <a:pt x="102" y="20"/>
                      <a:pt x="102" y="20"/>
                      <a:pt x="101" y="20"/>
                    </a:cubicBezTo>
                    <a:cubicBezTo>
                      <a:pt x="101" y="21"/>
                      <a:pt x="102" y="21"/>
                      <a:pt x="102" y="22"/>
                    </a:cubicBezTo>
                    <a:cubicBezTo>
                      <a:pt x="101" y="22"/>
                      <a:pt x="102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1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3"/>
                      <a:pt x="99" y="22"/>
                    </a:cubicBezTo>
                    <a:cubicBezTo>
                      <a:pt x="99" y="23"/>
                      <a:pt x="98" y="23"/>
                      <a:pt x="98" y="23"/>
                    </a:cubicBezTo>
                    <a:cubicBezTo>
                      <a:pt x="98" y="24"/>
                      <a:pt x="98" y="25"/>
                      <a:pt x="98" y="25"/>
                    </a:cubicBezTo>
                    <a:cubicBezTo>
                      <a:pt x="98" y="26"/>
                      <a:pt x="99" y="26"/>
                      <a:pt x="99" y="26"/>
                    </a:cubicBezTo>
                    <a:cubicBezTo>
                      <a:pt x="99" y="27"/>
                      <a:pt x="98" y="26"/>
                      <a:pt x="98" y="27"/>
                    </a:cubicBezTo>
                    <a:cubicBezTo>
                      <a:pt x="98" y="27"/>
                      <a:pt x="97" y="28"/>
                      <a:pt x="97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6"/>
                      <a:pt x="96" y="26"/>
                      <a:pt x="96" y="26"/>
                    </a:cubicBezTo>
                    <a:cubicBezTo>
                      <a:pt x="95" y="26"/>
                      <a:pt x="95" y="26"/>
                      <a:pt x="95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8"/>
                      <a:pt x="92" y="29"/>
                      <a:pt x="92" y="29"/>
                    </a:cubicBezTo>
                    <a:cubicBezTo>
                      <a:pt x="92" y="30"/>
                      <a:pt x="91" y="31"/>
                      <a:pt x="91" y="31"/>
                    </a:cubicBezTo>
                    <a:cubicBezTo>
                      <a:pt x="91" y="32"/>
                      <a:pt x="90" y="33"/>
                      <a:pt x="90" y="34"/>
                    </a:cubicBezTo>
                    <a:cubicBezTo>
                      <a:pt x="90" y="34"/>
                      <a:pt x="91" y="34"/>
                      <a:pt x="91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3" y="35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4" y="35"/>
                    </a:cubicBezTo>
                    <a:cubicBezTo>
                      <a:pt x="94" y="35"/>
                      <a:pt x="94" y="35"/>
                      <a:pt x="95" y="35"/>
                    </a:cubicBezTo>
                    <a:cubicBezTo>
                      <a:pt x="94" y="35"/>
                      <a:pt x="94" y="35"/>
                      <a:pt x="94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7"/>
                      <a:pt x="95" y="39"/>
                      <a:pt x="96" y="39"/>
                    </a:cubicBezTo>
                    <a:cubicBezTo>
                      <a:pt x="96" y="41"/>
                      <a:pt x="95" y="42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6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2" y="47"/>
                      <a:pt x="91" y="48"/>
                      <a:pt x="92" y="49"/>
                    </a:cubicBezTo>
                    <a:cubicBezTo>
                      <a:pt x="91" y="49"/>
                      <a:pt x="91" y="49"/>
                      <a:pt x="91" y="50"/>
                    </a:cubicBezTo>
                    <a:cubicBezTo>
                      <a:pt x="92" y="51"/>
                      <a:pt x="93" y="52"/>
                      <a:pt x="93" y="53"/>
                    </a:cubicBezTo>
                    <a:cubicBezTo>
                      <a:pt x="93" y="54"/>
                      <a:pt x="93" y="54"/>
                      <a:pt x="92" y="54"/>
                    </a:cubicBezTo>
                    <a:cubicBezTo>
                      <a:pt x="92" y="54"/>
                      <a:pt x="92" y="54"/>
                      <a:pt x="91" y="54"/>
                    </a:cubicBezTo>
                    <a:cubicBezTo>
                      <a:pt x="91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1"/>
                      <a:pt x="89" y="51"/>
                      <a:pt x="90" y="51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90" y="51"/>
                      <a:pt x="90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50"/>
                      <a:pt x="88" y="50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7" y="49"/>
                      <a:pt x="86" y="49"/>
                    </a:cubicBezTo>
                    <a:cubicBezTo>
                      <a:pt x="86" y="50"/>
                      <a:pt x="85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4" y="51"/>
                      <a:pt x="85" y="52"/>
                      <a:pt x="85" y="52"/>
                    </a:cubicBezTo>
                    <a:cubicBezTo>
                      <a:pt x="85" y="52"/>
                      <a:pt x="85" y="52"/>
                      <a:pt x="86" y="52"/>
                    </a:cubicBezTo>
                    <a:cubicBezTo>
                      <a:pt x="85" y="52"/>
                      <a:pt x="86" y="52"/>
                      <a:pt x="86" y="53"/>
                    </a:cubicBezTo>
                    <a:cubicBezTo>
                      <a:pt x="86" y="53"/>
                      <a:pt x="87" y="51"/>
                      <a:pt x="87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2"/>
                      <a:pt x="88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7" y="54"/>
                      <a:pt x="86" y="54"/>
                      <a:pt x="86" y="54"/>
                    </a:cubicBezTo>
                    <a:cubicBezTo>
                      <a:pt x="87" y="55"/>
                      <a:pt x="87" y="56"/>
                      <a:pt x="88" y="56"/>
                    </a:cubicBezTo>
                    <a:cubicBezTo>
                      <a:pt x="88" y="57"/>
                      <a:pt x="88" y="57"/>
                      <a:pt x="89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7"/>
                      <a:pt x="89" y="57"/>
                      <a:pt x="89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9"/>
                      <a:pt x="89" y="58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89" y="60"/>
                      <a:pt x="89" y="60"/>
                      <a:pt x="88" y="60"/>
                    </a:cubicBezTo>
                    <a:cubicBezTo>
                      <a:pt x="89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2"/>
                      <a:pt x="88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1" y="65"/>
                    </a:cubicBezTo>
                    <a:cubicBezTo>
                      <a:pt x="81" y="65"/>
                      <a:pt x="80" y="65"/>
                      <a:pt x="80" y="66"/>
                    </a:cubicBezTo>
                    <a:cubicBezTo>
                      <a:pt x="80" y="66"/>
                      <a:pt x="80" y="67"/>
                      <a:pt x="80" y="67"/>
                    </a:cubicBezTo>
                    <a:cubicBezTo>
                      <a:pt x="80" y="68"/>
                      <a:pt x="81" y="69"/>
                      <a:pt x="82" y="69"/>
                    </a:cubicBezTo>
                    <a:cubicBezTo>
                      <a:pt x="82" y="70"/>
                      <a:pt x="82" y="71"/>
                      <a:pt x="82" y="72"/>
                    </a:cubicBezTo>
                    <a:cubicBezTo>
                      <a:pt x="82" y="73"/>
                      <a:pt x="81" y="73"/>
                      <a:pt x="81" y="73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79" y="74"/>
                      <a:pt x="80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8" y="72"/>
                      <a:pt x="78" y="72"/>
                      <a:pt x="77" y="71"/>
                    </a:cubicBezTo>
                    <a:cubicBezTo>
                      <a:pt x="77" y="72"/>
                      <a:pt x="77" y="71"/>
                      <a:pt x="77" y="7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2"/>
                      <a:pt x="76" y="72"/>
                      <a:pt x="76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7"/>
                      <a:pt x="78" y="78"/>
                      <a:pt x="79" y="78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9" y="79"/>
                      <a:pt x="78" y="79"/>
                      <a:pt x="78" y="78"/>
                    </a:cubicBezTo>
                    <a:cubicBezTo>
                      <a:pt x="78" y="78"/>
                      <a:pt x="77" y="78"/>
                      <a:pt x="77" y="77"/>
                    </a:cubicBezTo>
                    <a:cubicBezTo>
                      <a:pt x="77" y="76"/>
                      <a:pt x="76" y="75"/>
                      <a:pt x="76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6" y="73"/>
                      <a:pt x="75" y="73"/>
                    </a:cubicBezTo>
                    <a:cubicBezTo>
                      <a:pt x="75" y="73"/>
                      <a:pt x="76" y="73"/>
                      <a:pt x="76" y="73"/>
                    </a:cubicBezTo>
                    <a:cubicBezTo>
                      <a:pt x="76" y="72"/>
                      <a:pt x="75" y="71"/>
                      <a:pt x="75" y="71"/>
                    </a:cubicBezTo>
                    <a:cubicBezTo>
                      <a:pt x="75" y="70"/>
                      <a:pt x="75" y="69"/>
                      <a:pt x="74" y="68"/>
                    </a:cubicBezTo>
                    <a:cubicBezTo>
                      <a:pt x="74" y="69"/>
                      <a:pt x="73" y="69"/>
                      <a:pt x="73" y="69"/>
                    </a:cubicBezTo>
                    <a:cubicBezTo>
                      <a:pt x="73" y="69"/>
                      <a:pt x="73" y="70"/>
                      <a:pt x="72" y="69"/>
                    </a:cubicBezTo>
                    <a:cubicBezTo>
                      <a:pt x="73" y="68"/>
                      <a:pt x="72" y="68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1" y="66"/>
                      <a:pt x="71" y="66"/>
                      <a:pt x="70" y="65"/>
                    </a:cubicBezTo>
                    <a:cubicBezTo>
                      <a:pt x="70" y="64"/>
                      <a:pt x="70" y="65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7" y="65"/>
                      <a:pt x="67" y="66"/>
                    </a:cubicBezTo>
                    <a:cubicBezTo>
                      <a:pt x="67" y="66"/>
                      <a:pt x="67" y="67"/>
                      <a:pt x="67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5" y="68"/>
                      <a:pt x="65" y="68"/>
                    </a:cubicBezTo>
                    <a:cubicBezTo>
                      <a:pt x="65" y="69"/>
                      <a:pt x="64" y="69"/>
                      <a:pt x="64" y="69"/>
                    </a:cubicBezTo>
                    <a:cubicBezTo>
                      <a:pt x="64" y="69"/>
                      <a:pt x="63" y="69"/>
                      <a:pt x="63" y="70"/>
                    </a:cubicBezTo>
                    <a:cubicBezTo>
                      <a:pt x="64" y="70"/>
                      <a:pt x="63" y="71"/>
                      <a:pt x="64" y="71"/>
                    </a:cubicBezTo>
                    <a:cubicBezTo>
                      <a:pt x="63" y="72"/>
                      <a:pt x="63" y="72"/>
                      <a:pt x="63" y="73"/>
                    </a:cubicBezTo>
                    <a:cubicBezTo>
                      <a:pt x="63" y="73"/>
                      <a:pt x="63" y="73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4"/>
                      <a:pt x="61" y="72"/>
                      <a:pt x="60" y="72"/>
                    </a:cubicBezTo>
                    <a:cubicBezTo>
                      <a:pt x="60" y="70"/>
                      <a:pt x="59" y="70"/>
                      <a:pt x="59" y="68"/>
                    </a:cubicBezTo>
                    <a:cubicBezTo>
                      <a:pt x="58" y="68"/>
                      <a:pt x="59" y="67"/>
                      <a:pt x="58" y="67"/>
                    </a:cubicBezTo>
                    <a:cubicBezTo>
                      <a:pt x="58" y="67"/>
                      <a:pt x="59" y="66"/>
                      <a:pt x="58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6"/>
                      <a:pt x="57" y="66"/>
                    </a:cubicBezTo>
                    <a:cubicBezTo>
                      <a:pt x="57" y="66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5"/>
                      <a:pt x="56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4" y="62"/>
                      <a:pt x="53" y="63"/>
                      <a:pt x="52" y="63"/>
                    </a:cubicBezTo>
                    <a:cubicBezTo>
                      <a:pt x="51" y="63"/>
                      <a:pt x="49" y="63"/>
                      <a:pt x="48" y="62"/>
                    </a:cubicBezTo>
                    <a:cubicBezTo>
                      <a:pt x="48" y="62"/>
                      <a:pt x="48" y="62"/>
                      <a:pt x="47" y="61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5" y="62"/>
                      <a:pt x="45" y="61"/>
                      <a:pt x="44" y="61"/>
                    </a:cubicBezTo>
                    <a:cubicBezTo>
                      <a:pt x="44" y="61"/>
                      <a:pt x="43" y="60"/>
                      <a:pt x="43" y="59"/>
                    </a:cubicBezTo>
                    <a:cubicBezTo>
                      <a:pt x="43" y="60"/>
                      <a:pt x="43" y="60"/>
                      <a:pt x="42" y="59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1" y="60"/>
                      <a:pt x="42" y="60"/>
                      <a:pt x="42" y="61"/>
                    </a:cubicBezTo>
                    <a:cubicBezTo>
                      <a:pt x="43" y="62"/>
                      <a:pt x="43" y="63"/>
                      <a:pt x="44" y="63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3"/>
                      <a:pt x="44" y="64"/>
                      <a:pt x="45" y="64"/>
                    </a:cubicBezTo>
                    <a:cubicBezTo>
                      <a:pt x="45" y="64"/>
                      <a:pt x="46" y="64"/>
                      <a:pt x="46" y="63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3"/>
                      <a:pt x="47" y="64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49" y="65"/>
                      <a:pt x="49" y="65"/>
                      <a:pt x="50" y="65"/>
                    </a:cubicBezTo>
                    <a:cubicBezTo>
                      <a:pt x="50" y="65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8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69"/>
                      <a:pt x="46" y="69"/>
                      <a:pt x="45" y="69"/>
                    </a:cubicBezTo>
                    <a:cubicBezTo>
                      <a:pt x="45" y="70"/>
                      <a:pt x="44" y="70"/>
                      <a:pt x="43" y="70"/>
                    </a:cubicBezTo>
                    <a:cubicBezTo>
                      <a:pt x="43" y="71"/>
                      <a:pt x="42" y="70"/>
                      <a:pt x="42" y="71"/>
                    </a:cubicBezTo>
                    <a:cubicBezTo>
                      <a:pt x="41" y="71"/>
                      <a:pt x="41" y="71"/>
                      <a:pt x="40" y="72"/>
                    </a:cubicBezTo>
                    <a:cubicBezTo>
                      <a:pt x="40" y="71"/>
                      <a:pt x="39" y="72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1"/>
                      <a:pt x="39" y="71"/>
                      <a:pt x="39" y="71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8" y="68"/>
                      <a:pt x="38" y="67"/>
                      <a:pt x="37" y="66"/>
                    </a:cubicBezTo>
                    <a:cubicBezTo>
                      <a:pt x="36" y="65"/>
                      <a:pt x="36" y="64"/>
                      <a:pt x="36" y="64"/>
                    </a:cubicBezTo>
                    <a:cubicBezTo>
                      <a:pt x="35" y="64"/>
                      <a:pt x="35" y="63"/>
                      <a:pt x="34" y="62"/>
                    </a:cubicBezTo>
                    <a:cubicBezTo>
                      <a:pt x="34" y="62"/>
                      <a:pt x="34" y="61"/>
                      <a:pt x="34" y="61"/>
                    </a:cubicBezTo>
                    <a:cubicBezTo>
                      <a:pt x="33" y="61"/>
                      <a:pt x="34" y="61"/>
                      <a:pt x="33" y="60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1"/>
                      <a:pt x="33" y="61"/>
                    </a:cubicBezTo>
                    <a:cubicBezTo>
                      <a:pt x="33" y="62"/>
                      <a:pt x="34" y="63"/>
                      <a:pt x="34" y="65"/>
                    </a:cubicBezTo>
                    <a:cubicBezTo>
                      <a:pt x="34" y="65"/>
                      <a:pt x="35" y="65"/>
                      <a:pt x="35" y="66"/>
                    </a:cubicBezTo>
                    <a:cubicBezTo>
                      <a:pt x="36" y="66"/>
                      <a:pt x="35" y="68"/>
                      <a:pt x="36" y="68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8" y="70"/>
                      <a:pt x="39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0" y="73"/>
                      <a:pt x="40" y="74"/>
                      <a:pt x="41" y="73"/>
                    </a:cubicBezTo>
                    <a:cubicBezTo>
                      <a:pt x="41" y="73"/>
                      <a:pt x="42" y="73"/>
                      <a:pt x="42" y="73"/>
                    </a:cubicBezTo>
                    <a:cubicBezTo>
                      <a:pt x="43" y="73"/>
                      <a:pt x="44" y="73"/>
                      <a:pt x="44" y="72"/>
                    </a:cubicBezTo>
                    <a:cubicBezTo>
                      <a:pt x="45" y="74"/>
                      <a:pt x="43" y="76"/>
                      <a:pt x="42" y="77"/>
                    </a:cubicBezTo>
                    <a:cubicBezTo>
                      <a:pt x="41" y="79"/>
                      <a:pt x="39" y="80"/>
                      <a:pt x="38" y="81"/>
                    </a:cubicBezTo>
                    <a:cubicBezTo>
                      <a:pt x="37" y="82"/>
                      <a:pt x="37" y="83"/>
                      <a:pt x="37" y="84"/>
                    </a:cubicBezTo>
                    <a:cubicBezTo>
                      <a:pt x="36" y="84"/>
                      <a:pt x="37" y="84"/>
                      <a:pt x="37" y="85"/>
                    </a:cubicBezTo>
                    <a:cubicBezTo>
                      <a:pt x="36" y="85"/>
                      <a:pt x="37" y="85"/>
                      <a:pt x="37" y="85"/>
                    </a:cubicBezTo>
                    <a:cubicBezTo>
                      <a:pt x="37" y="86"/>
                      <a:pt x="37" y="87"/>
                      <a:pt x="38" y="87"/>
                    </a:cubicBezTo>
                    <a:cubicBezTo>
                      <a:pt x="37" y="88"/>
                      <a:pt x="37" y="89"/>
                      <a:pt x="38" y="90"/>
                    </a:cubicBezTo>
                    <a:cubicBezTo>
                      <a:pt x="37" y="91"/>
                      <a:pt x="35" y="92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3" y="94"/>
                      <a:pt x="34" y="95"/>
                      <a:pt x="34" y="95"/>
                    </a:cubicBezTo>
                    <a:cubicBezTo>
                      <a:pt x="34" y="96"/>
                      <a:pt x="34" y="96"/>
                      <a:pt x="33" y="96"/>
                    </a:cubicBezTo>
                    <a:cubicBezTo>
                      <a:pt x="33" y="96"/>
                      <a:pt x="32" y="97"/>
                      <a:pt x="32" y="97"/>
                    </a:cubicBezTo>
                    <a:cubicBezTo>
                      <a:pt x="32" y="98"/>
                      <a:pt x="32" y="98"/>
                      <a:pt x="32" y="99"/>
                    </a:cubicBezTo>
                    <a:cubicBezTo>
                      <a:pt x="30" y="100"/>
                      <a:pt x="29" y="102"/>
                      <a:pt x="28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6" y="103"/>
                      <a:pt x="25" y="103"/>
                      <a:pt x="25" y="103"/>
                    </a:cubicBezTo>
                    <a:cubicBezTo>
                      <a:pt x="24" y="103"/>
                      <a:pt x="23" y="104"/>
                      <a:pt x="23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3"/>
                      <a:pt x="23" y="102"/>
                      <a:pt x="22" y="102"/>
                    </a:cubicBezTo>
                    <a:cubicBezTo>
                      <a:pt x="23" y="102"/>
                      <a:pt x="22" y="101"/>
                      <a:pt x="22" y="101"/>
                    </a:cubicBezTo>
                    <a:cubicBezTo>
                      <a:pt x="22" y="99"/>
                      <a:pt x="20" y="98"/>
                      <a:pt x="21" y="96"/>
                    </a:cubicBezTo>
                    <a:cubicBezTo>
                      <a:pt x="20" y="96"/>
                      <a:pt x="21" y="95"/>
                      <a:pt x="21" y="95"/>
                    </a:cubicBezTo>
                    <a:cubicBezTo>
                      <a:pt x="20" y="94"/>
                      <a:pt x="20" y="93"/>
                      <a:pt x="19" y="92"/>
                    </a:cubicBezTo>
                    <a:cubicBezTo>
                      <a:pt x="19" y="91"/>
                      <a:pt x="19" y="90"/>
                      <a:pt x="19" y="89"/>
                    </a:cubicBezTo>
                    <a:cubicBezTo>
                      <a:pt x="20" y="88"/>
                      <a:pt x="21" y="88"/>
                      <a:pt x="20" y="87"/>
                    </a:cubicBezTo>
                    <a:cubicBezTo>
                      <a:pt x="19" y="86"/>
                      <a:pt x="20" y="85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9" y="84"/>
                      <a:pt x="19" y="83"/>
                      <a:pt x="19" y="83"/>
                    </a:cubicBezTo>
                    <a:cubicBezTo>
                      <a:pt x="18" y="82"/>
                      <a:pt x="17" y="81"/>
                      <a:pt x="17" y="80"/>
                    </a:cubicBezTo>
                    <a:cubicBezTo>
                      <a:pt x="18" y="80"/>
                      <a:pt x="17" y="80"/>
                      <a:pt x="18" y="80"/>
                    </a:cubicBezTo>
                    <a:cubicBezTo>
                      <a:pt x="17" y="79"/>
                      <a:pt x="18" y="78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7"/>
                      <a:pt x="15" y="78"/>
                      <a:pt x="15" y="77"/>
                    </a:cubicBezTo>
                    <a:cubicBezTo>
                      <a:pt x="15" y="76"/>
                      <a:pt x="14" y="76"/>
                      <a:pt x="14" y="76"/>
                    </a:cubicBezTo>
                    <a:cubicBezTo>
                      <a:pt x="12" y="75"/>
                      <a:pt x="11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7"/>
                      <a:pt x="9" y="76"/>
                      <a:pt x="9" y="76"/>
                    </a:cubicBezTo>
                    <a:cubicBezTo>
                      <a:pt x="9" y="77"/>
                      <a:pt x="8" y="76"/>
                      <a:pt x="8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5" y="76"/>
                      <a:pt x="5" y="76"/>
                    </a:cubicBezTo>
                    <a:cubicBezTo>
                      <a:pt x="5" y="75"/>
                      <a:pt x="4" y="76"/>
                      <a:pt x="4" y="75"/>
                    </a:cubicBezTo>
                    <a:cubicBezTo>
                      <a:pt x="4" y="75"/>
                      <a:pt x="3" y="74"/>
                      <a:pt x="3" y="74"/>
                    </a:cubicBezTo>
                    <a:cubicBezTo>
                      <a:pt x="3" y="73"/>
                      <a:pt x="2" y="73"/>
                      <a:pt x="2" y="73"/>
                    </a:cubicBezTo>
                    <a:cubicBezTo>
                      <a:pt x="2" y="72"/>
                      <a:pt x="1" y="72"/>
                      <a:pt x="1" y="72"/>
                    </a:cubicBezTo>
                    <a:cubicBezTo>
                      <a:pt x="1" y="71"/>
                      <a:pt x="0" y="71"/>
                      <a:pt x="1" y="71"/>
                    </a:cubicBezTo>
                    <a:cubicBezTo>
                      <a:pt x="1" y="71"/>
                      <a:pt x="1" y="70"/>
                      <a:pt x="0" y="70"/>
                    </a:cubicBezTo>
                    <a:cubicBezTo>
                      <a:pt x="1" y="69"/>
                      <a:pt x="2" y="68"/>
                      <a:pt x="1" y="67"/>
                    </a:cubicBezTo>
                    <a:cubicBezTo>
                      <a:pt x="1" y="67"/>
                      <a:pt x="1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5"/>
                      <a:pt x="1" y="65"/>
                      <a:pt x="2" y="64"/>
                    </a:cubicBezTo>
                    <a:cubicBezTo>
                      <a:pt x="2" y="63"/>
                      <a:pt x="2" y="62"/>
                      <a:pt x="3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2"/>
                      <a:pt x="4" y="61"/>
                      <a:pt x="5" y="61"/>
                    </a:cubicBezTo>
                    <a:cubicBezTo>
                      <a:pt x="5" y="60"/>
                      <a:pt x="6" y="60"/>
                      <a:pt x="5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7"/>
                      <a:pt x="8" y="57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6"/>
                      <a:pt x="11" y="57"/>
                      <a:pt x="11" y="56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55"/>
                      <a:pt x="15" y="55"/>
                      <a:pt x="15" y="55"/>
                    </a:cubicBezTo>
                    <a:cubicBezTo>
                      <a:pt x="15" y="55"/>
                      <a:pt x="16" y="55"/>
                      <a:pt x="16" y="55"/>
                    </a:cubicBezTo>
                    <a:cubicBezTo>
                      <a:pt x="16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6"/>
                      <a:pt x="19" y="56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1" y="58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3" y="61"/>
                      <a:pt x="24" y="59"/>
                    </a:cubicBezTo>
                    <a:cubicBezTo>
                      <a:pt x="24" y="59"/>
                      <a:pt x="24" y="58"/>
                      <a:pt x="24" y="58"/>
                    </a:cubicBezTo>
                    <a:cubicBezTo>
                      <a:pt x="25" y="58"/>
                      <a:pt x="25" y="58"/>
                      <a:pt x="26" y="58"/>
                    </a:cubicBezTo>
                    <a:cubicBezTo>
                      <a:pt x="27" y="58"/>
                      <a:pt x="28" y="59"/>
                      <a:pt x="29" y="59"/>
                    </a:cubicBezTo>
                    <a:cubicBezTo>
                      <a:pt x="30" y="60"/>
                      <a:pt x="30" y="58"/>
                      <a:pt x="31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3" y="59"/>
                    </a:cubicBezTo>
                    <a:cubicBezTo>
                      <a:pt x="34" y="58"/>
                      <a:pt x="34" y="57"/>
                      <a:pt x="34" y="56"/>
                    </a:cubicBezTo>
                    <a:cubicBezTo>
                      <a:pt x="34" y="56"/>
                      <a:pt x="34" y="55"/>
                      <a:pt x="34" y="55"/>
                    </a:cubicBezTo>
                    <a:cubicBezTo>
                      <a:pt x="34" y="55"/>
                      <a:pt x="33" y="55"/>
                      <a:pt x="33" y="55"/>
                    </a:cubicBezTo>
                    <a:cubicBezTo>
                      <a:pt x="33" y="55"/>
                      <a:pt x="32" y="55"/>
                      <a:pt x="32" y="55"/>
                    </a:cubicBezTo>
                    <a:cubicBezTo>
                      <a:pt x="31" y="55"/>
                      <a:pt x="31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2"/>
                      <a:pt x="28" y="52"/>
                      <a:pt x="27" y="52"/>
                    </a:cubicBezTo>
                    <a:cubicBezTo>
                      <a:pt x="27" y="51"/>
                      <a:pt x="27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4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4" y="54"/>
                      <a:pt x="25" y="54"/>
                    </a:cubicBezTo>
                    <a:cubicBezTo>
                      <a:pt x="24" y="54"/>
                      <a:pt x="24" y="53"/>
                      <a:pt x="23" y="52"/>
                    </a:cubicBezTo>
                    <a:cubicBezTo>
                      <a:pt x="23" y="52"/>
                      <a:pt x="23" y="52"/>
                      <a:pt x="23" y="51"/>
                    </a:cubicBezTo>
                    <a:cubicBezTo>
                      <a:pt x="24" y="51"/>
                      <a:pt x="23" y="51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50"/>
                      <a:pt x="21" y="49"/>
                      <a:pt x="21" y="49"/>
                    </a:cubicBezTo>
                    <a:cubicBezTo>
                      <a:pt x="21" y="49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8" y="48"/>
                      <a:pt x="19" y="49"/>
                    </a:cubicBezTo>
                    <a:cubicBezTo>
                      <a:pt x="19" y="49"/>
                      <a:pt x="20" y="50"/>
                      <a:pt x="20" y="50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2" y="52"/>
                      <a:pt x="23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1" y="52"/>
                      <a:pt x="21" y="53"/>
                    </a:cubicBezTo>
                    <a:cubicBezTo>
                      <a:pt x="22" y="53"/>
                      <a:pt x="21" y="53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4"/>
                      <a:pt x="20" y="54"/>
                      <a:pt x="20" y="54"/>
                    </a:cubicBezTo>
                    <a:cubicBezTo>
                      <a:pt x="20" y="54"/>
                      <a:pt x="21" y="54"/>
                      <a:pt x="21" y="53"/>
                    </a:cubicBezTo>
                    <a:cubicBezTo>
                      <a:pt x="21" y="53"/>
                      <a:pt x="21" y="52"/>
                      <a:pt x="21" y="52"/>
                    </a:cubicBezTo>
                    <a:cubicBezTo>
                      <a:pt x="20" y="52"/>
                      <a:pt x="20" y="51"/>
                      <a:pt x="19" y="51"/>
                    </a:cubicBezTo>
                    <a:cubicBezTo>
                      <a:pt x="18" y="50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49"/>
                      <a:pt x="15" y="51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1"/>
                      <a:pt x="13" y="51"/>
                    </a:cubicBezTo>
                    <a:cubicBezTo>
                      <a:pt x="12" y="51"/>
                      <a:pt x="12" y="52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4"/>
                      <a:pt x="11" y="54"/>
                      <a:pt x="10" y="55"/>
                    </a:cubicBezTo>
                    <a:cubicBezTo>
                      <a:pt x="9" y="54"/>
                      <a:pt x="8" y="57"/>
                      <a:pt x="7" y="55"/>
                    </a:cubicBezTo>
                    <a:cubicBezTo>
                      <a:pt x="7" y="54"/>
                      <a:pt x="7" y="55"/>
                      <a:pt x="6" y="5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4"/>
                      <a:pt x="6" y="54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2"/>
                      <a:pt x="6" y="51"/>
                      <a:pt x="6" y="50"/>
                    </a:cubicBezTo>
                    <a:cubicBezTo>
                      <a:pt x="7" y="49"/>
                      <a:pt x="7" y="50"/>
                      <a:pt x="8" y="50"/>
                    </a:cubicBezTo>
                    <a:cubicBezTo>
                      <a:pt x="8" y="50"/>
                      <a:pt x="9" y="49"/>
                      <a:pt x="10" y="50"/>
                    </a:cubicBezTo>
                    <a:cubicBezTo>
                      <a:pt x="10" y="49"/>
                      <a:pt x="10" y="50"/>
                      <a:pt x="11" y="50"/>
                    </a:cubicBezTo>
                    <a:cubicBezTo>
                      <a:pt x="11" y="49"/>
                      <a:pt x="11" y="49"/>
                      <a:pt x="11" y="48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1" y="45"/>
                    </a:cubicBezTo>
                    <a:cubicBezTo>
                      <a:pt x="11" y="45"/>
                      <a:pt x="11" y="45"/>
                      <a:pt x="10" y="45"/>
                    </a:cubicBezTo>
                    <a:cubicBezTo>
                      <a:pt x="11" y="45"/>
                      <a:pt x="11" y="45"/>
                      <a:pt x="12" y="45"/>
                    </a:cubicBezTo>
                    <a:cubicBezTo>
                      <a:pt x="12" y="44"/>
                      <a:pt x="13" y="45"/>
                      <a:pt x="13" y="44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7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39"/>
                      <a:pt x="17" y="40"/>
                    </a:cubicBezTo>
                    <a:cubicBezTo>
                      <a:pt x="17" y="40"/>
                      <a:pt x="17" y="40"/>
                      <a:pt x="17" y="39"/>
                    </a:cubicBezTo>
                    <a:cubicBezTo>
                      <a:pt x="16" y="40"/>
                      <a:pt x="17" y="40"/>
                      <a:pt x="17" y="41"/>
                    </a:cubicBezTo>
                    <a:cubicBezTo>
                      <a:pt x="17" y="40"/>
                      <a:pt x="17" y="41"/>
                      <a:pt x="18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0"/>
                      <a:pt x="19" y="41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1" y="40"/>
                      <a:pt x="21" y="40"/>
                    </a:cubicBezTo>
                    <a:cubicBezTo>
                      <a:pt x="22" y="40"/>
                      <a:pt x="22" y="41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4" y="38"/>
                    </a:cubicBezTo>
                    <a:cubicBezTo>
                      <a:pt x="24" y="37"/>
                      <a:pt x="24" y="38"/>
                      <a:pt x="25" y="38"/>
                    </a:cubicBezTo>
                    <a:cubicBezTo>
                      <a:pt x="25" y="38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6" y="35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7" y="35"/>
                      <a:pt x="28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4" y="35"/>
                    </a:cubicBezTo>
                    <a:cubicBezTo>
                      <a:pt x="24" y="34"/>
                      <a:pt x="22" y="34"/>
                      <a:pt x="23" y="33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1"/>
                      <a:pt x="24" y="30"/>
                      <a:pt x="25" y="30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2" y="30"/>
                      <a:pt x="22" y="30"/>
                    </a:cubicBezTo>
                    <a:cubicBezTo>
                      <a:pt x="23" y="30"/>
                      <a:pt x="22" y="30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4"/>
                      <a:pt x="20" y="34"/>
                      <a:pt x="21" y="35"/>
                    </a:cubicBezTo>
                    <a:cubicBezTo>
                      <a:pt x="21" y="35"/>
                      <a:pt x="21" y="35"/>
                      <a:pt x="22" y="35"/>
                    </a:cubicBezTo>
                    <a:cubicBezTo>
                      <a:pt x="22" y="35"/>
                      <a:pt x="21" y="35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0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9"/>
                    </a:cubicBezTo>
                    <a:cubicBezTo>
                      <a:pt x="21" y="39"/>
                      <a:pt x="21" y="39"/>
                      <a:pt x="21" y="38"/>
                    </a:cubicBezTo>
                    <a:cubicBezTo>
                      <a:pt x="20" y="38"/>
                      <a:pt x="20" y="39"/>
                      <a:pt x="20" y="39"/>
                    </a:cubicBezTo>
                    <a:cubicBezTo>
                      <a:pt x="20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39"/>
                      <a:pt x="18" y="39"/>
                      <a:pt x="19" y="39"/>
                    </a:cubicBezTo>
                    <a:cubicBezTo>
                      <a:pt x="18" y="38"/>
                      <a:pt x="18" y="37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4" y="36"/>
                      <a:pt x="14" y="36"/>
                    </a:cubicBezTo>
                    <a:cubicBezTo>
                      <a:pt x="15" y="36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4"/>
                      <a:pt x="14" y="35"/>
                      <a:pt x="14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6" y="32"/>
                      <a:pt x="16" y="32"/>
                    </a:cubicBezTo>
                    <a:cubicBezTo>
                      <a:pt x="16" y="32"/>
                      <a:pt x="16" y="31"/>
                      <a:pt x="17" y="30"/>
                    </a:cubicBezTo>
                    <a:cubicBezTo>
                      <a:pt x="18" y="30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1" y="24"/>
                      <a:pt x="20" y="24"/>
                      <a:pt x="20" y="24"/>
                    </a:cubicBezTo>
                    <a:cubicBezTo>
                      <a:pt x="21" y="25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3"/>
                    </a:cubicBezTo>
                    <a:cubicBezTo>
                      <a:pt x="22" y="23"/>
                      <a:pt x="23" y="25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7" y="23"/>
                    </a:cubicBezTo>
                    <a:cubicBezTo>
                      <a:pt x="26" y="23"/>
                      <a:pt x="26" y="23"/>
                      <a:pt x="26" y="24"/>
                    </a:cubicBezTo>
                    <a:cubicBezTo>
                      <a:pt x="26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5"/>
                      <a:pt x="29" y="24"/>
                      <a:pt x="30" y="25"/>
                    </a:cubicBezTo>
                    <a:cubicBezTo>
                      <a:pt x="31" y="26"/>
                      <a:pt x="33" y="26"/>
                      <a:pt x="33" y="27"/>
                    </a:cubicBezTo>
                    <a:cubicBezTo>
                      <a:pt x="32" y="28"/>
                      <a:pt x="32" y="28"/>
                      <a:pt x="31" y="28"/>
                    </a:cubicBezTo>
                    <a:cubicBezTo>
                      <a:pt x="30" y="28"/>
                      <a:pt x="29" y="27"/>
                      <a:pt x="28" y="27"/>
                    </a:cubicBezTo>
                    <a:cubicBezTo>
                      <a:pt x="28" y="28"/>
                      <a:pt x="30" y="28"/>
                      <a:pt x="29" y="29"/>
                    </a:cubicBezTo>
                    <a:cubicBezTo>
                      <a:pt x="30" y="29"/>
                      <a:pt x="30" y="30"/>
                      <a:pt x="30" y="30"/>
                    </a:cubicBezTo>
                    <a:cubicBezTo>
                      <a:pt x="30" y="31"/>
                      <a:pt x="31" y="31"/>
                      <a:pt x="31" y="31"/>
                    </a:cubicBezTo>
                    <a:cubicBezTo>
                      <a:pt x="31" y="31"/>
                      <a:pt x="32" y="31"/>
                      <a:pt x="32" y="30"/>
                    </a:cubicBezTo>
                    <a:cubicBezTo>
                      <a:pt x="32" y="30"/>
                      <a:pt x="30" y="30"/>
                      <a:pt x="31" y="29"/>
                    </a:cubicBezTo>
                    <a:cubicBezTo>
                      <a:pt x="31" y="29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2" y="29"/>
                      <a:pt x="32" y="29"/>
                      <a:pt x="33" y="28"/>
                    </a:cubicBezTo>
                    <a:cubicBezTo>
                      <a:pt x="33" y="28"/>
                      <a:pt x="33" y="27"/>
                      <a:pt x="34" y="28"/>
                    </a:cubicBezTo>
                    <a:cubicBezTo>
                      <a:pt x="35" y="28"/>
                      <a:pt x="35" y="27"/>
                      <a:pt x="34" y="27"/>
                    </a:cubicBezTo>
                    <a:cubicBezTo>
                      <a:pt x="34" y="27"/>
                      <a:pt x="34" y="26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5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6" y="25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9" y="24"/>
                    </a:cubicBezTo>
                    <a:cubicBezTo>
                      <a:pt x="39" y="24"/>
                      <a:pt x="38" y="24"/>
                      <a:pt x="3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4"/>
                      <a:pt x="40" y="24"/>
                      <a:pt x="4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1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2" y="23"/>
                      <a:pt x="41" y="2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4" y="22"/>
                      <a:pt x="44" y="23"/>
                      <a:pt x="46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3"/>
                      <a:pt x="47" y="23"/>
                    </a:cubicBezTo>
                    <a:cubicBezTo>
                      <a:pt x="46" y="23"/>
                      <a:pt x="46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1"/>
                      <a:pt x="44" y="20"/>
                      <a:pt x="45" y="19"/>
                    </a:cubicBez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6" y="20"/>
                      <a:pt x="47" y="20"/>
                      <a:pt x="48" y="20"/>
                    </a:cubicBezTo>
                    <a:cubicBezTo>
                      <a:pt x="48" y="21"/>
                      <a:pt x="48" y="23"/>
                      <a:pt x="49" y="23"/>
                    </a:cubicBezTo>
                    <a:cubicBezTo>
                      <a:pt x="49" y="23"/>
                      <a:pt x="49" y="24"/>
                      <a:pt x="49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5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7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49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1" y="22"/>
                      <a:pt x="51" y="24"/>
                      <a:pt x="52" y="24"/>
                    </a:cubicBezTo>
                    <a:cubicBezTo>
                      <a:pt x="52" y="24"/>
                      <a:pt x="51" y="24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2"/>
                      <a:pt x="50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1"/>
                      <a:pt x="49" y="20"/>
                      <a:pt x="47" y="19"/>
                    </a:cubicBezTo>
                    <a:cubicBezTo>
                      <a:pt x="48" y="19"/>
                      <a:pt x="47" y="19"/>
                      <a:pt x="48" y="18"/>
                    </a:cubicBezTo>
                    <a:cubicBezTo>
                      <a:pt x="48" y="18"/>
                      <a:pt x="48" y="17"/>
                      <a:pt x="48" y="17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9" y="20"/>
                      <a:pt x="50" y="19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8" y="18"/>
                      <a:pt x="49" y="18"/>
                    </a:cubicBezTo>
                    <a:cubicBezTo>
                      <a:pt x="49" y="18"/>
                      <a:pt x="50" y="19"/>
                      <a:pt x="50" y="18"/>
                    </a:cubicBezTo>
                    <a:cubicBezTo>
                      <a:pt x="50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7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50" y="17"/>
                      <a:pt x="50" y="17"/>
                    </a:cubicBezTo>
                    <a:cubicBezTo>
                      <a:pt x="51" y="18"/>
                      <a:pt x="51" y="19"/>
                      <a:pt x="52" y="18"/>
                    </a:cubicBezTo>
                    <a:cubicBezTo>
                      <a:pt x="52" y="19"/>
                      <a:pt x="52" y="19"/>
                      <a:pt x="52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2" y="18"/>
                      <a:pt x="52" y="17"/>
                      <a:pt x="51" y="17"/>
                    </a:cubicBezTo>
                    <a:cubicBezTo>
                      <a:pt x="50" y="17"/>
                      <a:pt x="50" y="16"/>
                      <a:pt x="50" y="16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4"/>
                      <a:pt x="53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1" y="13"/>
                      <a:pt x="51" y="13"/>
                    </a:cubicBezTo>
                    <a:cubicBezTo>
                      <a:pt x="51" y="13"/>
                      <a:pt x="52" y="13"/>
                      <a:pt x="52" y="13"/>
                    </a:cubicBezTo>
                    <a:cubicBezTo>
                      <a:pt x="52" y="13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3" y="11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10"/>
                      <a:pt x="56" y="9"/>
                      <a:pt x="56" y="9"/>
                    </a:cubicBezTo>
                    <a:cubicBezTo>
                      <a:pt x="57" y="9"/>
                      <a:pt x="56" y="10"/>
                      <a:pt x="57" y="10"/>
                    </a:cubicBezTo>
                    <a:cubicBezTo>
                      <a:pt x="57" y="9"/>
                      <a:pt x="57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6" y="9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77" y="6"/>
                    </a:moveTo>
                    <a:cubicBezTo>
                      <a:pt x="77" y="6"/>
                      <a:pt x="77" y="6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lose/>
                    <a:moveTo>
                      <a:pt x="79" y="7"/>
                    </a:moveTo>
                    <a:cubicBezTo>
                      <a:pt x="79" y="7"/>
                      <a:pt x="78" y="7"/>
                      <a:pt x="78" y="8"/>
                    </a:cubicBezTo>
                    <a:cubicBezTo>
                      <a:pt x="78" y="7"/>
                      <a:pt x="78" y="7"/>
                      <a:pt x="78" y="6"/>
                    </a:cubicBezTo>
                    <a:cubicBezTo>
                      <a:pt x="79" y="7"/>
                      <a:pt x="79" y="6"/>
                      <a:pt x="79" y="7"/>
                    </a:cubicBezTo>
                    <a:close/>
                    <a:moveTo>
                      <a:pt x="75" y="7"/>
                    </a:moveTo>
                    <a:cubicBezTo>
                      <a:pt x="76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82" y="9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9"/>
                      <a:pt x="82" y="9"/>
                      <a:pt x="82" y="9"/>
                    </a:cubicBezTo>
                    <a:close/>
                    <a:moveTo>
                      <a:pt x="83" y="9"/>
                    </a:moveTo>
                    <a:cubicBezTo>
                      <a:pt x="83" y="9"/>
                      <a:pt x="83" y="10"/>
                      <a:pt x="82" y="10"/>
                    </a:cubicBezTo>
                    <a:cubicBezTo>
                      <a:pt x="82" y="9"/>
                      <a:pt x="83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lose/>
                    <a:moveTo>
                      <a:pt x="64" y="10"/>
                    </a:moveTo>
                    <a:cubicBezTo>
                      <a:pt x="64" y="11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5" y="10"/>
                      <a:pt x="64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1"/>
                      <a:pt x="60" y="10"/>
                      <a:pt x="60" y="11"/>
                    </a:cubicBezTo>
                    <a:cubicBezTo>
                      <a:pt x="60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9" y="11"/>
                      <a:pt x="60" y="11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42" y="11"/>
                    </a:moveTo>
                    <a:cubicBezTo>
                      <a:pt x="43" y="12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39" y="15"/>
                    </a:cubicBezTo>
                    <a:cubicBezTo>
                      <a:pt x="39" y="15"/>
                      <a:pt x="39" y="15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8" y="17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9" y="18"/>
                      <a:pt x="38" y="19"/>
                    </a:cubicBezTo>
                    <a:cubicBezTo>
                      <a:pt x="38" y="20"/>
                      <a:pt x="39" y="21"/>
                      <a:pt x="40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1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7" y="20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8" y="1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1" y="13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80" y="11"/>
                    </a:cubicBezTo>
                    <a:close/>
                    <a:moveTo>
                      <a:pt x="62" y="14"/>
                    </a:moveTo>
                    <a:cubicBezTo>
                      <a:pt x="62" y="14"/>
                      <a:pt x="62" y="13"/>
                      <a:pt x="62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4"/>
                      <a:pt x="62" y="14"/>
                    </a:cubicBezTo>
                    <a:close/>
                    <a:moveTo>
                      <a:pt x="50" y="17"/>
                    </a:move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49" y="17"/>
                      <a:pt x="50" y="17"/>
                    </a:cubicBezTo>
                    <a:close/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7"/>
                      <a:pt x="45" y="17"/>
                    </a:cubicBezTo>
                    <a:close/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8" y="21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4"/>
                      <a:pt x="37" y="24"/>
                    </a:cubicBezTo>
                    <a:close/>
                    <a:moveTo>
                      <a:pt x="26" y="25"/>
                    </a:moveTo>
                    <a:cubicBezTo>
                      <a:pt x="26" y="25"/>
                      <a:pt x="25" y="25"/>
                      <a:pt x="26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5" y="25"/>
                      <a:pt x="26" y="25"/>
                      <a:pt x="26" y="25"/>
                    </a:cubicBezTo>
                    <a:close/>
                    <a:moveTo>
                      <a:pt x="105" y="25"/>
                    </a:move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4" y="26"/>
                      <a:pt x="104" y="25"/>
                      <a:pt x="105" y="25"/>
                    </a:cubicBezTo>
                    <a:close/>
                    <a:moveTo>
                      <a:pt x="19" y="25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6"/>
                      <a:pt x="19" y="25"/>
                    </a:cubicBezTo>
                    <a:close/>
                    <a:moveTo>
                      <a:pt x="28" y="27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9" y="26"/>
                      <a:pt x="28" y="27"/>
                    </a:cubicBezTo>
                    <a:close/>
                    <a:moveTo>
                      <a:pt x="72" y="27"/>
                    </a:move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lose/>
                    <a:moveTo>
                      <a:pt x="73" y="28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lose/>
                    <a:moveTo>
                      <a:pt x="21" y="29"/>
                    </a:moveTo>
                    <a:cubicBezTo>
                      <a:pt x="21" y="29"/>
                      <a:pt x="20" y="29"/>
                      <a:pt x="20" y="28"/>
                    </a:cubicBezTo>
                    <a:cubicBezTo>
                      <a:pt x="21" y="28"/>
                      <a:pt x="20" y="29"/>
                      <a:pt x="21" y="29"/>
                    </a:cubicBezTo>
                    <a:close/>
                    <a:moveTo>
                      <a:pt x="28" y="29"/>
                    </a:move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lose/>
                    <a:moveTo>
                      <a:pt x="109" y="30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9" y="30"/>
                      <a:pt x="109" y="30"/>
                      <a:pt x="109" y="30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  <a:moveTo>
                      <a:pt x="30" y="31"/>
                    </a:move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31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8" y="31"/>
                    </a:cubicBezTo>
                    <a:close/>
                    <a:moveTo>
                      <a:pt x="27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7" y="32"/>
                    </a:cubicBezTo>
                    <a:close/>
                    <a:moveTo>
                      <a:pt x="26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31" y="32"/>
                    </a:moveTo>
                    <a:cubicBezTo>
                      <a:pt x="31" y="33"/>
                      <a:pt x="32" y="33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0" y="33"/>
                      <a:pt x="30" y="32"/>
                    </a:cubicBezTo>
                    <a:cubicBezTo>
                      <a:pt x="30" y="32"/>
                      <a:pt x="30" y="33"/>
                      <a:pt x="31" y="33"/>
                    </a:cubicBezTo>
                    <a:cubicBezTo>
                      <a:pt x="31" y="33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2"/>
                    </a:cubicBezTo>
                    <a:close/>
                    <a:moveTo>
                      <a:pt x="2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lose/>
                    <a:moveTo>
                      <a:pt x="25" y="34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  <a:moveTo>
                      <a:pt x="29" y="34"/>
                    </a:moveTo>
                    <a:cubicBezTo>
                      <a:pt x="29" y="35"/>
                      <a:pt x="29" y="34"/>
                      <a:pt x="29" y="35"/>
                    </a:cubicBezTo>
                    <a:cubicBezTo>
                      <a:pt x="29" y="35"/>
                      <a:pt x="28" y="34"/>
                      <a:pt x="28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4"/>
                      <a:pt x="29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5" y="33"/>
                    </a:cubicBezTo>
                    <a:close/>
                    <a:moveTo>
                      <a:pt x="92" y="33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1" y="34"/>
                      <a:pt x="91" y="34"/>
                    </a:cubicBezTo>
                    <a:cubicBezTo>
                      <a:pt x="91" y="33"/>
                      <a:pt x="92" y="33"/>
                      <a:pt x="92" y="33"/>
                    </a:cubicBezTo>
                    <a:close/>
                    <a:moveTo>
                      <a:pt x="70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0" y="34"/>
                      <a:pt x="70" y="34"/>
                      <a:pt x="70" y="34"/>
                    </a:cubicBezTo>
                    <a:close/>
                    <a:moveTo>
                      <a:pt x="96" y="35"/>
                    </a:moveTo>
                    <a:cubicBezTo>
                      <a:pt x="96" y="35"/>
                      <a:pt x="96" y="36"/>
                      <a:pt x="96" y="36"/>
                    </a:cubicBezTo>
                    <a:cubicBezTo>
                      <a:pt x="97" y="37"/>
                      <a:pt x="98" y="39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40"/>
                      <a:pt x="98" y="42"/>
                      <a:pt x="99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2"/>
                      <a:pt x="97" y="41"/>
                      <a:pt x="97" y="40"/>
                    </a:cubicBezTo>
                    <a:cubicBezTo>
                      <a:pt x="96" y="40"/>
                      <a:pt x="97" y="38"/>
                      <a:pt x="96" y="38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5" y="36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6" y="35"/>
                      <a:pt x="96" y="35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lose/>
                    <a:moveTo>
                      <a:pt x="86" y="35"/>
                    </a:move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lose/>
                    <a:moveTo>
                      <a:pt x="71" y="36"/>
                    </a:moveTo>
                    <a:cubicBezTo>
                      <a:pt x="71" y="36"/>
                      <a:pt x="70" y="34"/>
                      <a:pt x="70" y="3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5"/>
                      <a:pt x="71" y="35"/>
                      <a:pt x="71" y="36"/>
                    </a:cubicBezTo>
                    <a:close/>
                    <a:moveTo>
                      <a:pt x="75" y="37"/>
                    </a:move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40"/>
                      <a:pt x="74" y="40"/>
                      <a:pt x="73" y="40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40"/>
                      <a:pt x="74" y="39"/>
                    </a:cubicBezTo>
                    <a:cubicBezTo>
                      <a:pt x="74" y="39"/>
                      <a:pt x="74" y="39"/>
                      <a:pt x="74" y="38"/>
                    </a:cubicBezTo>
                    <a:cubicBezTo>
                      <a:pt x="75" y="37"/>
                      <a:pt x="75" y="36"/>
                      <a:pt x="75" y="35"/>
                    </a:cubicBezTo>
                    <a:cubicBezTo>
                      <a:pt x="75" y="36"/>
                      <a:pt x="75" y="36"/>
                      <a:pt x="75" y="37"/>
                    </a:cubicBezTo>
                    <a:close/>
                    <a:moveTo>
                      <a:pt x="21" y="36"/>
                    </a:move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lose/>
                    <a:moveTo>
                      <a:pt x="33" y="37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19" y="36"/>
                    </a:moveTo>
                    <a:cubicBezTo>
                      <a:pt x="19" y="37"/>
                      <a:pt x="19" y="36"/>
                      <a:pt x="18" y="37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lose/>
                    <a:moveTo>
                      <a:pt x="27" y="36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6"/>
                      <a:pt x="26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19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lose/>
                    <a:moveTo>
                      <a:pt x="24" y="37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6"/>
                      <a:pt x="24" y="37"/>
                    </a:cubicBezTo>
                    <a:close/>
                    <a:moveTo>
                      <a:pt x="104" y="37"/>
                    </a:move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4" y="37"/>
                    </a:cubicBezTo>
                    <a:close/>
                    <a:moveTo>
                      <a:pt x="9" y="37"/>
                    </a:moveTo>
                    <a:cubicBezTo>
                      <a:pt x="10" y="37"/>
                      <a:pt x="9" y="37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9"/>
                      <a:pt x="9" y="39"/>
                    </a:cubicBezTo>
                    <a:cubicBezTo>
                      <a:pt x="11" y="39"/>
                      <a:pt x="10" y="40"/>
                      <a:pt x="11" y="41"/>
                    </a:cubicBezTo>
                    <a:cubicBezTo>
                      <a:pt x="11" y="41"/>
                      <a:pt x="11" y="41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1" y="43"/>
                      <a:pt x="12" y="43"/>
                    </a:cubicBezTo>
                    <a:cubicBezTo>
                      <a:pt x="12" y="44"/>
                      <a:pt x="11" y="43"/>
                      <a:pt x="11" y="44"/>
                    </a:cubicBezTo>
                    <a:cubicBezTo>
                      <a:pt x="10" y="44"/>
                      <a:pt x="10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cubicBezTo>
                      <a:pt x="9" y="44"/>
                      <a:pt x="9" y="43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8" y="43"/>
                    </a:cubicBezTo>
                    <a:cubicBezTo>
                      <a:pt x="9" y="43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10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9" y="38"/>
                      <a:pt x="8" y="39"/>
                    </a:cubicBezTo>
                    <a:cubicBezTo>
                      <a:pt x="9" y="38"/>
                      <a:pt x="8" y="36"/>
                      <a:pt x="9" y="37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1" y="37"/>
                      <a:pt x="22" y="37"/>
                    </a:cubicBezTo>
                    <a:close/>
                    <a:moveTo>
                      <a:pt x="8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lose/>
                    <a:moveTo>
                      <a:pt x="57" y="38"/>
                    </a:move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lose/>
                    <a:moveTo>
                      <a:pt x="38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18" y="39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7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ubicBezTo>
                      <a:pt x="7" y="42"/>
                      <a:pt x="6" y="43"/>
                      <a:pt x="6" y="43"/>
                    </a:cubicBezTo>
                    <a:cubicBezTo>
                      <a:pt x="6" y="42"/>
                      <a:pt x="7" y="42"/>
                      <a:pt x="6" y="41"/>
                    </a:cubicBezTo>
                    <a:cubicBezTo>
                      <a:pt x="6" y="41"/>
                      <a:pt x="6" y="41"/>
                      <a:pt x="6" y="40"/>
                    </a:cubicBezTo>
                    <a:cubicBezTo>
                      <a:pt x="6" y="41"/>
                      <a:pt x="6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6" y="40"/>
                      <a:pt x="7" y="40"/>
                      <a:pt x="7" y="40"/>
                    </a:cubicBezTo>
                    <a:cubicBezTo>
                      <a:pt x="7" y="40"/>
                      <a:pt x="7" y="39"/>
                      <a:pt x="7" y="40"/>
                    </a:cubicBezTo>
                    <a:close/>
                    <a:moveTo>
                      <a:pt x="40" y="40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  <a:moveTo>
                      <a:pt x="18" y="40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lose/>
                    <a:moveTo>
                      <a:pt x="71" y="41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1"/>
                      <a:pt x="71" y="41"/>
                    </a:cubicBezTo>
                    <a:close/>
                    <a:moveTo>
                      <a:pt x="40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1"/>
                      <a:pt x="40" y="41"/>
                      <a:pt x="40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2"/>
                      <a:pt x="82" y="42"/>
                    </a:cubicBezTo>
                    <a:cubicBezTo>
                      <a:pt x="82" y="41"/>
                      <a:pt x="82" y="41"/>
                      <a:pt x="82" y="41"/>
                    </a:cubicBezTo>
                    <a:close/>
                    <a:moveTo>
                      <a:pt x="67" y="42"/>
                    </a:moveTo>
                    <a:cubicBezTo>
                      <a:pt x="67" y="42"/>
                      <a:pt x="67" y="42"/>
                      <a:pt x="67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7" y="41"/>
                      <a:pt x="67" y="42"/>
                      <a:pt x="67" y="42"/>
                    </a:cubicBezTo>
                    <a:close/>
                    <a:moveTo>
                      <a:pt x="103" y="43"/>
                    </a:move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3"/>
                      <a:pt x="103" y="43"/>
                      <a:pt x="103" y="43"/>
                    </a:cubicBezTo>
                    <a:close/>
                    <a:moveTo>
                      <a:pt x="39" y="42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lose/>
                    <a:moveTo>
                      <a:pt x="62" y="44"/>
                    </a:moveTo>
                    <a:cubicBezTo>
                      <a:pt x="62" y="44"/>
                      <a:pt x="62" y="44"/>
                      <a:pt x="63" y="44"/>
                    </a:cubicBezTo>
                    <a:cubicBezTo>
                      <a:pt x="62" y="45"/>
                      <a:pt x="62" y="44"/>
                      <a:pt x="61" y="44"/>
                    </a:cubicBezTo>
                    <a:cubicBezTo>
                      <a:pt x="62" y="44"/>
                      <a:pt x="61" y="44"/>
                      <a:pt x="62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2" y="43"/>
                      <a:pt x="62" y="44"/>
                    </a:cubicBezTo>
                    <a:close/>
                    <a:moveTo>
                      <a:pt x="101" y="44"/>
                    </a:moveTo>
                    <a:cubicBezTo>
                      <a:pt x="101" y="44"/>
                      <a:pt x="102" y="43"/>
                      <a:pt x="102" y="43"/>
                    </a:cubicBezTo>
                    <a:cubicBezTo>
                      <a:pt x="102" y="43"/>
                      <a:pt x="102" y="44"/>
                      <a:pt x="101" y="44"/>
                    </a:cubicBezTo>
                    <a:close/>
                    <a:moveTo>
                      <a:pt x="29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100" y="45"/>
                    </a:moveTo>
                    <a:cubicBezTo>
                      <a:pt x="100" y="45"/>
                      <a:pt x="101" y="45"/>
                      <a:pt x="101" y="45"/>
                    </a:cubicBezTo>
                    <a:cubicBezTo>
                      <a:pt x="101" y="46"/>
                      <a:pt x="99" y="46"/>
                      <a:pt x="100" y="47"/>
                    </a:cubicBezTo>
                    <a:cubicBezTo>
                      <a:pt x="99" y="47"/>
                      <a:pt x="99" y="46"/>
                      <a:pt x="98" y="46"/>
                    </a:cubicBezTo>
                    <a:cubicBezTo>
                      <a:pt x="98" y="47"/>
                      <a:pt x="98" y="47"/>
                      <a:pt x="99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7"/>
                      <a:pt x="97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9" y="46"/>
                      <a:pt x="98" y="45"/>
                      <a:pt x="98" y="45"/>
                    </a:cubicBezTo>
                    <a:cubicBezTo>
                      <a:pt x="99" y="44"/>
                      <a:pt x="98" y="44"/>
                      <a:pt x="98" y="44"/>
                    </a:cubicBezTo>
                    <a:cubicBezTo>
                      <a:pt x="99" y="44"/>
                      <a:pt x="99" y="45"/>
                      <a:pt x="100" y="45"/>
                    </a:cubicBezTo>
                    <a:close/>
                    <a:moveTo>
                      <a:pt x="67" y="44"/>
                    </a:move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lose/>
                    <a:moveTo>
                      <a:pt x="93" y="44"/>
                    </a:move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4"/>
                      <a:pt x="92" y="44"/>
                    </a:cubicBezTo>
                    <a:cubicBezTo>
                      <a:pt x="93" y="44"/>
                      <a:pt x="93" y="44"/>
                      <a:pt x="93" y="44"/>
                    </a:cubicBezTo>
                    <a:close/>
                    <a:moveTo>
                      <a:pt x="101" y="45"/>
                    </a:move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5"/>
                      <a:pt x="101" y="45"/>
                      <a:pt x="101" y="45"/>
                    </a:cubicBezTo>
                    <a:close/>
                    <a:moveTo>
                      <a:pt x="31" y="45"/>
                    </a:move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1" y="45"/>
                      <a:pt x="31" y="45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5"/>
                      <a:pt x="37" y="45"/>
                    </a:cubicBezTo>
                    <a:cubicBezTo>
                      <a:pt x="37" y="45"/>
                      <a:pt x="37" y="46"/>
                      <a:pt x="37" y="46"/>
                    </a:cubicBezTo>
                    <a:close/>
                    <a:moveTo>
                      <a:pt x="57" y="46"/>
                    </a:move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7" y="45"/>
                      <a:pt x="57" y="46"/>
                    </a:cubicBezTo>
                    <a:close/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8"/>
                    </a:cubicBezTo>
                    <a:cubicBezTo>
                      <a:pt x="43" y="47"/>
                      <a:pt x="43" y="48"/>
                      <a:pt x="42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3" y="50"/>
                      <a:pt x="43" y="50"/>
                    </a:cubicBezTo>
                    <a:cubicBezTo>
                      <a:pt x="43" y="51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3"/>
                      <a:pt x="44" y="54"/>
                      <a:pt x="45" y="54"/>
                    </a:cubicBezTo>
                    <a:cubicBezTo>
                      <a:pt x="44" y="55"/>
                      <a:pt x="43" y="55"/>
                      <a:pt x="42" y="54"/>
                    </a:cubicBezTo>
                    <a:cubicBezTo>
                      <a:pt x="42" y="54"/>
                      <a:pt x="42" y="54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2" y="51"/>
                      <a:pt x="42" y="52"/>
                      <a:pt x="42" y="51"/>
                    </a:cubicBezTo>
                    <a:cubicBezTo>
                      <a:pt x="42" y="50"/>
                      <a:pt x="40" y="50"/>
                      <a:pt x="40" y="49"/>
                    </a:cubicBezTo>
                    <a:cubicBezTo>
                      <a:pt x="40" y="49"/>
                      <a:pt x="40" y="48"/>
                      <a:pt x="40" y="47"/>
                    </a:cubicBezTo>
                    <a:cubicBezTo>
                      <a:pt x="41" y="47"/>
                      <a:pt x="41" y="46"/>
                      <a:pt x="43" y="46"/>
                    </a:cubicBezTo>
                    <a:cubicBezTo>
                      <a:pt x="43" y="46"/>
                      <a:pt x="43" y="46"/>
                      <a:pt x="43" y="47"/>
                    </a:cubicBezTo>
                    <a:close/>
                    <a:moveTo>
                      <a:pt x="34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5" y="49"/>
                      <a:pt x="36" y="50"/>
                    </a:cubicBezTo>
                    <a:cubicBezTo>
                      <a:pt x="36" y="50"/>
                      <a:pt x="37" y="50"/>
                      <a:pt x="37" y="50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5" y="51"/>
                      <a:pt x="34" y="52"/>
                      <a:pt x="34" y="51"/>
                    </a:cubicBezTo>
                    <a:cubicBezTo>
                      <a:pt x="34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1" y="51"/>
                      <a:pt x="30" y="51"/>
                    </a:cubicBezTo>
                    <a:cubicBezTo>
                      <a:pt x="30" y="51"/>
                      <a:pt x="29" y="51"/>
                      <a:pt x="29" y="51"/>
                    </a:cubicBezTo>
                    <a:cubicBezTo>
                      <a:pt x="30" y="52"/>
                      <a:pt x="29" y="52"/>
                      <a:pt x="29" y="52"/>
                    </a:cubicBezTo>
                    <a:cubicBezTo>
                      <a:pt x="29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8" y="51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9" y="50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8"/>
                    </a:cubicBezTo>
                    <a:cubicBezTo>
                      <a:pt x="29" y="49"/>
                      <a:pt x="29" y="48"/>
                      <a:pt x="29" y="48"/>
                    </a:cubicBezTo>
                    <a:cubicBezTo>
                      <a:pt x="29" y="48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1" y="49"/>
                      <a:pt x="32" y="49"/>
                    </a:cubicBezTo>
                    <a:cubicBezTo>
                      <a:pt x="32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7"/>
                      <a:pt x="35" y="46"/>
                    </a:cubicBezTo>
                    <a:cubicBezTo>
                      <a:pt x="34" y="47"/>
                      <a:pt x="34" y="47"/>
                      <a:pt x="34" y="47"/>
                    </a:cubicBezTo>
                    <a:close/>
                    <a:moveTo>
                      <a:pt x="48" y="48"/>
                    </a:move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6"/>
                    </a:cubicBezTo>
                    <a:cubicBezTo>
                      <a:pt x="48" y="47"/>
                      <a:pt x="48" y="47"/>
                      <a:pt x="48" y="48"/>
                    </a:cubicBezTo>
                    <a:close/>
                    <a:moveTo>
                      <a:pt x="99" y="48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9"/>
                      <a:pt x="100" y="50"/>
                    </a:cubicBezTo>
                    <a:cubicBezTo>
                      <a:pt x="100" y="50"/>
                      <a:pt x="100" y="51"/>
                      <a:pt x="99" y="51"/>
                    </a:cubicBezTo>
                    <a:cubicBezTo>
                      <a:pt x="100" y="51"/>
                      <a:pt x="99" y="52"/>
                      <a:pt x="100" y="53"/>
                    </a:cubicBezTo>
                    <a:cubicBezTo>
                      <a:pt x="100" y="53"/>
                      <a:pt x="100" y="53"/>
                      <a:pt x="100" y="54"/>
                    </a:cubicBezTo>
                    <a:cubicBezTo>
                      <a:pt x="99" y="54"/>
                      <a:pt x="100" y="53"/>
                      <a:pt x="99" y="53"/>
                    </a:cubicBezTo>
                    <a:cubicBezTo>
                      <a:pt x="99" y="53"/>
                      <a:pt x="99" y="53"/>
                      <a:pt x="99" y="54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4"/>
                      <a:pt x="98" y="54"/>
                      <a:pt x="97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4"/>
                      <a:pt x="97" y="56"/>
                      <a:pt x="97" y="55"/>
                    </a:cubicBezTo>
                    <a:cubicBezTo>
                      <a:pt x="97" y="55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6" y="54"/>
                    </a:cubicBezTo>
                    <a:cubicBezTo>
                      <a:pt x="96" y="54"/>
                      <a:pt x="96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5"/>
                      <a:pt x="95" y="55"/>
                    </a:cubicBezTo>
                    <a:cubicBezTo>
                      <a:pt x="95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6"/>
                      <a:pt x="94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5" y="57"/>
                      <a:pt x="95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5"/>
                      <a:pt x="94" y="55"/>
                      <a:pt x="94" y="54"/>
                    </a:cubicBezTo>
                    <a:cubicBezTo>
                      <a:pt x="94" y="54"/>
                      <a:pt x="95" y="54"/>
                      <a:pt x="95" y="53"/>
                    </a:cubicBezTo>
                    <a:cubicBezTo>
                      <a:pt x="96" y="53"/>
                      <a:pt x="96" y="53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53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7" y="52"/>
                      <a:pt x="98" y="52"/>
                      <a:pt x="98" y="52"/>
                    </a:cubicBezTo>
                    <a:cubicBezTo>
                      <a:pt x="98" y="51"/>
                      <a:pt x="99" y="51"/>
                      <a:pt x="99" y="50"/>
                    </a:cubicBezTo>
                    <a:cubicBezTo>
                      <a:pt x="99" y="49"/>
                      <a:pt x="99" y="49"/>
                      <a:pt x="98" y="49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8" y="48"/>
                      <a:pt x="98" y="48"/>
                    </a:cubicBezTo>
                    <a:cubicBezTo>
                      <a:pt x="98" y="48"/>
                      <a:pt x="99" y="48"/>
                      <a:pt x="99" y="48"/>
                    </a:cubicBezTo>
                    <a:close/>
                    <a:moveTo>
                      <a:pt x="17" y="51"/>
                    </a:move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6" y="51"/>
                      <a:pt x="17" y="50"/>
                    </a:cubicBezTo>
                    <a:cubicBezTo>
                      <a:pt x="17" y="50"/>
                      <a:pt x="17" y="51"/>
                      <a:pt x="17" y="51"/>
                    </a:cubicBezTo>
                    <a:close/>
                    <a:moveTo>
                      <a:pt x="53" y="51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3" y="51"/>
                      <a:pt x="53" y="51"/>
                    </a:cubicBezTo>
                    <a:close/>
                    <a:moveTo>
                      <a:pt x="17" y="52"/>
                    </a:moveTo>
                    <a:cubicBezTo>
                      <a:pt x="17" y="52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6" y="52"/>
                      <a:pt x="17" y="52"/>
                    </a:cubicBezTo>
                    <a:cubicBezTo>
                      <a:pt x="17" y="51"/>
                      <a:pt x="17" y="52"/>
                      <a:pt x="17" y="52"/>
                    </a:cubicBezTo>
                    <a:close/>
                    <a:moveTo>
                      <a:pt x="25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lose/>
                    <a:moveTo>
                      <a:pt x="97" y="55"/>
                    </a:move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5" y="56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4"/>
                    </a:cubicBezTo>
                    <a:cubicBezTo>
                      <a:pt x="96" y="55"/>
                      <a:pt x="96" y="55"/>
                      <a:pt x="97" y="55"/>
                    </a:cubicBezTo>
                    <a:close/>
                    <a:moveTo>
                      <a:pt x="28" y="56"/>
                    </a:move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6"/>
                    </a:cubicBezTo>
                    <a:close/>
                    <a:moveTo>
                      <a:pt x="33" y="56"/>
                    </a:moveTo>
                    <a:cubicBezTo>
                      <a:pt x="33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3" y="56"/>
                    </a:cubicBezTo>
                    <a:close/>
                    <a:moveTo>
                      <a:pt x="87" y="56"/>
                    </a:move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lose/>
                    <a:moveTo>
                      <a:pt x="88" y="58"/>
                    </a:move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7"/>
                    </a:cubicBezTo>
                    <a:cubicBezTo>
                      <a:pt x="88" y="57"/>
                      <a:pt x="88" y="57"/>
                      <a:pt x="88" y="58"/>
                    </a:cubicBezTo>
                    <a:close/>
                    <a:moveTo>
                      <a:pt x="86" y="59"/>
                    </a:moveTo>
                    <a:cubicBezTo>
                      <a:pt x="86" y="59"/>
                      <a:pt x="86" y="60"/>
                      <a:pt x="86" y="60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6" y="59"/>
                      <a:pt x="86" y="59"/>
                      <a:pt x="86" y="59"/>
                    </a:cubicBezTo>
                    <a:close/>
                    <a:moveTo>
                      <a:pt x="83" y="60"/>
                    </a:moveTo>
                    <a:cubicBezTo>
                      <a:pt x="83" y="60"/>
                      <a:pt x="83" y="60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3" y="60"/>
                    </a:cubicBezTo>
                    <a:cubicBezTo>
                      <a:pt x="83" y="60"/>
                      <a:pt x="83" y="59"/>
                      <a:pt x="83" y="59"/>
                    </a:cubicBezTo>
                    <a:cubicBezTo>
                      <a:pt x="83" y="60"/>
                      <a:pt x="83" y="60"/>
                      <a:pt x="83" y="60"/>
                    </a:cubicBezTo>
                    <a:close/>
                    <a:moveTo>
                      <a:pt x="83" y="66"/>
                    </a:moveTo>
                    <a:cubicBezTo>
                      <a:pt x="83" y="67"/>
                      <a:pt x="83" y="67"/>
                      <a:pt x="82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2" y="66"/>
                      <a:pt x="82" y="66"/>
                      <a:pt x="83" y="66"/>
                    </a:cubicBezTo>
                    <a:close/>
                    <a:moveTo>
                      <a:pt x="46" y="72"/>
                    </a:moveTo>
                    <a:cubicBezTo>
                      <a:pt x="46" y="72"/>
                      <a:pt x="47" y="72"/>
                      <a:pt x="47" y="72"/>
                    </a:cubicBezTo>
                    <a:cubicBezTo>
                      <a:pt x="47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15" y="73"/>
                    </a:move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5" y="73"/>
                    </a:cubicBezTo>
                    <a:close/>
                    <a:moveTo>
                      <a:pt x="94" y="74"/>
                    </a:moveTo>
                    <a:cubicBezTo>
                      <a:pt x="93" y="74"/>
                      <a:pt x="94" y="75"/>
                      <a:pt x="94" y="75"/>
                    </a:cubicBezTo>
                    <a:cubicBezTo>
                      <a:pt x="94" y="75"/>
                      <a:pt x="93" y="75"/>
                      <a:pt x="93" y="75"/>
                    </a:cubicBezTo>
                    <a:cubicBezTo>
                      <a:pt x="93" y="75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2" y="76"/>
                    </a:cubicBezTo>
                    <a:cubicBezTo>
                      <a:pt x="92" y="76"/>
                      <a:pt x="93" y="75"/>
                      <a:pt x="92" y="75"/>
                    </a:cubicBezTo>
                    <a:cubicBezTo>
                      <a:pt x="92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2" y="75"/>
                      <a:pt x="92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4" y="74"/>
                      <a:pt x="94" y="74"/>
                    </a:cubicBezTo>
                    <a:close/>
                    <a:moveTo>
                      <a:pt x="89" y="77"/>
                    </a:moveTo>
                    <a:cubicBezTo>
                      <a:pt x="89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8"/>
                      <a:pt x="88" y="78"/>
                    </a:cubicBezTo>
                    <a:cubicBezTo>
                      <a:pt x="88" y="78"/>
                      <a:pt x="88" y="79"/>
                      <a:pt x="88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8" y="79"/>
                      <a:pt x="88" y="81"/>
                      <a:pt x="87" y="81"/>
                    </a:cubicBezTo>
                    <a:cubicBezTo>
                      <a:pt x="87" y="82"/>
                      <a:pt x="87" y="82"/>
                      <a:pt x="87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6" y="84"/>
                      <a:pt x="85" y="81"/>
                      <a:pt x="84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2"/>
                      <a:pt x="83" y="82"/>
                    </a:cubicBezTo>
                    <a:cubicBezTo>
                      <a:pt x="83" y="82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0"/>
                      <a:pt x="82" y="80"/>
                      <a:pt x="83" y="79"/>
                    </a:cubicBezTo>
                    <a:cubicBezTo>
                      <a:pt x="83" y="79"/>
                      <a:pt x="84" y="79"/>
                      <a:pt x="84" y="78"/>
                    </a:cubicBezTo>
                    <a:cubicBezTo>
                      <a:pt x="85" y="78"/>
                      <a:pt x="85" y="77"/>
                      <a:pt x="8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7" y="77"/>
                      <a:pt x="87" y="75"/>
                      <a:pt x="88" y="76"/>
                    </a:cubicBezTo>
                    <a:cubicBezTo>
                      <a:pt x="88" y="76"/>
                      <a:pt x="89" y="76"/>
                      <a:pt x="89" y="77"/>
                    </a:cubicBezTo>
                    <a:close/>
                    <a:moveTo>
                      <a:pt x="75" y="77"/>
                    </a:moveTo>
                    <a:cubicBezTo>
                      <a:pt x="76" y="78"/>
                      <a:pt x="77" y="78"/>
                      <a:pt x="77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80"/>
                      <a:pt x="79" y="80"/>
                    </a:cubicBezTo>
                    <a:cubicBezTo>
                      <a:pt x="79" y="80"/>
                      <a:pt x="78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0" y="81"/>
                      <a:pt x="79" y="82"/>
                      <a:pt x="80" y="82"/>
                    </a:cubicBezTo>
                    <a:cubicBezTo>
                      <a:pt x="81" y="82"/>
                      <a:pt x="80" y="83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79" y="84"/>
                    </a:cubicBezTo>
                    <a:cubicBezTo>
                      <a:pt x="79" y="83"/>
                      <a:pt x="77" y="82"/>
                      <a:pt x="77" y="81"/>
                    </a:cubicBezTo>
                    <a:cubicBezTo>
                      <a:pt x="77" y="80"/>
                      <a:pt x="76" y="80"/>
                      <a:pt x="76" y="79"/>
                    </a:cubicBezTo>
                    <a:cubicBezTo>
                      <a:pt x="75" y="78"/>
                      <a:pt x="75" y="77"/>
                      <a:pt x="74" y="77"/>
                    </a:cubicBezTo>
                    <a:cubicBezTo>
                      <a:pt x="74" y="77"/>
                      <a:pt x="74" y="77"/>
                      <a:pt x="73" y="76"/>
                    </a:cubicBezTo>
                    <a:cubicBezTo>
                      <a:pt x="74" y="76"/>
                      <a:pt x="74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lose/>
                    <a:moveTo>
                      <a:pt x="95" y="79"/>
                    </a:moveTo>
                    <a:cubicBezTo>
                      <a:pt x="95" y="79"/>
                      <a:pt x="95" y="79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4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lose/>
                    <a:moveTo>
                      <a:pt x="93" y="80"/>
                    </a:moveTo>
                    <a:cubicBezTo>
                      <a:pt x="92" y="80"/>
                      <a:pt x="92" y="79"/>
                      <a:pt x="91" y="80"/>
                    </a:cubicBezTo>
                    <a:cubicBezTo>
                      <a:pt x="91" y="79"/>
                      <a:pt x="90" y="80"/>
                      <a:pt x="90" y="80"/>
                    </a:cubicBezTo>
                    <a:cubicBezTo>
                      <a:pt x="90" y="80"/>
                      <a:pt x="89" y="80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1" y="81"/>
                      <a:pt x="91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2"/>
                      <a:pt x="91" y="83"/>
                      <a:pt x="92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0" y="83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3"/>
                      <a:pt x="90" y="83"/>
                      <a:pt x="90" y="84"/>
                    </a:cubicBezTo>
                    <a:cubicBezTo>
                      <a:pt x="90" y="84"/>
                      <a:pt x="89" y="84"/>
                      <a:pt x="89" y="84"/>
                    </a:cubicBezTo>
                    <a:cubicBezTo>
                      <a:pt x="89" y="83"/>
                      <a:pt x="90" y="82"/>
                      <a:pt x="89" y="82"/>
                    </a:cubicBezTo>
                    <a:cubicBezTo>
                      <a:pt x="89" y="82"/>
                      <a:pt x="89" y="81"/>
                      <a:pt x="89" y="81"/>
                    </a:cubicBezTo>
                    <a:cubicBezTo>
                      <a:pt x="90" y="81"/>
                      <a:pt x="89" y="80"/>
                      <a:pt x="90" y="80"/>
                    </a:cubicBezTo>
                    <a:cubicBezTo>
                      <a:pt x="90" y="80"/>
                      <a:pt x="90" y="79"/>
                      <a:pt x="91" y="80"/>
                    </a:cubicBezTo>
                    <a:cubicBezTo>
                      <a:pt x="91" y="79"/>
                      <a:pt x="91" y="80"/>
                      <a:pt x="92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80"/>
                    </a:cubicBezTo>
                    <a:close/>
                    <a:moveTo>
                      <a:pt x="75" y="80"/>
                    </a:move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80"/>
                    </a:cubicBezTo>
                    <a:close/>
                    <a:moveTo>
                      <a:pt x="97" y="80"/>
                    </a:move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lose/>
                    <a:moveTo>
                      <a:pt x="99" y="81"/>
                    </a:moveTo>
                    <a:cubicBezTo>
                      <a:pt x="99" y="81"/>
                      <a:pt x="99" y="82"/>
                      <a:pt x="99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0" y="82"/>
                      <a:pt x="101" y="82"/>
                      <a:pt x="101" y="81"/>
                    </a:cubicBezTo>
                    <a:cubicBezTo>
                      <a:pt x="103" y="82"/>
                      <a:pt x="105" y="82"/>
                      <a:pt x="106" y="83"/>
                    </a:cubicBezTo>
                    <a:cubicBezTo>
                      <a:pt x="106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8" y="84"/>
                    </a:cubicBezTo>
                    <a:cubicBezTo>
                      <a:pt x="108" y="85"/>
                      <a:pt x="107" y="85"/>
                      <a:pt x="107" y="85"/>
                    </a:cubicBezTo>
                    <a:cubicBezTo>
                      <a:pt x="107" y="85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9" y="86"/>
                      <a:pt x="108" y="86"/>
                      <a:pt x="108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07" y="87"/>
                      <a:pt x="107" y="86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6"/>
                      <a:pt x="104" y="85"/>
                      <a:pt x="105" y="86"/>
                    </a:cubicBezTo>
                    <a:cubicBezTo>
                      <a:pt x="104" y="87"/>
                      <a:pt x="104" y="86"/>
                      <a:pt x="103" y="86"/>
                    </a:cubicBezTo>
                    <a:cubicBezTo>
                      <a:pt x="103" y="85"/>
                      <a:pt x="102" y="86"/>
                      <a:pt x="101" y="86"/>
                    </a:cubicBezTo>
                    <a:cubicBezTo>
                      <a:pt x="101" y="85"/>
                      <a:pt x="101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2" y="85"/>
                      <a:pt x="102" y="84"/>
                      <a:pt x="101" y="83"/>
                    </a:cubicBezTo>
                    <a:cubicBezTo>
                      <a:pt x="100" y="83"/>
                      <a:pt x="99" y="83"/>
                      <a:pt x="99" y="82"/>
                    </a:cubicBezTo>
                    <a:cubicBezTo>
                      <a:pt x="98" y="82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9" y="82"/>
                    </a:cubicBezTo>
                    <a:cubicBezTo>
                      <a:pt x="99" y="81"/>
                      <a:pt x="98" y="82"/>
                      <a:pt x="98" y="82"/>
                    </a:cubicBezTo>
                    <a:cubicBezTo>
                      <a:pt x="98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8" y="80"/>
                      <a:pt x="98" y="80"/>
                    </a:cubicBezTo>
                    <a:cubicBezTo>
                      <a:pt x="98" y="81"/>
                      <a:pt x="99" y="81"/>
                      <a:pt x="99" y="81"/>
                    </a:cubicBezTo>
                    <a:close/>
                    <a:moveTo>
                      <a:pt x="76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lose/>
                    <a:moveTo>
                      <a:pt x="81" y="82"/>
                    </a:moveTo>
                    <a:cubicBezTo>
                      <a:pt x="80" y="82"/>
                      <a:pt x="81" y="81"/>
                      <a:pt x="80" y="81"/>
                    </a:cubicBezTo>
                    <a:cubicBezTo>
                      <a:pt x="81" y="81"/>
                      <a:pt x="81" y="82"/>
                      <a:pt x="81" y="82"/>
                    </a:cubicBezTo>
                    <a:close/>
                    <a:moveTo>
                      <a:pt x="82" y="82"/>
                    </a:move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lose/>
                    <a:moveTo>
                      <a:pt x="110" y="82"/>
                    </a:move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lose/>
                    <a:moveTo>
                      <a:pt x="97" y="82"/>
                    </a:moveTo>
                    <a:cubicBezTo>
                      <a:pt x="97" y="83"/>
                      <a:pt x="97" y="83"/>
                      <a:pt x="97" y="83"/>
                    </a:cubicBezTo>
                    <a:cubicBezTo>
                      <a:pt x="96" y="82"/>
                      <a:pt x="96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6" y="82"/>
                      <a:pt x="96" y="82"/>
                    </a:cubicBezTo>
                    <a:cubicBezTo>
                      <a:pt x="96" y="82"/>
                      <a:pt x="96" y="82"/>
                      <a:pt x="97" y="82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2"/>
                      <a:pt x="93" y="82"/>
                      <a:pt x="93" y="82"/>
                    </a:cubicBezTo>
                    <a:cubicBezTo>
                      <a:pt x="94" y="82"/>
                      <a:pt x="94" y="82"/>
                      <a:pt x="94" y="82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0" y="83"/>
                      <a:pt x="110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09" y="84"/>
                      <a:pt x="108" y="84"/>
                      <a:pt x="108" y="84"/>
                    </a:cubicBezTo>
                    <a:cubicBezTo>
                      <a:pt x="109" y="83"/>
                      <a:pt x="110" y="84"/>
                      <a:pt x="110" y="83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99" y="85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lose/>
                    <a:moveTo>
                      <a:pt x="113" y="85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5"/>
                    </a:cubicBezTo>
                    <a:close/>
                    <a:moveTo>
                      <a:pt x="81" y="84"/>
                    </a:move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5"/>
                      <a:pt x="83" y="85"/>
                      <a:pt x="83" y="85"/>
                    </a:cubicBezTo>
                    <a:cubicBezTo>
                      <a:pt x="83" y="85"/>
                      <a:pt x="84" y="85"/>
                      <a:pt x="84" y="85"/>
                    </a:cubicBezTo>
                    <a:cubicBezTo>
                      <a:pt x="84" y="85"/>
                      <a:pt x="85" y="85"/>
                      <a:pt x="85" y="85"/>
                    </a:cubicBezTo>
                    <a:cubicBezTo>
                      <a:pt x="85" y="85"/>
                      <a:pt x="85" y="86"/>
                      <a:pt x="86" y="85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5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5" y="86"/>
                      <a:pt x="85" y="85"/>
                      <a:pt x="85" y="86"/>
                    </a:cubicBezTo>
                    <a:cubicBezTo>
                      <a:pt x="84" y="86"/>
                      <a:pt x="83" y="85"/>
                      <a:pt x="82" y="85"/>
                    </a:cubicBezTo>
                    <a:cubicBezTo>
                      <a:pt x="82" y="86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4"/>
                      <a:pt x="81" y="84"/>
                      <a:pt x="81" y="84"/>
                    </a:cubicBezTo>
                    <a:close/>
                    <a:moveTo>
                      <a:pt x="114" y="85"/>
                    </a:moveTo>
                    <a:cubicBezTo>
                      <a:pt x="113" y="85"/>
                      <a:pt x="113" y="85"/>
                      <a:pt x="113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97" y="85"/>
                    </a:move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lose/>
                    <a:moveTo>
                      <a:pt x="94" y="85"/>
                    </a:moveTo>
                    <a:cubicBezTo>
                      <a:pt x="94" y="86"/>
                      <a:pt x="94" y="85"/>
                      <a:pt x="93" y="85"/>
                    </a:cubicBezTo>
                    <a:cubicBezTo>
                      <a:pt x="94" y="85"/>
                      <a:pt x="94" y="85"/>
                      <a:pt x="94" y="85"/>
                    </a:cubicBezTo>
                    <a:close/>
                    <a:moveTo>
                      <a:pt x="115" y="86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6"/>
                    </a:cubicBezTo>
                    <a:close/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8" y="86"/>
                      <a:pt x="88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9" y="86"/>
                      <a:pt x="89" y="86"/>
                    </a:cubicBezTo>
                    <a:close/>
                    <a:moveTo>
                      <a:pt x="91" y="86"/>
                    </a:moveTo>
                    <a:cubicBezTo>
                      <a:pt x="91" y="86"/>
                      <a:pt x="90" y="86"/>
                      <a:pt x="90" y="86"/>
                    </a:cubicBezTo>
                    <a:cubicBezTo>
                      <a:pt x="90" y="86"/>
                      <a:pt x="89" y="86"/>
                      <a:pt x="89" y="86"/>
                    </a:cubicBezTo>
                    <a:cubicBezTo>
                      <a:pt x="90" y="85"/>
                      <a:pt x="91" y="86"/>
                      <a:pt x="91" y="86"/>
                    </a:cubicBezTo>
                    <a:close/>
                    <a:moveTo>
                      <a:pt x="87" y="86"/>
                    </a:move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lose/>
                    <a:moveTo>
                      <a:pt x="116" y="87"/>
                    </a:move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6"/>
                      <a:pt x="116" y="86"/>
                      <a:pt x="116" y="87"/>
                    </a:cubicBezTo>
                    <a:close/>
                    <a:moveTo>
                      <a:pt x="94" y="86"/>
                    </a:moveTo>
                    <a:cubicBezTo>
                      <a:pt x="93" y="86"/>
                      <a:pt x="93" y="87"/>
                      <a:pt x="92" y="87"/>
                    </a:cubicBezTo>
                    <a:cubicBezTo>
                      <a:pt x="92" y="86"/>
                      <a:pt x="93" y="86"/>
                      <a:pt x="94" y="86"/>
                    </a:cubicBezTo>
                    <a:close/>
                    <a:moveTo>
                      <a:pt x="90" y="87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86"/>
                      <a:pt x="90" y="86"/>
                      <a:pt x="90" y="87"/>
                    </a:cubicBezTo>
                    <a:close/>
                    <a:moveTo>
                      <a:pt x="116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6" y="87"/>
                      <a:pt x="115" y="87"/>
                      <a:pt x="115" y="86"/>
                    </a:cubicBezTo>
                    <a:cubicBezTo>
                      <a:pt x="116" y="86"/>
                      <a:pt x="116" y="87"/>
                      <a:pt x="116" y="87"/>
                    </a:cubicBezTo>
                    <a:close/>
                    <a:moveTo>
                      <a:pt x="117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lose/>
                    <a:moveTo>
                      <a:pt x="104" y="88"/>
                    </a:moveTo>
                    <a:cubicBezTo>
                      <a:pt x="104" y="89"/>
                      <a:pt x="104" y="89"/>
                      <a:pt x="105" y="9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6" y="90"/>
                      <a:pt x="105" y="92"/>
                      <a:pt x="106" y="92"/>
                    </a:cubicBezTo>
                    <a:cubicBezTo>
                      <a:pt x="106" y="92"/>
                      <a:pt x="106" y="93"/>
                      <a:pt x="106" y="93"/>
                    </a:cubicBezTo>
                    <a:cubicBezTo>
                      <a:pt x="106" y="94"/>
                      <a:pt x="106" y="94"/>
                      <a:pt x="107" y="94"/>
                    </a:cubicBezTo>
                    <a:cubicBezTo>
                      <a:pt x="107" y="94"/>
                      <a:pt x="108" y="94"/>
                      <a:pt x="107" y="95"/>
                    </a:cubicBezTo>
                    <a:cubicBezTo>
                      <a:pt x="108" y="95"/>
                      <a:pt x="107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7"/>
                      <a:pt x="109" y="97"/>
                      <a:pt x="110" y="98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09" y="99"/>
                      <a:pt x="110" y="100"/>
                      <a:pt x="109" y="100"/>
                    </a:cubicBezTo>
                    <a:cubicBezTo>
                      <a:pt x="110" y="100"/>
                      <a:pt x="110" y="101"/>
                      <a:pt x="109" y="101"/>
                    </a:cubicBezTo>
                    <a:cubicBezTo>
                      <a:pt x="109" y="102"/>
                      <a:pt x="109" y="103"/>
                      <a:pt x="108" y="104"/>
                    </a:cubicBezTo>
                    <a:cubicBezTo>
                      <a:pt x="108" y="104"/>
                      <a:pt x="108" y="104"/>
                      <a:pt x="108" y="105"/>
                    </a:cubicBezTo>
                    <a:cubicBezTo>
                      <a:pt x="107" y="106"/>
                      <a:pt x="106" y="107"/>
                      <a:pt x="106" y="108"/>
                    </a:cubicBezTo>
                    <a:cubicBezTo>
                      <a:pt x="105" y="109"/>
                      <a:pt x="106" y="109"/>
                      <a:pt x="105" y="109"/>
                    </a:cubicBezTo>
                    <a:cubicBezTo>
                      <a:pt x="105" y="109"/>
                      <a:pt x="104" y="110"/>
                      <a:pt x="104" y="110"/>
                    </a:cubicBezTo>
                    <a:cubicBezTo>
                      <a:pt x="104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10"/>
                      <a:pt x="101" y="110"/>
                      <a:pt x="101" y="110"/>
                    </a:cubicBezTo>
                    <a:cubicBezTo>
                      <a:pt x="101" y="109"/>
                      <a:pt x="99" y="110"/>
                      <a:pt x="99" y="108"/>
                    </a:cubicBezTo>
                    <a:cubicBezTo>
                      <a:pt x="99" y="108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6"/>
                      <a:pt x="99" y="107"/>
                      <a:pt x="99" y="107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98" y="106"/>
                      <a:pt x="98" y="107"/>
                      <a:pt x="98" y="106"/>
                    </a:cubicBezTo>
                    <a:cubicBezTo>
                      <a:pt x="98" y="106"/>
                      <a:pt x="99" y="105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8" y="105"/>
                      <a:pt x="97" y="105"/>
                      <a:pt x="97" y="106"/>
                    </a:cubicBezTo>
                    <a:cubicBezTo>
                      <a:pt x="97" y="106"/>
                      <a:pt x="97" y="105"/>
                      <a:pt x="97" y="105"/>
                    </a:cubicBezTo>
                    <a:cubicBezTo>
                      <a:pt x="97" y="105"/>
                      <a:pt x="97" y="104"/>
                      <a:pt x="96" y="104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6" y="103"/>
                      <a:pt x="96" y="104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2" y="104"/>
                      <a:pt x="91" y="103"/>
                    </a:cubicBezTo>
                    <a:cubicBezTo>
                      <a:pt x="91" y="104"/>
                      <a:pt x="90" y="104"/>
                      <a:pt x="89" y="105"/>
                    </a:cubicBezTo>
                    <a:cubicBezTo>
                      <a:pt x="88" y="105"/>
                      <a:pt x="87" y="104"/>
                      <a:pt x="86" y="105"/>
                    </a:cubicBezTo>
                    <a:cubicBezTo>
                      <a:pt x="86" y="105"/>
                      <a:pt x="86" y="105"/>
                      <a:pt x="86" y="106"/>
                    </a:cubicBezTo>
                    <a:cubicBezTo>
                      <a:pt x="85" y="106"/>
                      <a:pt x="84" y="105"/>
                      <a:pt x="84" y="105"/>
                    </a:cubicBezTo>
                    <a:cubicBezTo>
                      <a:pt x="84" y="104"/>
                      <a:pt x="85" y="104"/>
                      <a:pt x="85" y="103"/>
                    </a:cubicBezTo>
                    <a:cubicBezTo>
                      <a:pt x="85" y="102"/>
                      <a:pt x="85" y="101"/>
                      <a:pt x="84" y="100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9"/>
                      <a:pt x="84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8"/>
                      <a:pt x="84" y="98"/>
                      <a:pt x="84" y="97"/>
                    </a:cubicBezTo>
                    <a:cubicBezTo>
                      <a:pt x="85" y="97"/>
                      <a:pt x="84" y="96"/>
                      <a:pt x="85" y="95"/>
                    </a:cubicBezTo>
                    <a:cubicBezTo>
                      <a:pt x="85" y="95"/>
                      <a:pt x="85" y="95"/>
                      <a:pt x="85" y="96"/>
                    </a:cubicBezTo>
                    <a:cubicBezTo>
                      <a:pt x="85" y="96"/>
                      <a:pt x="85" y="95"/>
                      <a:pt x="85" y="95"/>
                    </a:cubicBezTo>
                    <a:cubicBezTo>
                      <a:pt x="86" y="95"/>
                      <a:pt x="86" y="95"/>
                      <a:pt x="87" y="94"/>
                    </a:cubicBezTo>
                    <a:cubicBezTo>
                      <a:pt x="87" y="94"/>
                      <a:pt x="88" y="94"/>
                      <a:pt x="88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0" y="93"/>
                      <a:pt x="91" y="93"/>
                      <a:pt x="90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2" y="92"/>
                      <a:pt x="91" y="91"/>
                    </a:cubicBezTo>
                    <a:cubicBezTo>
                      <a:pt x="92" y="91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3" y="91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5" y="91"/>
                      <a:pt x="95" y="90"/>
                      <a:pt x="95" y="90"/>
                    </a:cubicBezTo>
                    <a:cubicBezTo>
                      <a:pt x="95" y="90"/>
                      <a:pt x="95" y="91"/>
                      <a:pt x="96" y="90"/>
                    </a:cubicBezTo>
                    <a:cubicBezTo>
                      <a:pt x="95" y="90"/>
                      <a:pt x="95" y="90"/>
                      <a:pt x="96" y="89"/>
                    </a:cubicBezTo>
                    <a:cubicBezTo>
                      <a:pt x="96" y="89"/>
                      <a:pt x="96" y="89"/>
                      <a:pt x="97" y="88"/>
                    </a:cubicBezTo>
                    <a:cubicBezTo>
                      <a:pt x="97" y="88"/>
                      <a:pt x="97" y="89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7" y="88"/>
                      <a:pt x="98" y="88"/>
                      <a:pt x="98" y="88"/>
                    </a:cubicBezTo>
                    <a:cubicBezTo>
                      <a:pt x="98" y="88"/>
                      <a:pt x="98" y="88"/>
                      <a:pt x="99" y="88"/>
                    </a:cubicBezTo>
                    <a:cubicBezTo>
                      <a:pt x="99" y="88"/>
                      <a:pt x="99" y="89"/>
                      <a:pt x="99" y="88"/>
                    </a:cubicBezTo>
                    <a:cubicBezTo>
                      <a:pt x="100" y="89"/>
                      <a:pt x="100" y="88"/>
                      <a:pt x="100" y="88"/>
                    </a:cubicBezTo>
                    <a:cubicBezTo>
                      <a:pt x="100" y="89"/>
                      <a:pt x="99" y="89"/>
                      <a:pt x="100" y="90"/>
                    </a:cubicBezTo>
                    <a:cubicBezTo>
                      <a:pt x="99" y="90"/>
                      <a:pt x="99" y="91"/>
                      <a:pt x="100" y="91"/>
                    </a:cubicBezTo>
                    <a:cubicBezTo>
                      <a:pt x="100" y="91"/>
                      <a:pt x="101" y="92"/>
                      <a:pt x="102" y="92"/>
                    </a:cubicBezTo>
                    <a:cubicBezTo>
                      <a:pt x="102" y="92"/>
                      <a:pt x="102" y="93"/>
                      <a:pt x="103" y="92"/>
                    </a:cubicBezTo>
                    <a:cubicBezTo>
                      <a:pt x="103" y="92"/>
                      <a:pt x="103" y="91"/>
                      <a:pt x="103" y="90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4" y="90"/>
                      <a:pt x="103" y="90"/>
                      <a:pt x="103" y="90"/>
                    </a:cubicBezTo>
                    <a:cubicBezTo>
                      <a:pt x="104" y="89"/>
                      <a:pt x="104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lose/>
                    <a:moveTo>
                      <a:pt x="97" y="88"/>
                    </a:moveTo>
                    <a:cubicBezTo>
                      <a:pt x="97" y="88"/>
                      <a:pt x="97" y="88"/>
                      <a:pt x="97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7" y="88"/>
                      <a:pt x="97" y="88"/>
                    </a:cubicBezTo>
                    <a:close/>
                    <a:moveTo>
                      <a:pt x="120" y="91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20" y="91"/>
                      <a:pt x="120" y="91"/>
                      <a:pt x="120" y="91"/>
                    </a:cubicBezTo>
                    <a:close/>
                    <a:moveTo>
                      <a:pt x="120" y="92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0" y="92"/>
                      <a:pt x="120" y="92"/>
                    </a:cubicBezTo>
                    <a:close/>
                    <a:moveTo>
                      <a:pt x="128" y="92"/>
                    </a:move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7" y="92"/>
                      <a:pt x="127" y="92"/>
                    </a:cubicBezTo>
                    <a:cubicBezTo>
                      <a:pt x="127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lose/>
                    <a:moveTo>
                      <a:pt x="127" y="93"/>
                    </a:moveTo>
                    <a:cubicBezTo>
                      <a:pt x="127" y="93"/>
                      <a:pt x="126" y="93"/>
                      <a:pt x="126" y="93"/>
                    </a:cubicBezTo>
                    <a:cubicBezTo>
                      <a:pt x="126" y="93"/>
                      <a:pt x="126" y="92"/>
                      <a:pt x="127" y="92"/>
                    </a:cubicBezTo>
                    <a:cubicBezTo>
                      <a:pt x="127" y="92"/>
                      <a:pt x="127" y="93"/>
                      <a:pt x="127" y="93"/>
                    </a:cubicBezTo>
                    <a:close/>
                    <a:moveTo>
                      <a:pt x="119" y="96"/>
                    </a:moveTo>
                    <a:cubicBezTo>
                      <a:pt x="118" y="96"/>
                      <a:pt x="118" y="95"/>
                      <a:pt x="118" y="95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98" y="107"/>
                    </a:moveTo>
                    <a:cubicBezTo>
                      <a:pt x="98" y="107"/>
                      <a:pt x="98" y="107"/>
                      <a:pt x="98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7"/>
                      <a:pt x="98" y="107"/>
                      <a:pt x="98" y="107"/>
                    </a:cubicBezTo>
                    <a:close/>
                    <a:moveTo>
                      <a:pt x="122" y="108"/>
                    </a:moveTo>
                    <a:cubicBezTo>
                      <a:pt x="122" y="109"/>
                      <a:pt x="121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1"/>
                      <a:pt x="122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4" y="111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2" y="112"/>
                      <a:pt x="122" y="112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1" y="114"/>
                      <a:pt x="121" y="115"/>
                      <a:pt x="120" y="115"/>
                    </a:cubicBezTo>
                    <a:cubicBezTo>
                      <a:pt x="120" y="114"/>
                      <a:pt x="121" y="114"/>
                      <a:pt x="121" y="113"/>
                    </a:cubicBezTo>
                    <a:cubicBezTo>
                      <a:pt x="120" y="113"/>
                      <a:pt x="120" y="113"/>
                      <a:pt x="120" y="112"/>
                    </a:cubicBezTo>
                    <a:cubicBezTo>
                      <a:pt x="120" y="112"/>
                      <a:pt x="120" y="112"/>
                      <a:pt x="121" y="112"/>
                    </a:cubicBezTo>
                    <a:cubicBezTo>
                      <a:pt x="121" y="111"/>
                      <a:pt x="122" y="111"/>
                      <a:pt x="121" y="110"/>
                    </a:cubicBezTo>
                    <a:cubicBezTo>
                      <a:pt x="121" y="109"/>
                      <a:pt x="121" y="109"/>
                      <a:pt x="121" y="108"/>
                    </a:cubicBezTo>
                    <a:cubicBezTo>
                      <a:pt x="121" y="108"/>
                      <a:pt x="121" y="108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8"/>
                      <a:pt x="121" y="108"/>
                      <a:pt x="122" y="108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lose/>
                    <a:moveTo>
                      <a:pt x="102" y="113"/>
                    </a:moveTo>
                    <a:cubicBezTo>
                      <a:pt x="103" y="113"/>
                      <a:pt x="103" y="113"/>
                      <a:pt x="103" y="112"/>
                    </a:cubicBezTo>
                    <a:cubicBezTo>
                      <a:pt x="103" y="113"/>
                      <a:pt x="103" y="113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4"/>
                      <a:pt x="102" y="115"/>
                      <a:pt x="102" y="115"/>
                    </a:cubicBezTo>
                    <a:cubicBezTo>
                      <a:pt x="102" y="115"/>
                      <a:pt x="102" y="115"/>
                      <a:pt x="101" y="115"/>
                    </a:cubicBezTo>
                    <a:cubicBezTo>
                      <a:pt x="101" y="114"/>
                      <a:pt x="101" y="113"/>
                      <a:pt x="101" y="112"/>
                    </a:cubicBezTo>
                    <a:cubicBezTo>
                      <a:pt x="102" y="112"/>
                      <a:pt x="102" y="113"/>
                      <a:pt x="102" y="113"/>
                    </a:cubicBezTo>
                    <a:close/>
                    <a:moveTo>
                      <a:pt x="120" y="114"/>
                    </a:moveTo>
                    <a:cubicBezTo>
                      <a:pt x="120" y="115"/>
                      <a:pt x="119" y="115"/>
                      <a:pt x="120" y="115"/>
                    </a:cubicBezTo>
                    <a:cubicBezTo>
                      <a:pt x="119" y="116"/>
                      <a:pt x="118" y="116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7" y="117"/>
                      <a:pt x="117" y="118"/>
                      <a:pt x="117" y="117"/>
                    </a:cubicBezTo>
                    <a:cubicBezTo>
                      <a:pt x="117" y="118"/>
                      <a:pt x="116" y="119"/>
                      <a:pt x="116" y="119"/>
                    </a:cubicBezTo>
                    <a:cubicBezTo>
                      <a:pt x="115" y="120"/>
                      <a:pt x="115" y="120"/>
                      <a:pt x="114" y="120"/>
                    </a:cubicBezTo>
                    <a:cubicBezTo>
                      <a:pt x="114" y="120"/>
                      <a:pt x="114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4" y="118"/>
                      <a:pt x="115" y="117"/>
                      <a:pt x="116" y="117"/>
                    </a:cubicBezTo>
                    <a:cubicBezTo>
                      <a:pt x="116" y="116"/>
                      <a:pt x="118" y="116"/>
                      <a:pt x="118" y="115"/>
                    </a:cubicBezTo>
                    <a:cubicBezTo>
                      <a:pt x="118" y="115"/>
                      <a:pt x="118" y="114"/>
                      <a:pt x="119" y="114"/>
                    </a:cubicBezTo>
                    <a:cubicBezTo>
                      <a:pt x="119" y="114"/>
                      <a:pt x="119" y="115"/>
                      <a:pt x="120" y="114"/>
                    </a:cubicBezTo>
                    <a:close/>
                    <a:moveTo>
                      <a:pt x="114" y="120"/>
                    </a:moveTo>
                    <a:cubicBezTo>
                      <a:pt x="114" y="120"/>
                      <a:pt x="114" y="120"/>
                      <a:pt x="114" y="121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14" y="120"/>
                      <a:pt x="114" y="120"/>
                      <a:pt x="114" y="120"/>
                    </a:cubicBezTo>
                    <a:close/>
                    <a:moveTo>
                      <a:pt x="89" y="64"/>
                    </a:moveTo>
                    <a:cubicBezTo>
                      <a:pt x="90" y="64"/>
                      <a:pt x="89" y="64"/>
                      <a:pt x="89" y="65"/>
                    </a:cubicBezTo>
                    <a:cubicBezTo>
                      <a:pt x="89" y="64"/>
                      <a:pt x="88" y="64"/>
                      <a:pt x="89" y="63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90" y="62"/>
                      <a:pt x="89" y="63"/>
                      <a:pt x="89" y="64"/>
                    </a:cubicBezTo>
                    <a:close/>
                    <a:moveTo>
                      <a:pt x="90" y="67"/>
                    </a:moveTo>
                    <a:cubicBezTo>
                      <a:pt x="90" y="68"/>
                      <a:pt x="91" y="68"/>
                      <a:pt x="90" y="69"/>
                    </a:cubicBezTo>
                    <a:cubicBezTo>
                      <a:pt x="90" y="69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89" y="70"/>
                    </a:cubicBezTo>
                    <a:cubicBezTo>
                      <a:pt x="89" y="70"/>
                      <a:pt x="89" y="69"/>
                      <a:pt x="8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9" y="69"/>
                      <a:pt x="89" y="68"/>
                      <a:pt x="89" y="68"/>
                    </a:cubicBezTo>
                    <a:cubicBezTo>
                      <a:pt x="90" y="67"/>
                      <a:pt x="90" y="68"/>
                      <a:pt x="90" y="67"/>
                    </a:cubicBezTo>
                    <a:close/>
                    <a:moveTo>
                      <a:pt x="90" y="71"/>
                    </a:move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lose/>
                    <a:moveTo>
                      <a:pt x="93" y="72"/>
                    </a:move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2" y="73"/>
                      <a:pt x="93" y="73"/>
                      <a:pt x="92" y="72"/>
                    </a:cubicBezTo>
                    <a:cubicBezTo>
                      <a:pt x="92" y="72"/>
                      <a:pt x="93" y="72"/>
                      <a:pt x="93" y="72"/>
                    </a:cubicBezTo>
                    <a:cubicBezTo>
                      <a:pt x="93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3" y="72"/>
                    </a:cubicBezTo>
                    <a:close/>
                    <a:moveTo>
                      <a:pt x="92" y="72"/>
                    </a:move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lose/>
                    <a:moveTo>
                      <a:pt x="91" y="72"/>
                    </a:moveTo>
                    <a:cubicBezTo>
                      <a:pt x="91" y="72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lose/>
                    <a:moveTo>
                      <a:pt x="89" y="73"/>
                    </a:moveTo>
                    <a:cubicBezTo>
                      <a:pt x="89" y="73"/>
                      <a:pt x="89" y="74"/>
                      <a:pt x="88" y="74"/>
                    </a:cubicBezTo>
                    <a:cubicBezTo>
                      <a:pt x="88" y="74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lose/>
                    <a:moveTo>
                      <a:pt x="92" y="74"/>
                    </a:moveTo>
                    <a:cubicBezTo>
                      <a:pt x="91" y="74"/>
                      <a:pt x="91" y="74"/>
                      <a:pt x="91" y="73"/>
                    </a:cubicBezTo>
                    <a:cubicBezTo>
                      <a:pt x="91" y="73"/>
                      <a:pt x="91" y="73"/>
                      <a:pt x="92" y="73"/>
                    </a:cubicBezTo>
                    <a:cubicBezTo>
                      <a:pt x="92" y="73"/>
                      <a:pt x="91" y="73"/>
                      <a:pt x="92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73"/>
                      <a:pt x="92" y="73"/>
                      <a:pt x="92" y="73"/>
                    </a:cubicBezTo>
                    <a:close/>
                    <a:moveTo>
                      <a:pt x="53" y="116"/>
                    </a:move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3" y="116"/>
                      <a:pt x="53" y="116"/>
                      <a:pt x="53" y="116"/>
                    </a:cubicBezTo>
                    <a:close/>
                    <a:moveTo>
                      <a:pt x="65" y="75"/>
                    </a:moveTo>
                    <a:cubicBezTo>
                      <a:pt x="65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5"/>
                    </a:cubicBezTo>
                    <a:cubicBezTo>
                      <a:pt x="63" y="75"/>
                      <a:pt x="63" y="74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2" y="75"/>
                      <a:pt x="12" y="75"/>
                    </a:cubicBezTo>
                    <a:close/>
                    <a:moveTo>
                      <a:pt x="32" y="79"/>
                    </a:move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lose/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lose/>
                    <a:moveTo>
                      <a:pt x="34" y="80"/>
                    </a:moveTo>
                    <a:cubicBezTo>
                      <a:pt x="33" y="80"/>
                      <a:pt x="34" y="81"/>
                      <a:pt x="33" y="81"/>
                    </a:cubicBezTo>
                    <a:cubicBezTo>
                      <a:pt x="33" y="81"/>
                      <a:pt x="33" y="82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79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lose/>
                    <a:moveTo>
                      <a:pt x="31" y="84"/>
                    </a:moveTo>
                    <a:cubicBezTo>
                      <a:pt x="31" y="84"/>
                      <a:pt x="31" y="84"/>
                      <a:pt x="31" y="85"/>
                    </a:cubicBezTo>
                    <a:cubicBezTo>
                      <a:pt x="31" y="85"/>
                      <a:pt x="32" y="85"/>
                      <a:pt x="32" y="86"/>
                    </a:cubicBezTo>
                    <a:cubicBezTo>
                      <a:pt x="31" y="86"/>
                      <a:pt x="31" y="85"/>
                      <a:pt x="31" y="85"/>
                    </a:cubicBezTo>
                    <a:cubicBezTo>
                      <a:pt x="31" y="85"/>
                      <a:pt x="30" y="84"/>
                      <a:pt x="30" y="84"/>
                    </a:cubicBezTo>
                    <a:cubicBezTo>
                      <a:pt x="31" y="83"/>
                      <a:pt x="30" y="83"/>
                      <a:pt x="30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lose/>
                    <a:moveTo>
                      <a:pt x="34" y="87"/>
                    </a:moveTo>
                    <a:cubicBezTo>
                      <a:pt x="34" y="88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8"/>
                    </a:cubicBezTo>
                    <a:cubicBezTo>
                      <a:pt x="34" y="88"/>
                      <a:pt x="34" y="87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3" y="87"/>
                      <a:pt x="34" y="87"/>
                    </a:cubicBezTo>
                    <a:close/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2"/>
                      <a:pt x="42" y="94"/>
                      <a:pt x="41" y="96"/>
                    </a:cubicBezTo>
                    <a:cubicBezTo>
                      <a:pt x="41" y="97"/>
                      <a:pt x="41" y="96"/>
                      <a:pt x="40" y="97"/>
                    </a:cubicBezTo>
                    <a:cubicBezTo>
                      <a:pt x="40" y="97"/>
                      <a:pt x="39" y="97"/>
                      <a:pt x="39" y="96"/>
                    </a:cubicBezTo>
                    <a:cubicBezTo>
                      <a:pt x="39" y="95"/>
                      <a:pt x="39" y="95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2"/>
                      <a:pt x="39" y="91"/>
                      <a:pt x="40" y="91"/>
                    </a:cubicBezTo>
                    <a:cubicBezTo>
                      <a:pt x="40" y="91"/>
                      <a:pt x="41" y="90"/>
                      <a:pt x="41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91"/>
                      <a:pt x="41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4" y="89"/>
                      <a:pt x="44" y="90"/>
                      <a:pt x="44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lose/>
                    <a:moveTo>
                      <a:pt x="29" y="91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28" y="100"/>
                    </a:moveTo>
                    <a:cubicBezTo>
                      <a:pt x="28" y="101"/>
                      <a:pt x="28" y="100"/>
                      <a:pt x="27" y="101"/>
                    </a:cubicBezTo>
                    <a:cubicBezTo>
                      <a:pt x="28" y="101"/>
                      <a:pt x="28" y="100"/>
                      <a:pt x="28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170">
                <a:extLst>
                  <a:ext uri="{FF2B5EF4-FFF2-40B4-BE49-F238E27FC236}">
                    <a16:creationId xmlns:a16="http://schemas.microsoft.com/office/drawing/2014/main" xmlns="" id="{4BF2268E-9866-4315-A6BA-B691630CB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8358" y="3009427"/>
                <a:ext cx="286503" cy="367854"/>
              </a:xfrm>
              <a:custGeom>
                <a:avLst/>
                <a:gdLst/>
                <a:ahLst/>
                <a:cxnLst>
                  <a:cxn ang="0">
                    <a:pos x="61" y="75"/>
                  </a:cxn>
                  <a:cxn ang="0">
                    <a:pos x="72" y="96"/>
                  </a:cxn>
                  <a:cxn ang="0">
                    <a:pos x="62" y="124"/>
                  </a:cxn>
                  <a:cxn ang="0">
                    <a:pos x="80" y="122"/>
                  </a:cxn>
                  <a:cxn ang="0">
                    <a:pos x="36" y="18"/>
                  </a:cxn>
                  <a:cxn ang="0">
                    <a:pos x="52" y="22"/>
                  </a:cxn>
                  <a:cxn ang="0">
                    <a:pos x="56" y="27"/>
                  </a:cxn>
                  <a:cxn ang="0">
                    <a:pos x="57" y="36"/>
                  </a:cxn>
                  <a:cxn ang="0">
                    <a:pos x="67" y="41"/>
                  </a:cxn>
                  <a:cxn ang="0">
                    <a:pos x="54" y="54"/>
                  </a:cxn>
                  <a:cxn ang="0">
                    <a:pos x="39" y="69"/>
                  </a:cxn>
                  <a:cxn ang="0">
                    <a:pos x="59" y="75"/>
                  </a:cxn>
                  <a:cxn ang="0">
                    <a:pos x="68" y="104"/>
                  </a:cxn>
                  <a:cxn ang="0">
                    <a:pos x="58" y="121"/>
                  </a:cxn>
                  <a:cxn ang="0">
                    <a:pos x="55" y="108"/>
                  </a:cxn>
                  <a:cxn ang="0">
                    <a:pos x="33" y="67"/>
                  </a:cxn>
                  <a:cxn ang="0">
                    <a:pos x="25" y="41"/>
                  </a:cxn>
                  <a:cxn ang="0">
                    <a:pos x="22" y="30"/>
                  </a:cxn>
                  <a:cxn ang="0">
                    <a:pos x="9" y="32"/>
                  </a:cxn>
                  <a:cxn ang="0">
                    <a:pos x="10" y="22"/>
                  </a:cxn>
                  <a:cxn ang="0">
                    <a:pos x="88" y="3"/>
                  </a:cxn>
                  <a:cxn ang="0">
                    <a:pos x="92" y="10"/>
                  </a:cxn>
                  <a:cxn ang="0">
                    <a:pos x="89" y="21"/>
                  </a:cxn>
                  <a:cxn ang="0">
                    <a:pos x="80" y="30"/>
                  </a:cxn>
                  <a:cxn ang="0">
                    <a:pos x="73" y="32"/>
                  </a:cxn>
                  <a:cxn ang="0">
                    <a:pos x="73" y="23"/>
                  </a:cxn>
                  <a:cxn ang="0">
                    <a:pos x="70" y="11"/>
                  </a:cxn>
                  <a:cxn ang="0">
                    <a:pos x="82" y="5"/>
                  </a:cxn>
                  <a:cxn ang="0">
                    <a:pos x="77" y="2"/>
                  </a:cxn>
                  <a:cxn ang="0">
                    <a:pos x="66" y="11"/>
                  </a:cxn>
                  <a:cxn ang="0">
                    <a:pos x="63" y="10"/>
                  </a:cxn>
                  <a:cxn ang="0">
                    <a:pos x="65" y="2"/>
                  </a:cxn>
                  <a:cxn ang="0">
                    <a:pos x="64" y="7"/>
                  </a:cxn>
                  <a:cxn ang="0">
                    <a:pos x="64" y="2"/>
                  </a:cxn>
                  <a:cxn ang="0">
                    <a:pos x="51" y="5"/>
                  </a:cxn>
                  <a:cxn ang="0">
                    <a:pos x="56" y="8"/>
                  </a:cxn>
                  <a:cxn ang="0">
                    <a:pos x="47" y="9"/>
                  </a:cxn>
                  <a:cxn ang="0">
                    <a:pos x="54" y="11"/>
                  </a:cxn>
                  <a:cxn ang="0">
                    <a:pos x="58" y="14"/>
                  </a:cxn>
                  <a:cxn ang="0">
                    <a:pos x="52" y="11"/>
                  </a:cxn>
                  <a:cxn ang="0">
                    <a:pos x="44" y="21"/>
                  </a:cxn>
                  <a:cxn ang="0">
                    <a:pos x="51" y="17"/>
                  </a:cxn>
                  <a:cxn ang="0">
                    <a:pos x="62" y="19"/>
                  </a:cxn>
                  <a:cxn ang="0">
                    <a:pos x="67" y="27"/>
                  </a:cxn>
                  <a:cxn ang="0">
                    <a:pos x="59" y="29"/>
                  </a:cxn>
                  <a:cxn ang="0">
                    <a:pos x="60" y="16"/>
                  </a:cxn>
                  <a:cxn ang="0">
                    <a:pos x="38" y="24"/>
                  </a:cxn>
                  <a:cxn ang="0">
                    <a:pos x="40" y="26"/>
                  </a:cxn>
                  <a:cxn ang="0">
                    <a:pos x="74" y="27"/>
                  </a:cxn>
                  <a:cxn ang="0">
                    <a:pos x="37" y="28"/>
                  </a:cxn>
                  <a:cxn ang="0">
                    <a:pos x="48" y="31"/>
                  </a:cxn>
                  <a:cxn ang="0">
                    <a:pos x="39" y="33"/>
                  </a:cxn>
                  <a:cxn ang="0">
                    <a:pos x="41" y="37"/>
                  </a:cxn>
                  <a:cxn ang="0">
                    <a:pos x="55" y="39"/>
                  </a:cxn>
                  <a:cxn ang="0">
                    <a:pos x="59" y="40"/>
                  </a:cxn>
                  <a:cxn ang="0">
                    <a:pos x="53" y="42"/>
                  </a:cxn>
                  <a:cxn ang="0">
                    <a:pos x="48" y="44"/>
                  </a:cxn>
                  <a:cxn ang="0">
                    <a:pos x="49" y="48"/>
                  </a:cxn>
                  <a:cxn ang="0">
                    <a:pos x="63" y="49"/>
                  </a:cxn>
                  <a:cxn ang="0">
                    <a:pos x="14" y="30"/>
                  </a:cxn>
                  <a:cxn ang="0">
                    <a:pos x="85" y="3"/>
                  </a:cxn>
                  <a:cxn ang="0">
                    <a:pos x="90" y="33"/>
                  </a:cxn>
                </a:cxnLst>
                <a:rect l="0" t="0" r="r" b="b"/>
                <a:pathLst>
                  <a:path w="96" h="124">
                    <a:moveTo>
                      <a:pt x="53" y="68"/>
                    </a:move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1" y="69"/>
                      <a:pt x="51" y="69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7"/>
                      <a:pt x="50" y="67"/>
                      <a:pt x="49" y="67"/>
                    </a:cubicBezTo>
                    <a:cubicBezTo>
                      <a:pt x="49" y="67"/>
                      <a:pt x="49" y="67"/>
                      <a:pt x="48" y="67"/>
                    </a:cubicBezTo>
                    <a:cubicBezTo>
                      <a:pt x="48" y="67"/>
                      <a:pt x="49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50" y="67"/>
                      <a:pt x="52" y="67"/>
                      <a:pt x="53" y="68"/>
                    </a:cubicBezTo>
                    <a:close/>
                    <a:moveTo>
                      <a:pt x="54" y="69"/>
                    </a:moveTo>
                    <a:cubicBezTo>
                      <a:pt x="54" y="68"/>
                      <a:pt x="55" y="69"/>
                      <a:pt x="55" y="69"/>
                    </a:cubicBezTo>
                    <a:cubicBezTo>
                      <a:pt x="56" y="68"/>
                      <a:pt x="56" y="70"/>
                      <a:pt x="57" y="70"/>
                    </a:cubicBezTo>
                    <a:cubicBezTo>
                      <a:pt x="57" y="70"/>
                      <a:pt x="56" y="69"/>
                      <a:pt x="56" y="70"/>
                    </a:cubicBezTo>
                    <a:cubicBezTo>
                      <a:pt x="56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4" y="70"/>
                      <a:pt x="54" y="70"/>
                    </a:cubicBezTo>
                    <a:cubicBezTo>
                      <a:pt x="54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lose/>
                    <a:moveTo>
                      <a:pt x="52" y="70"/>
                    </a:moveTo>
                    <a:cubicBezTo>
                      <a:pt x="52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70"/>
                      <a:pt x="52" y="70"/>
                    </a:cubicBezTo>
                    <a:close/>
                    <a:moveTo>
                      <a:pt x="59" y="70"/>
                    </a:moveTo>
                    <a:cubicBezTo>
                      <a:pt x="59" y="70"/>
                      <a:pt x="58" y="70"/>
                      <a:pt x="58" y="70"/>
                    </a:cubicBezTo>
                    <a:cubicBezTo>
                      <a:pt x="58" y="69"/>
                      <a:pt x="58" y="70"/>
                      <a:pt x="59" y="70"/>
                    </a:cubicBezTo>
                    <a:close/>
                    <a:moveTo>
                      <a:pt x="46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46" y="74"/>
                      <a:pt x="46" y="75"/>
                    </a:cubicBezTo>
                    <a:close/>
                    <a:moveTo>
                      <a:pt x="61" y="75"/>
                    </a:moveTo>
                    <a:cubicBezTo>
                      <a:pt x="62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lose/>
                    <a:moveTo>
                      <a:pt x="55" y="76"/>
                    </a:move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5" y="76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lose/>
                    <a:moveTo>
                      <a:pt x="42" y="83"/>
                    </a:move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2"/>
                      <a:pt x="42" y="82"/>
                    </a:cubicBezTo>
                    <a:cubicBezTo>
                      <a:pt x="42" y="82"/>
                      <a:pt x="42" y="83"/>
                      <a:pt x="42" y="83"/>
                    </a:cubicBezTo>
                    <a:close/>
                    <a:moveTo>
                      <a:pt x="69" y="83"/>
                    </a:moveTo>
                    <a:cubicBezTo>
                      <a:pt x="69" y="84"/>
                      <a:pt x="69" y="83"/>
                      <a:pt x="69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lose/>
                    <a:moveTo>
                      <a:pt x="69" y="85"/>
                    </a:move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5"/>
                      <a:pt x="69" y="85"/>
                      <a:pt x="69" y="85"/>
                    </a:cubicBezTo>
                    <a:close/>
                    <a:moveTo>
                      <a:pt x="57" y="93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lose/>
                    <a:moveTo>
                      <a:pt x="70" y="94"/>
                    </a:move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70" y="94"/>
                      <a:pt x="70" y="94"/>
                    </a:cubicBezTo>
                    <a:close/>
                    <a:moveTo>
                      <a:pt x="68" y="95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72" y="96"/>
                    </a:move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2" y="96"/>
                      <a:pt x="72" y="96"/>
                      <a:pt x="72" y="96"/>
                    </a:cubicBezTo>
                    <a:close/>
                    <a:moveTo>
                      <a:pt x="68" y="96"/>
                    </a:moveTo>
                    <a:cubicBezTo>
                      <a:pt x="68" y="96"/>
                      <a:pt x="67" y="97"/>
                      <a:pt x="67" y="97"/>
                    </a:cubicBezTo>
                    <a:cubicBezTo>
                      <a:pt x="67" y="97"/>
                      <a:pt x="68" y="96"/>
                      <a:pt x="68" y="96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68" y="97"/>
                    </a:move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lose/>
                    <a:moveTo>
                      <a:pt x="67" y="98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98"/>
                      <a:pt x="67" y="98"/>
                      <a:pt x="67" y="98"/>
                    </a:cubicBezTo>
                    <a:close/>
                    <a:moveTo>
                      <a:pt x="62" y="103"/>
                    </a:moveTo>
                    <a:cubicBezTo>
                      <a:pt x="62" y="103"/>
                      <a:pt x="61" y="103"/>
                      <a:pt x="61" y="103"/>
                    </a:cubicBezTo>
                    <a:cubicBezTo>
                      <a:pt x="61" y="103"/>
                      <a:pt x="62" y="103"/>
                      <a:pt x="62" y="103"/>
                    </a:cubicBezTo>
                    <a:close/>
                    <a:moveTo>
                      <a:pt x="58" y="118"/>
                    </a:move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58" y="118"/>
                      <a:pt x="58" y="118"/>
                      <a:pt x="58" y="118"/>
                    </a:cubicBezTo>
                    <a:close/>
                    <a:moveTo>
                      <a:pt x="58" y="119"/>
                    </a:moveTo>
                    <a:cubicBezTo>
                      <a:pt x="58" y="119"/>
                      <a:pt x="58" y="119"/>
                      <a:pt x="58" y="119"/>
                    </a:cubicBezTo>
                    <a:cubicBezTo>
                      <a:pt x="58" y="119"/>
                      <a:pt x="58" y="119"/>
                      <a:pt x="58" y="119"/>
                    </a:cubicBezTo>
                    <a:close/>
                    <a:moveTo>
                      <a:pt x="57" y="120"/>
                    </a:move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6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lose/>
                    <a:moveTo>
                      <a:pt x="67" y="120"/>
                    </a:move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7" y="120"/>
                      <a:pt x="67" y="120"/>
                    </a:cubicBezTo>
                    <a:close/>
                    <a:moveTo>
                      <a:pt x="66" y="120"/>
                    </a:move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6" y="120"/>
                    </a:cubicBezTo>
                    <a:close/>
                    <a:moveTo>
                      <a:pt x="61" y="122"/>
                    </a:moveTo>
                    <a:cubicBezTo>
                      <a:pt x="60" y="122"/>
                      <a:pt x="62" y="122"/>
                      <a:pt x="62" y="123"/>
                    </a:cubicBezTo>
                    <a:cubicBezTo>
                      <a:pt x="62" y="123"/>
                      <a:pt x="62" y="123"/>
                      <a:pt x="63" y="123"/>
                    </a:cubicBezTo>
                    <a:cubicBezTo>
                      <a:pt x="63" y="123"/>
                      <a:pt x="63" y="123"/>
                      <a:pt x="62" y="124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1" y="123"/>
                      <a:pt x="61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61" y="124"/>
                      <a:pt x="61" y="124"/>
                      <a:pt x="60" y="124"/>
                    </a:cubicBezTo>
                    <a:cubicBezTo>
                      <a:pt x="60" y="124"/>
                      <a:pt x="61" y="124"/>
                      <a:pt x="61" y="123"/>
                    </a:cubicBezTo>
                    <a:cubicBezTo>
                      <a:pt x="60" y="123"/>
                      <a:pt x="60" y="123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60" y="123"/>
                      <a:pt x="60" y="123"/>
                      <a:pt x="61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1"/>
                    </a:cubicBezTo>
                    <a:cubicBezTo>
                      <a:pt x="60" y="121"/>
                      <a:pt x="61" y="121"/>
                      <a:pt x="61" y="122"/>
                    </a:cubicBezTo>
                    <a:close/>
                    <a:moveTo>
                      <a:pt x="58" y="121"/>
                    </a:move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8" y="122"/>
                      <a:pt x="58" y="122"/>
                    </a:cubicBezTo>
                    <a:cubicBezTo>
                      <a:pt x="58" y="122"/>
                      <a:pt x="58" y="122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2"/>
                      <a:pt x="58" y="121"/>
                    </a:cubicBezTo>
                    <a:close/>
                    <a:moveTo>
                      <a:pt x="59" y="122"/>
                    </a:move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8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8" y="122"/>
                      <a:pt x="58" y="122"/>
                      <a:pt x="59" y="123"/>
                    </a:cubicBezTo>
                    <a:close/>
                    <a:moveTo>
                      <a:pt x="80" y="122"/>
                    </a:move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80" y="122"/>
                      <a:pt x="80" y="122"/>
                      <a:pt x="80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lose/>
                    <a:moveTo>
                      <a:pt x="23" y="10"/>
                    </a:moveTo>
                    <a:cubicBezTo>
                      <a:pt x="23" y="11"/>
                      <a:pt x="22" y="10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8" y="14"/>
                      <a:pt x="28" y="14"/>
                    </a:cubicBezTo>
                    <a:cubicBezTo>
                      <a:pt x="28" y="15"/>
                      <a:pt x="30" y="15"/>
                      <a:pt x="30" y="17"/>
                    </a:cubicBezTo>
                    <a:cubicBezTo>
                      <a:pt x="30" y="17"/>
                      <a:pt x="30" y="17"/>
                      <a:pt x="31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3" y="17"/>
                    </a:cubicBezTo>
                    <a:cubicBezTo>
                      <a:pt x="33" y="16"/>
                      <a:pt x="34" y="17"/>
                      <a:pt x="34" y="16"/>
                    </a:cubicBezTo>
                    <a:cubicBezTo>
                      <a:pt x="35" y="16"/>
                      <a:pt x="35" y="17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5" y="18"/>
                      <a:pt x="36" y="18"/>
                    </a:cubicBezTo>
                    <a:cubicBezTo>
                      <a:pt x="36" y="18"/>
                      <a:pt x="37" y="18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7" y="19"/>
                      <a:pt x="38" y="18"/>
                    </a:cubicBezTo>
                    <a:cubicBezTo>
                      <a:pt x="38" y="18"/>
                      <a:pt x="38" y="18"/>
                      <a:pt x="39" y="18"/>
                    </a:cubicBezTo>
                    <a:cubicBezTo>
                      <a:pt x="39" y="19"/>
                      <a:pt x="40" y="20"/>
                      <a:pt x="40" y="20"/>
                    </a:cubicBezTo>
                    <a:cubicBezTo>
                      <a:pt x="41" y="20"/>
                      <a:pt x="41" y="20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1" y="22"/>
                      <a:pt x="42" y="23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4" y="23"/>
                      <a:pt x="43" y="23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5" y="22"/>
                    </a:cubicBezTo>
                    <a:cubicBezTo>
                      <a:pt x="45" y="22"/>
                      <a:pt x="45" y="22"/>
                      <a:pt x="46" y="22"/>
                    </a:cubicBezTo>
                    <a:cubicBezTo>
                      <a:pt x="46" y="21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5" y="22"/>
                      <a:pt x="46" y="21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7" y="23"/>
                      <a:pt x="47" y="24"/>
                      <a:pt x="48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4"/>
                      <a:pt x="51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0" y="24"/>
                      <a:pt x="51" y="24"/>
                    </a:cubicBezTo>
                    <a:cubicBezTo>
                      <a:pt x="52" y="23"/>
                      <a:pt x="53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1"/>
                    </a:cubicBezTo>
                    <a:cubicBezTo>
                      <a:pt x="51" y="20"/>
                      <a:pt x="53" y="20"/>
                      <a:pt x="52" y="20"/>
                    </a:cubicBezTo>
                    <a:cubicBezTo>
                      <a:pt x="52" y="19"/>
                      <a:pt x="52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3" y="21"/>
                      <a:pt x="54" y="21"/>
                    </a:cubicBezTo>
                    <a:cubicBezTo>
                      <a:pt x="53" y="21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4"/>
                    </a:cubicBezTo>
                    <a:cubicBezTo>
                      <a:pt x="55" y="24"/>
                      <a:pt x="55" y="24"/>
                      <a:pt x="54" y="24"/>
                    </a:cubicBezTo>
                    <a:cubicBezTo>
                      <a:pt x="54" y="25"/>
                      <a:pt x="55" y="25"/>
                      <a:pt x="55" y="26"/>
                    </a:cubicBezTo>
                    <a:cubicBezTo>
                      <a:pt x="55" y="25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7" y="2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3"/>
                      <a:pt x="57" y="22"/>
                    </a:cubicBezTo>
                    <a:cubicBezTo>
                      <a:pt x="57" y="22"/>
                      <a:pt x="57" y="22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9" y="24"/>
                    </a:cubicBezTo>
                    <a:cubicBezTo>
                      <a:pt x="59" y="24"/>
                      <a:pt x="58" y="24"/>
                      <a:pt x="59" y="24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5"/>
                      <a:pt x="58" y="25"/>
                      <a:pt x="58" y="26"/>
                    </a:cubicBezTo>
                    <a:cubicBezTo>
                      <a:pt x="57" y="26"/>
                      <a:pt x="57" y="27"/>
                      <a:pt x="56" y="27"/>
                    </a:cubicBezTo>
                    <a:cubicBezTo>
                      <a:pt x="56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8"/>
                      <a:pt x="54" y="28"/>
                    </a:cubicBezTo>
                    <a:cubicBezTo>
                      <a:pt x="53" y="28"/>
                      <a:pt x="53" y="27"/>
                      <a:pt x="53" y="27"/>
                    </a:cubicBezTo>
                    <a:cubicBezTo>
                      <a:pt x="53" y="27"/>
                      <a:pt x="53" y="28"/>
                      <a:pt x="53" y="28"/>
                    </a:cubicBezTo>
                    <a:cubicBezTo>
                      <a:pt x="53" y="28"/>
                      <a:pt x="54" y="28"/>
                      <a:pt x="54" y="28"/>
                    </a:cubicBezTo>
                    <a:cubicBezTo>
                      <a:pt x="53" y="29"/>
                      <a:pt x="53" y="30"/>
                      <a:pt x="52" y="29"/>
                    </a:cubicBezTo>
                    <a:cubicBezTo>
                      <a:pt x="51" y="29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0" y="29"/>
                    </a:cubicBezTo>
                    <a:cubicBezTo>
                      <a:pt x="50" y="29"/>
                      <a:pt x="50" y="30"/>
                      <a:pt x="50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48" y="31"/>
                      <a:pt x="48" y="33"/>
                      <a:pt x="47" y="33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8"/>
                      <a:pt x="48" y="37"/>
                      <a:pt x="48" y="37"/>
                    </a:cubicBezTo>
                    <a:cubicBezTo>
                      <a:pt x="50" y="37"/>
                      <a:pt x="50" y="39"/>
                      <a:pt x="51" y="39"/>
                    </a:cubicBezTo>
                    <a:cubicBezTo>
                      <a:pt x="51" y="40"/>
                      <a:pt x="52" y="39"/>
                      <a:pt x="53" y="40"/>
                    </a:cubicBezTo>
                    <a:cubicBezTo>
                      <a:pt x="53" y="40"/>
                      <a:pt x="52" y="40"/>
                      <a:pt x="53" y="41"/>
                    </a:cubicBezTo>
                    <a:cubicBezTo>
                      <a:pt x="52" y="42"/>
                      <a:pt x="52" y="42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3" y="43"/>
                      <a:pt x="54" y="43"/>
                      <a:pt x="54" y="43"/>
                    </a:cubicBezTo>
                    <a:cubicBezTo>
                      <a:pt x="54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5" y="41"/>
                      <a:pt x="54" y="40"/>
                    </a:cubicBezTo>
                    <a:cubicBezTo>
                      <a:pt x="55" y="40"/>
                      <a:pt x="56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7" y="38"/>
                      <a:pt x="57" y="38"/>
                    </a:cubicBezTo>
                    <a:cubicBezTo>
                      <a:pt x="57" y="37"/>
                      <a:pt x="55" y="36"/>
                      <a:pt x="57" y="36"/>
                    </a:cubicBezTo>
                    <a:cubicBezTo>
                      <a:pt x="57" y="36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8" y="34"/>
                      <a:pt x="57" y="34"/>
                    </a:cubicBezTo>
                    <a:cubicBezTo>
                      <a:pt x="58" y="33"/>
                      <a:pt x="57" y="32"/>
                      <a:pt x="58" y="32"/>
                    </a:cubicBezTo>
                    <a:cubicBezTo>
                      <a:pt x="58" y="32"/>
                      <a:pt x="59" y="33"/>
                      <a:pt x="59" y="32"/>
                    </a:cubicBezTo>
                    <a:cubicBezTo>
                      <a:pt x="60" y="33"/>
                      <a:pt x="60" y="32"/>
                      <a:pt x="60" y="33"/>
                    </a:cubicBezTo>
                    <a:cubicBezTo>
                      <a:pt x="60" y="33"/>
                      <a:pt x="61" y="33"/>
                      <a:pt x="61" y="33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4"/>
                      <a:pt x="62" y="35"/>
                      <a:pt x="61" y="35"/>
                    </a:cubicBezTo>
                    <a:cubicBezTo>
                      <a:pt x="62" y="35"/>
                      <a:pt x="62" y="36"/>
                      <a:pt x="61" y="36"/>
                    </a:cubicBezTo>
                    <a:cubicBezTo>
                      <a:pt x="61" y="36"/>
                      <a:pt x="61" y="36"/>
                      <a:pt x="61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6"/>
                      <a:pt x="64" y="36"/>
                      <a:pt x="64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4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2"/>
                      <a:pt x="65" y="42"/>
                      <a:pt x="65" y="43"/>
                    </a:cubicBezTo>
                    <a:cubicBezTo>
                      <a:pt x="66" y="42"/>
                      <a:pt x="67" y="41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7" y="43"/>
                      <a:pt x="68" y="43"/>
                    </a:cubicBezTo>
                    <a:cubicBezTo>
                      <a:pt x="67" y="45"/>
                      <a:pt x="66" y="44"/>
                      <a:pt x="65" y="45"/>
                    </a:cubicBezTo>
                    <a:cubicBezTo>
                      <a:pt x="64" y="45"/>
                      <a:pt x="63" y="45"/>
                      <a:pt x="61" y="45"/>
                    </a:cubicBezTo>
                    <a:cubicBezTo>
                      <a:pt x="61" y="45"/>
                      <a:pt x="61" y="46"/>
                      <a:pt x="60" y="46"/>
                    </a:cubicBezTo>
                    <a:cubicBezTo>
                      <a:pt x="59" y="46"/>
                      <a:pt x="59" y="47"/>
                      <a:pt x="58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60" y="46"/>
                      <a:pt x="62" y="46"/>
                    </a:cubicBezTo>
                    <a:cubicBezTo>
                      <a:pt x="62" y="46"/>
                      <a:pt x="62" y="47"/>
                      <a:pt x="62" y="47"/>
                    </a:cubicBezTo>
                    <a:cubicBezTo>
                      <a:pt x="62" y="47"/>
                      <a:pt x="61" y="47"/>
                      <a:pt x="61" y="47"/>
                    </a:cubicBezTo>
                    <a:cubicBezTo>
                      <a:pt x="61" y="47"/>
                      <a:pt x="61" y="48"/>
                      <a:pt x="62" y="47"/>
                    </a:cubicBezTo>
                    <a:cubicBezTo>
                      <a:pt x="61" y="48"/>
                      <a:pt x="62" y="48"/>
                      <a:pt x="62" y="48"/>
                    </a:cubicBezTo>
                    <a:cubicBezTo>
                      <a:pt x="62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3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61" y="50"/>
                      <a:pt x="61" y="51"/>
                    </a:cubicBezTo>
                    <a:cubicBezTo>
                      <a:pt x="61" y="51"/>
                      <a:pt x="60" y="50"/>
                      <a:pt x="61" y="50"/>
                    </a:cubicBezTo>
                    <a:cubicBezTo>
                      <a:pt x="61" y="50"/>
                      <a:pt x="62" y="50"/>
                      <a:pt x="61" y="49"/>
                    </a:cubicBezTo>
                    <a:cubicBezTo>
                      <a:pt x="61" y="49"/>
                      <a:pt x="60" y="49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9" y="50"/>
                      <a:pt x="58" y="50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7" y="52"/>
                      <a:pt x="57" y="53"/>
                      <a:pt x="57" y="52"/>
                    </a:cubicBezTo>
                    <a:cubicBezTo>
                      <a:pt x="57" y="52"/>
                      <a:pt x="57" y="52"/>
                      <a:pt x="57" y="53"/>
                    </a:cubicBezTo>
                    <a:cubicBezTo>
                      <a:pt x="56" y="52"/>
                      <a:pt x="56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5" y="53"/>
                      <a:pt x="55" y="53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4" y="54"/>
                      <a:pt x="54" y="54"/>
                    </a:cubicBezTo>
                    <a:cubicBezTo>
                      <a:pt x="54" y="55"/>
                      <a:pt x="54" y="55"/>
                      <a:pt x="54" y="56"/>
                    </a:cubicBezTo>
                    <a:cubicBezTo>
                      <a:pt x="54" y="55"/>
                      <a:pt x="53" y="55"/>
                      <a:pt x="54" y="55"/>
                    </a:cubicBezTo>
                    <a:cubicBezTo>
                      <a:pt x="54" y="54"/>
                      <a:pt x="54" y="54"/>
                      <a:pt x="53" y="54"/>
                    </a:cubicBezTo>
                    <a:cubicBezTo>
                      <a:pt x="53" y="55"/>
                      <a:pt x="53" y="55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57"/>
                      <a:pt x="53" y="58"/>
                    </a:cubicBezTo>
                    <a:cubicBezTo>
                      <a:pt x="52" y="58"/>
                      <a:pt x="51" y="58"/>
                      <a:pt x="51" y="59"/>
                    </a:cubicBezTo>
                    <a:cubicBezTo>
                      <a:pt x="50" y="59"/>
                      <a:pt x="50" y="60"/>
                      <a:pt x="49" y="60"/>
                    </a:cubicBezTo>
                    <a:cubicBezTo>
                      <a:pt x="49" y="62"/>
                      <a:pt x="50" y="62"/>
                      <a:pt x="50" y="6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9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9" y="62"/>
                      <a:pt x="48" y="62"/>
                      <a:pt x="48" y="61"/>
                    </a:cubicBezTo>
                    <a:cubicBezTo>
                      <a:pt x="47" y="61"/>
                      <a:pt x="47" y="62"/>
                      <a:pt x="47" y="61"/>
                    </a:cubicBezTo>
                    <a:cubicBezTo>
                      <a:pt x="47" y="61"/>
                      <a:pt x="46" y="61"/>
                      <a:pt x="46" y="61"/>
                    </a:cubicBezTo>
                    <a:cubicBezTo>
                      <a:pt x="46" y="61"/>
                      <a:pt x="45" y="61"/>
                      <a:pt x="45" y="61"/>
                    </a:cubicBezTo>
                    <a:cubicBezTo>
                      <a:pt x="45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2" y="62"/>
                      <a:pt x="41" y="61"/>
                      <a:pt x="41" y="62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0" y="62"/>
                      <a:pt x="39" y="63"/>
                      <a:pt x="39" y="62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4"/>
                      <a:pt x="39" y="65"/>
                    </a:cubicBezTo>
                    <a:cubicBezTo>
                      <a:pt x="38" y="65"/>
                      <a:pt x="38" y="65"/>
                      <a:pt x="38" y="66"/>
                    </a:cubicBezTo>
                    <a:cubicBezTo>
                      <a:pt x="38" y="67"/>
                      <a:pt x="38" y="68"/>
                      <a:pt x="39" y="69"/>
                    </a:cubicBezTo>
                    <a:cubicBezTo>
                      <a:pt x="40" y="70"/>
                      <a:pt x="41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4" y="68"/>
                      <a:pt x="45" y="67"/>
                      <a:pt x="45" y="68"/>
                    </a:cubicBezTo>
                    <a:cubicBezTo>
                      <a:pt x="45" y="68"/>
                      <a:pt x="44" y="69"/>
                      <a:pt x="45" y="69"/>
                    </a:cubicBezTo>
                    <a:cubicBezTo>
                      <a:pt x="44" y="69"/>
                      <a:pt x="45" y="70"/>
                      <a:pt x="45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69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6" y="71"/>
                      <a:pt x="46" y="72"/>
                    </a:cubicBezTo>
                    <a:cubicBezTo>
                      <a:pt x="46" y="72"/>
                      <a:pt x="46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8" y="72"/>
                      <a:pt x="47" y="72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5"/>
                      <a:pt x="47" y="76"/>
                      <a:pt x="48" y="76"/>
                    </a:cubicBezTo>
                    <a:cubicBezTo>
                      <a:pt x="49" y="77"/>
                      <a:pt x="49" y="75"/>
                      <a:pt x="50" y="76"/>
                    </a:cubicBezTo>
                    <a:cubicBezTo>
                      <a:pt x="51" y="76"/>
                      <a:pt x="51" y="76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6"/>
                      <a:pt x="51" y="76"/>
                    </a:cubicBezTo>
                    <a:cubicBezTo>
                      <a:pt x="51" y="76"/>
                      <a:pt x="52" y="76"/>
                      <a:pt x="52" y="75"/>
                    </a:cubicBezTo>
                    <a:cubicBezTo>
                      <a:pt x="52" y="75"/>
                      <a:pt x="52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4" y="75"/>
                      <a:pt x="54" y="74"/>
                      <a:pt x="55" y="74"/>
                    </a:cubicBezTo>
                    <a:cubicBezTo>
                      <a:pt x="55" y="74"/>
                      <a:pt x="54" y="74"/>
                      <a:pt x="55" y="75"/>
                    </a:cubicBezTo>
                    <a:cubicBezTo>
                      <a:pt x="55" y="75"/>
                      <a:pt x="55" y="75"/>
                      <a:pt x="56" y="74"/>
                    </a:cubicBezTo>
                    <a:cubicBezTo>
                      <a:pt x="56" y="74"/>
                      <a:pt x="56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6" y="74"/>
                      <a:pt x="57" y="75"/>
                    </a:cubicBezTo>
                    <a:cubicBezTo>
                      <a:pt x="57" y="74"/>
                      <a:pt x="57" y="75"/>
                      <a:pt x="57" y="75"/>
                    </a:cubicBezTo>
                    <a:cubicBezTo>
                      <a:pt x="58" y="75"/>
                      <a:pt x="58" y="75"/>
                      <a:pt x="59" y="75"/>
                    </a:cubicBezTo>
                    <a:cubicBezTo>
                      <a:pt x="59" y="75"/>
                      <a:pt x="60" y="75"/>
                      <a:pt x="61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6"/>
                      <a:pt x="62" y="75"/>
                      <a:pt x="61" y="76"/>
                    </a:cubicBezTo>
                    <a:cubicBezTo>
                      <a:pt x="62" y="76"/>
                      <a:pt x="62" y="77"/>
                      <a:pt x="63" y="77"/>
                    </a:cubicBezTo>
                    <a:cubicBezTo>
                      <a:pt x="63" y="77"/>
                      <a:pt x="63" y="77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8"/>
                      <a:pt x="66" y="78"/>
                      <a:pt x="67" y="79"/>
                    </a:cubicBezTo>
                    <a:cubicBezTo>
                      <a:pt x="68" y="79"/>
                      <a:pt x="68" y="80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9" y="81"/>
                    </a:cubicBezTo>
                    <a:cubicBezTo>
                      <a:pt x="69" y="82"/>
                      <a:pt x="67" y="82"/>
                      <a:pt x="68" y="83"/>
                    </a:cubicBezTo>
                    <a:cubicBezTo>
                      <a:pt x="68" y="83"/>
                      <a:pt x="68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70" y="83"/>
                    </a:cubicBezTo>
                    <a:cubicBezTo>
                      <a:pt x="70" y="82"/>
                      <a:pt x="70" y="83"/>
                      <a:pt x="71" y="83"/>
                    </a:cubicBezTo>
                    <a:cubicBezTo>
                      <a:pt x="71" y="83"/>
                      <a:pt x="73" y="83"/>
                      <a:pt x="72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4" y="84"/>
                      <a:pt x="75" y="84"/>
                      <a:pt x="75" y="84"/>
                    </a:cubicBezTo>
                    <a:cubicBezTo>
                      <a:pt x="76" y="84"/>
                      <a:pt x="77" y="86"/>
                      <a:pt x="78" y="85"/>
                    </a:cubicBezTo>
                    <a:cubicBezTo>
                      <a:pt x="78" y="86"/>
                      <a:pt x="79" y="87"/>
                      <a:pt x="78" y="87"/>
                    </a:cubicBezTo>
                    <a:cubicBezTo>
                      <a:pt x="78" y="87"/>
                      <a:pt x="78" y="88"/>
                      <a:pt x="78" y="88"/>
                    </a:cubicBezTo>
                    <a:cubicBezTo>
                      <a:pt x="77" y="89"/>
                      <a:pt x="77" y="89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2"/>
                      <a:pt x="76" y="93"/>
                      <a:pt x="75" y="94"/>
                    </a:cubicBezTo>
                    <a:cubicBezTo>
                      <a:pt x="76" y="95"/>
                      <a:pt x="75" y="96"/>
                      <a:pt x="75" y="96"/>
                    </a:cubicBezTo>
                    <a:cubicBezTo>
                      <a:pt x="75" y="96"/>
                      <a:pt x="75" y="96"/>
                      <a:pt x="75" y="97"/>
                    </a:cubicBezTo>
                    <a:cubicBezTo>
                      <a:pt x="74" y="97"/>
                      <a:pt x="74" y="97"/>
                      <a:pt x="73" y="97"/>
                    </a:cubicBezTo>
                    <a:cubicBezTo>
                      <a:pt x="73" y="97"/>
                      <a:pt x="72" y="97"/>
                      <a:pt x="72" y="97"/>
                    </a:cubicBezTo>
                    <a:cubicBezTo>
                      <a:pt x="72" y="98"/>
                      <a:pt x="71" y="98"/>
                      <a:pt x="70" y="99"/>
                    </a:cubicBezTo>
                    <a:cubicBezTo>
                      <a:pt x="70" y="100"/>
                      <a:pt x="70" y="100"/>
                      <a:pt x="70" y="101"/>
                    </a:cubicBezTo>
                    <a:cubicBezTo>
                      <a:pt x="69" y="102"/>
                      <a:pt x="69" y="103"/>
                      <a:pt x="68" y="104"/>
                    </a:cubicBezTo>
                    <a:cubicBezTo>
                      <a:pt x="69" y="104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3"/>
                      <a:pt x="68" y="103"/>
                      <a:pt x="68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7" y="104"/>
                      <a:pt x="67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7" y="105"/>
                      <a:pt x="67" y="106"/>
                    </a:cubicBezTo>
                    <a:cubicBezTo>
                      <a:pt x="66" y="106"/>
                      <a:pt x="66" y="106"/>
                      <a:pt x="65" y="106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5" y="108"/>
                      <a:pt x="66" y="109"/>
                      <a:pt x="65" y="109"/>
                    </a:cubicBezTo>
                    <a:cubicBezTo>
                      <a:pt x="64" y="110"/>
                      <a:pt x="62" y="108"/>
                      <a:pt x="62" y="110"/>
                    </a:cubicBezTo>
                    <a:cubicBezTo>
                      <a:pt x="62" y="110"/>
                      <a:pt x="63" y="111"/>
                      <a:pt x="62" y="111"/>
                    </a:cubicBezTo>
                    <a:cubicBezTo>
                      <a:pt x="62" y="111"/>
                      <a:pt x="61" y="110"/>
                      <a:pt x="61" y="111"/>
                    </a:cubicBezTo>
                    <a:cubicBezTo>
                      <a:pt x="61" y="111"/>
                      <a:pt x="61" y="112"/>
                      <a:pt x="61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2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0" y="115"/>
                      <a:pt x="60" y="115"/>
                    </a:cubicBezTo>
                    <a:cubicBezTo>
                      <a:pt x="60" y="116"/>
                      <a:pt x="60" y="116"/>
                      <a:pt x="61" y="116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8"/>
                      <a:pt x="60" y="118"/>
                      <a:pt x="61" y="119"/>
                    </a:cubicBezTo>
                    <a:cubicBezTo>
                      <a:pt x="60" y="119"/>
                      <a:pt x="60" y="119"/>
                      <a:pt x="60" y="120"/>
                    </a:cubicBezTo>
                    <a:cubicBezTo>
                      <a:pt x="60" y="120"/>
                      <a:pt x="60" y="121"/>
                      <a:pt x="61" y="121"/>
                    </a:cubicBezTo>
                    <a:cubicBezTo>
                      <a:pt x="60" y="121"/>
                      <a:pt x="60" y="121"/>
                      <a:pt x="59" y="122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2"/>
                      <a:pt x="58" y="122"/>
                      <a:pt x="58" y="121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7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0"/>
                      <a:pt x="58" y="121"/>
                      <a:pt x="57" y="121"/>
                    </a:cubicBezTo>
                    <a:cubicBezTo>
                      <a:pt x="58" y="120"/>
                      <a:pt x="57" y="120"/>
                      <a:pt x="57" y="120"/>
                    </a:cubicBezTo>
                    <a:cubicBezTo>
                      <a:pt x="56" y="119"/>
                      <a:pt x="57" y="119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6" y="117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6" y="116"/>
                      <a:pt x="55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6" y="116"/>
                      <a:pt x="56" y="116"/>
                    </a:cubicBezTo>
                    <a:cubicBezTo>
                      <a:pt x="57" y="115"/>
                      <a:pt x="56" y="115"/>
                      <a:pt x="57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7" y="115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3"/>
                      <a:pt x="57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3"/>
                      <a:pt x="56" y="113"/>
                    </a:cubicBezTo>
                    <a:cubicBezTo>
                      <a:pt x="56" y="113"/>
                      <a:pt x="55" y="112"/>
                      <a:pt x="5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5" y="112"/>
                      <a:pt x="56" y="111"/>
                      <a:pt x="55" y="111"/>
                    </a:cubicBezTo>
                    <a:cubicBezTo>
                      <a:pt x="56" y="110"/>
                      <a:pt x="55" y="110"/>
                      <a:pt x="56" y="110"/>
                    </a:cubicBezTo>
                    <a:cubicBezTo>
                      <a:pt x="55" y="109"/>
                      <a:pt x="55" y="109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6" y="107"/>
                      <a:pt x="55" y="106"/>
                      <a:pt x="56" y="106"/>
                    </a:cubicBezTo>
                    <a:cubicBezTo>
                      <a:pt x="56" y="105"/>
                      <a:pt x="56" y="104"/>
                      <a:pt x="56" y="103"/>
                    </a:cubicBezTo>
                    <a:cubicBezTo>
                      <a:pt x="56" y="102"/>
                      <a:pt x="56" y="100"/>
                      <a:pt x="56" y="9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8"/>
                      <a:pt x="56" y="97"/>
                      <a:pt x="56" y="97"/>
                    </a:cubicBezTo>
                    <a:cubicBezTo>
                      <a:pt x="56" y="96"/>
                      <a:pt x="56" y="95"/>
                      <a:pt x="56" y="95"/>
                    </a:cubicBezTo>
                    <a:cubicBezTo>
                      <a:pt x="55" y="93"/>
                      <a:pt x="53" y="93"/>
                      <a:pt x="52" y="91"/>
                    </a:cubicBezTo>
                    <a:cubicBezTo>
                      <a:pt x="52" y="91"/>
                      <a:pt x="51" y="90"/>
                      <a:pt x="51" y="90"/>
                    </a:cubicBezTo>
                    <a:cubicBezTo>
                      <a:pt x="50" y="89"/>
                      <a:pt x="50" y="88"/>
                      <a:pt x="50" y="87"/>
                    </a:cubicBezTo>
                    <a:cubicBezTo>
                      <a:pt x="49" y="87"/>
                      <a:pt x="49" y="86"/>
                      <a:pt x="48" y="86"/>
                    </a:cubicBezTo>
                    <a:cubicBezTo>
                      <a:pt x="49" y="86"/>
                      <a:pt x="48" y="85"/>
                      <a:pt x="48" y="85"/>
                    </a:cubicBezTo>
                    <a:cubicBezTo>
                      <a:pt x="48" y="84"/>
                      <a:pt x="50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8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9" y="82"/>
                      <a:pt x="49" y="81"/>
                      <a:pt x="50" y="81"/>
                    </a:cubicBezTo>
                    <a:cubicBezTo>
                      <a:pt x="50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8"/>
                    </a:cubicBezTo>
                    <a:cubicBezTo>
                      <a:pt x="51" y="78"/>
                      <a:pt x="50" y="77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49" y="76"/>
                      <a:pt x="49" y="76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6"/>
                      <a:pt x="48" y="76"/>
                    </a:cubicBezTo>
                    <a:cubicBezTo>
                      <a:pt x="48" y="77"/>
                      <a:pt x="47" y="76"/>
                      <a:pt x="47" y="76"/>
                    </a:cubicBezTo>
                    <a:cubicBezTo>
                      <a:pt x="47" y="76"/>
                      <a:pt x="46" y="76"/>
                      <a:pt x="46" y="75"/>
                    </a:cubicBezTo>
                    <a:cubicBezTo>
                      <a:pt x="46" y="75"/>
                      <a:pt x="46" y="75"/>
                      <a:pt x="46" y="76"/>
                    </a:cubicBezTo>
                    <a:cubicBezTo>
                      <a:pt x="46" y="75"/>
                      <a:pt x="46" y="76"/>
                      <a:pt x="45" y="75"/>
                    </a:cubicBezTo>
                    <a:cubicBezTo>
                      <a:pt x="46" y="74"/>
                      <a:pt x="44" y="74"/>
                      <a:pt x="44" y="73"/>
                    </a:cubicBezTo>
                    <a:cubicBezTo>
                      <a:pt x="44" y="73"/>
                      <a:pt x="43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2"/>
                      <a:pt x="41" y="71"/>
                      <a:pt x="40" y="71"/>
                    </a:cubicBezTo>
                    <a:cubicBezTo>
                      <a:pt x="39" y="72"/>
                      <a:pt x="38" y="71"/>
                      <a:pt x="37" y="71"/>
                    </a:cubicBezTo>
                    <a:cubicBezTo>
                      <a:pt x="37" y="71"/>
                      <a:pt x="36" y="71"/>
                      <a:pt x="35" y="70"/>
                    </a:cubicBezTo>
                    <a:cubicBezTo>
                      <a:pt x="34" y="70"/>
                      <a:pt x="34" y="69"/>
                      <a:pt x="33" y="69"/>
                    </a:cubicBezTo>
                    <a:cubicBezTo>
                      <a:pt x="32" y="68"/>
                      <a:pt x="34" y="67"/>
                      <a:pt x="33" y="67"/>
                    </a:cubicBezTo>
                    <a:cubicBezTo>
                      <a:pt x="32" y="66"/>
                      <a:pt x="32" y="65"/>
                      <a:pt x="31" y="64"/>
                    </a:cubicBezTo>
                    <a:cubicBezTo>
                      <a:pt x="32" y="63"/>
                      <a:pt x="30" y="63"/>
                      <a:pt x="30" y="63"/>
                    </a:cubicBezTo>
                    <a:cubicBezTo>
                      <a:pt x="30" y="62"/>
                      <a:pt x="29" y="61"/>
                      <a:pt x="29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1"/>
                      <a:pt x="28" y="61"/>
                    </a:cubicBezTo>
                    <a:cubicBezTo>
                      <a:pt x="29" y="62"/>
                      <a:pt x="29" y="63"/>
                      <a:pt x="29" y="63"/>
                    </a:cubicBezTo>
                    <a:cubicBezTo>
                      <a:pt x="30" y="64"/>
                      <a:pt x="30" y="65"/>
                      <a:pt x="30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0" y="66"/>
                      <a:pt x="30" y="65"/>
                      <a:pt x="29" y="65"/>
                    </a:cubicBezTo>
                    <a:cubicBezTo>
                      <a:pt x="30" y="64"/>
                      <a:pt x="29" y="64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1"/>
                      <a:pt x="27" y="61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26" y="58"/>
                      <a:pt x="26" y="57"/>
                      <a:pt x="26" y="57"/>
                    </a:cubicBezTo>
                    <a:cubicBezTo>
                      <a:pt x="26" y="57"/>
                      <a:pt x="25" y="57"/>
                      <a:pt x="25" y="57"/>
                    </a:cubicBezTo>
                    <a:cubicBezTo>
                      <a:pt x="25" y="56"/>
                      <a:pt x="24" y="56"/>
                      <a:pt x="25" y="55"/>
                    </a:cubicBezTo>
                    <a:cubicBezTo>
                      <a:pt x="24" y="55"/>
                      <a:pt x="25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1"/>
                    </a:cubicBezTo>
                    <a:cubicBezTo>
                      <a:pt x="24" y="51"/>
                      <a:pt x="24" y="51"/>
                      <a:pt x="24" y="50"/>
                    </a:cubicBezTo>
                    <a:cubicBezTo>
                      <a:pt x="24" y="49"/>
                      <a:pt x="25" y="48"/>
                      <a:pt x="25" y="47"/>
                    </a:cubicBezTo>
                    <a:cubicBezTo>
                      <a:pt x="26" y="46"/>
                      <a:pt x="25" y="45"/>
                      <a:pt x="26" y="44"/>
                    </a:cubicBezTo>
                    <a:cubicBezTo>
                      <a:pt x="26" y="44"/>
                      <a:pt x="27" y="44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4" y="37"/>
                      <a:pt x="25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4" y="36"/>
                    </a:cubicBezTo>
                    <a:cubicBezTo>
                      <a:pt x="24" y="36"/>
                      <a:pt x="25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4"/>
                      <a:pt x="24" y="34"/>
                    </a:cubicBezTo>
                    <a:cubicBezTo>
                      <a:pt x="24" y="33"/>
                      <a:pt x="25" y="32"/>
                      <a:pt x="24" y="32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1"/>
                      <a:pt x="24" y="31"/>
                      <a:pt x="23" y="32"/>
                    </a:cubicBezTo>
                    <a:cubicBezTo>
                      <a:pt x="23" y="32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1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29"/>
                      <a:pt x="20" y="28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8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6" y="29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7"/>
                      <a:pt x="16" y="27"/>
                    </a:cubicBezTo>
                    <a:cubicBezTo>
                      <a:pt x="16" y="27"/>
                      <a:pt x="16" y="27"/>
                      <a:pt x="17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6" y="26"/>
                      <a:pt x="15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3" y="28"/>
                      <a:pt x="13" y="28"/>
                    </a:cubicBezTo>
                    <a:cubicBezTo>
                      <a:pt x="13" y="28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30"/>
                    </a:cubicBezTo>
                    <a:cubicBezTo>
                      <a:pt x="12" y="30"/>
                      <a:pt x="11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2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1" y="29"/>
                      <a:pt x="11" y="28"/>
                    </a:cubicBezTo>
                    <a:cubicBezTo>
                      <a:pt x="11" y="28"/>
                      <a:pt x="10" y="29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8" y="25"/>
                      <a:pt x="8" y="24"/>
                    </a:cubicBezTo>
                    <a:cubicBezTo>
                      <a:pt x="7" y="23"/>
                      <a:pt x="9" y="23"/>
                      <a:pt x="9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3" y="22"/>
                      <a:pt x="13" y="21"/>
                    </a:cubicBezTo>
                    <a:cubicBezTo>
                      <a:pt x="13" y="20"/>
                      <a:pt x="14" y="20"/>
                      <a:pt x="13" y="20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20"/>
                      <a:pt x="11" y="19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2" y="16"/>
                      <a:pt x="12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6"/>
                      <a:pt x="14" y="16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4" y="17"/>
                      <a:pt x="14" y="18"/>
                      <a:pt x="15" y="17"/>
                    </a:cubicBezTo>
                    <a:cubicBezTo>
                      <a:pt x="15" y="17"/>
                      <a:pt x="15" y="17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4" y="16"/>
                      <a:pt x="15" y="15"/>
                    </a:cubicBezTo>
                    <a:cubicBezTo>
                      <a:pt x="15" y="14"/>
                      <a:pt x="13" y="13"/>
                      <a:pt x="15" y="12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8" y="12"/>
                      <a:pt x="18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1" y="11"/>
                      <a:pt x="22" y="11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lose/>
                    <a:moveTo>
                      <a:pt x="88" y="2"/>
                    </a:moveTo>
                    <a:cubicBezTo>
                      <a:pt x="88" y="1"/>
                      <a:pt x="89" y="2"/>
                      <a:pt x="89" y="2"/>
                    </a:cubicBezTo>
                    <a:cubicBezTo>
                      <a:pt x="90" y="2"/>
                      <a:pt x="90" y="2"/>
                      <a:pt x="91" y="3"/>
                    </a:cubicBezTo>
                    <a:cubicBezTo>
                      <a:pt x="90" y="3"/>
                      <a:pt x="89" y="2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3"/>
                      <a:pt x="88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4"/>
                      <a:pt x="87" y="4"/>
                    </a:cubicBezTo>
                    <a:cubicBezTo>
                      <a:pt x="87" y="4"/>
                      <a:pt x="88" y="3"/>
                      <a:pt x="88" y="3"/>
                    </a:cubicBezTo>
                    <a:cubicBezTo>
                      <a:pt x="89" y="3"/>
                      <a:pt x="89" y="3"/>
                      <a:pt x="90" y="3"/>
                    </a:cubicBezTo>
                    <a:cubicBezTo>
                      <a:pt x="91" y="4"/>
                      <a:pt x="91" y="2"/>
                      <a:pt x="91" y="4"/>
                    </a:cubicBezTo>
                    <a:cubicBezTo>
                      <a:pt x="91" y="4"/>
                      <a:pt x="91" y="4"/>
                      <a:pt x="90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2" y="4"/>
                      <a:pt x="92" y="4"/>
                      <a:pt x="93" y="5"/>
                    </a:cubicBezTo>
                    <a:cubicBezTo>
                      <a:pt x="92" y="6"/>
                      <a:pt x="90" y="6"/>
                      <a:pt x="89" y="5"/>
                    </a:cubicBezTo>
                    <a:cubicBezTo>
                      <a:pt x="88" y="5"/>
                      <a:pt x="88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6"/>
                      <a:pt x="89" y="6"/>
                      <a:pt x="90" y="6"/>
                    </a:cubicBezTo>
                    <a:cubicBezTo>
                      <a:pt x="91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6"/>
                      <a:pt x="92" y="7"/>
                      <a:pt x="91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2" y="8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4" y="7"/>
                      <a:pt x="94" y="7"/>
                    </a:cubicBezTo>
                    <a:cubicBezTo>
                      <a:pt x="95" y="7"/>
                      <a:pt x="95" y="7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3" y="9"/>
                      <a:pt x="93" y="9"/>
                    </a:cubicBezTo>
                    <a:cubicBezTo>
                      <a:pt x="93" y="10"/>
                      <a:pt x="94" y="9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93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3" y="10"/>
                      <a:pt x="93" y="10"/>
                    </a:cubicBezTo>
                    <a:cubicBezTo>
                      <a:pt x="92" y="11"/>
                      <a:pt x="92" y="13"/>
                      <a:pt x="92" y="14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4"/>
                      <a:pt x="91" y="14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6"/>
                      <a:pt x="92" y="16"/>
                    </a:cubicBezTo>
                    <a:cubicBezTo>
                      <a:pt x="91" y="16"/>
                      <a:pt x="91" y="16"/>
                      <a:pt x="90" y="16"/>
                    </a:cubicBezTo>
                    <a:cubicBezTo>
                      <a:pt x="90" y="16"/>
                      <a:pt x="90" y="16"/>
                      <a:pt x="90" y="17"/>
                    </a:cubicBez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0" y="18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1" y="20"/>
                    </a:cubicBezTo>
                    <a:cubicBezTo>
                      <a:pt x="91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0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9" y="21"/>
                      <a:pt x="88" y="21"/>
                      <a:pt x="88" y="21"/>
                    </a:cubicBezTo>
                    <a:cubicBezTo>
                      <a:pt x="88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2"/>
                      <a:pt x="90" y="21"/>
                      <a:pt x="90" y="22"/>
                    </a:cubicBezTo>
                    <a:cubicBezTo>
                      <a:pt x="90" y="22"/>
                      <a:pt x="89" y="22"/>
                      <a:pt x="89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9" y="22"/>
                    </a:cubicBezTo>
                    <a:cubicBezTo>
                      <a:pt x="89" y="22"/>
                      <a:pt x="89" y="21"/>
                      <a:pt x="88" y="21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9" y="22"/>
                      <a:pt x="89" y="23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6"/>
                      <a:pt x="88" y="25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8" y="26"/>
                      <a:pt x="88" y="27"/>
                      <a:pt x="87" y="27"/>
                    </a:cubicBezTo>
                    <a:cubicBezTo>
                      <a:pt x="87" y="27"/>
                      <a:pt x="86" y="27"/>
                      <a:pt x="85" y="28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4" y="27"/>
                    </a:cubicBezTo>
                    <a:cubicBezTo>
                      <a:pt x="84" y="28"/>
                      <a:pt x="84" y="28"/>
                      <a:pt x="83" y="28"/>
                    </a:cubicBezTo>
                    <a:cubicBezTo>
                      <a:pt x="83" y="29"/>
                      <a:pt x="83" y="29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1"/>
                      <a:pt x="79" y="30"/>
                    </a:cubicBezTo>
                    <a:cubicBezTo>
                      <a:pt x="79" y="30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9" y="31"/>
                      <a:pt x="79" y="31"/>
                      <a:pt x="79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9" y="32"/>
                    </a:cubicBezTo>
                    <a:cubicBezTo>
                      <a:pt x="79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4"/>
                      <a:pt x="77" y="33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8" y="35"/>
                      <a:pt x="76" y="35"/>
                      <a:pt x="77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5" y="36"/>
                      <a:pt x="75" y="36"/>
                    </a:cubicBezTo>
                    <a:cubicBezTo>
                      <a:pt x="75" y="35"/>
                      <a:pt x="76" y="35"/>
                      <a:pt x="76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4"/>
                      <a:pt x="74" y="34"/>
                      <a:pt x="73" y="34"/>
                    </a:cubicBezTo>
                    <a:cubicBezTo>
                      <a:pt x="74" y="34"/>
                      <a:pt x="73" y="34"/>
                      <a:pt x="74" y="34"/>
                    </a:cubicBezTo>
                    <a:cubicBezTo>
                      <a:pt x="73" y="34"/>
                      <a:pt x="74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1"/>
                      <a:pt x="74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2" y="31"/>
                      <a:pt x="73" y="31"/>
                      <a:pt x="73" y="30"/>
                    </a:cubicBezTo>
                    <a:cubicBezTo>
                      <a:pt x="73" y="30"/>
                      <a:pt x="72" y="30"/>
                      <a:pt x="73" y="30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3" y="29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3" y="28"/>
                      <a:pt x="73" y="27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4" y="27"/>
                      <a:pt x="73" y="27"/>
                    </a:cubicBezTo>
                    <a:cubicBezTo>
                      <a:pt x="73" y="26"/>
                      <a:pt x="75" y="27"/>
                      <a:pt x="74" y="26"/>
                    </a:cubicBezTo>
                    <a:cubicBezTo>
                      <a:pt x="74" y="26"/>
                      <a:pt x="74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5"/>
                      <a:pt x="74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5"/>
                      <a:pt x="74" y="24"/>
                      <a:pt x="73" y="24"/>
                    </a:cubicBezTo>
                    <a:cubicBezTo>
                      <a:pt x="73" y="24"/>
                      <a:pt x="73" y="23"/>
                      <a:pt x="73" y="23"/>
                    </a:cubicBezTo>
                    <a:cubicBezTo>
                      <a:pt x="74" y="23"/>
                      <a:pt x="74" y="24"/>
                      <a:pt x="75" y="24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2"/>
                      <a:pt x="74" y="23"/>
                      <a:pt x="74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3" y="17"/>
                    </a:cubicBezTo>
                    <a:cubicBezTo>
                      <a:pt x="73" y="16"/>
                      <a:pt x="74" y="16"/>
                      <a:pt x="74" y="16"/>
                    </a:cubicBezTo>
                    <a:cubicBezTo>
                      <a:pt x="73" y="15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2"/>
                    </a:cubicBezTo>
                    <a:cubicBezTo>
                      <a:pt x="69" y="12"/>
                      <a:pt x="70" y="13"/>
                      <a:pt x="70" y="12"/>
                    </a:cubicBezTo>
                    <a:cubicBezTo>
                      <a:pt x="70" y="12"/>
                      <a:pt x="71" y="13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69" y="11"/>
                      <a:pt x="69" y="10"/>
                      <a:pt x="69" y="10"/>
                    </a:cubicBezTo>
                    <a:cubicBezTo>
                      <a:pt x="69" y="9"/>
                      <a:pt x="71" y="10"/>
                      <a:pt x="71" y="9"/>
                    </a:cubicBezTo>
                    <a:cubicBezTo>
                      <a:pt x="72" y="9"/>
                      <a:pt x="72" y="9"/>
                      <a:pt x="73" y="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6" y="6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4"/>
                    </a:cubicBezTo>
                    <a:cubicBezTo>
                      <a:pt x="76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5"/>
                    </a:cubicBezTo>
                    <a:cubicBezTo>
                      <a:pt x="77" y="5"/>
                      <a:pt x="77" y="4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80" y="3"/>
                      <a:pt x="80" y="3"/>
                    </a:cubicBezTo>
                    <a:cubicBezTo>
                      <a:pt x="80" y="4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4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2" y="4"/>
                      <a:pt x="82" y="4"/>
                      <a:pt x="82" y="5"/>
                    </a:cubicBezTo>
                    <a:cubicBezTo>
                      <a:pt x="82" y="5"/>
                      <a:pt x="82" y="5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3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5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4"/>
                      <a:pt x="83" y="4"/>
                    </a:cubicBezTo>
                    <a:cubicBezTo>
                      <a:pt x="83" y="3"/>
                      <a:pt x="84" y="4"/>
                      <a:pt x="84" y="3"/>
                    </a:cubicBezTo>
                    <a:cubicBezTo>
                      <a:pt x="84" y="3"/>
                      <a:pt x="84" y="3"/>
                      <a:pt x="84" y="2"/>
                    </a:cubicBezTo>
                    <a:cubicBezTo>
                      <a:pt x="84" y="2"/>
                      <a:pt x="84" y="2"/>
                      <a:pt x="84" y="3"/>
                    </a:cubicBezTo>
                    <a:cubicBezTo>
                      <a:pt x="84" y="2"/>
                      <a:pt x="85" y="2"/>
                      <a:pt x="85" y="2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86" y="3"/>
                      <a:pt x="86" y="2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2"/>
                      <a:pt x="86" y="1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1"/>
                      <a:pt x="88" y="1"/>
                      <a:pt x="88" y="2"/>
                    </a:cubicBezTo>
                    <a:close/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3" y="0"/>
                      <a:pt x="73" y="0"/>
                    </a:cubicBezTo>
                    <a:cubicBezTo>
                      <a:pt x="73" y="0"/>
                      <a:pt x="74" y="0"/>
                      <a:pt x="74" y="0"/>
                    </a:cubicBezTo>
                    <a:cubicBezTo>
                      <a:pt x="74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6" y="1"/>
                      <a:pt x="76" y="1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2"/>
                    </a:cubicBezTo>
                    <a:cubicBezTo>
                      <a:pt x="76" y="2"/>
                      <a:pt x="77" y="1"/>
                      <a:pt x="77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2"/>
                      <a:pt x="77" y="1"/>
                      <a:pt x="77" y="2"/>
                    </a:cubicBezTo>
                    <a:cubicBezTo>
                      <a:pt x="77" y="2"/>
                      <a:pt x="77" y="2"/>
                      <a:pt x="77" y="3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6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4"/>
                      <a:pt x="73" y="5"/>
                    </a:cubicBezTo>
                    <a:cubicBezTo>
                      <a:pt x="74" y="5"/>
                      <a:pt x="74" y="5"/>
                      <a:pt x="75" y="5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3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7"/>
                    </a:cubicBezTo>
                    <a:cubicBezTo>
                      <a:pt x="71" y="6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8"/>
                      <a:pt x="70" y="8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8" y="8"/>
                      <a:pt x="68" y="8"/>
                    </a:cubicBezTo>
                    <a:cubicBezTo>
                      <a:pt x="68" y="8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7" y="8"/>
                      <a:pt x="67" y="8"/>
                    </a:cubicBezTo>
                    <a:cubicBezTo>
                      <a:pt x="68" y="8"/>
                      <a:pt x="68" y="9"/>
                      <a:pt x="68" y="9"/>
                    </a:cubicBezTo>
                    <a:cubicBezTo>
                      <a:pt x="68" y="9"/>
                      <a:pt x="68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6" y="10"/>
                    </a:cubicBezTo>
                    <a:cubicBezTo>
                      <a:pt x="66" y="10"/>
                      <a:pt x="66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1"/>
                      <a:pt x="66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3"/>
                      <a:pt x="65" y="13"/>
                    </a:cubicBezTo>
                    <a:cubicBezTo>
                      <a:pt x="65" y="12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3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1" y="11"/>
                      <a:pt x="61" y="11"/>
                    </a:cubicBezTo>
                    <a:cubicBezTo>
                      <a:pt x="61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9"/>
                      <a:pt x="62" y="9"/>
                    </a:cubicBezTo>
                    <a:cubicBezTo>
                      <a:pt x="62" y="9"/>
                      <a:pt x="62" y="9"/>
                      <a:pt x="63" y="10"/>
                    </a:cubicBezTo>
                    <a:cubicBezTo>
                      <a:pt x="63" y="10"/>
                      <a:pt x="62" y="10"/>
                      <a:pt x="63" y="10"/>
                    </a:cubicBez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9"/>
                      <a:pt x="63" y="10"/>
                    </a:cubicBezTo>
                    <a:cubicBezTo>
                      <a:pt x="63" y="9"/>
                      <a:pt x="64" y="9"/>
                      <a:pt x="64" y="9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8"/>
                      <a:pt x="63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8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5"/>
                      <a:pt x="68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3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6" y="4"/>
                      <a:pt x="6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5" y="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6" y="2"/>
                      <a:pt x="65" y="1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2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0"/>
                    </a:cubicBezTo>
                    <a:cubicBezTo>
                      <a:pt x="69" y="0"/>
                      <a:pt x="68" y="2"/>
                      <a:pt x="6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1"/>
                      <a:pt x="69" y="1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70" y="0"/>
                      <a:pt x="70" y="1"/>
                      <a:pt x="70" y="1"/>
                    </a:cubicBezTo>
                    <a:cubicBezTo>
                      <a:pt x="70" y="1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1" y="1"/>
                    </a:cubicBezTo>
                    <a:cubicBezTo>
                      <a:pt x="71" y="0"/>
                      <a:pt x="70" y="0"/>
                      <a:pt x="71" y="0"/>
                    </a:cubicBezTo>
                    <a:cubicBezTo>
                      <a:pt x="71" y="0"/>
                      <a:pt x="71" y="0"/>
                      <a:pt x="72" y="0"/>
                    </a:cubicBezTo>
                    <a:close/>
                    <a:moveTo>
                      <a:pt x="63" y="2"/>
                    </a:move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3" y="3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4" y="5"/>
                      <a:pt x="64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5"/>
                      <a:pt x="65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5" y="6"/>
                      <a:pt x="65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6"/>
                      <a:pt x="61" y="7"/>
                      <a:pt x="61" y="6"/>
                    </a:cubicBezTo>
                    <a:cubicBezTo>
                      <a:pt x="61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3" y="3"/>
                    </a:cubicBezTo>
                    <a:cubicBezTo>
                      <a:pt x="63" y="3"/>
                      <a:pt x="62" y="3"/>
                      <a:pt x="63" y="2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lose/>
                    <a:moveTo>
                      <a:pt x="66" y="2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lose/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6"/>
                      <a:pt x="58" y="5"/>
                      <a:pt x="58" y="5"/>
                    </a:cubicBezTo>
                    <a:cubicBezTo>
                      <a:pt x="57" y="6"/>
                      <a:pt x="59" y="6"/>
                      <a:pt x="58" y="6"/>
                    </a:cubicBezTo>
                    <a:cubicBezTo>
                      <a:pt x="57" y="7"/>
                      <a:pt x="58" y="8"/>
                      <a:pt x="57" y="8"/>
                    </a:cubicBezTo>
                    <a:cubicBezTo>
                      <a:pt x="57" y="7"/>
                      <a:pt x="57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6" y="4"/>
                      <a:pt x="57" y="4"/>
                    </a:cubicBezTo>
                    <a:close/>
                    <a:moveTo>
                      <a:pt x="54" y="5"/>
                    </a:moveTo>
                    <a:cubicBezTo>
                      <a:pt x="53" y="5"/>
                      <a:pt x="54" y="5"/>
                      <a:pt x="53" y="6"/>
                    </a:cubicBezTo>
                    <a:cubicBezTo>
                      <a:pt x="53" y="6"/>
                      <a:pt x="53" y="5"/>
                      <a:pt x="53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4"/>
                      <a:pt x="53" y="5"/>
                      <a:pt x="54" y="5"/>
                    </a:cubicBezTo>
                    <a:close/>
                    <a:moveTo>
                      <a:pt x="51" y="6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  <a:moveTo>
                      <a:pt x="53" y="6"/>
                    </a:moveTo>
                    <a:cubicBezTo>
                      <a:pt x="53" y="6"/>
                      <a:pt x="52" y="6"/>
                      <a:pt x="52" y="7"/>
                    </a:cubicBezTo>
                    <a:cubicBezTo>
                      <a:pt x="52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2" y="6"/>
                      <a:pt x="52" y="6"/>
                      <a:pt x="53" y="6"/>
                    </a:cubicBezTo>
                    <a:close/>
                    <a:moveTo>
                      <a:pt x="49" y="6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0" y="7"/>
                      <a:pt x="48" y="6"/>
                      <a:pt x="49" y="7"/>
                    </a:cubicBezTo>
                    <a:cubicBezTo>
                      <a:pt x="49" y="8"/>
                      <a:pt x="47" y="7"/>
                      <a:pt x="47" y="8"/>
                    </a:cubicBezTo>
                    <a:cubicBezTo>
                      <a:pt x="47" y="8"/>
                      <a:pt x="48" y="7"/>
                      <a:pt x="47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5" y="8"/>
                    </a:cubicBezTo>
                    <a:cubicBezTo>
                      <a:pt x="45" y="8"/>
                      <a:pt x="46" y="8"/>
                      <a:pt x="46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6" y="6"/>
                      <a:pt x="46" y="7"/>
                    </a:cubicBezTo>
                    <a:cubicBezTo>
                      <a:pt x="47" y="6"/>
                      <a:pt x="47" y="6"/>
                      <a:pt x="48" y="6"/>
                    </a:cubicBezTo>
                    <a:cubicBezTo>
                      <a:pt x="48" y="6"/>
                      <a:pt x="49" y="6"/>
                      <a:pt x="49" y="6"/>
                    </a:cubicBezTo>
                    <a:close/>
                    <a:moveTo>
                      <a:pt x="60" y="7"/>
                    </a:move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9" y="7"/>
                      <a:pt x="59" y="6"/>
                    </a:cubicBezTo>
                    <a:cubicBezTo>
                      <a:pt x="59" y="6"/>
                      <a:pt x="59" y="7"/>
                      <a:pt x="60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54" y="7"/>
                      <a:pt x="54" y="8"/>
                      <a:pt x="54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8"/>
                    </a:cubicBezTo>
                    <a:close/>
                    <a:moveTo>
                      <a:pt x="69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lose/>
                    <a:moveTo>
                      <a:pt x="49" y="8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49" y="10"/>
                      <a:pt x="49" y="10"/>
                    </a:cubicBezTo>
                    <a:cubicBezTo>
                      <a:pt x="50" y="10"/>
                      <a:pt x="50" y="11"/>
                      <a:pt x="50" y="10"/>
                    </a:cubicBezTo>
                    <a:cubicBezTo>
                      <a:pt x="50" y="10"/>
                      <a:pt x="50" y="10"/>
                      <a:pt x="51" y="9"/>
                    </a:cubicBezTo>
                    <a:cubicBezTo>
                      <a:pt x="50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8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51" y="9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2" y="11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1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1"/>
                      <a:pt x="49" y="12"/>
                      <a:pt x="49" y="12"/>
                    </a:cubicBezTo>
                    <a:cubicBezTo>
                      <a:pt x="48" y="12"/>
                      <a:pt x="48" y="12"/>
                      <a:pt x="47" y="12"/>
                    </a:cubicBezTo>
                    <a:cubicBezTo>
                      <a:pt x="47" y="12"/>
                      <a:pt x="47" y="12"/>
                      <a:pt x="47" y="11"/>
                    </a:cubicBezTo>
                    <a:cubicBezTo>
                      <a:pt x="47" y="11"/>
                      <a:pt x="48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7" y="10"/>
                      <a:pt x="47" y="1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9"/>
                      <a:pt x="4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8" y="9"/>
                    </a:cubicBezTo>
                    <a:cubicBezTo>
                      <a:pt x="48" y="8"/>
                      <a:pt x="49" y="8"/>
                      <a:pt x="49" y="8"/>
                    </a:cubicBezTo>
                    <a:close/>
                    <a:moveTo>
                      <a:pt x="47" y="8"/>
                    </a:move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7" y="8"/>
                    </a:cubicBezTo>
                    <a:close/>
                    <a:moveTo>
                      <a:pt x="60" y="9"/>
                    </a:moveTo>
                    <a:cubicBezTo>
                      <a:pt x="59" y="10"/>
                      <a:pt x="59" y="9"/>
                      <a:pt x="58" y="9"/>
                    </a:cubicBezTo>
                    <a:cubicBezTo>
                      <a:pt x="58" y="8"/>
                      <a:pt x="59" y="9"/>
                      <a:pt x="60" y="9"/>
                    </a:cubicBezTo>
                    <a:close/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3" y="9"/>
                    </a:cubicBezTo>
                    <a:cubicBezTo>
                      <a:pt x="54" y="9"/>
                      <a:pt x="54" y="10"/>
                      <a:pt x="54" y="10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10"/>
                      <a:pt x="55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1" y="10"/>
                      <a:pt x="61" y="10"/>
                    </a:cubicBezTo>
                    <a:cubicBezTo>
                      <a:pt x="61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1"/>
                      <a:pt x="56" y="11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3"/>
                      <a:pt x="54" y="13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1"/>
                      <a:pt x="54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4" y="10"/>
                      <a:pt x="54" y="10"/>
                    </a:cubicBezTo>
                    <a:cubicBezTo>
                      <a:pt x="54" y="10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0"/>
                    </a:cubicBezTo>
                    <a:cubicBezTo>
                      <a:pt x="55" y="10"/>
                      <a:pt x="55" y="11"/>
                      <a:pt x="55" y="11"/>
                    </a:cubicBezTo>
                    <a:cubicBezTo>
                      <a:pt x="55" y="11"/>
                      <a:pt x="54" y="10"/>
                      <a:pt x="55" y="10"/>
                    </a:cubicBezTo>
                    <a:cubicBezTo>
                      <a:pt x="56" y="10"/>
                      <a:pt x="56" y="10"/>
                      <a:pt x="56" y="10"/>
                    </a:cubicBezTo>
                    <a:close/>
                    <a:moveTo>
                      <a:pt x="58" y="10"/>
                    </a:moveTo>
                    <a:cubicBezTo>
                      <a:pt x="59" y="10"/>
                      <a:pt x="58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4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4"/>
                      <a:pt x="62" y="13"/>
                      <a:pt x="62" y="13"/>
                    </a:cubicBezTo>
                    <a:cubicBezTo>
                      <a:pt x="62" y="14"/>
                      <a:pt x="63" y="13"/>
                      <a:pt x="63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6"/>
                      <a:pt x="62" y="15"/>
                    </a:cubicBezTo>
                    <a:cubicBezTo>
                      <a:pt x="62" y="16"/>
                      <a:pt x="62" y="16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4"/>
                    </a:cubicBezTo>
                    <a:cubicBezTo>
                      <a:pt x="59" y="14"/>
                      <a:pt x="58" y="15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8" y="13"/>
                      <a:pt x="58" y="13"/>
                    </a:cubicBezTo>
                    <a:cubicBezTo>
                      <a:pt x="58" y="13"/>
                      <a:pt x="58" y="12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8" y="11"/>
                      <a:pt x="57" y="11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64" y="11"/>
                    </a:moveTo>
                    <a:cubicBezTo>
                      <a:pt x="64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lose/>
                    <a:moveTo>
                      <a:pt x="45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3"/>
                      <a:pt x="45" y="13"/>
                    </a:cubicBezTo>
                    <a:cubicBezTo>
                      <a:pt x="44" y="14"/>
                      <a:pt x="43" y="13"/>
                      <a:pt x="42" y="14"/>
                    </a:cubicBezTo>
                    <a:cubicBezTo>
                      <a:pt x="42" y="14"/>
                      <a:pt x="42" y="15"/>
                      <a:pt x="42" y="14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39" y="1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2"/>
                      <a:pt x="41" y="10"/>
                      <a:pt x="43" y="11"/>
                    </a:cubicBezTo>
                    <a:cubicBezTo>
                      <a:pt x="43" y="11"/>
                      <a:pt x="44" y="12"/>
                      <a:pt x="45" y="12"/>
                    </a:cubicBezTo>
                    <a:close/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lose/>
                    <a:moveTo>
                      <a:pt x="52" y="11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1"/>
                      <a:pt x="52" y="11"/>
                    </a:cubicBezTo>
                    <a:close/>
                    <a:moveTo>
                      <a:pt x="57" y="13"/>
                    </a:move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4"/>
                      <a:pt x="56" y="14"/>
                      <a:pt x="55" y="13"/>
                    </a:cubicBezTo>
                    <a:cubicBezTo>
                      <a:pt x="56" y="13"/>
                      <a:pt x="57" y="12"/>
                      <a:pt x="57" y="13"/>
                    </a:cubicBezTo>
                    <a:close/>
                    <a:moveTo>
                      <a:pt x="45" y="14"/>
                    </a:moveTo>
                    <a:cubicBezTo>
                      <a:pt x="45" y="14"/>
                      <a:pt x="45" y="14"/>
                      <a:pt x="45" y="15"/>
                    </a:cubicBezTo>
                    <a:cubicBezTo>
                      <a:pt x="45" y="15"/>
                      <a:pt x="45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5" y="15"/>
                    </a:cubicBezTo>
                    <a:cubicBezTo>
                      <a:pt x="46" y="16"/>
                      <a:pt x="46" y="15"/>
                      <a:pt x="47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8" y="16"/>
                      <a:pt x="48" y="15"/>
                    </a:cubicBezTo>
                    <a:cubicBezTo>
                      <a:pt x="48" y="15"/>
                      <a:pt x="48" y="15"/>
                      <a:pt x="48" y="14"/>
                    </a:cubicBezTo>
                    <a:cubicBezTo>
                      <a:pt x="48" y="14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6"/>
                      <a:pt x="48" y="17"/>
                      <a:pt x="48" y="18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8" y="20"/>
                      <a:pt x="50" y="20"/>
                      <a:pt x="49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7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2"/>
                    </a:cubicBezTo>
                    <a:cubicBezTo>
                      <a:pt x="48" y="22"/>
                      <a:pt x="47" y="22"/>
                      <a:pt x="47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0"/>
                    </a:cubicBezTo>
                    <a:cubicBezTo>
                      <a:pt x="46" y="20"/>
                      <a:pt x="45" y="21"/>
                      <a:pt x="45" y="21"/>
                    </a:cubicBezTo>
                    <a:cubicBezTo>
                      <a:pt x="45" y="21"/>
                      <a:pt x="44" y="21"/>
                      <a:pt x="44" y="21"/>
                    </a:cubicBezTo>
                    <a:cubicBezTo>
                      <a:pt x="43" y="21"/>
                      <a:pt x="43" y="21"/>
                      <a:pt x="42" y="21"/>
                    </a:cubicBezTo>
                    <a:cubicBezTo>
                      <a:pt x="41" y="21"/>
                      <a:pt x="43" y="20"/>
                      <a:pt x="42" y="20"/>
                    </a:cubicBezTo>
                    <a:cubicBezTo>
                      <a:pt x="41" y="20"/>
                      <a:pt x="41" y="20"/>
                      <a:pt x="41" y="19"/>
                    </a:cubicBezTo>
                    <a:cubicBezTo>
                      <a:pt x="41" y="19"/>
                      <a:pt x="41" y="19"/>
                      <a:pt x="41" y="18"/>
                    </a:cubicBezTo>
                    <a:cubicBezTo>
                      <a:pt x="42" y="18"/>
                      <a:pt x="43" y="19"/>
                      <a:pt x="44" y="19"/>
                    </a:cubicBezTo>
                    <a:cubicBezTo>
                      <a:pt x="44" y="17"/>
                      <a:pt x="42" y="18"/>
                      <a:pt x="41" y="17"/>
                    </a:cubicBezTo>
                    <a:cubicBezTo>
                      <a:pt x="41" y="17"/>
                      <a:pt x="41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lose/>
                    <a:moveTo>
                      <a:pt x="50" y="14"/>
                    </a:move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50" y="14"/>
                      <a:pt x="49" y="14"/>
                    </a:cubicBezTo>
                    <a:cubicBezTo>
                      <a:pt x="49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54" y="14"/>
                    </a:moveTo>
                    <a:cubicBezTo>
                      <a:pt x="54" y="15"/>
                      <a:pt x="54" y="15"/>
                      <a:pt x="53" y="15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5"/>
                      <a:pt x="54" y="14"/>
                      <a:pt x="54" y="14"/>
                    </a:cubicBezTo>
                    <a:close/>
                    <a:moveTo>
                      <a:pt x="53" y="15"/>
                    </a:move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3" y="18"/>
                    </a:cubicBezTo>
                    <a:cubicBezTo>
                      <a:pt x="53" y="18"/>
                      <a:pt x="52" y="19"/>
                      <a:pt x="52" y="18"/>
                    </a:cubicBezTo>
                    <a:cubicBezTo>
                      <a:pt x="52" y="18"/>
                      <a:pt x="52" y="19"/>
                      <a:pt x="52" y="19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1" y="16"/>
                      <a:pt x="50" y="15"/>
                      <a:pt x="51" y="16"/>
                    </a:cubicBezTo>
                    <a:cubicBezTo>
                      <a:pt x="51" y="16"/>
                      <a:pt x="51" y="16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3" y="15"/>
                      <a:pt x="53" y="14"/>
                      <a:pt x="53" y="15"/>
                    </a:cubicBezTo>
                    <a:close/>
                    <a:moveTo>
                      <a:pt x="57" y="16"/>
                    </a:moveTo>
                    <a:cubicBezTo>
                      <a:pt x="57" y="16"/>
                      <a:pt x="56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7"/>
                      <a:pt x="54" y="16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5"/>
                      <a:pt x="56" y="15"/>
                      <a:pt x="56" y="15"/>
                    </a:cubicBezTo>
                    <a:cubicBezTo>
                      <a:pt x="56" y="16"/>
                      <a:pt x="57" y="15"/>
                      <a:pt x="57" y="16"/>
                    </a:cubicBezTo>
                    <a:close/>
                    <a:moveTo>
                      <a:pt x="60" y="16"/>
                    </a:moveTo>
                    <a:cubicBezTo>
                      <a:pt x="59" y="17"/>
                      <a:pt x="59" y="17"/>
                      <a:pt x="58" y="18"/>
                    </a:cubicBezTo>
                    <a:cubicBezTo>
                      <a:pt x="58" y="19"/>
                      <a:pt x="57" y="19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1"/>
                    </a:cubicBezTo>
                    <a:cubicBezTo>
                      <a:pt x="59" y="20"/>
                      <a:pt x="57" y="19"/>
                      <a:pt x="59" y="19"/>
                    </a:cubicBezTo>
                    <a:cubicBezTo>
                      <a:pt x="59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2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9"/>
                      <a:pt x="62" y="20"/>
                      <a:pt x="62" y="20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3" y="19"/>
                      <a:pt x="63" y="19"/>
                    </a:cubicBezTo>
                    <a:cubicBezTo>
                      <a:pt x="63" y="19"/>
                      <a:pt x="64" y="19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1"/>
                      <a:pt x="63" y="20"/>
                      <a:pt x="63" y="21"/>
                    </a:cubicBezTo>
                    <a:cubicBezTo>
                      <a:pt x="63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5"/>
                    </a:cubicBezTo>
                    <a:cubicBezTo>
                      <a:pt x="66" y="25"/>
                      <a:pt x="66" y="25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7"/>
                      <a:pt x="67" y="26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9"/>
                      <a:pt x="68" y="28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29"/>
                      <a:pt x="67" y="30"/>
                      <a:pt x="67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29"/>
                      <a:pt x="65" y="29"/>
                      <a:pt x="66" y="29"/>
                    </a:cubicBezTo>
                    <a:cubicBezTo>
                      <a:pt x="66" y="28"/>
                      <a:pt x="66" y="29"/>
                      <a:pt x="66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8"/>
                      <a:pt x="65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9"/>
                      <a:pt x="64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1"/>
                      <a:pt x="65" y="31"/>
                    </a:cubicBezTo>
                    <a:cubicBezTo>
                      <a:pt x="65" y="31"/>
                      <a:pt x="66" y="31"/>
                      <a:pt x="65" y="32"/>
                    </a:cubicBezTo>
                    <a:cubicBezTo>
                      <a:pt x="65" y="32"/>
                      <a:pt x="65" y="32"/>
                      <a:pt x="65" y="33"/>
                    </a:cubicBezTo>
                    <a:cubicBezTo>
                      <a:pt x="64" y="32"/>
                      <a:pt x="64" y="31"/>
                      <a:pt x="63" y="31"/>
                    </a:cubicBezTo>
                    <a:cubicBezTo>
                      <a:pt x="63" y="32"/>
                      <a:pt x="64" y="32"/>
                      <a:pt x="64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2" y="32"/>
                      <a:pt x="62" y="32"/>
                    </a:cubicBezTo>
                    <a:cubicBezTo>
                      <a:pt x="61" y="31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0"/>
                      <a:pt x="61" y="30"/>
                      <a:pt x="61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59" y="30"/>
                      <a:pt x="59" y="30"/>
                    </a:cubicBezTo>
                    <a:cubicBezTo>
                      <a:pt x="59" y="30"/>
                      <a:pt x="58" y="29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0" y="29"/>
                      <a:pt x="60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29"/>
                      <a:pt x="61" y="28"/>
                      <a:pt x="61" y="28"/>
                    </a:cubicBezTo>
                    <a:cubicBezTo>
                      <a:pt x="62" y="28"/>
                      <a:pt x="62" y="27"/>
                      <a:pt x="63" y="27"/>
                    </a:cubicBezTo>
                    <a:cubicBezTo>
                      <a:pt x="63" y="26"/>
                      <a:pt x="63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2"/>
                      <a:pt x="61" y="23"/>
                      <a:pt x="60" y="23"/>
                    </a:cubicBezTo>
                    <a:cubicBezTo>
                      <a:pt x="60" y="22"/>
                      <a:pt x="60" y="22"/>
                      <a:pt x="59" y="22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8" y="22"/>
                      <a:pt x="57" y="22"/>
                    </a:cubicBezTo>
                    <a:cubicBezTo>
                      <a:pt x="57" y="22"/>
                      <a:pt x="57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1"/>
                      <a:pt x="57" y="20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56" y="18"/>
                      <a:pt x="57" y="17"/>
                      <a:pt x="59" y="16"/>
                    </a:cubicBezTo>
                    <a:cubicBezTo>
                      <a:pt x="59" y="16"/>
                      <a:pt x="60" y="16"/>
                      <a:pt x="60" y="16"/>
                    </a:cubicBezTo>
                    <a:close/>
                    <a:moveTo>
                      <a:pt x="63" y="18"/>
                    </a:moveTo>
                    <a:cubicBezTo>
                      <a:pt x="63" y="18"/>
                      <a:pt x="63" y="19"/>
                      <a:pt x="64" y="19"/>
                    </a:cubicBezTo>
                    <a:cubicBezTo>
                      <a:pt x="63" y="18"/>
                      <a:pt x="61" y="19"/>
                      <a:pt x="62" y="18"/>
                    </a:cubicBezTo>
                    <a:cubicBezTo>
                      <a:pt x="61" y="17"/>
                      <a:pt x="62" y="17"/>
                      <a:pt x="62" y="17"/>
                    </a:cubicBezTo>
                    <a:cubicBezTo>
                      <a:pt x="62" y="17"/>
                      <a:pt x="64" y="17"/>
                      <a:pt x="63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3" y="17"/>
                    </a:cubicBezTo>
                    <a:cubicBezTo>
                      <a:pt x="33" y="17"/>
                      <a:pt x="32" y="17"/>
                      <a:pt x="32" y="18"/>
                    </a:cubicBezTo>
                    <a:cubicBezTo>
                      <a:pt x="33" y="17"/>
                      <a:pt x="33" y="17"/>
                      <a:pt x="34" y="17"/>
                    </a:cubicBezTo>
                    <a:close/>
                    <a:moveTo>
                      <a:pt x="31" y="17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lose/>
                    <a:moveTo>
                      <a:pt x="30" y="20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  <a:moveTo>
                      <a:pt x="62" y="20"/>
                    </a:move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lose/>
                    <a:moveTo>
                      <a:pt x="47" y="21"/>
                    </a:moveTo>
                    <a:cubicBezTo>
                      <a:pt x="47" y="21"/>
                      <a:pt x="46" y="21"/>
                      <a:pt x="46" y="21"/>
                    </a:cubicBezTo>
                    <a:cubicBezTo>
                      <a:pt x="46" y="21"/>
                      <a:pt x="47" y="21"/>
                      <a:pt x="47" y="21"/>
                    </a:cubicBezTo>
                    <a:close/>
                    <a:moveTo>
                      <a:pt x="51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2"/>
                      <a:pt x="50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2"/>
                      <a:pt x="51" y="23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4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4"/>
                    </a:cubicBezTo>
                    <a:cubicBezTo>
                      <a:pt x="35" y="24"/>
                      <a:pt x="35" y="25"/>
                      <a:pt x="34" y="25"/>
                    </a:cubicBezTo>
                    <a:cubicBezTo>
                      <a:pt x="35" y="25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6" y="24"/>
                      <a:pt x="36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5" y="23"/>
                      <a:pt x="36" y="23"/>
                      <a:pt x="37" y="23"/>
                    </a:cubicBezTo>
                    <a:cubicBezTo>
                      <a:pt x="37" y="22"/>
                      <a:pt x="37" y="22"/>
                      <a:pt x="38" y="23"/>
                    </a:cubicBezTo>
                    <a:close/>
                    <a:moveTo>
                      <a:pt x="60" y="24"/>
                    </a:move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lose/>
                    <a:moveTo>
                      <a:pt x="40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4"/>
                      <a:pt x="40" y="24"/>
                      <a:pt x="40" y="24"/>
                    </a:cubicBezTo>
                    <a:close/>
                    <a:moveTo>
                      <a:pt x="74" y="25"/>
                    </a:moveTo>
                    <a:cubicBezTo>
                      <a:pt x="74" y="25"/>
                      <a:pt x="73" y="25"/>
                      <a:pt x="73" y="25"/>
                    </a:cubicBezTo>
                    <a:cubicBezTo>
                      <a:pt x="73" y="25"/>
                      <a:pt x="72" y="25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5"/>
                      <a:pt x="74" y="25"/>
                    </a:cubicBezTo>
                    <a:close/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close/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lose/>
                    <a:moveTo>
                      <a:pt x="40" y="26"/>
                    </a:moveTo>
                    <a:cubicBezTo>
                      <a:pt x="39" y="26"/>
                      <a:pt x="40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5"/>
                      <a:pt x="40" y="26"/>
                    </a:cubicBezTo>
                    <a:close/>
                    <a:moveTo>
                      <a:pt x="42" y="26"/>
                    </a:moveTo>
                    <a:cubicBezTo>
                      <a:pt x="41" y="26"/>
                      <a:pt x="42" y="25"/>
                      <a:pt x="41" y="25"/>
                    </a:cubicBezTo>
                    <a:cubicBezTo>
                      <a:pt x="42" y="26"/>
                      <a:pt x="42" y="26"/>
                      <a:pt x="42" y="26"/>
                    </a:cubicBezTo>
                    <a:close/>
                    <a:moveTo>
                      <a:pt x="61" y="25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1" y="26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lose/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5"/>
                      <a:pt x="62" y="26"/>
                      <a:pt x="62" y="26"/>
                    </a:cubicBezTo>
                    <a:close/>
                    <a:moveTo>
                      <a:pt x="47" y="26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lose/>
                    <a:moveTo>
                      <a:pt x="37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7"/>
                    </a:cubicBezTo>
                    <a:close/>
                    <a:moveTo>
                      <a:pt x="41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7"/>
                      <a:pt x="41" y="27"/>
                    </a:cubicBezTo>
                    <a:close/>
                    <a:moveTo>
                      <a:pt x="36" y="28"/>
                    </a:moveTo>
                    <a:cubicBezTo>
                      <a:pt x="36" y="28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8"/>
                    </a:cubicBezTo>
                    <a:close/>
                    <a:moveTo>
                      <a:pt x="42" y="28"/>
                    </a:move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lose/>
                    <a:moveTo>
                      <a:pt x="74" y="28"/>
                    </a:move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lose/>
                    <a:moveTo>
                      <a:pt x="55" y="28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6" y="29"/>
                      <a:pt x="57" y="29"/>
                      <a:pt x="56" y="30"/>
                    </a:cubicBezTo>
                    <a:cubicBezTo>
                      <a:pt x="56" y="30"/>
                      <a:pt x="57" y="30"/>
                      <a:pt x="57" y="30"/>
                    </a:cubicBezTo>
                    <a:cubicBezTo>
                      <a:pt x="57" y="30"/>
                      <a:pt x="57" y="30"/>
                      <a:pt x="57" y="31"/>
                    </a:cubicBezTo>
                    <a:cubicBezTo>
                      <a:pt x="56" y="31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29"/>
                      <a:pt x="55" y="30"/>
                    </a:cubicBezTo>
                    <a:cubicBezTo>
                      <a:pt x="55" y="30"/>
                      <a:pt x="55" y="31"/>
                      <a:pt x="54" y="3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3" y="29"/>
                      <a:pt x="54" y="30"/>
                      <a:pt x="54" y="29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lose/>
                    <a:moveTo>
                      <a:pt x="47" y="28"/>
                    </a:moveTo>
                    <a:cubicBezTo>
                      <a:pt x="47" y="28"/>
                      <a:pt x="47" y="28"/>
                      <a:pt x="46" y="28"/>
                    </a:cubicBezTo>
                    <a:cubicBezTo>
                      <a:pt x="47" y="28"/>
                      <a:pt x="47" y="28"/>
                      <a:pt x="47" y="28"/>
                    </a:cubicBezTo>
                    <a:close/>
                    <a:moveTo>
                      <a:pt x="48" y="28"/>
                    </a:moveTo>
                    <a:cubicBezTo>
                      <a:pt x="48" y="28"/>
                      <a:pt x="48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lose/>
                    <a:moveTo>
                      <a:pt x="37" y="28"/>
                    </a:moveTo>
                    <a:cubicBezTo>
                      <a:pt x="38" y="29"/>
                      <a:pt x="37" y="30"/>
                      <a:pt x="38" y="30"/>
                    </a:cubicBezTo>
                    <a:cubicBezTo>
                      <a:pt x="39" y="29"/>
                      <a:pt x="39" y="28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30"/>
                      <a:pt x="37" y="30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30"/>
                    </a:cubicBezTo>
                    <a:cubicBezTo>
                      <a:pt x="37" y="30"/>
                      <a:pt x="37" y="29"/>
                      <a:pt x="37" y="29"/>
                    </a:cubicBezTo>
                    <a:cubicBezTo>
                      <a:pt x="37" y="29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lose/>
                    <a:moveTo>
                      <a:pt x="49" y="29"/>
                    </a:moveTo>
                    <a:cubicBezTo>
                      <a:pt x="49" y="29"/>
                      <a:pt x="48" y="29"/>
                      <a:pt x="49" y="28"/>
                    </a:cubicBezTo>
                    <a:cubicBezTo>
                      <a:pt x="49" y="28"/>
                      <a:pt x="49" y="29"/>
                      <a:pt x="49" y="29"/>
                    </a:cubicBezTo>
                    <a:close/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46" y="29"/>
                    </a:moveTo>
                    <a:cubicBezTo>
                      <a:pt x="45" y="29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6" y="29"/>
                    </a:cubicBezTo>
                    <a:close/>
                    <a:moveTo>
                      <a:pt x="63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0"/>
                      <a:pt x="62" y="29"/>
                      <a:pt x="62" y="29"/>
                    </a:cubicBezTo>
                    <a:cubicBezTo>
                      <a:pt x="63" y="29"/>
                      <a:pt x="63" y="30"/>
                      <a:pt x="63" y="30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47" y="30"/>
                    </a:move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lose/>
                    <a:moveTo>
                      <a:pt x="45" y="30"/>
                    </a:moveTo>
                    <a:cubicBezTo>
                      <a:pt x="45" y="30"/>
                      <a:pt x="45" y="30"/>
                      <a:pt x="44" y="31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30"/>
                      <a:pt x="45" y="30"/>
                      <a:pt x="45" y="30"/>
                    </a:cubicBezTo>
                    <a:close/>
                    <a:moveTo>
                      <a:pt x="58" y="31"/>
                    </a:move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lose/>
                    <a:moveTo>
                      <a:pt x="48" y="31"/>
                    </a:move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lose/>
                    <a:moveTo>
                      <a:pt x="56" y="31"/>
                    </a:moveTo>
                    <a:cubicBezTo>
                      <a:pt x="55" y="32"/>
                      <a:pt x="55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32"/>
                      <a:pt x="55" y="31"/>
                      <a:pt x="56" y="31"/>
                    </a:cubicBezTo>
                    <a:close/>
                    <a:moveTo>
                      <a:pt x="47" y="32"/>
                    </a:moveTo>
                    <a:cubicBezTo>
                      <a:pt x="46" y="32"/>
                      <a:pt x="47" y="32"/>
                      <a:pt x="46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lose/>
                    <a:moveTo>
                      <a:pt x="43" y="32"/>
                    </a:moveTo>
                    <a:cubicBezTo>
                      <a:pt x="43" y="32"/>
                      <a:pt x="42" y="32"/>
                      <a:pt x="42" y="32"/>
                    </a:cubicBezTo>
                    <a:cubicBezTo>
                      <a:pt x="43" y="32"/>
                      <a:pt x="42" y="32"/>
                      <a:pt x="43" y="32"/>
                    </a:cubicBezTo>
                    <a:close/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lose/>
                    <a:moveTo>
                      <a:pt x="57" y="32"/>
                    </a:moveTo>
                    <a:cubicBezTo>
                      <a:pt x="57" y="32"/>
                      <a:pt x="56" y="32"/>
                      <a:pt x="56" y="33"/>
                    </a:cubicBezTo>
                    <a:cubicBezTo>
                      <a:pt x="56" y="33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7" y="32"/>
                      <a:pt x="57" y="32"/>
                      <a:pt x="57" y="32"/>
                    </a:cubicBezTo>
                    <a:close/>
                    <a:moveTo>
                      <a:pt x="23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24" y="33"/>
                    </a:moveTo>
                    <a:cubicBezTo>
                      <a:pt x="24" y="33"/>
                      <a:pt x="23" y="33"/>
                      <a:pt x="23" y="33"/>
                    </a:cubicBezTo>
                    <a:cubicBezTo>
                      <a:pt x="24" y="33"/>
                      <a:pt x="23" y="33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lose/>
                    <a:moveTo>
                      <a:pt x="43" y="33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lose/>
                    <a:moveTo>
                      <a:pt x="44" y="33"/>
                    </a:move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4" y="33"/>
                    </a:cubicBezTo>
                    <a:close/>
                    <a:moveTo>
                      <a:pt x="39" y="33"/>
                    </a:moveTo>
                    <a:cubicBezTo>
                      <a:pt x="39" y="33"/>
                      <a:pt x="39" y="33"/>
                      <a:pt x="40" y="33"/>
                    </a:cubicBezTo>
                    <a:cubicBezTo>
                      <a:pt x="39" y="34"/>
                      <a:pt x="38" y="33"/>
                      <a:pt x="38" y="34"/>
                    </a:cubicBezTo>
                    <a:cubicBezTo>
                      <a:pt x="38" y="34"/>
                      <a:pt x="38" y="34"/>
                      <a:pt x="37" y="34"/>
                    </a:cubicBezTo>
                    <a:cubicBezTo>
                      <a:pt x="38" y="34"/>
                      <a:pt x="39" y="32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lose/>
                    <a:moveTo>
                      <a:pt x="23" y="33"/>
                    </a:move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3"/>
                      <a:pt x="23" y="33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37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lose/>
                    <a:moveTo>
                      <a:pt x="24" y="34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42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41" y="35"/>
                      <a:pt x="42" y="35"/>
                      <a:pt x="42" y="35"/>
                    </a:cubicBezTo>
                    <a:close/>
                    <a:moveTo>
                      <a:pt x="24" y="35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4" y="36"/>
                      <a:pt x="23" y="36"/>
                    </a:cubicBezTo>
                    <a:cubicBezTo>
                      <a:pt x="23" y="35"/>
                      <a:pt x="23" y="35"/>
                      <a:pt x="24" y="35"/>
                    </a:cubicBezTo>
                    <a:close/>
                    <a:moveTo>
                      <a:pt x="29" y="36"/>
                    </a:move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5"/>
                      <a:pt x="29" y="36"/>
                      <a:pt x="29" y="36"/>
                    </a:cubicBezTo>
                    <a:close/>
                    <a:moveTo>
                      <a:pt x="43" y="35"/>
                    </a:moveTo>
                    <a:cubicBezTo>
                      <a:pt x="43" y="36"/>
                      <a:pt x="42" y="36"/>
                      <a:pt x="42" y="37"/>
                    </a:cubicBezTo>
                    <a:cubicBezTo>
                      <a:pt x="42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2" y="37"/>
                    </a:cubicBezTo>
                    <a:cubicBezTo>
                      <a:pt x="42" y="36"/>
                      <a:pt x="42" y="35"/>
                      <a:pt x="43" y="35"/>
                    </a:cubicBezTo>
                    <a:close/>
                    <a:moveTo>
                      <a:pt x="40" y="35"/>
                    </a:moveTo>
                    <a:cubicBezTo>
                      <a:pt x="40" y="36"/>
                      <a:pt x="40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40" y="36"/>
                      <a:pt x="40" y="35"/>
                    </a:cubicBezTo>
                    <a:close/>
                    <a:moveTo>
                      <a:pt x="44" y="37"/>
                    </a:moveTo>
                    <a:cubicBezTo>
                      <a:pt x="44" y="36"/>
                      <a:pt x="44" y="37"/>
                      <a:pt x="43" y="37"/>
                    </a:cubicBezTo>
                    <a:cubicBezTo>
                      <a:pt x="44" y="37"/>
                      <a:pt x="44" y="37"/>
                      <a:pt x="44" y="36"/>
                    </a:cubicBezTo>
                    <a:cubicBezTo>
                      <a:pt x="44" y="37"/>
                      <a:pt x="44" y="37"/>
                      <a:pt x="44" y="37"/>
                    </a:cubicBezTo>
                    <a:close/>
                    <a:moveTo>
                      <a:pt x="38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lose/>
                    <a:moveTo>
                      <a:pt x="23" y="37"/>
                    </a:move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43" y="37"/>
                    </a:move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lose/>
                    <a:moveTo>
                      <a:pt x="40" y="38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lose/>
                    <a:moveTo>
                      <a:pt x="38" y="39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lose/>
                    <a:moveTo>
                      <a:pt x="55" y="39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9"/>
                    </a:cubicBezTo>
                    <a:close/>
                    <a:moveTo>
                      <a:pt x="26" y="39"/>
                    </a:moveTo>
                    <a:cubicBezTo>
                      <a:pt x="26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6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9"/>
                      <a:pt x="46" y="39"/>
                      <a:pt x="46" y="39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1"/>
                      <a:pt x="43" y="42"/>
                      <a:pt x="44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0"/>
                      <a:pt x="42" y="39"/>
                      <a:pt x="42" y="40"/>
                    </a:cubicBezTo>
                    <a:close/>
                    <a:moveTo>
                      <a:pt x="59" y="40"/>
                    </a:moveTo>
                    <a:cubicBezTo>
                      <a:pt x="59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lose/>
                    <a:moveTo>
                      <a:pt x="46" y="40"/>
                    </a:move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lose/>
                    <a:moveTo>
                      <a:pt x="50" y="41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lose/>
                    <a:moveTo>
                      <a:pt x="46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lose/>
                    <a:moveTo>
                      <a:pt x="25" y="42"/>
                    </a:moveTo>
                    <a:cubicBezTo>
                      <a:pt x="26" y="43"/>
                      <a:pt x="26" y="43"/>
                      <a:pt x="26" y="44"/>
                    </a:cubicBezTo>
                    <a:cubicBezTo>
                      <a:pt x="26" y="44"/>
                      <a:pt x="26" y="44"/>
                      <a:pt x="25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2"/>
                      <a:pt x="25" y="42"/>
                    </a:cubicBezTo>
                    <a:close/>
                    <a:moveTo>
                      <a:pt x="64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2"/>
                      <a:pt x="64" y="42"/>
                    </a:cubicBezTo>
                    <a:cubicBezTo>
                      <a:pt x="63" y="42"/>
                      <a:pt x="63" y="41"/>
                      <a:pt x="63" y="42"/>
                    </a:cubicBezTo>
                    <a:cubicBezTo>
                      <a:pt x="63" y="42"/>
                      <a:pt x="63" y="42"/>
                      <a:pt x="62" y="41"/>
                    </a:cubicBezTo>
                    <a:cubicBezTo>
                      <a:pt x="63" y="42"/>
                      <a:pt x="63" y="41"/>
                      <a:pt x="64" y="41"/>
                    </a:cubicBezTo>
                    <a:close/>
                    <a:moveTo>
                      <a:pt x="53" y="42"/>
                    </a:move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lose/>
                    <a:moveTo>
                      <a:pt x="37" y="42"/>
                    </a:moveTo>
                    <a:cubicBezTo>
                      <a:pt x="37" y="42"/>
                      <a:pt x="37" y="43"/>
                      <a:pt x="36" y="43"/>
                    </a:cubicBezTo>
                    <a:cubicBezTo>
                      <a:pt x="37" y="43"/>
                      <a:pt x="37" y="42"/>
                      <a:pt x="37" y="42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3" y="43"/>
                      <a:pt x="42" y="44"/>
                    </a:cubicBezTo>
                    <a:cubicBezTo>
                      <a:pt x="42" y="44"/>
                      <a:pt x="42" y="43"/>
                      <a:pt x="42" y="43"/>
                    </a:cubicBezTo>
                    <a:cubicBezTo>
                      <a:pt x="42" y="43"/>
                      <a:pt x="42" y="42"/>
                      <a:pt x="42" y="42"/>
                    </a:cubicBezTo>
                    <a:cubicBezTo>
                      <a:pt x="42" y="42"/>
                      <a:pt x="42" y="43"/>
                      <a:pt x="42" y="43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3"/>
                      <a:pt x="44" y="43"/>
                      <a:pt x="43" y="43"/>
                    </a:cubicBezTo>
                    <a:close/>
                    <a:moveTo>
                      <a:pt x="46" y="43"/>
                    </a:move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lose/>
                    <a:moveTo>
                      <a:pt x="47" y="43"/>
                    </a:move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lose/>
                    <a:moveTo>
                      <a:pt x="46" y="44"/>
                    </a:move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8" y="44"/>
                    </a:cubicBezTo>
                    <a:close/>
                    <a:moveTo>
                      <a:pt x="58" y="44"/>
                    </a:move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7" y="44"/>
                      <a:pt x="58" y="44"/>
                    </a:cubicBezTo>
                    <a:close/>
                    <a:moveTo>
                      <a:pt x="48" y="44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68" y="44"/>
                    </a:moveTo>
                    <a:cubicBezTo>
                      <a:pt x="68" y="45"/>
                      <a:pt x="67" y="45"/>
                      <a:pt x="67" y="46"/>
                    </a:cubicBezTo>
                    <a:cubicBezTo>
                      <a:pt x="67" y="46"/>
                      <a:pt x="67" y="45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69" y="46"/>
                      <a:pt x="68" y="47"/>
                      <a:pt x="68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8" y="48"/>
                      <a:pt x="68" y="48"/>
                    </a:cubicBezTo>
                    <a:cubicBezTo>
                      <a:pt x="69" y="48"/>
                      <a:pt x="69" y="47"/>
                      <a:pt x="69" y="47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9"/>
                      <a:pt x="68" y="48"/>
                    </a:cubicBezTo>
                    <a:cubicBezTo>
                      <a:pt x="68" y="48"/>
                      <a:pt x="69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9" y="48"/>
                      <a:pt x="68" y="47"/>
                    </a:cubicBezTo>
                    <a:cubicBezTo>
                      <a:pt x="68" y="48"/>
                      <a:pt x="67" y="48"/>
                      <a:pt x="67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7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8"/>
                      <a:pt x="66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5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lose/>
                    <a:moveTo>
                      <a:pt x="44" y="44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4"/>
                      <a:pt x="44" y="44"/>
                    </a:cubicBezTo>
                    <a:close/>
                    <a:moveTo>
                      <a:pt x="50" y="46"/>
                    </a:moveTo>
                    <a:cubicBezTo>
                      <a:pt x="49" y="47"/>
                      <a:pt x="50" y="47"/>
                      <a:pt x="50" y="48"/>
                    </a:cubicBezTo>
                    <a:cubicBezTo>
                      <a:pt x="50" y="48"/>
                      <a:pt x="52" y="48"/>
                      <a:pt x="52" y="49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0" y="51"/>
                    </a:cubicBezTo>
                    <a:cubicBezTo>
                      <a:pt x="50" y="50"/>
                      <a:pt x="51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50" y="49"/>
                      <a:pt x="50" y="48"/>
                      <a:pt x="49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7" y="50"/>
                      <a:pt x="49" y="51"/>
                      <a:pt x="47" y="52"/>
                    </a:cubicBezTo>
                    <a:cubicBezTo>
                      <a:pt x="47" y="51"/>
                      <a:pt x="47" y="51"/>
                      <a:pt x="47" y="50"/>
                    </a:cubicBezTo>
                    <a:cubicBezTo>
                      <a:pt x="47" y="50"/>
                      <a:pt x="48" y="50"/>
                      <a:pt x="48" y="49"/>
                    </a:cubicBezTo>
                    <a:cubicBezTo>
                      <a:pt x="48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8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7"/>
                      <a:pt x="49" y="47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6"/>
                      <a:pt x="45" y="47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6"/>
                      <a:pt x="50" y="46"/>
                    </a:cubicBezTo>
                    <a:close/>
                    <a:moveTo>
                      <a:pt x="64" y="46"/>
                    </a:moveTo>
                    <a:cubicBezTo>
                      <a:pt x="64" y="46"/>
                      <a:pt x="63" y="46"/>
                      <a:pt x="63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3" y="45"/>
                      <a:pt x="63" y="46"/>
                      <a:pt x="64" y="46"/>
                    </a:cubicBezTo>
                    <a:close/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lose/>
                    <a:moveTo>
                      <a:pt x="56" y="46"/>
                    </a:move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lose/>
                    <a:moveTo>
                      <a:pt x="63" y="48"/>
                    </a:move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lose/>
                    <a:moveTo>
                      <a:pt x="64" y="48"/>
                    </a:move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lose/>
                    <a:moveTo>
                      <a:pt x="54" y="50"/>
                    </a:move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0"/>
                      <a:pt x="52" y="51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lose/>
                    <a:moveTo>
                      <a:pt x="52" y="51"/>
                    </a:moveTo>
                    <a:cubicBezTo>
                      <a:pt x="52" y="52"/>
                      <a:pt x="51" y="53"/>
                      <a:pt x="50" y="52"/>
                    </a:cubicBezTo>
                    <a:cubicBezTo>
                      <a:pt x="50" y="51"/>
                      <a:pt x="51" y="52"/>
                      <a:pt x="51" y="51"/>
                    </a:cubicBezTo>
                    <a:cubicBezTo>
                      <a:pt x="51" y="52"/>
                      <a:pt x="52" y="51"/>
                      <a:pt x="52" y="51"/>
                    </a:cubicBezTo>
                    <a:close/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8" y="19"/>
                      <a:pt x="8" y="20"/>
                    </a:cubicBezTo>
                    <a:close/>
                    <a:moveTo>
                      <a:pt x="10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8" y="25"/>
                      <a:pt x="7" y="26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8" y="28"/>
                      <a:pt x="18" y="28"/>
                    </a:cubicBezTo>
                    <a:close/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29"/>
                      <a:pt x="14" y="30"/>
                    </a:cubicBezTo>
                    <a:close/>
                    <a:moveTo>
                      <a:pt x="13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1"/>
                      <a:pt x="13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1" y="31"/>
                    </a:cubicBezTo>
                    <a:cubicBezTo>
                      <a:pt x="12" y="31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3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lose/>
                    <a:moveTo>
                      <a:pt x="5" y="33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4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  <a:close/>
                    <a:moveTo>
                      <a:pt x="3" y="34"/>
                    </a:move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3" y="34"/>
                    </a:cubicBezTo>
                    <a:close/>
                    <a:moveTo>
                      <a:pt x="2" y="34"/>
                    </a:moveTo>
                    <a:cubicBezTo>
                      <a:pt x="1" y="34"/>
                      <a:pt x="1" y="35"/>
                      <a:pt x="1" y="35"/>
                    </a:cubicBezTo>
                    <a:cubicBezTo>
                      <a:pt x="1" y="35"/>
                      <a:pt x="1" y="34"/>
                      <a:pt x="2" y="34"/>
                    </a:cubicBezTo>
                    <a:close/>
                    <a:moveTo>
                      <a:pt x="1" y="68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1" y="69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lose/>
                    <a:moveTo>
                      <a:pt x="84" y="3"/>
                    </a:move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lose/>
                    <a:moveTo>
                      <a:pt x="85" y="3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5" y="3"/>
                    </a:cubicBezTo>
                    <a:close/>
                    <a:moveTo>
                      <a:pt x="85" y="4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lose/>
                    <a:moveTo>
                      <a:pt x="92" y="19"/>
                    </a:move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9"/>
                      <a:pt x="92" y="19"/>
                      <a:pt x="92" y="19"/>
                    </a:cubicBezTo>
                    <a:close/>
                    <a:moveTo>
                      <a:pt x="88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lose/>
                    <a:moveTo>
                      <a:pt x="88" y="24"/>
                    </a:moveTo>
                    <a:cubicBezTo>
                      <a:pt x="87" y="24"/>
                      <a:pt x="87" y="24"/>
                      <a:pt x="87" y="23"/>
                    </a:cubicBezTo>
                    <a:cubicBezTo>
                      <a:pt x="87" y="23"/>
                      <a:pt x="87" y="23"/>
                      <a:pt x="88" y="24"/>
                    </a:cubicBezTo>
                    <a:close/>
                    <a:moveTo>
                      <a:pt x="87" y="24"/>
                    </a:moveTo>
                    <a:cubicBezTo>
                      <a:pt x="87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  <a:moveTo>
                      <a:pt x="89" y="31"/>
                    </a:move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0"/>
                      <a:pt x="92" y="30"/>
                      <a:pt x="93" y="30"/>
                    </a:cubicBezTo>
                    <a:cubicBezTo>
                      <a:pt x="92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2"/>
                      <a:pt x="93" y="32"/>
                    </a:cubicBezTo>
                    <a:cubicBezTo>
                      <a:pt x="93" y="32"/>
                      <a:pt x="92" y="32"/>
                      <a:pt x="92" y="32"/>
                    </a:cubicBezTo>
                    <a:cubicBezTo>
                      <a:pt x="92" y="32"/>
                      <a:pt x="92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0" y="34"/>
                      <a:pt x="90" y="33"/>
                    </a:cubicBezTo>
                    <a:cubicBezTo>
                      <a:pt x="90" y="33"/>
                      <a:pt x="90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9" y="33"/>
                      <a:pt x="89" y="33"/>
                    </a:cubicBezTo>
                    <a:cubicBezTo>
                      <a:pt x="89" y="32"/>
                      <a:pt x="88" y="32"/>
                      <a:pt x="88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88" y="30"/>
                      <a:pt x="88" y="31"/>
                      <a:pt x="89" y="31"/>
                    </a:cubicBezTo>
                    <a:cubicBezTo>
                      <a:pt x="89" y="30"/>
                      <a:pt x="88" y="30"/>
                      <a:pt x="89" y="30"/>
                    </a:cubicBezTo>
                    <a:cubicBezTo>
                      <a:pt x="89" y="30"/>
                      <a:pt x="89" y="31"/>
                      <a:pt x="89" y="31"/>
                    </a:cubicBezTo>
                    <a:close/>
                    <a:moveTo>
                      <a:pt x="52" y="64"/>
                    </a:move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8" name="TextBox 168">
              <a:extLst>
                <a:ext uri="{FF2B5EF4-FFF2-40B4-BE49-F238E27FC236}">
                  <a16:creationId xmlns:a16="http://schemas.microsoft.com/office/drawing/2014/main" xmlns="" id="{50364031-CE16-4392-895C-57ACFB68CA2C}"/>
                </a:ext>
              </a:extLst>
            </p:cNvPr>
            <p:cNvSpPr txBox="1"/>
            <p:nvPr/>
          </p:nvSpPr>
          <p:spPr>
            <a:xfrm>
              <a:off x="4346233" y="2617470"/>
              <a:ext cx="438572" cy="18875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100" dirty="0"/>
                <a:t>关键词</a:t>
              </a:r>
            </a:p>
          </p:txBody>
        </p:sp>
      </p:grpSp>
      <p:sp>
        <p:nvSpPr>
          <p:cNvPr id="54" name="Rectangle 173">
            <a:extLst>
              <a:ext uri="{FF2B5EF4-FFF2-40B4-BE49-F238E27FC236}">
                <a16:creationId xmlns:a16="http://schemas.microsoft.com/office/drawing/2014/main" xmlns="" id="{014F398E-B088-4955-A300-F0A189B1E364}"/>
              </a:ext>
            </a:extLst>
          </p:cNvPr>
          <p:cNvSpPr/>
          <p:nvPr/>
        </p:nvSpPr>
        <p:spPr>
          <a:xfrm>
            <a:off x="5177722" y="1565339"/>
            <a:ext cx="1822669" cy="261610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75">
            <a:extLst>
              <a:ext uri="{FF2B5EF4-FFF2-40B4-BE49-F238E27FC236}">
                <a16:creationId xmlns:a16="http://schemas.microsoft.com/office/drawing/2014/main" xmlns="" id="{ADF9285B-B3EA-4CE5-AD01-0FD1B2CF9158}"/>
              </a:ext>
            </a:extLst>
          </p:cNvPr>
          <p:cNvSpPr>
            <a:spLocks/>
          </p:cNvSpPr>
          <p:nvPr/>
        </p:nvSpPr>
        <p:spPr bwMode="auto">
          <a:xfrm>
            <a:off x="4966422" y="4649452"/>
            <a:ext cx="2245276" cy="960859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458" y="196"/>
              </a:cxn>
              <a:cxn ang="0">
                <a:pos x="458" y="84"/>
              </a:cxn>
              <a:cxn ang="0">
                <a:pos x="229" y="0"/>
              </a:cxn>
              <a:cxn ang="0">
                <a:pos x="0" y="84"/>
              </a:cxn>
              <a:cxn ang="0">
                <a:pos x="0" y="196"/>
              </a:cxn>
              <a:cxn ang="0">
                <a:pos x="0" y="196"/>
              </a:cxn>
            </a:cxnLst>
            <a:rect l="0" t="0" r="r" b="b"/>
            <a:pathLst>
              <a:path w="458" h="196">
                <a:moveTo>
                  <a:pt x="0" y="196"/>
                </a:moveTo>
                <a:lnTo>
                  <a:pt x="458" y="196"/>
                </a:lnTo>
                <a:lnTo>
                  <a:pt x="458" y="84"/>
                </a:lnTo>
                <a:lnTo>
                  <a:pt x="229" y="0"/>
                </a:lnTo>
                <a:lnTo>
                  <a:pt x="0" y="84"/>
                </a:lnTo>
                <a:lnTo>
                  <a:pt x="0" y="196"/>
                </a:lnTo>
                <a:lnTo>
                  <a:pt x="0" y="1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76">
            <a:extLst>
              <a:ext uri="{FF2B5EF4-FFF2-40B4-BE49-F238E27FC236}">
                <a16:creationId xmlns:a16="http://schemas.microsoft.com/office/drawing/2014/main" xmlns="" id="{21B14FEB-6FBD-4B15-A8B9-5AC9C6D36B7A}"/>
              </a:ext>
            </a:extLst>
          </p:cNvPr>
          <p:cNvSpPr>
            <a:spLocks/>
          </p:cNvSpPr>
          <p:nvPr/>
        </p:nvSpPr>
        <p:spPr bwMode="auto">
          <a:xfrm>
            <a:off x="4892885" y="4575918"/>
            <a:ext cx="2392347" cy="1103029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488" y="225"/>
              </a:cxn>
              <a:cxn ang="0">
                <a:pos x="488" y="90"/>
              </a:cxn>
              <a:cxn ang="0">
                <a:pos x="244" y="0"/>
              </a:cxn>
              <a:cxn ang="0">
                <a:pos x="0" y="90"/>
              </a:cxn>
              <a:cxn ang="0">
                <a:pos x="0" y="225"/>
              </a:cxn>
              <a:cxn ang="0">
                <a:pos x="0" y="225"/>
              </a:cxn>
            </a:cxnLst>
            <a:rect l="0" t="0" r="r" b="b"/>
            <a:pathLst>
              <a:path w="488" h="225">
                <a:moveTo>
                  <a:pt x="0" y="225"/>
                </a:moveTo>
                <a:lnTo>
                  <a:pt x="488" y="225"/>
                </a:lnTo>
                <a:lnTo>
                  <a:pt x="488" y="90"/>
                </a:lnTo>
                <a:lnTo>
                  <a:pt x="244" y="0"/>
                </a:lnTo>
                <a:lnTo>
                  <a:pt x="0" y="90"/>
                </a:lnTo>
                <a:lnTo>
                  <a:pt x="0" y="225"/>
                </a:lnTo>
                <a:lnTo>
                  <a:pt x="0" y="2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177">
            <a:extLst>
              <a:ext uri="{FF2B5EF4-FFF2-40B4-BE49-F238E27FC236}">
                <a16:creationId xmlns:a16="http://schemas.microsoft.com/office/drawing/2014/main" xmlns="" id="{15A783EE-CB99-46A5-BBA1-3BDA2A8B23EA}"/>
              </a:ext>
            </a:extLst>
          </p:cNvPr>
          <p:cNvSpPr>
            <a:spLocks/>
          </p:cNvSpPr>
          <p:nvPr/>
        </p:nvSpPr>
        <p:spPr bwMode="auto">
          <a:xfrm>
            <a:off x="5035053" y="4722988"/>
            <a:ext cx="2108011" cy="818693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430" y="167"/>
              </a:cxn>
              <a:cxn ang="0">
                <a:pos x="430" y="79"/>
              </a:cxn>
              <a:cxn ang="0">
                <a:pos x="215" y="0"/>
              </a:cxn>
              <a:cxn ang="0">
                <a:pos x="0" y="79"/>
              </a:cxn>
              <a:cxn ang="0">
                <a:pos x="0" y="167"/>
              </a:cxn>
              <a:cxn ang="0">
                <a:pos x="0" y="167"/>
              </a:cxn>
            </a:cxnLst>
            <a:rect l="0" t="0" r="r" b="b"/>
            <a:pathLst>
              <a:path w="430" h="167">
                <a:moveTo>
                  <a:pt x="0" y="167"/>
                </a:moveTo>
                <a:lnTo>
                  <a:pt x="430" y="167"/>
                </a:lnTo>
                <a:lnTo>
                  <a:pt x="430" y="79"/>
                </a:lnTo>
                <a:lnTo>
                  <a:pt x="215" y="0"/>
                </a:lnTo>
                <a:lnTo>
                  <a:pt x="0" y="79"/>
                </a:lnTo>
                <a:lnTo>
                  <a:pt x="0" y="167"/>
                </a:lnTo>
                <a:lnTo>
                  <a:pt x="0" y="1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144000" anchor="b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60" name="Group 99">
            <a:extLst>
              <a:ext uri="{FF2B5EF4-FFF2-40B4-BE49-F238E27FC236}">
                <a16:creationId xmlns:a16="http://schemas.microsoft.com/office/drawing/2014/main" xmlns="" id="{A7BFF978-54F3-4879-9566-57DF5BB0118A}"/>
              </a:ext>
            </a:extLst>
          </p:cNvPr>
          <p:cNvGrpSpPr/>
          <p:nvPr/>
        </p:nvGrpSpPr>
        <p:grpSpPr>
          <a:xfrm>
            <a:off x="8064706" y="1341062"/>
            <a:ext cx="2913191" cy="856637"/>
            <a:chOff x="1415480" y="1651350"/>
            <a:chExt cx="2913191" cy="856637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16AD3311-CE19-4628-BDD1-D70C31388F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F85D498F-1825-4939-87F5-83B1019F85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1" name="Group 102">
            <a:extLst>
              <a:ext uri="{FF2B5EF4-FFF2-40B4-BE49-F238E27FC236}">
                <a16:creationId xmlns:a16="http://schemas.microsoft.com/office/drawing/2014/main" xmlns="" id="{654D1774-38FB-4857-9BAD-343BA7E7D592}"/>
              </a:ext>
            </a:extLst>
          </p:cNvPr>
          <p:cNvGrpSpPr/>
          <p:nvPr/>
        </p:nvGrpSpPr>
        <p:grpSpPr>
          <a:xfrm>
            <a:off x="8182363" y="3137715"/>
            <a:ext cx="2913191" cy="856637"/>
            <a:chOff x="1415480" y="1651350"/>
            <a:chExt cx="2913191" cy="856637"/>
          </a:xfrm>
        </p:grpSpPr>
        <p:sp>
          <p:nvSpPr>
            <p:cNvPr id="99" name="TextBox 103">
              <a:extLst>
                <a:ext uri="{FF2B5EF4-FFF2-40B4-BE49-F238E27FC236}">
                  <a16:creationId xmlns:a16="http://schemas.microsoft.com/office/drawing/2014/main" xmlns="" id="{A0200BC0-7A6F-4E20-871E-557AB3D2FD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0" name="TextBox 104">
              <a:extLst>
                <a:ext uri="{FF2B5EF4-FFF2-40B4-BE49-F238E27FC236}">
                  <a16:creationId xmlns:a16="http://schemas.microsoft.com/office/drawing/2014/main" xmlns="" id="{842894C8-713A-4AC8-A2BC-E589C59C08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7" name="Group 105">
            <a:extLst>
              <a:ext uri="{FF2B5EF4-FFF2-40B4-BE49-F238E27FC236}">
                <a16:creationId xmlns:a16="http://schemas.microsoft.com/office/drawing/2014/main" xmlns="" id="{A32B2C22-5D60-44E0-9008-FFC17861B3F2}"/>
              </a:ext>
            </a:extLst>
          </p:cNvPr>
          <p:cNvGrpSpPr/>
          <p:nvPr/>
        </p:nvGrpSpPr>
        <p:grpSpPr>
          <a:xfrm>
            <a:off x="8064706" y="4932126"/>
            <a:ext cx="2913191" cy="856637"/>
            <a:chOff x="1415480" y="1651350"/>
            <a:chExt cx="2913191" cy="856637"/>
          </a:xfrm>
        </p:grpSpPr>
        <p:sp>
          <p:nvSpPr>
            <p:cNvPr id="97" name="TextBox 199">
              <a:extLst>
                <a:ext uri="{FF2B5EF4-FFF2-40B4-BE49-F238E27FC236}">
                  <a16:creationId xmlns:a16="http://schemas.microsoft.com/office/drawing/2014/main" xmlns="" id="{6B2C72EC-2835-4A9D-9BE5-B9ABA5F7DF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xmlns="" id="{30FF8FEB-7DC0-4DEC-83DD-28ACF6236F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8" name="Group 201">
            <a:extLst>
              <a:ext uri="{FF2B5EF4-FFF2-40B4-BE49-F238E27FC236}">
                <a16:creationId xmlns:a16="http://schemas.microsoft.com/office/drawing/2014/main" xmlns="" id="{F812EC70-782B-4E29-BF65-030699D25C37}"/>
              </a:ext>
            </a:extLst>
          </p:cNvPr>
          <p:cNvGrpSpPr/>
          <p:nvPr/>
        </p:nvGrpSpPr>
        <p:grpSpPr>
          <a:xfrm>
            <a:off x="1809268" y="1341062"/>
            <a:ext cx="2299240" cy="866137"/>
            <a:chOff x="793990" y="1227225"/>
            <a:chExt cx="2299240" cy="866137"/>
          </a:xfrm>
        </p:grpSpPr>
        <p:sp>
          <p:nvSpPr>
            <p:cNvPr id="95" name="TextBox 202">
              <a:extLst>
                <a:ext uri="{FF2B5EF4-FFF2-40B4-BE49-F238E27FC236}">
                  <a16:creationId xmlns:a16="http://schemas.microsoft.com/office/drawing/2014/main" xmlns="" id="{6F23840B-140E-4DB0-A0CF-048A0775BE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6" name="TextBox 203">
              <a:extLst>
                <a:ext uri="{FF2B5EF4-FFF2-40B4-BE49-F238E27FC236}">
                  <a16:creationId xmlns:a16="http://schemas.microsoft.com/office/drawing/2014/main" xmlns="" id="{6FAA4766-37D5-435B-8FF7-008C3B4D84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9" name="Group 204">
            <a:extLst>
              <a:ext uri="{FF2B5EF4-FFF2-40B4-BE49-F238E27FC236}">
                <a16:creationId xmlns:a16="http://schemas.microsoft.com/office/drawing/2014/main" xmlns="" id="{113BB903-3B36-4180-8808-C27E1C10F9E6}"/>
              </a:ext>
            </a:extLst>
          </p:cNvPr>
          <p:cNvGrpSpPr/>
          <p:nvPr/>
        </p:nvGrpSpPr>
        <p:grpSpPr>
          <a:xfrm>
            <a:off x="1691612" y="3113045"/>
            <a:ext cx="2299240" cy="866137"/>
            <a:chOff x="793990" y="1227225"/>
            <a:chExt cx="2299240" cy="866137"/>
          </a:xfrm>
        </p:grpSpPr>
        <p:sp>
          <p:nvSpPr>
            <p:cNvPr id="93" name="TextBox 205">
              <a:extLst>
                <a:ext uri="{FF2B5EF4-FFF2-40B4-BE49-F238E27FC236}">
                  <a16:creationId xmlns:a16="http://schemas.microsoft.com/office/drawing/2014/main" xmlns="" id="{2C9C5D27-59EB-44FA-803C-1EF23F50AF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4" name="TextBox 206">
              <a:extLst>
                <a:ext uri="{FF2B5EF4-FFF2-40B4-BE49-F238E27FC236}">
                  <a16:creationId xmlns:a16="http://schemas.microsoft.com/office/drawing/2014/main" xmlns="" id="{D0CE8DE3-2B09-4D4D-A9DD-4032DF611D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90" name="Group 207">
            <a:extLst>
              <a:ext uri="{FF2B5EF4-FFF2-40B4-BE49-F238E27FC236}">
                <a16:creationId xmlns:a16="http://schemas.microsoft.com/office/drawing/2014/main" xmlns="" id="{FD25E4BD-55E1-4707-8839-302C6E645240}"/>
              </a:ext>
            </a:extLst>
          </p:cNvPr>
          <p:cNvGrpSpPr/>
          <p:nvPr/>
        </p:nvGrpSpPr>
        <p:grpSpPr>
          <a:xfrm>
            <a:off x="1809268" y="4932126"/>
            <a:ext cx="2299240" cy="866137"/>
            <a:chOff x="793990" y="1227225"/>
            <a:chExt cx="2299240" cy="866137"/>
          </a:xfrm>
        </p:grpSpPr>
        <p:sp>
          <p:nvSpPr>
            <p:cNvPr id="91" name="TextBox 208">
              <a:extLst>
                <a:ext uri="{FF2B5EF4-FFF2-40B4-BE49-F238E27FC236}">
                  <a16:creationId xmlns:a16="http://schemas.microsoft.com/office/drawing/2014/main" xmlns="" id="{A707CAD1-6347-40B0-8054-8C0EF74860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2" name="TextBox 209">
              <a:extLst>
                <a:ext uri="{FF2B5EF4-FFF2-40B4-BE49-F238E27FC236}">
                  <a16:creationId xmlns:a16="http://schemas.microsoft.com/office/drawing/2014/main" xmlns="" id="{8FB335B0-92E7-438A-8247-B4F2425446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062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4" grpId="0"/>
      <p:bldP spid="55" grpId="0" animBg="1"/>
      <p:bldP spid="56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xmlns="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xmlns="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Freeform: Shape 2">
            <a:extLst>
              <a:ext uri="{FF2B5EF4-FFF2-40B4-BE49-F238E27FC236}">
                <a16:creationId xmlns:a16="http://schemas.microsoft.com/office/drawing/2014/main" xmlns="" id="{55DD356B-7FF7-4613-AF24-F6FD45ACB606}"/>
              </a:ext>
            </a:extLst>
          </p:cNvPr>
          <p:cNvSpPr>
            <a:spLocks/>
          </p:cNvSpPr>
          <p:nvPr/>
        </p:nvSpPr>
        <p:spPr bwMode="auto">
          <a:xfrm>
            <a:off x="9661055" y="4500464"/>
            <a:ext cx="1539875" cy="1419225"/>
          </a:xfrm>
          <a:custGeom>
            <a:avLst/>
            <a:gdLst>
              <a:gd name="T0" fmla="*/ 957 w 957"/>
              <a:gd name="T1" fmla="*/ 526 h 883"/>
              <a:gd name="T2" fmla="*/ 199 w 957"/>
              <a:gd name="T3" fmla="*/ 150 h 883"/>
              <a:gd name="T4" fmla="*/ 185 w 957"/>
              <a:gd name="T5" fmla="*/ 21 h 883"/>
              <a:gd name="T6" fmla="*/ 35 w 957"/>
              <a:gd name="T7" fmla="*/ 0 h 883"/>
              <a:gd name="T8" fmla="*/ 35 w 957"/>
              <a:gd name="T9" fmla="*/ 70 h 883"/>
              <a:gd name="T10" fmla="*/ 171 w 957"/>
              <a:gd name="T11" fmla="*/ 49 h 883"/>
              <a:gd name="T12" fmla="*/ 171 w 957"/>
              <a:gd name="T13" fmla="*/ 240 h 883"/>
              <a:gd name="T14" fmla="*/ 241 w 957"/>
              <a:gd name="T15" fmla="*/ 596 h 883"/>
              <a:gd name="T16" fmla="*/ 353 w 957"/>
              <a:gd name="T17" fmla="*/ 646 h 883"/>
              <a:gd name="T18" fmla="*/ 171 w 957"/>
              <a:gd name="T19" fmla="*/ 701 h 883"/>
              <a:gd name="T20" fmla="*/ 331 w 957"/>
              <a:gd name="T21" fmla="*/ 756 h 883"/>
              <a:gd name="T22" fmla="*/ 367 w 957"/>
              <a:gd name="T23" fmla="*/ 883 h 883"/>
              <a:gd name="T24" fmla="*/ 403 w 957"/>
              <a:gd name="T25" fmla="*/ 756 h 883"/>
              <a:gd name="T26" fmla="*/ 669 w 957"/>
              <a:gd name="T27" fmla="*/ 814 h 883"/>
              <a:gd name="T28" fmla="*/ 806 w 957"/>
              <a:gd name="T29" fmla="*/ 814 h 883"/>
              <a:gd name="T30" fmla="*/ 943 w 957"/>
              <a:gd name="T31" fmla="*/ 756 h 883"/>
              <a:gd name="T32" fmla="*/ 226 w 957"/>
              <a:gd name="T33" fmla="*/ 728 h 883"/>
              <a:gd name="T34" fmla="*/ 226 w 957"/>
              <a:gd name="T35" fmla="*/ 674 h 883"/>
              <a:gd name="T36" fmla="*/ 943 w 957"/>
              <a:gd name="T37" fmla="*/ 646 h 883"/>
              <a:gd name="T38" fmla="*/ 752 w 957"/>
              <a:gd name="T39" fmla="*/ 596 h 883"/>
              <a:gd name="T40" fmla="*/ 367 w 957"/>
              <a:gd name="T41" fmla="*/ 855 h 883"/>
              <a:gd name="T42" fmla="*/ 367 w 957"/>
              <a:gd name="T43" fmla="*/ 773 h 883"/>
              <a:gd name="T44" fmla="*/ 367 w 957"/>
              <a:gd name="T45" fmla="*/ 855 h 883"/>
              <a:gd name="T46" fmla="*/ 697 w 957"/>
              <a:gd name="T47" fmla="*/ 814 h 883"/>
              <a:gd name="T48" fmla="*/ 778 w 957"/>
              <a:gd name="T49" fmla="*/ 814 h 883"/>
              <a:gd name="T50" fmla="*/ 887 w 957"/>
              <a:gd name="T51" fmla="*/ 568 h 883"/>
              <a:gd name="T52" fmla="*/ 752 w 957"/>
              <a:gd name="T53" fmla="*/ 449 h 883"/>
              <a:gd name="T54" fmla="*/ 929 w 957"/>
              <a:gd name="T55" fmla="*/ 526 h 883"/>
              <a:gd name="T56" fmla="*/ 199 w 957"/>
              <a:gd name="T57" fmla="*/ 295 h 883"/>
              <a:gd name="T58" fmla="*/ 353 w 957"/>
              <a:gd name="T59" fmla="*/ 421 h 883"/>
              <a:gd name="T60" fmla="*/ 199 w 957"/>
              <a:gd name="T61" fmla="*/ 295 h 883"/>
              <a:gd name="T62" fmla="*/ 550 w 957"/>
              <a:gd name="T63" fmla="*/ 295 h 883"/>
              <a:gd name="T64" fmla="*/ 381 w 957"/>
              <a:gd name="T65" fmla="*/ 421 h 883"/>
              <a:gd name="T66" fmla="*/ 724 w 957"/>
              <a:gd name="T67" fmla="*/ 421 h 883"/>
              <a:gd name="T68" fmla="*/ 578 w 957"/>
              <a:gd name="T69" fmla="*/ 295 h 883"/>
              <a:gd name="T70" fmla="*/ 724 w 957"/>
              <a:gd name="T71" fmla="*/ 421 h 883"/>
              <a:gd name="T72" fmla="*/ 929 w 957"/>
              <a:gd name="T73" fmla="*/ 295 h 883"/>
              <a:gd name="T74" fmla="*/ 752 w 957"/>
              <a:gd name="T75" fmla="*/ 421 h 883"/>
              <a:gd name="T76" fmla="*/ 578 w 957"/>
              <a:gd name="T77" fmla="*/ 178 h 883"/>
              <a:gd name="T78" fmla="*/ 724 w 957"/>
              <a:gd name="T79" fmla="*/ 267 h 883"/>
              <a:gd name="T80" fmla="*/ 578 w 957"/>
              <a:gd name="T81" fmla="*/ 178 h 883"/>
              <a:gd name="T82" fmla="*/ 381 w 957"/>
              <a:gd name="T83" fmla="*/ 267 h 883"/>
              <a:gd name="T84" fmla="*/ 550 w 957"/>
              <a:gd name="T85" fmla="*/ 178 h 883"/>
              <a:gd name="T86" fmla="*/ 550 w 957"/>
              <a:gd name="T87" fmla="*/ 568 h 883"/>
              <a:gd name="T88" fmla="*/ 381 w 957"/>
              <a:gd name="T89" fmla="*/ 449 h 883"/>
              <a:gd name="T90" fmla="*/ 550 w 957"/>
              <a:gd name="T91" fmla="*/ 568 h 883"/>
              <a:gd name="T92" fmla="*/ 724 w 957"/>
              <a:gd name="T93" fmla="*/ 449 h 883"/>
              <a:gd name="T94" fmla="*/ 578 w 957"/>
              <a:gd name="T95" fmla="*/ 568 h 883"/>
              <a:gd name="T96" fmla="*/ 929 w 957"/>
              <a:gd name="T97" fmla="*/ 267 h 883"/>
              <a:gd name="T98" fmla="*/ 752 w 957"/>
              <a:gd name="T99" fmla="*/ 178 h 883"/>
              <a:gd name="T100" fmla="*/ 929 w 957"/>
              <a:gd name="T101" fmla="*/ 267 h 883"/>
              <a:gd name="T102" fmla="*/ 353 w 957"/>
              <a:gd name="T103" fmla="*/ 178 h 883"/>
              <a:gd name="T104" fmla="*/ 199 w 957"/>
              <a:gd name="T105" fmla="*/ 267 h 883"/>
              <a:gd name="T106" fmla="*/ 199 w 957"/>
              <a:gd name="T107" fmla="*/ 178 h 883"/>
              <a:gd name="T108" fmla="*/ 199 w 957"/>
              <a:gd name="T109" fmla="*/ 526 h 883"/>
              <a:gd name="T110" fmla="*/ 353 w 957"/>
              <a:gd name="T111" fmla="*/ 449 h 883"/>
              <a:gd name="T112" fmla="*/ 241 w 957"/>
              <a:gd name="T113" fmla="*/ 568 h 883"/>
              <a:gd name="T114" fmla="*/ 381 w 957"/>
              <a:gd name="T115" fmla="*/ 646 h 883"/>
              <a:gd name="T116" fmla="*/ 724 w 957"/>
              <a:gd name="T117" fmla="*/ 596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7" h="883">
                <a:moveTo>
                  <a:pt x="887" y="596"/>
                </a:moveTo>
                <a:cubicBezTo>
                  <a:pt x="925" y="596"/>
                  <a:pt x="957" y="564"/>
                  <a:pt x="957" y="526"/>
                </a:cubicBezTo>
                <a:cubicBezTo>
                  <a:pt x="957" y="150"/>
                  <a:pt x="957" y="150"/>
                  <a:pt x="957" y="150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27"/>
                  <a:pt x="193" y="21"/>
                  <a:pt x="185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2" y="9"/>
                  <a:pt x="49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55"/>
                  <a:pt x="16" y="70"/>
                  <a:pt x="35" y="70"/>
                </a:cubicBezTo>
                <a:cubicBezTo>
                  <a:pt x="49" y="70"/>
                  <a:pt x="62" y="62"/>
                  <a:pt x="67" y="4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71" y="240"/>
                  <a:pt x="171" y="240"/>
                  <a:pt x="171" y="240"/>
                </a:cubicBezTo>
                <a:cubicBezTo>
                  <a:pt x="171" y="526"/>
                  <a:pt x="171" y="526"/>
                  <a:pt x="171" y="526"/>
                </a:cubicBezTo>
                <a:cubicBezTo>
                  <a:pt x="171" y="564"/>
                  <a:pt x="203" y="596"/>
                  <a:pt x="241" y="596"/>
                </a:cubicBezTo>
                <a:cubicBezTo>
                  <a:pt x="353" y="596"/>
                  <a:pt x="353" y="596"/>
                  <a:pt x="353" y="596"/>
                </a:cubicBezTo>
                <a:cubicBezTo>
                  <a:pt x="353" y="646"/>
                  <a:pt x="353" y="646"/>
                  <a:pt x="353" y="646"/>
                </a:cubicBezTo>
                <a:cubicBezTo>
                  <a:pt x="226" y="646"/>
                  <a:pt x="226" y="646"/>
                  <a:pt x="226" y="646"/>
                </a:cubicBezTo>
                <a:cubicBezTo>
                  <a:pt x="196" y="646"/>
                  <a:pt x="171" y="670"/>
                  <a:pt x="171" y="701"/>
                </a:cubicBezTo>
                <a:cubicBezTo>
                  <a:pt x="171" y="731"/>
                  <a:pt x="196" y="756"/>
                  <a:pt x="226" y="756"/>
                </a:cubicBezTo>
                <a:cubicBezTo>
                  <a:pt x="331" y="756"/>
                  <a:pt x="331" y="756"/>
                  <a:pt x="331" y="756"/>
                </a:cubicBezTo>
                <a:cubicBezTo>
                  <a:pt x="311" y="768"/>
                  <a:pt x="298" y="789"/>
                  <a:pt x="298" y="814"/>
                </a:cubicBezTo>
                <a:cubicBezTo>
                  <a:pt x="298" y="852"/>
                  <a:pt x="329" y="883"/>
                  <a:pt x="367" y="883"/>
                </a:cubicBezTo>
                <a:cubicBezTo>
                  <a:pt x="405" y="883"/>
                  <a:pt x="435" y="852"/>
                  <a:pt x="435" y="814"/>
                </a:cubicBezTo>
                <a:cubicBezTo>
                  <a:pt x="435" y="789"/>
                  <a:pt x="422" y="768"/>
                  <a:pt x="403" y="756"/>
                </a:cubicBezTo>
                <a:cubicBezTo>
                  <a:pt x="702" y="756"/>
                  <a:pt x="702" y="756"/>
                  <a:pt x="702" y="756"/>
                </a:cubicBezTo>
                <a:cubicBezTo>
                  <a:pt x="682" y="768"/>
                  <a:pt x="669" y="789"/>
                  <a:pt x="669" y="814"/>
                </a:cubicBezTo>
                <a:cubicBezTo>
                  <a:pt x="669" y="852"/>
                  <a:pt x="700" y="883"/>
                  <a:pt x="738" y="883"/>
                </a:cubicBezTo>
                <a:cubicBezTo>
                  <a:pt x="775" y="883"/>
                  <a:pt x="806" y="852"/>
                  <a:pt x="806" y="814"/>
                </a:cubicBezTo>
                <a:cubicBezTo>
                  <a:pt x="806" y="789"/>
                  <a:pt x="793" y="768"/>
                  <a:pt x="774" y="756"/>
                </a:cubicBezTo>
                <a:cubicBezTo>
                  <a:pt x="943" y="756"/>
                  <a:pt x="943" y="756"/>
                  <a:pt x="943" y="756"/>
                </a:cubicBezTo>
                <a:cubicBezTo>
                  <a:pt x="943" y="728"/>
                  <a:pt x="943" y="728"/>
                  <a:pt x="943" y="728"/>
                </a:cubicBezTo>
                <a:cubicBezTo>
                  <a:pt x="226" y="728"/>
                  <a:pt x="226" y="728"/>
                  <a:pt x="226" y="728"/>
                </a:cubicBezTo>
                <a:cubicBezTo>
                  <a:pt x="211" y="728"/>
                  <a:pt x="199" y="716"/>
                  <a:pt x="199" y="701"/>
                </a:cubicBezTo>
                <a:cubicBezTo>
                  <a:pt x="199" y="686"/>
                  <a:pt x="211" y="674"/>
                  <a:pt x="226" y="674"/>
                </a:cubicBezTo>
                <a:cubicBezTo>
                  <a:pt x="943" y="674"/>
                  <a:pt x="943" y="674"/>
                  <a:pt x="943" y="674"/>
                </a:cubicBezTo>
                <a:cubicBezTo>
                  <a:pt x="943" y="646"/>
                  <a:pt x="943" y="646"/>
                  <a:pt x="943" y="646"/>
                </a:cubicBezTo>
                <a:cubicBezTo>
                  <a:pt x="752" y="646"/>
                  <a:pt x="752" y="646"/>
                  <a:pt x="752" y="646"/>
                </a:cubicBezTo>
                <a:cubicBezTo>
                  <a:pt x="752" y="596"/>
                  <a:pt x="752" y="596"/>
                  <a:pt x="752" y="596"/>
                </a:cubicBezTo>
                <a:lnTo>
                  <a:pt x="887" y="596"/>
                </a:lnTo>
                <a:close/>
                <a:moveTo>
                  <a:pt x="367" y="855"/>
                </a:moveTo>
                <a:cubicBezTo>
                  <a:pt x="344" y="855"/>
                  <a:pt x="326" y="836"/>
                  <a:pt x="326" y="814"/>
                </a:cubicBezTo>
                <a:cubicBezTo>
                  <a:pt x="326" y="791"/>
                  <a:pt x="344" y="773"/>
                  <a:pt x="367" y="773"/>
                </a:cubicBezTo>
                <a:cubicBezTo>
                  <a:pt x="389" y="773"/>
                  <a:pt x="407" y="791"/>
                  <a:pt x="407" y="814"/>
                </a:cubicBezTo>
                <a:cubicBezTo>
                  <a:pt x="407" y="836"/>
                  <a:pt x="389" y="855"/>
                  <a:pt x="367" y="855"/>
                </a:cubicBezTo>
                <a:moveTo>
                  <a:pt x="738" y="855"/>
                </a:moveTo>
                <a:cubicBezTo>
                  <a:pt x="715" y="855"/>
                  <a:pt x="697" y="836"/>
                  <a:pt x="697" y="814"/>
                </a:cubicBezTo>
                <a:cubicBezTo>
                  <a:pt x="697" y="791"/>
                  <a:pt x="715" y="773"/>
                  <a:pt x="738" y="773"/>
                </a:cubicBezTo>
                <a:cubicBezTo>
                  <a:pt x="760" y="773"/>
                  <a:pt x="778" y="791"/>
                  <a:pt x="778" y="814"/>
                </a:cubicBezTo>
                <a:cubicBezTo>
                  <a:pt x="778" y="836"/>
                  <a:pt x="760" y="855"/>
                  <a:pt x="738" y="855"/>
                </a:cubicBezTo>
                <a:moveTo>
                  <a:pt x="887" y="568"/>
                </a:moveTo>
                <a:cubicBezTo>
                  <a:pt x="752" y="568"/>
                  <a:pt x="752" y="568"/>
                  <a:pt x="752" y="568"/>
                </a:cubicBezTo>
                <a:cubicBezTo>
                  <a:pt x="752" y="449"/>
                  <a:pt x="752" y="449"/>
                  <a:pt x="752" y="449"/>
                </a:cubicBezTo>
                <a:cubicBezTo>
                  <a:pt x="929" y="449"/>
                  <a:pt x="929" y="449"/>
                  <a:pt x="929" y="449"/>
                </a:cubicBezTo>
                <a:cubicBezTo>
                  <a:pt x="929" y="526"/>
                  <a:pt x="929" y="526"/>
                  <a:pt x="929" y="526"/>
                </a:cubicBezTo>
                <a:cubicBezTo>
                  <a:pt x="929" y="549"/>
                  <a:pt x="910" y="568"/>
                  <a:pt x="887" y="568"/>
                </a:cubicBezTo>
                <a:moveTo>
                  <a:pt x="199" y="295"/>
                </a:moveTo>
                <a:cubicBezTo>
                  <a:pt x="353" y="295"/>
                  <a:pt x="353" y="295"/>
                  <a:pt x="353" y="295"/>
                </a:cubicBezTo>
                <a:cubicBezTo>
                  <a:pt x="353" y="421"/>
                  <a:pt x="353" y="421"/>
                  <a:pt x="353" y="421"/>
                </a:cubicBezTo>
                <a:cubicBezTo>
                  <a:pt x="199" y="421"/>
                  <a:pt x="199" y="421"/>
                  <a:pt x="199" y="421"/>
                </a:cubicBezTo>
                <a:lnTo>
                  <a:pt x="199" y="295"/>
                </a:lnTo>
                <a:close/>
                <a:moveTo>
                  <a:pt x="381" y="295"/>
                </a:moveTo>
                <a:cubicBezTo>
                  <a:pt x="550" y="295"/>
                  <a:pt x="550" y="295"/>
                  <a:pt x="550" y="295"/>
                </a:cubicBezTo>
                <a:cubicBezTo>
                  <a:pt x="550" y="421"/>
                  <a:pt x="550" y="421"/>
                  <a:pt x="550" y="421"/>
                </a:cubicBezTo>
                <a:cubicBezTo>
                  <a:pt x="381" y="421"/>
                  <a:pt x="381" y="421"/>
                  <a:pt x="381" y="421"/>
                </a:cubicBezTo>
                <a:lnTo>
                  <a:pt x="381" y="295"/>
                </a:lnTo>
                <a:close/>
                <a:moveTo>
                  <a:pt x="724" y="421"/>
                </a:moveTo>
                <a:cubicBezTo>
                  <a:pt x="578" y="421"/>
                  <a:pt x="578" y="421"/>
                  <a:pt x="578" y="421"/>
                </a:cubicBezTo>
                <a:cubicBezTo>
                  <a:pt x="578" y="295"/>
                  <a:pt x="578" y="295"/>
                  <a:pt x="578" y="295"/>
                </a:cubicBezTo>
                <a:cubicBezTo>
                  <a:pt x="724" y="295"/>
                  <a:pt x="724" y="295"/>
                  <a:pt x="724" y="295"/>
                </a:cubicBezTo>
                <a:lnTo>
                  <a:pt x="724" y="421"/>
                </a:lnTo>
                <a:close/>
                <a:moveTo>
                  <a:pt x="752" y="295"/>
                </a:moveTo>
                <a:cubicBezTo>
                  <a:pt x="929" y="295"/>
                  <a:pt x="929" y="295"/>
                  <a:pt x="929" y="295"/>
                </a:cubicBezTo>
                <a:cubicBezTo>
                  <a:pt x="929" y="421"/>
                  <a:pt x="929" y="421"/>
                  <a:pt x="929" y="421"/>
                </a:cubicBezTo>
                <a:cubicBezTo>
                  <a:pt x="752" y="421"/>
                  <a:pt x="752" y="421"/>
                  <a:pt x="752" y="421"/>
                </a:cubicBezTo>
                <a:lnTo>
                  <a:pt x="752" y="295"/>
                </a:lnTo>
                <a:close/>
                <a:moveTo>
                  <a:pt x="578" y="178"/>
                </a:moveTo>
                <a:cubicBezTo>
                  <a:pt x="724" y="178"/>
                  <a:pt x="724" y="178"/>
                  <a:pt x="724" y="178"/>
                </a:cubicBezTo>
                <a:cubicBezTo>
                  <a:pt x="724" y="267"/>
                  <a:pt x="724" y="267"/>
                  <a:pt x="724" y="267"/>
                </a:cubicBezTo>
                <a:cubicBezTo>
                  <a:pt x="578" y="267"/>
                  <a:pt x="578" y="267"/>
                  <a:pt x="578" y="267"/>
                </a:cubicBezTo>
                <a:lnTo>
                  <a:pt x="578" y="178"/>
                </a:lnTo>
                <a:close/>
                <a:moveTo>
                  <a:pt x="550" y="267"/>
                </a:moveTo>
                <a:cubicBezTo>
                  <a:pt x="381" y="267"/>
                  <a:pt x="381" y="267"/>
                  <a:pt x="381" y="267"/>
                </a:cubicBezTo>
                <a:cubicBezTo>
                  <a:pt x="381" y="178"/>
                  <a:pt x="381" y="178"/>
                  <a:pt x="381" y="178"/>
                </a:cubicBezTo>
                <a:cubicBezTo>
                  <a:pt x="550" y="178"/>
                  <a:pt x="550" y="178"/>
                  <a:pt x="550" y="178"/>
                </a:cubicBezTo>
                <a:lnTo>
                  <a:pt x="550" y="267"/>
                </a:lnTo>
                <a:close/>
                <a:moveTo>
                  <a:pt x="550" y="568"/>
                </a:moveTo>
                <a:cubicBezTo>
                  <a:pt x="381" y="568"/>
                  <a:pt x="381" y="568"/>
                  <a:pt x="381" y="568"/>
                </a:cubicBezTo>
                <a:cubicBezTo>
                  <a:pt x="381" y="449"/>
                  <a:pt x="381" y="449"/>
                  <a:pt x="381" y="449"/>
                </a:cubicBezTo>
                <a:cubicBezTo>
                  <a:pt x="550" y="449"/>
                  <a:pt x="550" y="449"/>
                  <a:pt x="550" y="449"/>
                </a:cubicBezTo>
                <a:lnTo>
                  <a:pt x="550" y="568"/>
                </a:lnTo>
                <a:close/>
                <a:moveTo>
                  <a:pt x="578" y="449"/>
                </a:moveTo>
                <a:cubicBezTo>
                  <a:pt x="724" y="449"/>
                  <a:pt x="724" y="449"/>
                  <a:pt x="724" y="449"/>
                </a:cubicBezTo>
                <a:cubicBezTo>
                  <a:pt x="724" y="568"/>
                  <a:pt x="724" y="568"/>
                  <a:pt x="724" y="568"/>
                </a:cubicBezTo>
                <a:cubicBezTo>
                  <a:pt x="578" y="568"/>
                  <a:pt x="578" y="568"/>
                  <a:pt x="578" y="568"/>
                </a:cubicBezTo>
                <a:lnTo>
                  <a:pt x="578" y="449"/>
                </a:lnTo>
                <a:close/>
                <a:moveTo>
                  <a:pt x="929" y="267"/>
                </a:moveTo>
                <a:cubicBezTo>
                  <a:pt x="752" y="267"/>
                  <a:pt x="752" y="267"/>
                  <a:pt x="752" y="267"/>
                </a:cubicBezTo>
                <a:cubicBezTo>
                  <a:pt x="752" y="178"/>
                  <a:pt x="752" y="178"/>
                  <a:pt x="752" y="178"/>
                </a:cubicBezTo>
                <a:cubicBezTo>
                  <a:pt x="929" y="178"/>
                  <a:pt x="929" y="178"/>
                  <a:pt x="929" y="178"/>
                </a:cubicBezTo>
                <a:lnTo>
                  <a:pt x="929" y="267"/>
                </a:lnTo>
                <a:close/>
                <a:moveTo>
                  <a:pt x="199" y="178"/>
                </a:moveTo>
                <a:cubicBezTo>
                  <a:pt x="353" y="178"/>
                  <a:pt x="353" y="178"/>
                  <a:pt x="353" y="178"/>
                </a:cubicBezTo>
                <a:cubicBezTo>
                  <a:pt x="353" y="267"/>
                  <a:pt x="353" y="267"/>
                  <a:pt x="353" y="267"/>
                </a:cubicBezTo>
                <a:cubicBezTo>
                  <a:pt x="199" y="267"/>
                  <a:pt x="199" y="267"/>
                  <a:pt x="199" y="267"/>
                </a:cubicBezTo>
                <a:cubicBezTo>
                  <a:pt x="199" y="240"/>
                  <a:pt x="199" y="240"/>
                  <a:pt x="199" y="240"/>
                </a:cubicBezTo>
                <a:lnTo>
                  <a:pt x="199" y="178"/>
                </a:lnTo>
                <a:close/>
                <a:moveTo>
                  <a:pt x="241" y="568"/>
                </a:moveTo>
                <a:cubicBezTo>
                  <a:pt x="218" y="568"/>
                  <a:pt x="199" y="549"/>
                  <a:pt x="199" y="526"/>
                </a:cubicBezTo>
                <a:cubicBezTo>
                  <a:pt x="199" y="449"/>
                  <a:pt x="199" y="449"/>
                  <a:pt x="199" y="449"/>
                </a:cubicBezTo>
                <a:cubicBezTo>
                  <a:pt x="353" y="449"/>
                  <a:pt x="353" y="449"/>
                  <a:pt x="353" y="449"/>
                </a:cubicBezTo>
                <a:cubicBezTo>
                  <a:pt x="353" y="568"/>
                  <a:pt x="353" y="568"/>
                  <a:pt x="353" y="568"/>
                </a:cubicBezTo>
                <a:lnTo>
                  <a:pt x="241" y="568"/>
                </a:lnTo>
                <a:close/>
                <a:moveTo>
                  <a:pt x="724" y="646"/>
                </a:moveTo>
                <a:cubicBezTo>
                  <a:pt x="381" y="646"/>
                  <a:pt x="381" y="646"/>
                  <a:pt x="381" y="646"/>
                </a:cubicBezTo>
                <a:cubicBezTo>
                  <a:pt x="381" y="596"/>
                  <a:pt x="381" y="596"/>
                  <a:pt x="381" y="596"/>
                </a:cubicBezTo>
                <a:cubicBezTo>
                  <a:pt x="724" y="596"/>
                  <a:pt x="724" y="596"/>
                  <a:pt x="724" y="596"/>
                </a:cubicBezTo>
                <a:lnTo>
                  <a:pt x="724" y="6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Freeform: Shape 3">
            <a:extLst>
              <a:ext uri="{FF2B5EF4-FFF2-40B4-BE49-F238E27FC236}">
                <a16:creationId xmlns:a16="http://schemas.microsoft.com/office/drawing/2014/main" xmlns="" id="{AEDA2F2C-8AF4-4BFC-82A6-0AC69EF927E0}"/>
              </a:ext>
            </a:extLst>
          </p:cNvPr>
          <p:cNvSpPr>
            <a:spLocks/>
          </p:cNvSpPr>
          <p:nvPr/>
        </p:nvSpPr>
        <p:spPr bwMode="auto">
          <a:xfrm>
            <a:off x="10277005" y="2832000"/>
            <a:ext cx="360363" cy="428625"/>
          </a:xfrm>
          <a:custGeom>
            <a:avLst/>
            <a:gdLst>
              <a:gd name="T0" fmla="*/ 178 w 224"/>
              <a:gd name="T1" fmla="*/ 218 h 266"/>
              <a:gd name="T2" fmla="*/ 77 w 224"/>
              <a:gd name="T3" fmla="*/ 52 h 266"/>
              <a:gd name="T4" fmla="*/ 90 w 224"/>
              <a:gd name="T5" fmla="*/ 25 h 266"/>
              <a:gd name="T6" fmla="*/ 63 w 224"/>
              <a:gd name="T7" fmla="*/ 2 h 266"/>
              <a:gd name="T8" fmla="*/ 54 w 224"/>
              <a:gd name="T9" fmla="*/ 16 h 266"/>
              <a:gd name="T10" fmla="*/ 84 w 224"/>
              <a:gd name="T11" fmla="*/ 29 h 266"/>
              <a:gd name="T12" fmla="*/ 60 w 224"/>
              <a:gd name="T13" fmla="*/ 66 h 266"/>
              <a:gd name="T14" fmla="*/ 30 w 224"/>
              <a:gd name="T15" fmla="*/ 144 h 266"/>
              <a:gd name="T16" fmla="*/ 46 w 224"/>
              <a:gd name="T17" fmla="*/ 168 h 266"/>
              <a:gd name="T18" fmla="*/ 3 w 224"/>
              <a:gd name="T19" fmla="*/ 156 h 266"/>
              <a:gd name="T20" fmla="*/ 28 w 224"/>
              <a:gd name="T21" fmla="*/ 186 h 266"/>
              <a:gd name="T22" fmla="*/ 19 w 224"/>
              <a:gd name="T23" fmla="*/ 215 h 266"/>
              <a:gd name="T24" fmla="*/ 42 w 224"/>
              <a:gd name="T25" fmla="*/ 195 h 266"/>
              <a:gd name="T26" fmla="*/ 87 w 224"/>
              <a:gd name="T27" fmla="*/ 239 h 266"/>
              <a:gd name="T28" fmla="*/ 113 w 224"/>
              <a:gd name="T29" fmla="*/ 256 h 266"/>
              <a:gd name="T30" fmla="*/ 147 w 224"/>
              <a:gd name="T31" fmla="*/ 262 h 266"/>
              <a:gd name="T32" fmla="*/ 11 w 224"/>
              <a:gd name="T33" fmla="*/ 168 h 266"/>
              <a:gd name="T34" fmla="*/ 17 w 224"/>
              <a:gd name="T35" fmla="*/ 157 h 266"/>
              <a:gd name="T36" fmla="*/ 161 w 224"/>
              <a:gd name="T37" fmla="*/ 240 h 266"/>
              <a:gd name="T38" fmla="*/ 130 w 224"/>
              <a:gd name="T39" fmla="*/ 207 h 266"/>
              <a:gd name="T40" fmla="*/ 23 w 224"/>
              <a:gd name="T41" fmla="*/ 210 h 266"/>
              <a:gd name="T42" fmla="*/ 33 w 224"/>
              <a:gd name="T43" fmla="*/ 194 h 266"/>
              <a:gd name="T44" fmla="*/ 23 w 224"/>
              <a:gd name="T45" fmla="*/ 210 h 266"/>
              <a:gd name="T46" fmla="*/ 92 w 224"/>
              <a:gd name="T47" fmla="*/ 243 h 266"/>
              <a:gd name="T48" fmla="*/ 108 w 224"/>
              <a:gd name="T49" fmla="*/ 253 h 266"/>
              <a:gd name="T50" fmla="*/ 159 w 224"/>
              <a:gd name="T51" fmla="*/ 218 h 266"/>
              <a:gd name="T52" fmla="*/ 148 w 224"/>
              <a:gd name="T53" fmla="*/ 178 h 266"/>
              <a:gd name="T54" fmla="*/ 173 w 224"/>
              <a:gd name="T55" fmla="*/ 215 h 266"/>
              <a:gd name="T56" fmla="*/ 59 w 224"/>
              <a:gd name="T57" fmla="*/ 80 h 266"/>
              <a:gd name="T58" fmla="*/ 73 w 224"/>
              <a:gd name="T59" fmla="*/ 124 h 266"/>
              <a:gd name="T60" fmla="*/ 59 w 224"/>
              <a:gd name="T61" fmla="*/ 80 h 266"/>
              <a:gd name="T62" fmla="*/ 127 w 224"/>
              <a:gd name="T63" fmla="*/ 123 h 266"/>
              <a:gd name="T64" fmla="*/ 79 w 224"/>
              <a:gd name="T65" fmla="*/ 127 h 266"/>
              <a:gd name="T66" fmla="*/ 146 w 224"/>
              <a:gd name="T67" fmla="*/ 169 h 266"/>
              <a:gd name="T68" fmla="*/ 133 w 224"/>
              <a:gd name="T69" fmla="*/ 127 h 266"/>
              <a:gd name="T70" fmla="*/ 146 w 224"/>
              <a:gd name="T71" fmla="*/ 169 h 266"/>
              <a:gd name="T72" fmla="*/ 201 w 224"/>
              <a:gd name="T73" fmla="*/ 170 h 266"/>
              <a:gd name="T74" fmla="*/ 151 w 224"/>
              <a:gd name="T75" fmla="*/ 173 h 266"/>
              <a:gd name="T76" fmla="*/ 136 w 224"/>
              <a:gd name="T77" fmla="*/ 121 h 266"/>
              <a:gd name="T78" fmla="*/ 176 w 224"/>
              <a:gd name="T79" fmla="*/ 122 h 266"/>
              <a:gd name="T80" fmla="*/ 136 w 224"/>
              <a:gd name="T81" fmla="*/ 121 h 266"/>
              <a:gd name="T82" fmla="*/ 98 w 224"/>
              <a:gd name="T83" fmla="*/ 97 h 266"/>
              <a:gd name="T84" fmla="*/ 142 w 224"/>
              <a:gd name="T85" fmla="*/ 101 h 266"/>
              <a:gd name="T86" fmla="*/ 108 w 224"/>
              <a:gd name="T87" fmla="*/ 153 h 266"/>
              <a:gd name="T88" fmla="*/ 61 w 224"/>
              <a:gd name="T89" fmla="*/ 156 h 266"/>
              <a:gd name="T90" fmla="*/ 108 w 224"/>
              <a:gd name="T91" fmla="*/ 153 h 266"/>
              <a:gd name="T92" fmla="*/ 142 w 224"/>
              <a:gd name="T93" fmla="*/ 175 h 266"/>
              <a:gd name="T94" fmla="*/ 99 w 224"/>
              <a:gd name="T95" fmla="*/ 180 h 266"/>
              <a:gd name="T96" fmla="*/ 205 w 224"/>
              <a:gd name="T97" fmla="*/ 165 h 266"/>
              <a:gd name="T98" fmla="*/ 181 w 224"/>
              <a:gd name="T99" fmla="*/ 125 h 266"/>
              <a:gd name="T100" fmla="*/ 205 w 224"/>
              <a:gd name="T101" fmla="*/ 165 h 266"/>
              <a:gd name="T102" fmla="*/ 103 w 224"/>
              <a:gd name="T103" fmla="*/ 76 h 266"/>
              <a:gd name="T104" fmla="*/ 62 w 224"/>
              <a:gd name="T105" fmla="*/ 75 h 266"/>
              <a:gd name="T106" fmla="*/ 73 w 224"/>
              <a:gd name="T107" fmla="*/ 57 h 266"/>
              <a:gd name="T108" fmla="*/ 30 w 224"/>
              <a:gd name="T109" fmla="*/ 125 h 266"/>
              <a:gd name="T110" fmla="*/ 70 w 224"/>
              <a:gd name="T111" fmla="*/ 129 h 266"/>
              <a:gd name="T112" fmla="*/ 33 w 224"/>
              <a:gd name="T113" fmla="*/ 139 h 266"/>
              <a:gd name="T114" fmla="*/ 51 w 224"/>
              <a:gd name="T115" fmla="*/ 171 h 266"/>
              <a:gd name="T116" fmla="*/ 124 w 224"/>
              <a:gd name="T117" fmla="*/ 20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4" h="266">
                <a:moveTo>
                  <a:pt x="156" y="223"/>
                </a:moveTo>
                <a:cubicBezTo>
                  <a:pt x="163" y="228"/>
                  <a:pt x="173" y="226"/>
                  <a:pt x="178" y="218"/>
                </a:cubicBezTo>
                <a:cubicBezTo>
                  <a:pt x="224" y="145"/>
                  <a:pt x="224" y="145"/>
                  <a:pt x="224" y="145"/>
                </a:cubicBezTo>
                <a:cubicBezTo>
                  <a:pt x="77" y="52"/>
                  <a:pt x="77" y="52"/>
                  <a:pt x="77" y="52"/>
                </a:cubicBezTo>
                <a:cubicBezTo>
                  <a:pt x="91" y="29"/>
                  <a:pt x="91" y="29"/>
                  <a:pt x="91" y="29"/>
                </a:cubicBezTo>
                <a:cubicBezTo>
                  <a:pt x="92" y="28"/>
                  <a:pt x="91" y="26"/>
                  <a:pt x="90" y="25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7"/>
                  <a:pt x="66" y="4"/>
                  <a:pt x="63" y="2"/>
                </a:cubicBezTo>
                <a:cubicBezTo>
                  <a:pt x="59" y="0"/>
                  <a:pt x="54" y="1"/>
                  <a:pt x="52" y="5"/>
                </a:cubicBezTo>
                <a:cubicBezTo>
                  <a:pt x="50" y="9"/>
                  <a:pt x="51" y="14"/>
                  <a:pt x="54" y="16"/>
                </a:cubicBezTo>
                <a:cubicBezTo>
                  <a:pt x="57" y="18"/>
                  <a:pt x="61" y="18"/>
                  <a:pt x="63" y="16"/>
                </a:cubicBezTo>
                <a:cubicBezTo>
                  <a:pt x="84" y="29"/>
                  <a:pt x="84" y="29"/>
                  <a:pt x="84" y="29"/>
                </a:cubicBezTo>
                <a:cubicBezTo>
                  <a:pt x="71" y="48"/>
                  <a:pt x="71" y="48"/>
                  <a:pt x="71" y="48"/>
                </a:cubicBezTo>
                <a:cubicBezTo>
                  <a:pt x="60" y="66"/>
                  <a:pt x="60" y="66"/>
                  <a:pt x="60" y="66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0" y="129"/>
                  <a:pt x="22" y="139"/>
                  <a:pt x="30" y="144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15" y="148"/>
                  <a:pt x="7" y="150"/>
                  <a:pt x="3" y="156"/>
                </a:cubicBezTo>
                <a:cubicBezTo>
                  <a:pt x="0" y="162"/>
                  <a:pt x="1" y="170"/>
                  <a:pt x="7" y="173"/>
                </a:cubicBezTo>
                <a:cubicBezTo>
                  <a:pt x="28" y="186"/>
                  <a:pt x="28" y="186"/>
                  <a:pt x="28" y="186"/>
                </a:cubicBezTo>
                <a:cubicBezTo>
                  <a:pt x="22" y="186"/>
                  <a:pt x="17" y="189"/>
                  <a:pt x="14" y="194"/>
                </a:cubicBezTo>
                <a:cubicBezTo>
                  <a:pt x="10" y="201"/>
                  <a:pt x="12" y="211"/>
                  <a:pt x="19" y="215"/>
                </a:cubicBezTo>
                <a:cubicBezTo>
                  <a:pt x="27" y="220"/>
                  <a:pt x="36" y="218"/>
                  <a:pt x="41" y="211"/>
                </a:cubicBezTo>
                <a:cubicBezTo>
                  <a:pt x="44" y="206"/>
                  <a:pt x="44" y="200"/>
                  <a:pt x="42" y="195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95" y="232"/>
                  <a:pt x="90" y="234"/>
                  <a:pt x="87" y="239"/>
                </a:cubicBezTo>
                <a:cubicBezTo>
                  <a:pt x="82" y="247"/>
                  <a:pt x="84" y="256"/>
                  <a:pt x="91" y="261"/>
                </a:cubicBezTo>
                <a:cubicBezTo>
                  <a:pt x="99" y="266"/>
                  <a:pt x="109" y="264"/>
                  <a:pt x="113" y="256"/>
                </a:cubicBezTo>
                <a:cubicBezTo>
                  <a:pt x="116" y="251"/>
                  <a:pt x="116" y="246"/>
                  <a:pt x="114" y="241"/>
                </a:cubicBezTo>
                <a:cubicBezTo>
                  <a:pt x="147" y="262"/>
                  <a:pt x="147" y="262"/>
                  <a:pt x="147" y="262"/>
                </a:cubicBezTo>
                <a:cubicBezTo>
                  <a:pt x="151" y="256"/>
                  <a:pt x="151" y="256"/>
                  <a:pt x="151" y="256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8" y="166"/>
                  <a:pt x="7" y="162"/>
                  <a:pt x="9" y="159"/>
                </a:cubicBezTo>
                <a:cubicBezTo>
                  <a:pt x="11" y="156"/>
                  <a:pt x="15" y="156"/>
                  <a:pt x="17" y="157"/>
                </a:cubicBezTo>
                <a:cubicBezTo>
                  <a:pt x="157" y="246"/>
                  <a:pt x="157" y="246"/>
                  <a:pt x="157" y="246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30" y="207"/>
                  <a:pt x="130" y="207"/>
                  <a:pt x="130" y="207"/>
                </a:cubicBezTo>
                <a:lnTo>
                  <a:pt x="156" y="223"/>
                </a:lnTo>
                <a:close/>
                <a:moveTo>
                  <a:pt x="23" y="210"/>
                </a:moveTo>
                <a:cubicBezTo>
                  <a:pt x="18" y="207"/>
                  <a:pt x="17" y="201"/>
                  <a:pt x="20" y="197"/>
                </a:cubicBezTo>
                <a:cubicBezTo>
                  <a:pt x="22" y="193"/>
                  <a:pt x="28" y="191"/>
                  <a:pt x="33" y="194"/>
                </a:cubicBezTo>
                <a:cubicBezTo>
                  <a:pt x="37" y="197"/>
                  <a:pt x="38" y="203"/>
                  <a:pt x="36" y="207"/>
                </a:cubicBezTo>
                <a:cubicBezTo>
                  <a:pt x="33" y="211"/>
                  <a:pt x="27" y="213"/>
                  <a:pt x="23" y="210"/>
                </a:cubicBezTo>
                <a:moveTo>
                  <a:pt x="95" y="256"/>
                </a:moveTo>
                <a:cubicBezTo>
                  <a:pt x="91" y="253"/>
                  <a:pt x="89" y="247"/>
                  <a:pt x="92" y="243"/>
                </a:cubicBezTo>
                <a:cubicBezTo>
                  <a:pt x="95" y="238"/>
                  <a:pt x="101" y="237"/>
                  <a:pt x="105" y="240"/>
                </a:cubicBezTo>
                <a:cubicBezTo>
                  <a:pt x="109" y="243"/>
                  <a:pt x="111" y="248"/>
                  <a:pt x="108" y="253"/>
                </a:cubicBezTo>
                <a:cubicBezTo>
                  <a:pt x="105" y="257"/>
                  <a:pt x="99" y="258"/>
                  <a:pt x="95" y="256"/>
                </a:cubicBezTo>
                <a:moveTo>
                  <a:pt x="159" y="218"/>
                </a:moveTo>
                <a:cubicBezTo>
                  <a:pt x="133" y="201"/>
                  <a:pt x="133" y="201"/>
                  <a:pt x="133" y="2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73" y="215"/>
                  <a:pt x="173" y="215"/>
                  <a:pt x="173" y="215"/>
                </a:cubicBezTo>
                <a:cubicBezTo>
                  <a:pt x="170" y="220"/>
                  <a:pt x="164" y="221"/>
                  <a:pt x="159" y="218"/>
                </a:cubicBezTo>
                <a:moveTo>
                  <a:pt x="59" y="80"/>
                </a:moveTo>
                <a:cubicBezTo>
                  <a:pt x="89" y="99"/>
                  <a:pt x="89" y="99"/>
                  <a:pt x="89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43" y="105"/>
                  <a:pt x="43" y="105"/>
                  <a:pt x="43" y="105"/>
                </a:cubicBezTo>
                <a:lnTo>
                  <a:pt x="59" y="80"/>
                </a:lnTo>
                <a:close/>
                <a:moveTo>
                  <a:pt x="94" y="103"/>
                </a:moveTo>
                <a:cubicBezTo>
                  <a:pt x="127" y="123"/>
                  <a:pt x="127" y="123"/>
                  <a:pt x="127" y="123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79" y="127"/>
                  <a:pt x="79" y="127"/>
                  <a:pt x="79" y="127"/>
                </a:cubicBezTo>
                <a:lnTo>
                  <a:pt x="94" y="103"/>
                </a:lnTo>
                <a:close/>
                <a:moveTo>
                  <a:pt x="146" y="169"/>
                </a:moveTo>
                <a:cubicBezTo>
                  <a:pt x="117" y="151"/>
                  <a:pt x="117" y="151"/>
                  <a:pt x="117" y="151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61" y="145"/>
                  <a:pt x="161" y="145"/>
                  <a:pt x="161" y="145"/>
                </a:cubicBezTo>
                <a:lnTo>
                  <a:pt x="146" y="169"/>
                </a:lnTo>
                <a:close/>
                <a:moveTo>
                  <a:pt x="167" y="148"/>
                </a:moveTo>
                <a:cubicBezTo>
                  <a:pt x="201" y="170"/>
                  <a:pt x="201" y="170"/>
                  <a:pt x="201" y="170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151" y="173"/>
                  <a:pt x="151" y="173"/>
                  <a:pt x="151" y="173"/>
                </a:cubicBezTo>
                <a:lnTo>
                  <a:pt x="167" y="148"/>
                </a:lnTo>
                <a:close/>
                <a:moveTo>
                  <a:pt x="136" y="121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5" y="139"/>
                  <a:pt x="165" y="139"/>
                  <a:pt x="165" y="139"/>
                </a:cubicBezTo>
                <a:lnTo>
                  <a:pt x="136" y="121"/>
                </a:lnTo>
                <a:close/>
                <a:moveTo>
                  <a:pt x="131" y="118"/>
                </a:moveTo>
                <a:cubicBezTo>
                  <a:pt x="98" y="97"/>
                  <a:pt x="98" y="97"/>
                  <a:pt x="98" y="9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2" y="101"/>
                  <a:pt x="142" y="101"/>
                  <a:pt x="142" y="101"/>
                </a:cubicBezTo>
                <a:lnTo>
                  <a:pt x="131" y="118"/>
                </a:lnTo>
                <a:close/>
                <a:moveTo>
                  <a:pt x="108" y="153"/>
                </a:moveTo>
                <a:cubicBezTo>
                  <a:pt x="94" y="177"/>
                  <a:pt x="94" y="177"/>
                  <a:pt x="94" y="177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75" y="133"/>
                  <a:pt x="75" y="133"/>
                  <a:pt x="75" y="133"/>
                </a:cubicBezTo>
                <a:lnTo>
                  <a:pt x="108" y="153"/>
                </a:lnTo>
                <a:close/>
                <a:moveTo>
                  <a:pt x="114" y="157"/>
                </a:moveTo>
                <a:cubicBezTo>
                  <a:pt x="142" y="175"/>
                  <a:pt x="142" y="175"/>
                  <a:pt x="142" y="175"/>
                </a:cubicBezTo>
                <a:cubicBezTo>
                  <a:pt x="128" y="198"/>
                  <a:pt x="128" y="198"/>
                  <a:pt x="128" y="198"/>
                </a:cubicBezTo>
                <a:cubicBezTo>
                  <a:pt x="99" y="180"/>
                  <a:pt x="99" y="180"/>
                  <a:pt x="99" y="180"/>
                </a:cubicBezTo>
                <a:lnTo>
                  <a:pt x="114" y="157"/>
                </a:lnTo>
                <a:close/>
                <a:moveTo>
                  <a:pt x="205" y="165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216" y="147"/>
                  <a:pt x="216" y="147"/>
                  <a:pt x="216" y="147"/>
                </a:cubicBezTo>
                <a:lnTo>
                  <a:pt x="205" y="165"/>
                </a:lnTo>
                <a:close/>
                <a:moveTo>
                  <a:pt x="73" y="57"/>
                </a:moveTo>
                <a:cubicBezTo>
                  <a:pt x="103" y="76"/>
                  <a:pt x="103" y="76"/>
                  <a:pt x="103" y="76"/>
                </a:cubicBezTo>
                <a:cubicBezTo>
                  <a:pt x="92" y="94"/>
                  <a:pt x="92" y="94"/>
                  <a:pt x="92" y="94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69"/>
                  <a:pt x="66" y="69"/>
                  <a:pt x="66" y="69"/>
                </a:cubicBezTo>
                <a:lnTo>
                  <a:pt x="73" y="57"/>
                </a:lnTo>
                <a:close/>
                <a:moveTo>
                  <a:pt x="33" y="139"/>
                </a:moveTo>
                <a:cubicBezTo>
                  <a:pt x="29" y="136"/>
                  <a:pt x="28" y="130"/>
                  <a:pt x="30" y="125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55" y="152"/>
                  <a:pt x="55" y="152"/>
                  <a:pt x="55" y="152"/>
                </a:cubicBezTo>
                <a:lnTo>
                  <a:pt x="33" y="139"/>
                </a:lnTo>
                <a:close/>
                <a:moveTo>
                  <a:pt x="118" y="213"/>
                </a:moveTo>
                <a:cubicBezTo>
                  <a:pt x="51" y="171"/>
                  <a:pt x="51" y="171"/>
                  <a:pt x="51" y="17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124" y="203"/>
                  <a:pt x="124" y="203"/>
                  <a:pt x="124" y="203"/>
                </a:cubicBezTo>
                <a:lnTo>
                  <a:pt x="118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Freeform: Shape 4">
            <a:extLst>
              <a:ext uri="{FF2B5EF4-FFF2-40B4-BE49-F238E27FC236}">
                <a16:creationId xmlns:a16="http://schemas.microsoft.com/office/drawing/2014/main" xmlns="" id="{D3647575-FA8F-410D-93A0-4156B00FA1FD}"/>
              </a:ext>
            </a:extLst>
          </p:cNvPr>
          <p:cNvSpPr>
            <a:spLocks/>
          </p:cNvSpPr>
          <p:nvPr/>
        </p:nvSpPr>
        <p:spPr bwMode="auto">
          <a:xfrm>
            <a:off x="8745067" y="1881088"/>
            <a:ext cx="398463" cy="366713"/>
          </a:xfrm>
          <a:custGeom>
            <a:avLst/>
            <a:gdLst>
              <a:gd name="T0" fmla="*/ 242 w 248"/>
              <a:gd name="T1" fmla="*/ 0 h 228"/>
              <a:gd name="T2" fmla="*/ 35 w 248"/>
              <a:gd name="T3" fmla="*/ 0 h 228"/>
              <a:gd name="T4" fmla="*/ 29 w 248"/>
              <a:gd name="T5" fmla="*/ 6 h 228"/>
              <a:gd name="T6" fmla="*/ 29 w 248"/>
              <a:gd name="T7" fmla="*/ 29 h 228"/>
              <a:gd name="T8" fmla="*/ 6 w 248"/>
              <a:gd name="T9" fmla="*/ 29 h 228"/>
              <a:gd name="T10" fmla="*/ 0 w 248"/>
              <a:gd name="T11" fmla="*/ 35 h 228"/>
              <a:gd name="T12" fmla="*/ 0 w 248"/>
              <a:gd name="T13" fmla="*/ 166 h 228"/>
              <a:gd name="T14" fmla="*/ 6 w 248"/>
              <a:gd name="T15" fmla="*/ 172 h 228"/>
              <a:gd name="T16" fmla="*/ 135 w 248"/>
              <a:gd name="T17" fmla="*/ 172 h 228"/>
              <a:gd name="T18" fmla="*/ 135 w 248"/>
              <a:gd name="T19" fmla="*/ 228 h 228"/>
              <a:gd name="T20" fmla="*/ 164 w 248"/>
              <a:gd name="T21" fmla="*/ 200 h 228"/>
              <a:gd name="T22" fmla="*/ 164 w 248"/>
              <a:gd name="T23" fmla="*/ 200 h 228"/>
              <a:gd name="T24" fmla="*/ 192 w 248"/>
              <a:gd name="T25" fmla="*/ 172 h 228"/>
              <a:gd name="T26" fmla="*/ 213 w 248"/>
              <a:gd name="T27" fmla="*/ 172 h 228"/>
              <a:gd name="T28" fmla="*/ 219 w 248"/>
              <a:gd name="T29" fmla="*/ 166 h 228"/>
              <a:gd name="T30" fmla="*/ 219 w 248"/>
              <a:gd name="T31" fmla="*/ 144 h 228"/>
              <a:gd name="T32" fmla="*/ 221 w 248"/>
              <a:gd name="T33" fmla="*/ 143 h 228"/>
              <a:gd name="T34" fmla="*/ 242 w 248"/>
              <a:gd name="T35" fmla="*/ 143 h 228"/>
              <a:gd name="T36" fmla="*/ 248 w 248"/>
              <a:gd name="T37" fmla="*/ 137 h 228"/>
              <a:gd name="T38" fmla="*/ 248 w 248"/>
              <a:gd name="T39" fmla="*/ 6 h 228"/>
              <a:gd name="T40" fmla="*/ 242 w 248"/>
              <a:gd name="T41" fmla="*/ 0 h 228"/>
              <a:gd name="T42" fmla="*/ 235 w 248"/>
              <a:gd name="T43" fmla="*/ 130 h 228"/>
              <a:gd name="T44" fmla="*/ 221 w 248"/>
              <a:gd name="T45" fmla="*/ 130 h 228"/>
              <a:gd name="T46" fmla="*/ 219 w 248"/>
              <a:gd name="T47" fmla="*/ 130 h 228"/>
              <a:gd name="T48" fmla="*/ 219 w 248"/>
              <a:gd name="T49" fmla="*/ 35 h 228"/>
              <a:gd name="T50" fmla="*/ 213 w 248"/>
              <a:gd name="T51" fmla="*/ 29 h 228"/>
              <a:gd name="T52" fmla="*/ 42 w 248"/>
              <a:gd name="T53" fmla="*/ 29 h 228"/>
              <a:gd name="T54" fmla="*/ 42 w 248"/>
              <a:gd name="T55" fmla="*/ 13 h 228"/>
              <a:gd name="T56" fmla="*/ 235 w 248"/>
              <a:gd name="T57" fmla="*/ 13 h 228"/>
              <a:gd name="T58" fmla="*/ 235 w 248"/>
              <a:gd name="T59" fmla="*/ 130 h 228"/>
              <a:gd name="T60" fmla="*/ 192 w 248"/>
              <a:gd name="T61" fmla="*/ 159 h 228"/>
              <a:gd name="T62" fmla="*/ 186 w 248"/>
              <a:gd name="T63" fmla="*/ 159 h 228"/>
              <a:gd name="T64" fmla="*/ 183 w 248"/>
              <a:gd name="T65" fmla="*/ 163 h 228"/>
              <a:gd name="T66" fmla="*/ 148 w 248"/>
              <a:gd name="T67" fmla="*/ 197 h 228"/>
              <a:gd name="T68" fmla="*/ 148 w 248"/>
              <a:gd name="T69" fmla="*/ 172 h 228"/>
              <a:gd name="T70" fmla="*/ 148 w 248"/>
              <a:gd name="T71" fmla="*/ 159 h 228"/>
              <a:gd name="T72" fmla="*/ 135 w 248"/>
              <a:gd name="T73" fmla="*/ 159 h 228"/>
              <a:gd name="T74" fmla="*/ 13 w 248"/>
              <a:gd name="T75" fmla="*/ 159 h 228"/>
              <a:gd name="T76" fmla="*/ 13 w 248"/>
              <a:gd name="T77" fmla="*/ 41 h 228"/>
              <a:gd name="T78" fmla="*/ 207 w 248"/>
              <a:gd name="T79" fmla="*/ 41 h 228"/>
              <a:gd name="T80" fmla="*/ 207 w 248"/>
              <a:gd name="T81" fmla="*/ 159 h 228"/>
              <a:gd name="T82" fmla="*/ 192 w 248"/>
              <a:gd name="T83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8" h="228">
                <a:moveTo>
                  <a:pt x="242" y="0"/>
                </a:move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6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6" y="172"/>
                  <a:pt x="219" y="169"/>
                  <a:pt x="219" y="166"/>
                </a:cubicBezTo>
                <a:cubicBezTo>
                  <a:pt x="219" y="144"/>
                  <a:pt x="219" y="144"/>
                  <a:pt x="219" y="14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5" y="143"/>
                  <a:pt x="248" y="140"/>
                  <a:pt x="248" y="137"/>
                </a:cubicBezTo>
                <a:cubicBezTo>
                  <a:pt x="248" y="6"/>
                  <a:pt x="248" y="6"/>
                  <a:pt x="248" y="6"/>
                </a:cubicBezTo>
                <a:cubicBezTo>
                  <a:pt x="248" y="3"/>
                  <a:pt x="245" y="0"/>
                  <a:pt x="242" y="0"/>
                </a:cubicBezTo>
                <a:moveTo>
                  <a:pt x="235" y="130"/>
                </a:moveTo>
                <a:cubicBezTo>
                  <a:pt x="221" y="130"/>
                  <a:pt x="221" y="130"/>
                  <a:pt x="221" y="130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19" y="35"/>
                  <a:pt x="219" y="35"/>
                  <a:pt x="219" y="35"/>
                </a:cubicBezTo>
                <a:cubicBezTo>
                  <a:pt x="219" y="32"/>
                  <a:pt x="216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5" y="13"/>
                  <a:pt x="235" y="13"/>
                  <a:pt x="235" y="13"/>
                </a:cubicBezTo>
                <a:lnTo>
                  <a:pt x="235" y="130"/>
                </a:lnTo>
                <a:close/>
                <a:moveTo>
                  <a:pt x="192" y="159"/>
                </a:moveTo>
                <a:cubicBezTo>
                  <a:pt x="186" y="159"/>
                  <a:pt x="186" y="159"/>
                  <a:pt x="186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1"/>
                  <a:pt x="13" y="41"/>
                  <a:pt x="13" y="41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Oval 5">
            <a:extLst>
              <a:ext uri="{FF2B5EF4-FFF2-40B4-BE49-F238E27FC236}">
                <a16:creationId xmlns:a16="http://schemas.microsoft.com/office/drawing/2014/main" xmlns="" id="{F130AD60-0FF7-4252-A461-1EA1F757D63E}"/>
              </a:ext>
            </a:extLst>
          </p:cNvPr>
          <p:cNvSpPr>
            <a:spLocks/>
          </p:cNvSpPr>
          <p:nvPr/>
        </p:nvSpPr>
        <p:spPr bwMode="auto">
          <a:xfrm>
            <a:off x="8806980" y="2022375"/>
            <a:ext cx="34925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Oval 6">
            <a:extLst>
              <a:ext uri="{FF2B5EF4-FFF2-40B4-BE49-F238E27FC236}">
                <a16:creationId xmlns:a16="http://schemas.microsoft.com/office/drawing/2014/main" xmlns="" id="{C5DD39D4-412B-451E-8DD5-91A5063B75F8}"/>
              </a:ext>
            </a:extLst>
          </p:cNvPr>
          <p:cNvSpPr>
            <a:spLocks/>
          </p:cNvSpPr>
          <p:nvPr/>
        </p:nvSpPr>
        <p:spPr bwMode="auto">
          <a:xfrm>
            <a:off x="8899055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Oval 7">
            <a:extLst>
              <a:ext uri="{FF2B5EF4-FFF2-40B4-BE49-F238E27FC236}">
                <a16:creationId xmlns:a16="http://schemas.microsoft.com/office/drawing/2014/main" xmlns="" id="{61A26569-EA1F-442C-B420-692846B6F61A}"/>
              </a:ext>
            </a:extLst>
          </p:cNvPr>
          <p:cNvSpPr>
            <a:spLocks/>
          </p:cNvSpPr>
          <p:nvPr/>
        </p:nvSpPr>
        <p:spPr bwMode="auto">
          <a:xfrm>
            <a:off x="8989542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8">
            <a:extLst>
              <a:ext uri="{FF2B5EF4-FFF2-40B4-BE49-F238E27FC236}">
                <a16:creationId xmlns:a16="http://schemas.microsoft.com/office/drawing/2014/main" xmlns="" id="{3B872375-FBF4-4F3A-A914-CC0667C5534E}"/>
              </a:ext>
            </a:extLst>
          </p:cNvPr>
          <p:cNvSpPr>
            <a:spLocks/>
          </p:cNvSpPr>
          <p:nvPr/>
        </p:nvSpPr>
        <p:spPr bwMode="auto">
          <a:xfrm>
            <a:off x="9916642" y="2290663"/>
            <a:ext cx="401638" cy="368300"/>
          </a:xfrm>
          <a:custGeom>
            <a:avLst/>
            <a:gdLst>
              <a:gd name="T0" fmla="*/ 242 w 249"/>
              <a:gd name="T1" fmla="*/ 0 h 229"/>
              <a:gd name="T2" fmla="*/ 36 w 249"/>
              <a:gd name="T3" fmla="*/ 0 h 229"/>
              <a:gd name="T4" fmla="*/ 29 w 249"/>
              <a:gd name="T5" fmla="*/ 6 h 229"/>
              <a:gd name="T6" fmla="*/ 29 w 249"/>
              <a:gd name="T7" fmla="*/ 29 h 229"/>
              <a:gd name="T8" fmla="*/ 7 w 249"/>
              <a:gd name="T9" fmla="*/ 29 h 229"/>
              <a:gd name="T10" fmla="*/ 0 w 249"/>
              <a:gd name="T11" fmla="*/ 35 h 229"/>
              <a:gd name="T12" fmla="*/ 0 w 249"/>
              <a:gd name="T13" fmla="*/ 166 h 229"/>
              <a:gd name="T14" fmla="*/ 7 w 249"/>
              <a:gd name="T15" fmla="*/ 172 h 229"/>
              <a:gd name="T16" fmla="*/ 136 w 249"/>
              <a:gd name="T17" fmla="*/ 172 h 229"/>
              <a:gd name="T18" fmla="*/ 136 w 249"/>
              <a:gd name="T19" fmla="*/ 229 h 229"/>
              <a:gd name="T20" fmla="*/ 165 w 249"/>
              <a:gd name="T21" fmla="*/ 200 h 229"/>
              <a:gd name="T22" fmla="*/ 165 w 249"/>
              <a:gd name="T23" fmla="*/ 200 h 229"/>
              <a:gd name="T24" fmla="*/ 192 w 249"/>
              <a:gd name="T25" fmla="*/ 172 h 229"/>
              <a:gd name="T26" fmla="*/ 213 w 249"/>
              <a:gd name="T27" fmla="*/ 172 h 229"/>
              <a:gd name="T28" fmla="*/ 220 w 249"/>
              <a:gd name="T29" fmla="*/ 166 h 229"/>
              <a:gd name="T30" fmla="*/ 220 w 249"/>
              <a:gd name="T31" fmla="*/ 145 h 229"/>
              <a:gd name="T32" fmla="*/ 221 w 249"/>
              <a:gd name="T33" fmla="*/ 143 h 229"/>
              <a:gd name="T34" fmla="*/ 242 w 249"/>
              <a:gd name="T35" fmla="*/ 143 h 229"/>
              <a:gd name="T36" fmla="*/ 249 w 249"/>
              <a:gd name="T37" fmla="*/ 137 h 229"/>
              <a:gd name="T38" fmla="*/ 249 w 249"/>
              <a:gd name="T39" fmla="*/ 6 h 229"/>
              <a:gd name="T40" fmla="*/ 242 w 249"/>
              <a:gd name="T41" fmla="*/ 0 h 229"/>
              <a:gd name="T42" fmla="*/ 236 w 249"/>
              <a:gd name="T43" fmla="*/ 131 h 229"/>
              <a:gd name="T44" fmla="*/ 221 w 249"/>
              <a:gd name="T45" fmla="*/ 131 h 229"/>
              <a:gd name="T46" fmla="*/ 220 w 249"/>
              <a:gd name="T47" fmla="*/ 131 h 229"/>
              <a:gd name="T48" fmla="*/ 220 w 249"/>
              <a:gd name="T49" fmla="*/ 35 h 229"/>
              <a:gd name="T50" fmla="*/ 213 w 249"/>
              <a:gd name="T51" fmla="*/ 29 h 229"/>
              <a:gd name="T52" fmla="*/ 42 w 249"/>
              <a:gd name="T53" fmla="*/ 29 h 229"/>
              <a:gd name="T54" fmla="*/ 42 w 249"/>
              <a:gd name="T55" fmla="*/ 13 h 229"/>
              <a:gd name="T56" fmla="*/ 236 w 249"/>
              <a:gd name="T57" fmla="*/ 13 h 229"/>
              <a:gd name="T58" fmla="*/ 236 w 249"/>
              <a:gd name="T59" fmla="*/ 131 h 229"/>
              <a:gd name="T60" fmla="*/ 192 w 249"/>
              <a:gd name="T61" fmla="*/ 159 h 229"/>
              <a:gd name="T62" fmla="*/ 187 w 249"/>
              <a:gd name="T63" fmla="*/ 159 h 229"/>
              <a:gd name="T64" fmla="*/ 183 w 249"/>
              <a:gd name="T65" fmla="*/ 163 h 229"/>
              <a:gd name="T66" fmla="*/ 149 w 249"/>
              <a:gd name="T67" fmla="*/ 198 h 229"/>
              <a:gd name="T68" fmla="*/ 149 w 249"/>
              <a:gd name="T69" fmla="*/ 172 h 229"/>
              <a:gd name="T70" fmla="*/ 149 w 249"/>
              <a:gd name="T71" fmla="*/ 159 h 229"/>
              <a:gd name="T72" fmla="*/ 136 w 249"/>
              <a:gd name="T73" fmla="*/ 159 h 229"/>
              <a:gd name="T74" fmla="*/ 13 w 249"/>
              <a:gd name="T75" fmla="*/ 159 h 229"/>
              <a:gd name="T76" fmla="*/ 13 w 249"/>
              <a:gd name="T77" fmla="*/ 42 h 229"/>
              <a:gd name="T78" fmla="*/ 207 w 249"/>
              <a:gd name="T79" fmla="*/ 42 h 229"/>
              <a:gd name="T80" fmla="*/ 207 w 249"/>
              <a:gd name="T81" fmla="*/ 159 h 229"/>
              <a:gd name="T82" fmla="*/ 192 w 249"/>
              <a:gd name="T83" fmla="*/ 15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29">
                <a:moveTo>
                  <a:pt x="242" y="0"/>
                </a:move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7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7" y="172"/>
                  <a:pt x="220" y="169"/>
                  <a:pt x="220" y="166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6" y="143"/>
                  <a:pt x="249" y="141"/>
                  <a:pt x="249" y="137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3"/>
                  <a:pt x="246" y="0"/>
                  <a:pt x="242" y="0"/>
                </a:cubicBezTo>
                <a:moveTo>
                  <a:pt x="236" y="131"/>
                </a:moveTo>
                <a:cubicBezTo>
                  <a:pt x="221" y="131"/>
                  <a:pt x="221" y="131"/>
                  <a:pt x="221" y="131"/>
                </a:cubicBezTo>
                <a:cubicBezTo>
                  <a:pt x="220" y="131"/>
                  <a:pt x="220" y="131"/>
                  <a:pt x="220" y="131"/>
                </a:cubicBezTo>
                <a:cubicBezTo>
                  <a:pt x="220" y="35"/>
                  <a:pt x="220" y="35"/>
                  <a:pt x="220" y="35"/>
                </a:cubicBezTo>
                <a:cubicBezTo>
                  <a:pt x="220" y="32"/>
                  <a:pt x="217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6" y="13"/>
                  <a:pt x="236" y="13"/>
                  <a:pt x="236" y="13"/>
                </a:cubicBezTo>
                <a:lnTo>
                  <a:pt x="236" y="131"/>
                </a:lnTo>
                <a:close/>
                <a:moveTo>
                  <a:pt x="192" y="159"/>
                </a:moveTo>
                <a:cubicBezTo>
                  <a:pt x="187" y="159"/>
                  <a:pt x="187" y="159"/>
                  <a:pt x="187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2"/>
                  <a:pt x="13" y="42"/>
                  <a:pt x="13" y="42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Oval 9">
            <a:extLst>
              <a:ext uri="{FF2B5EF4-FFF2-40B4-BE49-F238E27FC236}">
                <a16:creationId xmlns:a16="http://schemas.microsoft.com/office/drawing/2014/main" xmlns="" id="{C2DA6540-8164-4699-9AE4-15821D982C6F}"/>
              </a:ext>
            </a:extLst>
          </p:cNvPr>
          <p:cNvSpPr>
            <a:spLocks/>
          </p:cNvSpPr>
          <p:nvPr/>
        </p:nvSpPr>
        <p:spPr bwMode="auto">
          <a:xfrm>
            <a:off x="9981730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Oval 10">
            <a:extLst>
              <a:ext uri="{FF2B5EF4-FFF2-40B4-BE49-F238E27FC236}">
                <a16:creationId xmlns:a16="http://schemas.microsoft.com/office/drawing/2014/main" xmlns="" id="{2C881DB1-C756-4110-A691-5A4F86CDC634}"/>
              </a:ext>
            </a:extLst>
          </p:cNvPr>
          <p:cNvSpPr>
            <a:spLocks/>
          </p:cNvSpPr>
          <p:nvPr/>
        </p:nvSpPr>
        <p:spPr bwMode="auto">
          <a:xfrm>
            <a:off x="10072217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Oval 11">
            <a:extLst>
              <a:ext uri="{FF2B5EF4-FFF2-40B4-BE49-F238E27FC236}">
                <a16:creationId xmlns:a16="http://schemas.microsoft.com/office/drawing/2014/main" xmlns="" id="{9FBB8339-032E-4104-8216-109F7C8C1DFA}"/>
              </a:ext>
            </a:extLst>
          </p:cNvPr>
          <p:cNvSpPr>
            <a:spLocks/>
          </p:cNvSpPr>
          <p:nvPr/>
        </p:nvSpPr>
        <p:spPr bwMode="auto">
          <a:xfrm>
            <a:off x="10161117" y="2431950"/>
            <a:ext cx="36513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Freeform: Shape 12">
            <a:extLst>
              <a:ext uri="{FF2B5EF4-FFF2-40B4-BE49-F238E27FC236}">
                <a16:creationId xmlns:a16="http://schemas.microsoft.com/office/drawing/2014/main" xmlns="" id="{EE545D4D-6072-4077-819C-967E919CD98A}"/>
              </a:ext>
            </a:extLst>
          </p:cNvPr>
          <p:cNvSpPr>
            <a:spLocks/>
          </p:cNvSpPr>
          <p:nvPr/>
        </p:nvSpPr>
        <p:spPr bwMode="auto">
          <a:xfrm>
            <a:off x="9556280" y="2146200"/>
            <a:ext cx="271463" cy="296863"/>
          </a:xfrm>
          <a:custGeom>
            <a:avLst/>
            <a:gdLst>
              <a:gd name="T0" fmla="*/ 149 w 171"/>
              <a:gd name="T1" fmla="*/ 67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6 h 187"/>
              <a:gd name="T12" fmla="*/ 61 w 171"/>
              <a:gd name="T13" fmla="*/ 146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7 h 187"/>
              <a:gd name="T20" fmla="*/ 149 w 171"/>
              <a:gd name="T21" fmla="*/ 67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9 h 187"/>
              <a:gd name="T28" fmla="*/ 110 w 171"/>
              <a:gd name="T29" fmla="*/ 89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5 h 187"/>
              <a:gd name="T48" fmla="*/ 67 w 171"/>
              <a:gd name="T49" fmla="*/ 155 h 187"/>
              <a:gd name="T50" fmla="*/ 67 w 171"/>
              <a:gd name="T51" fmla="*/ 146 h 187"/>
              <a:gd name="T52" fmla="*/ 110 w 171"/>
              <a:gd name="T53" fmla="*/ 146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4 h 187"/>
              <a:gd name="T60" fmla="*/ 163 w 171"/>
              <a:gd name="T61" fmla="*/ 74 h 187"/>
              <a:gd name="T62" fmla="*/ 163 w 171"/>
              <a:gd name="T63" fmla="*/ 15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7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6"/>
                </a:lnTo>
                <a:lnTo>
                  <a:pt x="61" y="146"/>
                </a:lnTo>
                <a:lnTo>
                  <a:pt x="61" y="187"/>
                </a:lnTo>
                <a:lnTo>
                  <a:pt x="171" y="187"/>
                </a:lnTo>
                <a:lnTo>
                  <a:pt x="171" y="67"/>
                </a:lnTo>
                <a:lnTo>
                  <a:pt x="149" y="67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9"/>
                </a:lnTo>
                <a:lnTo>
                  <a:pt x="110" y="89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5"/>
                </a:moveTo>
                <a:lnTo>
                  <a:pt x="67" y="155"/>
                </a:lnTo>
                <a:lnTo>
                  <a:pt x="67" y="146"/>
                </a:lnTo>
                <a:lnTo>
                  <a:pt x="110" y="146"/>
                </a:lnTo>
                <a:lnTo>
                  <a:pt x="110" y="119"/>
                </a:lnTo>
                <a:lnTo>
                  <a:pt x="149" y="119"/>
                </a:lnTo>
                <a:lnTo>
                  <a:pt x="149" y="74"/>
                </a:lnTo>
                <a:lnTo>
                  <a:pt x="163" y="74"/>
                </a:lnTo>
                <a:lnTo>
                  <a:pt x="163" y="1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Freeform: Shape 13">
            <a:extLst>
              <a:ext uri="{FF2B5EF4-FFF2-40B4-BE49-F238E27FC236}">
                <a16:creationId xmlns:a16="http://schemas.microsoft.com/office/drawing/2014/main" xmlns="" id="{95FAC2C0-70FB-4F98-AE89-3E47988FA262}"/>
              </a:ext>
            </a:extLst>
          </p:cNvPr>
          <p:cNvSpPr>
            <a:spLocks/>
          </p:cNvSpPr>
          <p:nvPr/>
        </p:nvSpPr>
        <p:spPr bwMode="auto">
          <a:xfrm>
            <a:off x="10296055" y="3662263"/>
            <a:ext cx="271463" cy="296863"/>
          </a:xfrm>
          <a:custGeom>
            <a:avLst/>
            <a:gdLst>
              <a:gd name="T0" fmla="*/ 149 w 171"/>
              <a:gd name="T1" fmla="*/ 68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7 h 187"/>
              <a:gd name="T12" fmla="*/ 61 w 171"/>
              <a:gd name="T13" fmla="*/ 147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8 h 187"/>
              <a:gd name="T20" fmla="*/ 149 w 171"/>
              <a:gd name="T21" fmla="*/ 68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8 h 187"/>
              <a:gd name="T28" fmla="*/ 110 w 171"/>
              <a:gd name="T29" fmla="*/ 88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6 h 187"/>
              <a:gd name="T48" fmla="*/ 67 w 171"/>
              <a:gd name="T49" fmla="*/ 156 h 187"/>
              <a:gd name="T50" fmla="*/ 67 w 171"/>
              <a:gd name="T51" fmla="*/ 147 h 187"/>
              <a:gd name="T52" fmla="*/ 110 w 171"/>
              <a:gd name="T53" fmla="*/ 147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5 h 187"/>
              <a:gd name="T60" fmla="*/ 163 w 171"/>
              <a:gd name="T61" fmla="*/ 75 h 187"/>
              <a:gd name="T62" fmla="*/ 163 w 171"/>
              <a:gd name="T63" fmla="*/ 15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8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7"/>
                </a:lnTo>
                <a:lnTo>
                  <a:pt x="61" y="147"/>
                </a:lnTo>
                <a:lnTo>
                  <a:pt x="61" y="187"/>
                </a:lnTo>
                <a:lnTo>
                  <a:pt x="171" y="187"/>
                </a:lnTo>
                <a:lnTo>
                  <a:pt x="171" y="68"/>
                </a:lnTo>
                <a:lnTo>
                  <a:pt x="149" y="68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8"/>
                </a:lnTo>
                <a:lnTo>
                  <a:pt x="110" y="88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6"/>
                </a:moveTo>
                <a:lnTo>
                  <a:pt x="67" y="156"/>
                </a:lnTo>
                <a:lnTo>
                  <a:pt x="67" y="147"/>
                </a:lnTo>
                <a:lnTo>
                  <a:pt x="110" y="147"/>
                </a:lnTo>
                <a:lnTo>
                  <a:pt x="110" y="119"/>
                </a:lnTo>
                <a:lnTo>
                  <a:pt x="149" y="119"/>
                </a:lnTo>
                <a:lnTo>
                  <a:pt x="149" y="75"/>
                </a:lnTo>
                <a:lnTo>
                  <a:pt x="163" y="75"/>
                </a:lnTo>
                <a:lnTo>
                  <a:pt x="163" y="1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Freeform: Shape 14">
            <a:extLst>
              <a:ext uri="{FF2B5EF4-FFF2-40B4-BE49-F238E27FC236}">
                <a16:creationId xmlns:a16="http://schemas.microsoft.com/office/drawing/2014/main" xmlns="" id="{9A0BB840-8E78-4068-87DE-DD2BC1878F8E}"/>
              </a:ext>
            </a:extLst>
          </p:cNvPr>
          <p:cNvSpPr>
            <a:spLocks/>
          </p:cNvSpPr>
          <p:nvPr/>
        </p:nvSpPr>
        <p:spPr bwMode="auto">
          <a:xfrm>
            <a:off x="8359305" y="1816000"/>
            <a:ext cx="317500" cy="315913"/>
          </a:xfrm>
          <a:custGeom>
            <a:avLst/>
            <a:gdLst>
              <a:gd name="T0" fmla="*/ 170 w 198"/>
              <a:gd name="T1" fmla="*/ 126 h 197"/>
              <a:gd name="T2" fmla="*/ 170 w 198"/>
              <a:gd name="T3" fmla="*/ 27 h 197"/>
              <a:gd name="T4" fmla="*/ 71 w 198"/>
              <a:gd name="T5" fmla="*/ 27 h 197"/>
              <a:gd name="T6" fmla="*/ 65 w 198"/>
              <a:gd name="T7" fmla="*/ 118 h 197"/>
              <a:gd name="T8" fmla="*/ 0 w 198"/>
              <a:gd name="T9" fmla="*/ 183 h 197"/>
              <a:gd name="T10" fmla="*/ 14 w 198"/>
              <a:gd name="T11" fmla="*/ 197 h 197"/>
              <a:gd name="T12" fmla="*/ 79 w 198"/>
              <a:gd name="T13" fmla="*/ 132 h 197"/>
              <a:gd name="T14" fmla="*/ 170 w 198"/>
              <a:gd name="T15" fmla="*/ 126 h 197"/>
              <a:gd name="T16" fmla="*/ 84 w 198"/>
              <a:gd name="T17" fmla="*/ 113 h 197"/>
              <a:gd name="T18" fmla="*/ 84 w 198"/>
              <a:gd name="T19" fmla="*/ 40 h 197"/>
              <a:gd name="T20" fmla="*/ 157 w 198"/>
              <a:gd name="T21" fmla="*/ 40 h 197"/>
              <a:gd name="T22" fmla="*/ 157 w 198"/>
              <a:gd name="T23" fmla="*/ 113 h 197"/>
              <a:gd name="T24" fmla="*/ 84 w 198"/>
              <a:gd name="T25" fmla="*/ 11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8" h="197">
                <a:moveTo>
                  <a:pt x="170" y="126"/>
                </a:moveTo>
                <a:cubicBezTo>
                  <a:pt x="198" y="99"/>
                  <a:pt x="198" y="54"/>
                  <a:pt x="170" y="27"/>
                </a:cubicBezTo>
                <a:cubicBezTo>
                  <a:pt x="143" y="0"/>
                  <a:pt x="99" y="0"/>
                  <a:pt x="71" y="27"/>
                </a:cubicBezTo>
                <a:cubicBezTo>
                  <a:pt x="46" y="52"/>
                  <a:pt x="44" y="91"/>
                  <a:pt x="65" y="118"/>
                </a:cubicBezTo>
                <a:cubicBezTo>
                  <a:pt x="0" y="183"/>
                  <a:pt x="0" y="183"/>
                  <a:pt x="0" y="183"/>
                </a:cubicBezTo>
                <a:cubicBezTo>
                  <a:pt x="14" y="197"/>
                  <a:pt x="14" y="197"/>
                  <a:pt x="14" y="197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106" y="153"/>
                  <a:pt x="145" y="151"/>
                  <a:pt x="170" y="126"/>
                </a:cubicBezTo>
                <a:moveTo>
                  <a:pt x="84" y="113"/>
                </a:moveTo>
                <a:cubicBezTo>
                  <a:pt x="64" y="93"/>
                  <a:pt x="64" y="60"/>
                  <a:pt x="84" y="40"/>
                </a:cubicBezTo>
                <a:cubicBezTo>
                  <a:pt x="104" y="20"/>
                  <a:pt x="137" y="20"/>
                  <a:pt x="157" y="40"/>
                </a:cubicBezTo>
                <a:cubicBezTo>
                  <a:pt x="177" y="60"/>
                  <a:pt x="177" y="93"/>
                  <a:pt x="157" y="113"/>
                </a:cubicBezTo>
                <a:cubicBezTo>
                  <a:pt x="137" y="133"/>
                  <a:pt x="104" y="133"/>
                  <a:pt x="84" y="11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Freeform: Shape 15">
            <a:extLst>
              <a:ext uri="{FF2B5EF4-FFF2-40B4-BE49-F238E27FC236}">
                <a16:creationId xmlns:a16="http://schemas.microsoft.com/office/drawing/2014/main" xmlns="" id="{A10E7C41-591C-4096-8C04-7B34C5675220}"/>
              </a:ext>
            </a:extLst>
          </p:cNvPr>
          <p:cNvSpPr>
            <a:spLocks/>
          </p:cNvSpPr>
          <p:nvPr/>
        </p:nvSpPr>
        <p:spPr bwMode="auto">
          <a:xfrm>
            <a:off x="9078442" y="2495450"/>
            <a:ext cx="219075" cy="219075"/>
          </a:xfrm>
          <a:custGeom>
            <a:avLst/>
            <a:gdLst>
              <a:gd name="T0" fmla="*/ 87 w 136"/>
              <a:gd name="T1" fmla="*/ 19 h 136"/>
              <a:gd name="T2" fmla="*/ 18 w 136"/>
              <a:gd name="T3" fmla="*/ 19 h 136"/>
              <a:gd name="T4" fmla="*/ 18 w 136"/>
              <a:gd name="T5" fmla="*/ 87 h 136"/>
              <a:gd name="T6" fmla="*/ 82 w 136"/>
              <a:gd name="T7" fmla="*/ 92 h 136"/>
              <a:gd name="T8" fmla="*/ 126 w 136"/>
              <a:gd name="T9" fmla="*/ 136 h 136"/>
              <a:gd name="T10" fmla="*/ 136 w 136"/>
              <a:gd name="T11" fmla="*/ 127 h 136"/>
              <a:gd name="T12" fmla="*/ 91 w 136"/>
              <a:gd name="T13" fmla="*/ 82 h 136"/>
              <a:gd name="T14" fmla="*/ 87 w 136"/>
              <a:gd name="T15" fmla="*/ 19 h 136"/>
              <a:gd name="T16" fmla="*/ 78 w 136"/>
              <a:gd name="T17" fmla="*/ 78 h 136"/>
              <a:gd name="T18" fmla="*/ 28 w 136"/>
              <a:gd name="T19" fmla="*/ 78 h 136"/>
              <a:gd name="T20" fmla="*/ 28 w 136"/>
              <a:gd name="T21" fmla="*/ 28 h 136"/>
              <a:gd name="T22" fmla="*/ 78 w 136"/>
              <a:gd name="T23" fmla="*/ 28 h 136"/>
              <a:gd name="T24" fmla="*/ 78 w 136"/>
              <a:gd name="T25" fmla="*/ 7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6">
                <a:moveTo>
                  <a:pt x="87" y="19"/>
                </a:moveTo>
                <a:cubicBezTo>
                  <a:pt x="68" y="0"/>
                  <a:pt x="37" y="0"/>
                  <a:pt x="18" y="19"/>
                </a:cubicBezTo>
                <a:cubicBezTo>
                  <a:pt x="0" y="38"/>
                  <a:pt x="0" y="68"/>
                  <a:pt x="18" y="87"/>
                </a:cubicBezTo>
                <a:cubicBezTo>
                  <a:pt x="36" y="104"/>
                  <a:pt x="63" y="106"/>
                  <a:pt x="82" y="92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91" y="82"/>
                  <a:pt x="91" y="82"/>
                  <a:pt x="91" y="82"/>
                </a:cubicBezTo>
                <a:cubicBezTo>
                  <a:pt x="106" y="63"/>
                  <a:pt x="104" y="36"/>
                  <a:pt x="87" y="19"/>
                </a:cubicBezTo>
                <a:moveTo>
                  <a:pt x="78" y="78"/>
                </a:moveTo>
                <a:cubicBezTo>
                  <a:pt x="64" y="92"/>
                  <a:pt x="41" y="92"/>
                  <a:pt x="28" y="78"/>
                </a:cubicBezTo>
                <a:cubicBezTo>
                  <a:pt x="14" y="64"/>
                  <a:pt x="14" y="42"/>
                  <a:pt x="28" y="28"/>
                </a:cubicBezTo>
                <a:cubicBezTo>
                  <a:pt x="41" y="14"/>
                  <a:pt x="64" y="14"/>
                  <a:pt x="78" y="28"/>
                </a:cubicBezTo>
                <a:cubicBezTo>
                  <a:pt x="92" y="42"/>
                  <a:pt x="92" y="64"/>
                  <a:pt x="78" y="7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Freeform: Shape 16">
            <a:extLst>
              <a:ext uri="{FF2B5EF4-FFF2-40B4-BE49-F238E27FC236}">
                <a16:creationId xmlns:a16="http://schemas.microsoft.com/office/drawing/2014/main" xmlns="" id="{A5F41439-1CA6-463A-B286-41BA40C9355F}"/>
              </a:ext>
            </a:extLst>
          </p:cNvPr>
          <p:cNvSpPr>
            <a:spLocks/>
          </p:cNvSpPr>
          <p:nvPr/>
        </p:nvSpPr>
        <p:spPr bwMode="auto">
          <a:xfrm>
            <a:off x="10173817" y="4348063"/>
            <a:ext cx="219075" cy="220663"/>
          </a:xfrm>
          <a:custGeom>
            <a:avLst/>
            <a:gdLst>
              <a:gd name="T0" fmla="*/ 117 w 136"/>
              <a:gd name="T1" fmla="*/ 88 h 137"/>
              <a:gd name="T2" fmla="*/ 117 w 136"/>
              <a:gd name="T3" fmla="*/ 19 h 137"/>
              <a:gd name="T4" fmla="*/ 49 w 136"/>
              <a:gd name="T5" fmla="*/ 19 h 137"/>
              <a:gd name="T6" fmla="*/ 44 w 136"/>
              <a:gd name="T7" fmla="*/ 82 h 137"/>
              <a:gd name="T8" fmla="*/ 0 w 136"/>
              <a:gd name="T9" fmla="*/ 127 h 137"/>
              <a:gd name="T10" fmla="*/ 9 w 136"/>
              <a:gd name="T11" fmla="*/ 137 h 137"/>
              <a:gd name="T12" fmla="*/ 54 w 136"/>
              <a:gd name="T13" fmla="*/ 92 h 137"/>
              <a:gd name="T14" fmla="*/ 117 w 136"/>
              <a:gd name="T15" fmla="*/ 88 h 137"/>
              <a:gd name="T16" fmla="*/ 58 w 136"/>
              <a:gd name="T17" fmla="*/ 79 h 137"/>
              <a:gd name="T18" fmla="*/ 58 w 136"/>
              <a:gd name="T19" fmla="*/ 28 h 137"/>
              <a:gd name="T20" fmla="*/ 108 w 136"/>
              <a:gd name="T21" fmla="*/ 28 h 137"/>
              <a:gd name="T22" fmla="*/ 108 w 136"/>
              <a:gd name="T23" fmla="*/ 79 h 137"/>
              <a:gd name="T24" fmla="*/ 58 w 136"/>
              <a:gd name="T25" fmla="*/ 7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7">
                <a:moveTo>
                  <a:pt x="117" y="88"/>
                </a:moveTo>
                <a:cubicBezTo>
                  <a:pt x="136" y="69"/>
                  <a:pt x="136" y="38"/>
                  <a:pt x="117" y="19"/>
                </a:cubicBezTo>
                <a:cubicBezTo>
                  <a:pt x="98" y="0"/>
                  <a:pt x="68" y="0"/>
                  <a:pt x="49" y="19"/>
                </a:cubicBezTo>
                <a:cubicBezTo>
                  <a:pt x="32" y="36"/>
                  <a:pt x="30" y="63"/>
                  <a:pt x="44" y="82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37"/>
                  <a:pt x="9" y="137"/>
                  <a:pt x="9" y="137"/>
                </a:cubicBezTo>
                <a:cubicBezTo>
                  <a:pt x="54" y="92"/>
                  <a:pt x="54" y="92"/>
                  <a:pt x="54" y="92"/>
                </a:cubicBezTo>
                <a:cubicBezTo>
                  <a:pt x="73" y="106"/>
                  <a:pt x="100" y="105"/>
                  <a:pt x="117" y="88"/>
                </a:cubicBezTo>
                <a:moveTo>
                  <a:pt x="58" y="79"/>
                </a:moveTo>
                <a:cubicBezTo>
                  <a:pt x="44" y="65"/>
                  <a:pt x="44" y="42"/>
                  <a:pt x="58" y="28"/>
                </a:cubicBezTo>
                <a:cubicBezTo>
                  <a:pt x="72" y="14"/>
                  <a:pt x="94" y="14"/>
                  <a:pt x="108" y="28"/>
                </a:cubicBezTo>
                <a:cubicBezTo>
                  <a:pt x="122" y="42"/>
                  <a:pt x="122" y="65"/>
                  <a:pt x="108" y="79"/>
                </a:cubicBezTo>
                <a:cubicBezTo>
                  <a:pt x="94" y="92"/>
                  <a:pt x="72" y="92"/>
                  <a:pt x="58" y="7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Oval 17">
            <a:extLst>
              <a:ext uri="{FF2B5EF4-FFF2-40B4-BE49-F238E27FC236}">
                <a16:creationId xmlns:a16="http://schemas.microsoft.com/office/drawing/2014/main" xmlns="" id="{E70CAC66-5FC6-4808-9FF0-D72CAC68437A}"/>
              </a:ext>
            </a:extLst>
          </p:cNvPr>
          <p:cNvSpPr>
            <a:spLocks/>
          </p:cNvSpPr>
          <p:nvPr/>
        </p:nvSpPr>
        <p:spPr bwMode="auto">
          <a:xfrm>
            <a:off x="8781580" y="1598513"/>
            <a:ext cx="120650" cy="1222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Freeform: Shape 18">
            <a:extLst>
              <a:ext uri="{FF2B5EF4-FFF2-40B4-BE49-F238E27FC236}">
                <a16:creationId xmlns:a16="http://schemas.microsoft.com/office/drawing/2014/main" xmlns="" id="{86BB1DAE-0DB9-427D-A15F-94D272CA2E09}"/>
              </a:ext>
            </a:extLst>
          </p:cNvPr>
          <p:cNvSpPr>
            <a:spLocks/>
          </p:cNvSpPr>
          <p:nvPr/>
        </p:nvSpPr>
        <p:spPr bwMode="auto">
          <a:xfrm>
            <a:off x="8830792" y="1742975"/>
            <a:ext cx="22225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19">
            <a:extLst>
              <a:ext uri="{FF2B5EF4-FFF2-40B4-BE49-F238E27FC236}">
                <a16:creationId xmlns:a16="http://schemas.microsoft.com/office/drawing/2014/main" xmlns="" id="{55249977-FBEB-49CA-895C-8829472CA2C6}"/>
              </a:ext>
            </a:extLst>
          </p:cNvPr>
          <p:cNvSpPr>
            <a:spLocks/>
          </p:cNvSpPr>
          <p:nvPr/>
        </p:nvSpPr>
        <p:spPr bwMode="auto">
          <a:xfrm>
            <a:off x="8895880" y="1714400"/>
            <a:ext cx="85725" cy="85725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8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Freeform: Shape 20">
            <a:extLst>
              <a:ext uri="{FF2B5EF4-FFF2-40B4-BE49-F238E27FC236}">
                <a16:creationId xmlns:a16="http://schemas.microsoft.com/office/drawing/2014/main" xmlns="" id="{15C7DE6A-B26D-4056-850B-2C08D9281D5B}"/>
              </a:ext>
            </a:extLst>
          </p:cNvPr>
          <p:cNvSpPr>
            <a:spLocks/>
          </p:cNvSpPr>
          <p:nvPr/>
        </p:nvSpPr>
        <p:spPr bwMode="auto">
          <a:xfrm>
            <a:off x="8924455" y="1649313"/>
            <a:ext cx="107950" cy="20638"/>
          </a:xfrm>
          <a:custGeom>
            <a:avLst/>
            <a:gdLst>
              <a:gd name="T0" fmla="*/ 62 w 67"/>
              <a:gd name="T1" fmla="*/ 0 h 12"/>
              <a:gd name="T2" fmla="*/ 67 w 67"/>
              <a:gd name="T3" fmla="*/ 5 h 12"/>
              <a:gd name="T4" fmla="*/ 67 w 67"/>
              <a:gd name="T5" fmla="*/ 7 h 12"/>
              <a:gd name="T6" fmla="*/ 62 w 67"/>
              <a:gd name="T7" fmla="*/ 12 h 12"/>
              <a:gd name="T8" fmla="*/ 5 w 67"/>
              <a:gd name="T9" fmla="*/ 12 h 12"/>
              <a:gd name="T10" fmla="*/ 0 w 67"/>
              <a:gd name="T11" fmla="*/ 7 h 12"/>
              <a:gd name="T12" fmla="*/ 0 w 67"/>
              <a:gd name="T13" fmla="*/ 5 h 12"/>
              <a:gd name="T14" fmla="*/ 5 w 67"/>
              <a:gd name="T15" fmla="*/ 0 h 12"/>
              <a:gd name="T16" fmla="*/ 62 w 67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5" y="12"/>
                  <a:pt x="62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Freeform: Shape 21">
            <a:extLst>
              <a:ext uri="{FF2B5EF4-FFF2-40B4-BE49-F238E27FC236}">
                <a16:creationId xmlns:a16="http://schemas.microsoft.com/office/drawing/2014/main" xmlns="" id="{9CE39E58-7E0C-4004-9C90-16F174282C5D}"/>
              </a:ext>
            </a:extLst>
          </p:cNvPr>
          <p:cNvSpPr>
            <a:spLocks/>
          </p:cNvSpPr>
          <p:nvPr/>
        </p:nvSpPr>
        <p:spPr bwMode="auto">
          <a:xfrm>
            <a:off x="8895880" y="1519138"/>
            <a:ext cx="85725" cy="85725"/>
          </a:xfrm>
          <a:custGeom>
            <a:avLst/>
            <a:gdLst>
              <a:gd name="T0" fmla="*/ 42 w 53"/>
              <a:gd name="T1" fmla="*/ 2 h 53"/>
              <a:gd name="T2" fmla="*/ 49 w 53"/>
              <a:gd name="T3" fmla="*/ 2 h 53"/>
              <a:gd name="T4" fmla="*/ 51 w 53"/>
              <a:gd name="T5" fmla="*/ 4 h 53"/>
              <a:gd name="T6" fmla="*/ 51 w 53"/>
              <a:gd name="T7" fmla="*/ 11 h 53"/>
              <a:gd name="T8" fmla="*/ 11 w 53"/>
              <a:gd name="T9" fmla="*/ 51 h 53"/>
              <a:gd name="T10" fmla="*/ 4 w 53"/>
              <a:gd name="T11" fmla="*/ 51 h 53"/>
              <a:gd name="T12" fmla="*/ 2 w 53"/>
              <a:gd name="T13" fmla="*/ 49 h 53"/>
              <a:gd name="T14" fmla="*/ 2 w 53"/>
              <a:gd name="T15" fmla="*/ 42 h 53"/>
              <a:gd name="T16" fmla="*/ 42 w 53"/>
              <a:gd name="T17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42" y="2"/>
                </a:moveTo>
                <a:cubicBezTo>
                  <a:pt x="44" y="0"/>
                  <a:pt x="48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Freeform: Shape 22">
            <a:extLst>
              <a:ext uri="{FF2B5EF4-FFF2-40B4-BE49-F238E27FC236}">
                <a16:creationId xmlns:a16="http://schemas.microsoft.com/office/drawing/2014/main" xmlns="" id="{7D016443-C483-4040-AFDB-ECE4EBF54344}"/>
              </a:ext>
            </a:extLst>
          </p:cNvPr>
          <p:cNvSpPr>
            <a:spLocks/>
          </p:cNvSpPr>
          <p:nvPr/>
        </p:nvSpPr>
        <p:spPr bwMode="auto">
          <a:xfrm>
            <a:off x="8830792" y="1468338"/>
            <a:ext cx="22225" cy="107950"/>
          </a:xfrm>
          <a:custGeom>
            <a:avLst/>
            <a:gdLst>
              <a:gd name="T0" fmla="*/ 0 w 13"/>
              <a:gd name="T1" fmla="*/ 5 h 67"/>
              <a:gd name="T2" fmla="*/ 5 w 13"/>
              <a:gd name="T3" fmla="*/ 0 h 67"/>
              <a:gd name="T4" fmla="*/ 8 w 13"/>
              <a:gd name="T5" fmla="*/ 0 h 67"/>
              <a:gd name="T6" fmla="*/ 13 w 13"/>
              <a:gd name="T7" fmla="*/ 5 h 67"/>
              <a:gd name="T8" fmla="*/ 13 w 13"/>
              <a:gd name="T9" fmla="*/ 62 h 67"/>
              <a:gd name="T10" fmla="*/ 8 w 13"/>
              <a:gd name="T11" fmla="*/ 67 h 67"/>
              <a:gd name="T12" fmla="*/ 5 w 13"/>
              <a:gd name="T13" fmla="*/ 67 h 67"/>
              <a:gd name="T14" fmla="*/ 0 w 13"/>
              <a:gd name="T15" fmla="*/ 62 h 67"/>
              <a:gd name="T16" fmla="*/ 0 w 13"/>
              <a:gd name="T17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0" y="5"/>
                </a:moveTo>
                <a:cubicBezTo>
                  <a:pt x="0" y="3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3"/>
                  <a:pt x="13" y="5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23">
            <a:extLst>
              <a:ext uri="{FF2B5EF4-FFF2-40B4-BE49-F238E27FC236}">
                <a16:creationId xmlns:a16="http://schemas.microsoft.com/office/drawing/2014/main" xmlns="" id="{66293B20-5FA9-4558-8F8C-1FCBDAE7994B}"/>
              </a:ext>
            </a:extLst>
          </p:cNvPr>
          <p:cNvSpPr>
            <a:spLocks/>
          </p:cNvSpPr>
          <p:nvPr/>
        </p:nvSpPr>
        <p:spPr bwMode="auto">
          <a:xfrm>
            <a:off x="8702205" y="1519138"/>
            <a:ext cx="85725" cy="85725"/>
          </a:xfrm>
          <a:custGeom>
            <a:avLst/>
            <a:gdLst>
              <a:gd name="T0" fmla="*/ 2 w 53"/>
              <a:gd name="T1" fmla="*/ 11 h 53"/>
              <a:gd name="T2" fmla="*/ 2 w 53"/>
              <a:gd name="T3" fmla="*/ 4 h 53"/>
              <a:gd name="T4" fmla="*/ 4 w 53"/>
              <a:gd name="T5" fmla="*/ 2 h 53"/>
              <a:gd name="T6" fmla="*/ 11 w 53"/>
              <a:gd name="T7" fmla="*/ 2 h 53"/>
              <a:gd name="T8" fmla="*/ 51 w 53"/>
              <a:gd name="T9" fmla="*/ 42 h 53"/>
              <a:gd name="T10" fmla="*/ 51 w 53"/>
              <a:gd name="T11" fmla="*/ 49 h 53"/>
              <a:gd name="T12" fmla="*/ 49 w 53"/>
              <a:gd name="T13" fmla="*/ 51 h 53"/>
              <a:gd name="T14" fmla="*/ 42 w 53"/>
              <a:gd name="T15" fmla="*/ 51 h 53"/>
              <a:gd name="T16" fmla="*/ 2 w 53"/>
              <a:gd name="T1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cubicBezTo>
                  <a:pt x="51" y="42"/>
                  <a:pt x="51" y="42"/>
                  <a:pt x="51" y="42"/>
                </a:cubicBez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Freeform: Shape 24">
            <a:extLst>
              <a:ext uri="{FF2B5EF4-FFF2-40B4-BE49-F238E27FC236}">
                <a16:creationId xmlns:a16="http://schemas.microsoft.com/office/drawing/2014/main" xmlns="" id="{20BFA5FA-0670-4311-840E-787CE4D1AE10}"/>
              </a:ext>
            </a:extLst>
          </p:cNvPr>
          <p:cNvSpPr>
            <a:spLocks/>
          </p:cNvSpPr>
          <p:nvPr/>
        </p:nvSpPr>
        <p:spPr bwMode="auto">
          <a:xfrm>
            <a:off x="8651405" y="1649313"/>
            <a:ext cx="107950" cy="20638"/>
          </a:xfrm>
          <a:custGeom>
            <a:avLst/>
            <a:gdLst>
              <a:gd name="T0" fmla="*/ 5 w 67"/>
              <a:gd name="T1" fmla="*/ 12 h 12"/>
              <a:gd name="T2" fmla="*/ 0 w 67"/>
              <a:gd name="T3" fmla="*/ 7 h 12"/>
              <a:gd name="T4" fmla="*/ 0 w 67"/>
              <a:gd name="T5" fmla="*/ 5 h 12"/>
              <a:gd name="T6" fmla="*/ 5 w 67"/>
              <a:gd name="T7" fmla="*/ 0 h 12"/>
              <a:gd name="T8" fmla="*/ 62 w 67"/>
              <a:gd name="T9" fmla="*/ 0 h 12"/>
              <a:gd name="T10" fmla="*/ 67 w 67"/>
              <a:gd name="T11" fmla="*/ 5 h 12"/>
              <a:gd name="T12" fmla="*/ 67 w 67"/>
              <a:gd name="T13" fmla="*/ 7 h 12"/>
              <a:gd name="T14" fmla="*/ 62 w 67"/>
              <a:gd name="T15" fmla="*/ 12 h 12"/>
              <a:gd name="T16" fmla="*/ 5 w 6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5" y="12"/>
                </a:moveTo>
                <a:cubicBezTo>
                  <a:pt x="2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4" y="12"/>
                  <a:pt x="62" y="12"/>
                </a:cubicBezTo>
                <a:lnTo>
                  <a:pt x="5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Freeform: Shape 25">
            <a:extLst>
              <a:ext uri="{FF2B5EF4-FFF2-40B4-BE49-F238E27FC236}">
                <a16:creationId xmlns:a16="http://schemas.microsoft.com/office/drawing/2014/main" xmlns="" id="{84B10887-E6A9-4D10-97F7-EDBD92A100E1}"/>
              </a:ext>
            </a:extLst>
          </p:cNvPr>
          <p:cNvSpPr>
            <a:spLocks/>
          </p:cNvSpPr>
          <p:nvPr/>
        </p:nvSpPr>
        <p:spPr bwMode="auto">
          <a:xfrm>
            <a:off x="8702205" y="1714400"/>
            <a:ext cx="85725" cy="85725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Oval 26">
            <a:extLst>
              <a:ext uri="{FF2B5EF4-FFF2-40B4-BE49-F238E27FC236}">
                <a16:creationId xmlns:a16="http://schemas.microsoft.com/office/drawing/2014/main" xmlns="" id="{0ACE9915-B369-494F-8264-3AD871CEF6C6}"/>
              </a:ext>
            </a:extLst>
          </p:cNvPr>
          <p:cNvSpPr>
            <a:spLocks/>
          </p:cNvSpPr>
          <p:nvPr/>
        </p:nvSpPr>
        <p:spPr bwMode="auto">
          <a:xfrm>
            <a:off x="10340505" y="3401913"/>
            <a:ext cx="120650" cy="1206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Freeform: Shape 27">
            <a:extLst>
              <a:ext uri="{FF2B5EF4-FFF2-40B4-BE49-F238E27FC236}">
                <a16:creationId xmlns:a16="http://schemas.microsoft.com/office/drawing/2014/main" xmlns="" id="{3499E8F4-0F7B-43BF-801C-08F7355A5358}"/>
              </a:ext>
            </a:extLst>
          </p:cNvPr>
          <p:cNvSpPr>
            <a:spLocks/>
          </p:cNvSpPr>
          <p:nvPr/>
        </p:nvSpPr>
        <p:spPr bwMode="auto">
          <a:xfrm>
            <a:off x="10389717" y="3544788"/>
            <a:ext cx="20638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Freeform: Shape 28">
            <a:extLst>
              <a:ext uri="{FF2B5EF4-FFF2-40B4-BE49-F238E27FC236}">
                <a16:creationId xmlns:a16="http://schemas.microsoft.com/office/drawing/2014/main" xmlns="" id="{157F239A-D848-40EE-845A-D552D5D4D766}"/>
              </a:ext>
            </a:extLst>
          </p:cNvPr>
          <p:cNvSpPr>
            <a:spLocks/>
          </p:cNvSpPr>
          <p:nvPr/>
        </p:nvSpPr>
        <p:spPr bwMode="auto">
          <a:xfrm>
            <a:off x="10454805" y="3516213"/>
            <a:ext cx="84138" cy="84138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29">
            <a:extLst>
              <a:ext uri="{FF2B5EF4-FFF2-40B4-BE49-F238E27FC236}">
                <a16:creationId xmlns:a16="http://schemas.microsoft.com/office/drawing/2014/main" xmlns="" id="{7291EA36-52CD-4CC5-A7C2-2B1E7A7F8A50}"/>
              </a:ext>
            </a:extLst>
          </p:cNvPr>
          <p:cNvSpPr>
            <a:spLocks/>
          </p:cNvSpPr>
          <p:nvPr/>
        </p:nvSpPr>
        <p:spPr bwMode="auto">
          <a:xfrm>
            <a:off x="10483380" y="3451126"/>
            <a:ext cx="107950" cy="20638"/>
          </a:xfrm>
          <a:custGeom>
            <a:avLst/>
            <a:gdLst>
              <a:gd name="T0" fmla="*/ 62 w 67"/>
              <a:gd name="T1" fmla="*/ 0 h 13"/>
              <a:gd name="T2" fmla="*/ 67 w 67"/>
              <a:gd name="T3" fmla="*/ 5 h 13"/>
              <a:gd name="T4" fmla="*/ 67 w 67"/>
              <a:gd name="T5" fmla="*/ 8 h 13"/>
              <a:gd name="T6" fmla="*/ 62 w 67"/>
              <a:gd name="T7" fmla="*/ 13 h 13"/>
              <a:gd name="T8" fmla="*/ 5 w 67"/>
              <a:gd name="T9" fmla="*/ 13 h 13"/>
              <a:gd name="T10" fmla="*/ 0 w 67"/>
              <a:gd name="T11" fmla="*/ 8 h 13"/>
              <a:gd name="T12" fmla="*/ 0 w 67"/>
              <a:gd name="T13" fmla="*/ 5 h 13"/>
              <a:gd name="T14" fmla="*/ 5 w 67"/>
              <a:gd name="T15" fmla="*/ 0 h 13"/>
              <a:gd name="T16" fmla="*/ 62 w 67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5" y="13"/>
                  <a:pt x="6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Freeform: Shape 30">
            <a:extLst>
              <a:ext uri="{FF2B5EF4-FFF2-40B4-BE49-F238E27FC236}">
                <a16:creationId xmlns:a16="http://schemas.microsoft.com/office/drawing/2014/main" xmlns="" id="{38E55911-5BA3-498E-AA07-32FC42A74D64}"/>
              </a:ext>
            </a:extLst>
          </p:cNvPr>
          <p:cNvSpPr>
            <a:spLocks/>
          </p:cNvSpPr>
          <p:nvPr/>
        </p:nvSpPr>
        <p:spPr bwMode="auto">
          <a:xfrm>
            <a:off x="10454805" y="3320951"/>
            <a:ext cx="84138" cy="87313"/>
          </a:xfrm>
          <a:custGeom>
            <a:avLst/>
            <a:gdLst>
              <a:gd name="T0" fmla="*/ 42 w 53"/>
              <a:gd name="T1" fmla="*/ 2 h 54"/>
              <a:gd name="T2" fmla="*/ 49 w 53"/>
              <a:gd name="T3" fmla="*/ 2 h 54"/>
              <a:gd name="T4" fmla="*/ 51 w 53"/>
              <a:gd name="T5" fmla="*/ 4 h 54"/>
              <a:gd name="T6" fmla="*/ 51 w 53"/>
              <a:gd name="T7" fmla="*/ 11 h 54"/>
              <a:gd name="T8" fmla="*/ 11 w 53"/>
              <a:gd name="T9" fmla="*/ 52 h 54"/>
              <a:gd name="T10" fmla="*/ 4 w 53"/>
              <a:gd name="T11" fmla="*/ 52 h 54"/>
              <a:gd name="T12" fmla="*/ 2 w 53"/>
              <a:gd name="T13" fmla="*/ 50 h 54"/>
              <a:gd name="T14" fmla="*/ 2 w 53"/>
              <a:gd name="T15" fmla="*/ 43 h 54"/>
              <a:gd name="T16" fmla="*/ 42 w 53"/>
              <a:gd name="T17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42" y="2"/>
                </a:move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4"/>
                  <a:pt x="6" y="54"/>
                  <a:pt x="4" y="52"/>
                </a:cubicBezTo>
                <a:cubicBezTo>
                  <a:pt x="2" y="50"/>
                  <a:pt x="2" y="50"/>
                  <a:pt x="2" y="50"/>
                </a:cubicBezTo>
                <a:cubicBezTo>
                  <a:pt x="0" y="48"/>
                  <a:pt x="0" y="44"/>
                  <a:pt x="2" y="43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Freeform: Shape 31">
            <a:extLst>
              <a:ext uri="{FF2B5EF4-FFF2-40B4-BE49-F238E27FC236}">
                <a16:creationId xmlns:a16="http://schemas.microsoft.com/office/drawing/2014/main" xmlns="" id="{24BAA053-60B9-4CDF-9BA0-C9C9DFD87971}"/>
              </a:ext>
            </a:extLst>
          </p:cNvPr>
          <p:cNvSpPr>
            <a:spLocks/>
          </p:cNvSpPr>
          <p:nvPr/>
        </p:nvSpPr>
        <p:spPr bwMode="auto">
          <a:xfrm>
            <a:off x="10389717" y="3271738"/>
            <a:ext cx="20638" cy="104775"/>
          </a:xfrm>
          <a:custGeom>
            <a:avLst/>
            <a:gdLst>
              <a:gd name="T0" fmla="*/ 0 w 13"/>
              <a:gd name="T1" fmla="*/ 5 h 66"/>
              <a:gd name="T2" fmla="*/ 5 w 13"/>
              <a:gd name="T3" fmla="*/ 0 h 66"/>
              <a:gd name="T4" fmla="*/ 8 w 13"/>
              <a:gd name="T5" fmla="*/ 0 h 66"/>
              <a:gd name="T6" fmla="*/ 13 w 13"/>
              <a:gd name="T7" fmla="*/ 5 h 66"/>
              <a:gd name="T8" fmla="*/ 13 w 13"/>
              <a:gd name="T9" fmla="*/ 61 h 66"/>
              <a:gd name="T10" fmla="*/ 8 w 13"/>
              <a:gd name="T11" fmla="*/ 66 h 66"/>
              <a:gd name="T12" fmla="*/ 5 w 13"/>
              <a:gd name="T13" fmla="*/ 66 h 66"/>
              <a:gd name="T14" fmla="*/ 0 w 13"/>
              <a:gd name="T15" fmla="*/ 61 h 66"/>
              <a:gd name="T16" fmla="*/ 0 w 13"/>
              <a:gd name="T17" fmla="*/ 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6">
                <a:moveTo>
                  <a:pt x="0" y="5"/>
                </a:move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4"/>
                  <a:pt x="11" y="66"/>
                  <a:pt x="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4"/>
                  <a:pt x="0" y="61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Freeform: Shape 32">
            <a:extLst>
              <a:ext uri="{FF2B5EF4-FFF2-40B4-BE49-F238E27FC236}">
                <a16:creationId xmlns:a16="http://schemas.microsoft.com/office/drawing/2014/main" xmlns="" id="{2B90909F-732B-42E1-91F5-7CD6C8C2C2D3}"/>
              </a:ext>
            </a:extLst>
          </p:cNvPr>
          <p:cNvSpPr>
            <a:spLocks/>
          </p:cNvSpPr>
          <p:nvPr/>
        </p:nvSpPr>
        <p:spPr bwMode="auto">
          <a:xfrm>
            <a:off x="10261130" y="3320951"/>
            <a:ext cx="85725" cy="87313"/>
          </a:xfrm>
          <a:custGeom>
            <a:avLst/>
            <a:gdLst>
              <a:gd name="T0" fmla="*/ 2 w 53"/>
              <a:gd name="T1" fmla="*/ 11 h 54"/>
              <a:gd name="T2" fmla="*/ 2 w 53"/>
              <a:gd name="T3" fmla="*/ 4 h 54"/>
              <a:gd name="T4" fmla="*/ 4 w 53"/>
              <a:gd name="T5" fmla="*/ 2 h 54"/>
              <a:gd name="T6" fmla="*/ 11 w 53"/>
              <a:gd name="T7" fmla="*/ 2 h 54"/>
              <a:gd name="T8" fmla="*/ 51 w 53"/>
              <a:gd name="T9" fmla="*/ 43 h 54"/>
              <a:gd name="T10" fmla="*/ 51 w 53"/>
              <a:gd name="T11" fmla="*/ 50 h 54"/>
              <a:gd name="T12" fmla="*/ 49 w 53"/>
              <a:gd name="T13" fmla="*/ 52 h 54"/>
              <a:gd name="T14" fmla="*/ 42 w 53"/>
              <a:gd name="T15" fmla="*/ 52 h 54"/>
              <a:gd name="T16" fmla="*/ 2 w 53"/>
              <a:gd name="T17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5" y="0"/>
                  <a:pt x="9" y="0"/>
                  <a:pt x="11" y="2"/>
                </a:cubicBezTo>
                <a:cubicBezTo>
                  <a:pt x="51" y="43"/>
                  <a:pt x="51" y="43"/>
                  <a:pt x="51" y="43"/>
                </a:cubicBezTo>
                <a:cubicBezTo>
                  <a:pt x="53" y="44"/>
                  <a:pt x="53" y="48"/>
                  <a:pt x="51" y="50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4"/>
                  <a:pt x="44" y="54"/>
                  <a:pt x="42" y="52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Freeform: Shape 33">
            <a:extLst>
              <a:ext uri="{FF2B5EF4-FFF2-40B4-BE49-F238E27FC236}">
                <a16:creationId xmlns:a16="http://schemas.microsoft.com/office/drawing/2014/main" xmlns="" id="{838E738D-B411-48A1-8E35-6E8185BE8E72}"/>
              </a:ext>
            </a:extLst>
          </p:cNvPr>
          <p:cNvSpPr>
            <a:spLocks/>
          </p:cNvSpPr>
          <p:nvPr/>
        </p:nvSpPr>
        <p:spPr bwMode="auto">
          <a:xfrm>
            <a:off x="10210330" y="3451126"/>
            <a:ext cx="107950" cy="20638"/>
          </a:xfrm>
          <a:custGeom>
            <a:avLst/>
            <a:gdLst>
              <a:gd name="T0" fmla="*/ 5 w 67"/>
              <a:gd name="T1" fmla="*/ 13 h 13"/>
              <a:gd name="T2" fmla="*/ 0 w 67"/>
              <a:gd name="T3" fmla="*/ 8 h 13"/>
              <a:gd name="T4" fmla="*/ 0 w 67"/>
              <a:gd name="T5" fmla="*/ 5 h 13"/>
              <a:gd name="T6" fmla="*/ 5 w 67"/>
              <a:gd name="T7" fmla="*/ 0 h 13"/>
              <a:gd name="T8" fmla="*/ 62 w 67"/>
              <a:gd name="T9" fmla="*/ 0 h 13"/>
              <a:gd name="T10" fmla="*/ 67 w 67"/>
              <a:gd name="T11" fmla="*/ 5 h 13"/>
              <a:gd name="T12" fmla="*/ 67 w 67"/>
              <a:gd name="T13" fmla="*/ 8 h 13"/>
              <a:gd name="T14" fmla="*/ 62 w 67"/>
              <a:gd name="T15" fmla="*/ 13 h 13"/>
              <a:gd name="T16" fmla="*/ 5 w 6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5" y="13"/>
                </a:moveTo>
                <a:cubicBezTo>
                  <a:pt x="2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4" y="13"/>
                  <a:pt x="62" y="13"/>
                </a:cubicBezTo>
                <a:lnTo>
                  <a:pt x="5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Freeform: Shape 34">
            <a:extLst>
              <a:ext uri="{FF2B5EF4-FFF2-40B4-BE49-F238E27FC236}">
                <a16:creationId xmlns:a16="http://schemas.microsoft.com/office/drawing/2014/main" xmlns="" id="{3DD61B62-79A5-4C2B-9D70-6A271E4C8E65}"/>
              </a:ext>
            </a:extLst>
          </p:cNvPr>
          <p:cNvSpPr>
            <a:spLocks/>
          </p:cNvSpPr>
          <p:nvPr/>
        </p:nvSpPr>
        <p:spPr bwMode="auto">
          <a:xfrm>
            <a:off x="10261130" y="3516213"/>
            <a:ext cx="85725" cy="84138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5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Freeform: Shape 35">
            <a:extLst>
              <a:ext uri="{FF2B5EF4-FFF2-40B4-BE49-F238E27FC236}">
                <a16:creationId xmlns:a16="http://schemas.microsoft.com/office/drawing/2014/main" xmlns="" id="{9C755B2C-A084-4376-973B-D3DBB3C472F7}"/>
              </a:ext>
            </a:extLst>
          </p:cNvPr>
          <p:cNvSpPr>
            <a:spLocks/>
          </p:cNvSpPr>
          <p:nvPr/>
        </p:nvSpPr>
        <p:spPr bwMode="auto">
          <a:xfrm>
            <a:off x="9235605" y="2851050"/>
            <a:ext cx="363538" cy="254000"/>
          </a:xfrm>
          <a:custGeom>
            <a:avLst/>
            <a:gdLst>
              <a:gd name="T0" fmla="*/ 67 w 226"/>
              <a:gd name="T1" fmla="*/ 158 h 158"/>
              <a:gd name="T2" fmla="*/ 4 w 226"/>
              <a:gd name="T3" fmla="*/ 65 h 158"/>
              <a:gd name="T4" fmla="*/ 8 w 226"/>
              <a:gd name="T5" fmla="*/ 47 h 158"/>
              <a:gd name="T6" fmla="*/ 26 w 226"/>
              <a:gd name="T7" fmla="*/ 51 h 158"/>
              <a:gd name="T8" fmla="*/ 72 w 226"/>
              <a:gd name="T9" fmla="*/ 120 h 158"/>
              <a:gd name="T10" fmla="*/ 204 w 226"/>
              <a:gd name="T11" fmla="*/ 4 h 158"/>
              <a:gd name="T12" fmla="*/ 222 w 226"/>
              <a:gd name="T13" fmla="*/ 6 h 158"/>
              <a:gd name="T14" fmla="*/ 221 w 226"/>
              <a:gd name="T15" fmla="*/ 24 h 158"/>
              <a:gd name="T16" fmla="*/ 67 w 226"/>
              <a:gd name="T1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8">
                <a:moveTo>
                  <a:pt x="67" y="158"/>
                </a:moveTo>
                <a:cubicBezTo>
                  <a:pt x="4" y="65"/>
                  <a:pt x="4" y="65"/>
                  <a:pt x="4" y="65"/>
                </a:cubicBezTo>
                <a:cubicBezTo>
                  <a:pt x="0" y="59"/>
                  <a:pt x="2" y="51"/>
                  <a:pt x="8" y="47"/>
                </a:cubicBezTo>
                <a:cubicBezTo>
                  <a:pt x="14" y="43"/>
                  <a:pt x="22" y="45"/>
                  <a:pt x="26" y="51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204" y="4"/>
                  <a:pt x="204" y="4"/>
                  <a:pt x="204" y="4"/>
                </a:cubicBezTo>
                <a:cubicBezTo>
                  <a:pt x="209" y="0"/>
                  <a:pt x="217" y="0"/>
                  <a:pt x="222" y="6"/>
                </a:cubicBezTo>
                <a:cubicBezTo>
                  <a:pt x="226" y="11"/>
                  <a:pt x="226" y="19"/>
                  <a:pt x="221" y="24"/>
                </a:cubicBezTo>
                <a:lnTo>
                  <a:pt x="67" y="1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Freeform: Shape 36">
            <a:extLst>
              <a:ext uri="{FF2B5EF4-FFF2-40B4-BE49-F238E27FC236}">
                <a16:creationId xmlns:a16="http://schemas.microsoft.com/office/drawing/2014/main" xmlns="" id="{78B6DFAA-F962-40B2-8389-73C1E9C13BB2}"/>
              </a:ext>
            </a:extLst>
          </p:cNvPr>
          <p:cNvSpPr>
            <a:spLocks/>
          </p:cNvSpPr>
          <p:nvPr/>
        </p:nvSpPr>
        <p:spPr bwMode="auto">
          <a:xfrm>
            <a:off x="10083330" y="4003576"/>
            <a:ext cx="254000" cy="177800"/>
          </a:xfrm>
          <a:custGeom>
            <a:avLst/>
            <a:gdLst>
              <a:gd name="T0" fmla="*/ 46 w 158"/>
              <a:gd name="T1" fmla="*/ 111 h 111"/>
              <a:gd name="T2" fmla="*/ 2 w 158"/>
              <a:gd name="T3" fmla="*/ 46 h 111"/>
              <a:gd name="T4" fmla="*/ 5 w 158"/>
              <a:gd name="T5" fmla="*/ 34 h 111"/>
              <a:gd name="T6" fmla="*/ 17 w 158"/>
              <a:gd name="T7" fmla="*/ 36 h 111"/>
              <a:gd name="T8" fmla="*/ 50 w 158"/>
              <a:gd name="T9" fmla="*/ 84 h 111"/>
              <a:gd name="T10" fmla="*/ 142 w 158"/>
              <a:gd name="T11" fmla="*/ 4 h 111"/>
              <a:gd name="T12" fmla="*/ 154 w 158"/>
              <a:gd name="T13" fmla="*/ 5 h 111"/>
              <a:gd name="T14" fmla="*/ 154 w 158"/>
              <a:gd name="T15" fmla="*/ 17 h 111"/>
              <a:gd name="T16" fmla="*/ 46 w 158"/>
              <a:gd name="T1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8" h="111">
                <a:moveTo>
                  <a:pt x="46" y="111"/>
                </a:moveTo>
                <a:cubicBezTo>
                  <a:pt x="2" y="46"/>
                  <a:pt x="2" y="46"/>
                  <a:pt x="2" y="46"/>
                </a:cubicBezTo>
                <a:cubicBezTo>
                  <a:pt x="0" y="42"/>
                  <a:pt x="1" y="37"/>
                  <a:pt x="5" y="34"/>
                </a:cubicBezTo>
                <a:cubicBezTo>
                  <a:pt x="9" y="31"/>
                  <a:pt x="14" y="32"/>
                  <a:pt x="17" y="36"/>
                </a:cubicBezTo>
                <a:cubicBezTo>
                  <a:pt x="50" y="84"/>
                  <a:pt x="50" y="84"/>
                  <a:pt x="50" y="84"/>
                </a:cubicBezTo>
                <a:cubicBezTo>
                  <a:pt x="142" y="4"/>
                  <a:pt x="142" y="4"/>
                  <a:pt x="142" y="4"/>
                </a:cubicBezTo>
                <a:cubicBezTo>
                  <a:pt x="146" y="0"/>
                  <a:pt x="151" y="1"/>
                  <a:pt x="154" y="5"/>
                </a:cubicBezTo>
                <a:cubicBezTo>
                  <a:pt x="158" y="8"/>
                  <a:pt x="157" y="14"/>
                  <a:pt x="154" y="17"/>
                </a:cubicBezTo>
                <a:lnTo>
                  <a:pt x="46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Freeform: Shape 37">
            <a:extLst>
              <a:ext uri="{FF2B5EF4-FFF2-40B4-BE49-F238E27FC236}">
                <a16:creationId xmlns:a16="http://schemas.microsoft.com/office/drawing/2014/main" xmlns="" id="{824E4247-0541-4ADB-BAD0-B80E4128B0E2}"/>
              </a:ext>
            </a:extLst>
          </p:cNvPr>
          <p:cNvSpPr>
            <a:spLocks/>
          </p:cNvSpPr>
          <p:nvPr/>
        </p:nvSpPr>
        <p:spPr bwMode="auto">
          <a:xfrm>
            <a:off x="9091142" y="2127150"/>
            <a:ext cx="203200" cy="207963"/>
          </a:xfrm>
          <a:custGeom>
            <a:avLst/>
            <a:gdLst>
              <a:gd name="T0" fmla="*/ 72 w 128"/>
              <a:gd name="T1" fmla="*/ 131 h 131"/>
              <a:gd name="T2" fmla="*/ 45 w 128"/>
              <a:gd name="T3" fmla="*/ 94 h 131"/>
              <a:gd name="T4" fmla="*/ 0 w 128"/>
              <a:gd name="T5" fmla="*/ 97 h 131"/>
              <a:gd name="T6" fmla="*/ 25 w 128"/>
              <a:gd name="T7" fmla="*/ 58 h 131"/>
              <a:gd name="T8" fmla="*/ 10 w 128"/>
              <a:gd name="T9" fmla="*/ 15 h 131"/>
              <a:gd name="T10" fmla="*/ 53 w 128"/>
              <a:gd name="T11" fmla="*/ 29 h 131"/>
              <a:gd name="T12" fmla="*/ 89 w 128"/>
              <a:gd name="T13" fmla="*/ 0 h 131"/>
              <a:gd name="T14" fmla="*/ 90 w 128"/>
              <a:gd name="T15" fmla="*/ 46 h 131"/>
              <a:gd name="T16" fmla="*/ 128 w 128"/>
              <a:gd name="T17" fmla="*/ 71 h 131"/>
              <a:gd name="T18" fmla="*/ 85 w 128"/>
              <a:gd name="T19" fmla="*/ 86 h 131"/>
              <a:gd name="T20" fmla="*/ 72 w 128"/>
              <a:gd name="T2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131">
                <a:moveTo>
                  <a:pt x="72" y="131"/>
                </a:moveTo>
                <a:lnTo>
                  <a:pt x="45" y="94"/>
                </a:lnTo>
                <a:lnTo>
                  <a:pt x="0" y="97"/>
                </a:lnTo>
                <a:lnTo>
                  <a:pt x="25" y="58"/>
                </a:lnTo>
                <a:lnTo>
                  <a:pt x="10" y="15"/>
                </a:lnTo>
                <a:lnTo>
                  <a:pt x="53" y="29"/>
                </a:lnTo>
                <a:lnTo>
                  <a:pt x="89" y="0"/>
                </a:lnTo>
                <a:lnTo>
                  <a:pt x="90" y="46"/>
                </a:lnTo>
                <a:lnTo>
                  <a:pt x="128" y="71"/>
                </a:lnTo>
                <a:lnTo>
                  <a:pt x="85" y="86"/>
                </a:lnTo>
                <a:lnTo>
                  <a:pt x="7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Freeform: Shape 38">
            <a:extLst>
              <a:ext uri="{FF2B5EF4-FFF2-40B4-BE49-F238E27FC236}">
                <a16:creationId xmlns:a16="http://schemas.microsoft.com/office/drawing/2014/main" xmlns="" id="{BA2772BA-2086-4908-A1DB-5FA809EB5F85}"/>
              </a:ext>
            </a:extLst>
          </p:cNvPr>
          <p:cNvSpPr>
            <a:spLocks/>
          </p:cNvSpPr>
          <p:nvPr/>
        </p:nvSpPr>
        <p:spPr bwMode="auto">
          <a:xfrm>
            <a:off x="9337205" y="2544663"/>
            <a:ext cx="231775" cy="257175"/>
          </a:xfrm>
          <a:custGeom>
            <a:avLst/>
            <a:gdLst>
              <a:gd name="T0" fmla="*/ 144 w 145"/>
              <a:gd name="T1" fmla="*/ 77 h 160"/>
              <a:gd name="T2" fmla="*/ 133 w 145"/>
              <a:gd name="T3" fmla="*/ 109 h 160"/>
              <a:gd name="T4" fmla="*/ 102 w 145"/>
              <a:gd name="T5" fmla="*/ 123 h 160"/>
              <a:gd name="T6" fmla="*/ 91 w 145"/>
              <a:gd name="T7" fmla="*/ 119 h 160"/>
              <a:gd name="T8" fmla="*/ 84 w 145"/>
              <a:gd name="T9" fmla="*/ 108 h 160"/>
              <a:gd name="T10" fmla="*/ 74 w 145"/>
              <a:gd name="T11" fmla="*/ 119 h 160"/>
              <a:gd name="T12" fmla="*/ 61 w 145"/>
              <a:gd name="T13" fmla="*/ 122 h 160"/>
              <a:gd name="T14" fmla="*/ 43 w 145"/>
              <a:gd name="T15" fmla="*/ 112 h 160"/>
              <a:gd name="T16" fmla="*/ 38 w 145"/>
              <a:gd name="T17" fmla="*/ 85 h 160"/>
              <a:gd name="T18" fmla="*/ 50 w 145"/>
              <a:gd name="T19" fmla="*/ 50 h 160"/>
              <a:gd name="T20" fmla="*/ 75 w 145"/>
              <a:gd name="T21" fmla="*/ 37 h 160"/>
              <a:gd name="T22" fmla="*/ 91 w 145"/>
              <a:gd name="T23" fmla="*/ 40 h 160"/>
              <a:gd name="T24" fmla="*/ 104 w 145"/>
              <a:gd name="T25" fmla="*/ 46 h 160"/>
              <a:gd name="T26" fmla="*/ 104 w 145"/>
              <a:gd name="T27" fmla="*/ 47 h 160"/>
              <a:gd name="T28" fmla="*/ 104 w 145"/>
              <a:gd name="T29" fmla="*/ 47 h 160"/>
              <a:gd name="T30" fmla="*/ 100 w 145"/>
              <a:gd name="T31" fmla="*/ 96 h 160"/>
              <a:gd name="T32" fmla="*/ 101 w 145"/>
              <a:gd name="T33" fmla="*/ 107 h 160"/>
              <a:gd name="T34" fmla="*/ 106 w 145"/>
              <a:gd name="T35" fmla="*/ 110 h 160"/>
              <a:gd name="T36" fmla="*/ 122 w 145"/>
              <a:gd name="T37" fmla="*/ 101 h 160"/>
              <a:gd name="T38" fmla="*/ 128 w 145"/>
              <a:gd name="T39" fmla="*/ 77 h 160"/>
              <a:gd name="T40" fmla="*/ 117 w 145"/>
              <a:gd name="T41" fmla="*/ 30 h 160"/>
              <a:gd name="T42" fmla="*/ 76 w 145"/>
              <a:gd name="T43" fmla="*/ 13 h 160"/>
              <a:gd name="T44" fmla="*/ 35 w 145"/>
              <a:gd name="T45" fmla="*/ 31 h 160"/>
              <a:gd name="T46" fmla="*/ 18 w 145"/>
              <a:gd name="T47" fmla="*/ 80 h 160"/>
              <a:gd name="T48" fmla="*/ 31 w 145"/>
              <a:gd name="T49" fmla="*/ 128 h 160"/>
              <a:gd name="T50" fmla="*/ 71 w 145"/>
              <a:gd name="T51" fmla="*/ 145 h 160"/>
              <a:gd name="T52" fmla="*/ 86 w 145"/>
              <a:gd name="T53" fmla="*/ 144 h 160"/>
              <a:gd name="T54" fmla="*/ 99 w 145"/>
              <a:gd name="T55" fmla="*/ 139 h 160"/>
              <a:gd name="T56" fmla="*/ 102 w 145"/>
              <a:gd name="T57" fmla="*/ 152 h 160"/>
              <a:gd name="T58" fmla="*/ 88 w 145"/>
              <a:gd name="T59" fmla="*/ 158 h 160"/>
              <a:gd name="T60" fmla="*/ 70 w 145"/>
              <a:gd name="T61" fmla="*/ 160 h 160"/>
              <a:gd name="T62" fmla="*/ 18 w 145"/>
              <a:gd name="T63" fmla="*/ 138 h 160"/>
              <a:gd name="T64" fmla="*/ 1 w 145"/>
              <a:gd name="T65" fmla="*/ 80 h 160"/>
              <a:gd name="T66" fmla="*/ 23 w 145"/>
              <a:gd name="T67" fmla="*/ 21 h 160"/>
              <a:gd name="T68" fmla="*/ 77 w 145"/>
              <a:gd name="T69" fmla="*/ 0 h 160"/>
              <a:gd name="T70" fmla="*/ 127 w 145"/>
              <a:gd name="T71" fmla="*/ 20 h 160"/>
              <a:gd name="T72" fmla="*/ 144 w 145"/>
              <a:gd name="T73" fmla="*/ 77 h 160"/>
              <a:gd name="T74" fmla="*/ 57 w 145"/>
              <a:gd name="T75" fmla="*/ 85 h 160"/>
              <a:gd name="T76" fmla="*/ 59 w 145"/>
              <a:gd name="T77" fmla="*/ 102 h 160"/>
              <a:gd name="T78" fmla="*/ 67 w 145"/>
              <a:gd name="T79" fmla="*/ 107 h 160"/>
              <a:gd name="T80" fmla="*/ 75 w 145"/>
              <a:gd name="T81" fmla="*/ 105 h 160"/>
              <a:gd name="T82" fmla="*/ 82 w 145"/>
              <a:gd name="T83" fmla="*/ 97 h 160"/>
              <a:gd name="T84" fmla="*/ 82 w 145"/>
              <a:gd name="T85" fmla="*/ 96 h 160"/>
              <a:gd name="T86" fmla="*/ 82 w 145"/>
              <a:gd name="T87" fmla="*/ 96 h 160"/>
              <a:gd name="T88" fmla="*/ 86 w 145"/>
              <a:gd name="T89" fmla="*/ 53 h 160"/>
              <a:gd name="T90" fmla="*/ 82 w 145"/>
              <a:gd name="T91" fmla="*/ 52 h 160"/>
              <a:gd name="T92" fmla="*/ 78 w 145"/>
              <a:gd name="T93" fmla="*/ 52 h 160"/>
              <a:gd name="T94" fmla="*/ 64 w 145"/>
              <a:gd name="T95" fmla="*/ 60 h 160"/>
              <a:gd name="T96" fmla="*/ 57 w 145"/>
              <a:gd name="T97" fmla="*/ 8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5" h="160">
                <a:moveTo>
                  <a:pt x="144" y="77"/>
                </a:moveTo>
                <a:cubicBezTo>
                  <a:pt x="143" y="89"/>
                  <a:pt x="139" y="100"/>
                  <a:pt x="133" y="109"/>
                </a:cubicBezTo>
                <a:cubicBezTo>
                  <a:pt x="126" y="118"/>
                  <a:pt x="116" y="123"/>
                  <a:pt x="102" y="123"/>
                </a:cubicBezTo>
                <a:cubicBezTo>
                  <a:pt x="98" y="123"/>
                  <a:pt x="94" y="121"/>
                  <a:pt x="91" y="119"/>
                </a:cubicBezTo>
                <a:cubicBezTo>
                  <a:pt x="87" y="116"/>
                  <a:pt x="85" y="113"/>
                  <a:pt x="84" y="108"/>
                </a:cubicBezTo>
                <a:cubicBezTo>
                  <a:pt x="81" y="113"/>
                  <a:pt x="78" y="117"/>
                  <a:pt x="74" y="119"/>
                </a:cubicBezTo>
                <a:cubicBezTo>
                  <a:pt x="71" y="121"/>
                  <a:pt x="66" y="122"/>
                  <a:pt x="61" y="122"/>
                </a:cubicBezTo>
                <a:cubicBezTo>
                  <a:pt x="53" y="122"/>
                  <a:pt x="47" y="119"/>
                  <a:pt x="43" y="112"/>
                </a:cubicBezTo>
                <a:cubicBezTo>
                  <a:pt x="38" y="105"/>
                  <a:pt x="37" y="96"/>
                  <a:pt x="38" y="85"/>
                </a:cubicBezTo>
                <a:cubicBezTo>
                  <a:pt x="39" y="71"/>
                  <a:pt x="43" y="59"/>
                  <a:pt x="50" y="50"/>
                </a:cubicBezTo>
                <a:cubicBezTo>
                  <a:pt x="57" y="42"/>
                  <a:pt x="65" y="37"/>
                  <a:pt x="75" y="37"/>
                </a:cubicBezTo>
                <a:cubicBezTo>
                  <a:pt x="81" y="37"/>
                  <a:pt x="87" y="38"/>
                  <a:pt x="91" y="40"/>
                </a:cubicBezTo>
                <a:cubicBezTo>
                  <a:pt x="95" y="41"/>
                  <a:pt x="99" y="43"/>
                  <a:pt x="104" y="46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1"/>
                  <a:pt x="100" y="105"/>
                  <a:pt x="101" y="107"/>
                </a:cubicBezTo>
                <a:cubicBezTo>
                  <a:pt x="102" y="109"/>
                  <a:pt x="104" y="110"/>
                  <a:pt x="106" y="110"/>
                </a:cubicBezTo>
                <a:cubicBezTo>
                  <a:pt x="112" y="110"/>
                  <a:pt x="118" y="107"/>
                  <a:pt x="122" y="101"/>
                </a:cubicBezTo>
                <a:cubicBezTo>
                  <a:pt x="126" y="94"/>
                  <a:pt x="128" y="87"/>
                  <a:pt x="128" y="77"/>
                </a:cubicBezTo>
                <a:cubicBezTo>
                  <a:pt x="129" y="57"/>
                  <a:pt x="125" y="41"/>
                  <a:pt x="117" y="30"/>
                </a:cubicBezTo>
                <a:cubicBezTo>
                  <a:pt x="108" y="19"/>
                  <a:pt x="94" y="13"/>
                  <a:pt x="76" y="13"/>
                </a:cubicBezTo>
                <a:cubicBezTo>
                  <a:pt x="59" y="13"/>
                  <a:pt x="45" y="19"/>
                  <a:pt x="35" y="31"/>
                </a:cubicBezTo>
                <a:cubicBezTo>
                  <a:pt x="24" y="43"/>
                  <a:pt x="19" y="60"/>
                  <a:pt x="18" y="80"/>
                </a:cubicBezTo>
                <a:cubicBezTo>
                  <a:pt x="17" y="100"/>
                  <a:pt x="21" y="116"/>
                  <a:pt x="31" y="128"/>
                </a:cubicBezTo>
                <a:cubicBezTo>
                  <a:pt x="40" y="140"/>
                  <a:pt x="53" y="145"/>
                  <a:pt x="71" y="145"/>
                </a:cubicBezTo>
                <a:cubicBezTo>
                  <a:pt x="76" y="145"/>
                  <a:pt x="81" y="145"/>
                  <a:pt x="86" y="144"/>
                </a:cubicBezTo>
                <a:cubicBezTo>
                  <a:pt x="91" y="143"/>
                  <a:pt x="95" y="141"/>
                  <a:pt x="99" y="139"/>
                </a:cubicBezTo>
                <a:cubicBezTo>
                  <a:pt x="102" y="152"/>
                  <a:pt x="102" y="152"/>
                  <a:pt x="102" y="152"/>
                </a:cubicBezTo>
                <a:cubicBezTo>
                  <a:pt x="98" y="154"/>
                  <a:pt x="94" y="156"/>
                  <a:pt x="88" y="158"/>
                </a:cubicBezTo>
                <a:cubicBezTo>
                  <a:pt x="82" y="159"/>
                  <a:pt x="76" y="160"/>
                  <a:pt x="70" y="160"/>
                </a:cubicBezTo>
                <a:cubicBezTo>
                  <a:pt x="48" y="160"/>
                  <a:pt x="30" y="153"/>
                  <a:pt x="18" y="138"/>
                </a:cubicBezTo>
                <a:cubicBezTo>
                  <a:pt x="6" y="124"/>
                  <a:pt x="0" y="105"/>
                  <a:pt x="1" y="80"/>
                </a:cubicBezTo>
                <a:cubicBezTo>
                  <a:pt x="2" y="56"/>
                  <a:pt x="9" y="36"/>
                  <a:pt x="23" y="21"/>
                </a:cubicBezTo>
                <a:cubicBezTo>
                  <a:pt x="37" y="7"/>
                  <a:pt x="54" y="0"/>
                  <a:pt x="77" y="0"/>
                </a:cubicBezTo>
                <a:cubicBezTo>
                  <a:pt x="99" y="0"/>
                  <a:pt x="116" y="6"/>
                  <a:pt x="127" y="20"/>
                </a:cubicBezTo>
                <a:cubicBezTo>
                  <a:pt x="139" y="34"/>
                  <a:pt x="145" y="53"/>
                  <a:pt x="144" y="77"/>
                </a:cubicBezTo>
                <a:moveTo>
                  <a:pt x="57" y="85"/>
                </a:moveTo>
                <a:cubicBezTo>
                  <a:pt x="57" y="92"/>
                  <a:pt x="57" y="98"/>
                  <a:pt x="59" y="102"/>
                </a:cubicBezTo>
                <a:cubicBezTo>
                  <a:pt x="60" y="106"/>
                  <a:pt x="63" y="107"/>
                  <a:pt x="67" y="107"/>
                </a:cubicBezTo>
                <a:cubicBezTo>
                  <a:pt x="70" y="107"/>
                  <a:pt x="73" y="107"/>
                  <a:pt x="75" y="105"/>
                </a:cubicBezTo>
                <a:cubicBezTo>
                  <a:pt x="78" y="104"/>
                  <a:pt x="80" y="101"/>
                  <a:pt x="82" y="97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6" y="53"/>
                  <a:pt x="86" y="53"/>
                  <a:pt x="86" y="53"/>
                </a:cubicBezTo>
                <a:cubicBezTo>
                  <a:pt x="85" y="53"/>
                  <a:pt x="84" y="52"/>
                  <a:pt x="82" y="52"/>
                </a:cubicBezTo>
                <a:cubicBezTo>
                  <a:pt x="81" y="52"/>
                  <a:pt x="80" y="52"/>
                  <a:pt x="78" y="52"/>
                </a:cubicBezTo>
                <a:cubicBezTo>
                  <a:pt x="72" y="52"/>
                  <a:pt x="67" y="55"/>
                  <a:pt x="64" y="60"/>
                </a:cubicBezTo>
                <a:cubicBezTo>
                  <a:pt x="60" y="66"/>
                  <a:pt x="58" y="74"/>
                  <a:pt x="57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Freeform: Shape 39">
            <a:extLst>
              <a:ext uri="{FF2B5EF4-FFF2-40B4-BE49-F238E27FC236}">
                <a16:creationId xmlns:a16="http://schemas.microsoft.com/office/drawing/2014/main" xmlns="" id="{4E7DBCF3-DA77-455B-BD3C-3C9662B566B9}"/>
              </a:ext>
            </a:extLst>
          </p:cNvPr>
          <p:cNvSpPr>
            <a:spLocks/>
          </p:cNvSpPr>
          <p:nvPr/>
        </p:nvSpPr>
        <p:spPr bwMode="auto">
          <a:xfrm>
            <a:off x="8291042" y="2243038"/>
            <a:ext cx="231775" cy="265113"/>
          </a:xfrm>
          <a:custGeom>
            <a:avLst/>
            <a:gdLst>
              <a:gd name="T0" fmla="*/ 143 w 144"/>
              <a:gd name="T1" fmla="*/ 72 h 165"/>
              <a:gd name="T2" fmla="*/ 136 w 144"/>
              <a:gd name="T3" fmla="*/ 105 h 165"/>
              <a:gd name="T4" fmla="*/ 107 w 144"/>
              <a:gd name="T5" fmla="*/ 122 h 165"/>
              <a:gd name="T6" fmla="*/ 95 w 144"/>
              <a:gd name="T7" fmla="*/ 120 h 165"/>
              <a:gd name="T8" fmla="*/ 87 w 144"/>
              <a:gd name="T9" fmla="*/ 110 h 165"/>
              <a:gd name="T10" fmla="*/ 79 w 144"/>
              <a:gd name="T11" fmla="*/ 122 h 165"/>
              <a:gd name="T12" fmla="*/ 67 w 144"/>
              <a:gd name="T13" fmla="*/ 127 h 165"/>
              <a:gd name="T14" fmla="*/ 47 w 144"/>
              <a:gd name="T15" fmla="*/ 119 h 165"/>
              <a:gd name="T16" fmla="*/ 39 w 144"/>
              <a:gd name="T17" fmla="*/ 93 h 165"/>
              <a:gd name="T18" fmla="*/ 47 w 144"/>
              <a:gd name="T19" fmla="*/ 57 h 165"/>
              <a:gd name="T20" fmla="*/ 70 w 144"/>
              <a:gd name="T21" fmla="*/ 41 h 165"/>
              <a:gd name="T22" fmla="*/ 86 w 144"/>
              <a:gd name="T23" fmla="*/ 41 h 165"/>
              <a:gd name="T24" fmla="*/ 100 w 144"/>
              <a:gd name="T25" fmla="*/ 46 h 165"/>
              <a:gd name="T26" fmla="*/ 100 w 144"/>
              <a:gd name="T27" fmla="*/ 47 h 165"/>
              <a:gd name="T28" fmla="*/ 100 w 144"/>
              <a:gd name="T29" fmla="*/ 47 h 165"/>
              <a:gd name="T30" fmla="*/ 102 w 144"/>
              <a:gd name="T31" fmla="*/ 96 h 165"/>
              <a:gd name="T32" fmla="*/ 104 w 144"/>
              <a:gd name="T33" fmla="*/ 107 h 165"/>
              <a:gd name="T34" fmla="*/ 110 w 144"/>
              <a:gd name="T35" fmla="*/ 109 h 165"/>
              <a:gd name="T36" fmla="*/ 124 w 144"/>
              <a:gd name="T37" fmla="*/ 98 h 165"/>
              <a:gd name="T38" fmla="*/ 128 w 144"/>
              <a:gd name="T39" fmla="*/ 74 h 165"/>
              <a:gd name="T40" fmla="*/ 111 w 144"/>
              <a:gd name="T41" fmla="*/ 28 h 165"/>
              <a:gd name="T42" fmla="*/ 69 w 144"/>
              <a:gd name="T43" fmla="*/ 16 h 165"/>
              <a:gd name="T44" fmla="*/ 30 w 144"/>
              <a:gd name="T45" fmla="*/ 39 h 165"/>
              <a:gd name="T46" fmla="*/ 19 w 144"/>
              <a:gd name="T47" fmla="*/ 90 h 165"/>
              <a:gd name="T48" fmla="*/ 37 w 144"/>
              <a:gd name="T49" fmla="*/ 136 h 165"/>
              <a:gd name="T50" fmla="*/ 79 w 144"/>
              <a:gd name="T51" fmla="*/ 149 h 165"/>
              <a:gd name="T52" fmla="*/ 93 w 144"/>
              <a:gd name="T53" fmla="*/ 145 h 165"/>
              <a:gd name="T54" fmla="*/ 106 w 144"/>
              <a:gd name="T55" fmla="*/ 139 h 165"/>
              <a:gd name="T56" fmla="*/ 111 w 144"/>
              <a:gd name="T57" fmla="*/ 151 h 165"/>
              <a:gd name="T58" fmla="*/ 97 w 144"/>
              <a:gd name="T59" fmla="*/ 159 h 165"/>
              <a:gd name="T60" fmla="*/ 80 w 144"/>
              <a:gd name="T61" fmla="*/ 163 h 165"/>
              <a:gd name="T62" fmla="*/ 26 w 144"/>
              <a:gd name="T63" fmla="*/ 148 h 165"/>
              <a:gd name="T64" fmla="*/ 2 w 144"/>
              <a:gd name="T65" fmla="*/ 92 h 165"/>
              <a:gd name="T66" fmla="*/ 17 w 144"/>
              <a:gd name="T67" fmla="*/ 31 h 165"/>
              <a:gd name="T68" fmla="*/ 67 w 144"/>
              <a:gd name="T69" fmla="*/ 3 h 165"/>
              <a:gd name="T70" fmla="*/ 120 w 144"/>
              <a:gd name="T71" fmla="*/ 18 h 165"/>
              <a:gd name="T72" fmla="*/ 143 w 144"/>
              <a:gd name="T73" fmla="*/ 72 h 165"/>
              <a:gd name="T74" fmla="*/ 58 w 144"/>
              <a:gd name="T75" fmla="*/ 90 h 165"/>
              <a:gd name="T76" fmla="*/ 62 w 144"/>
              <a:gd name="T77" fmla="*/ 107 h 165"/>
              <a:gd name="T78" fmla="*/ 70 w 144"/>
              <a:gd name="T79" fmla="*/ 111 h 165"/>
              <a:gd name="T80" fmla="*/ 79 w 144"/>
              <a:gd name="T81" fmla="*/ 108 h 165"/>
              <a:gd name="T82" fmla="*/ 85 w 144"/>
              <a:gd name="T83" fmla="*/ 99 h 165"/>
              <a:gd name="T84" fmla="*/ 85 w 144"/>
              <a:gd name="T85" fmla="*/ 98 h 165"/>
              <a:gd name="T86" fmla="*/ 85 w 144"/>
              <a:gd name="T87" fmla="*/ 98 h 165"/>
              <a:gd name="T88" fmla="*/ 83 w 144"/>
              <a:gd name="T89" fmla="*/ 55 h 165"/>
              <a:gd name="T90" fmla="*/ 79 w 144"/>
              <a:gd name="T91" fmla="*/ 55 h 165"/>
              <a:gd name="T92" fmla="*/ 75 w 144"/>
              <a:gd name="T93" fmla="*/ 55 h 165"/>
              <a:gd name="T94" fmla="*/ 62 w 144"/>
              <a:gd name="T95" fmla="*/ 65 h 165"/>
              <a:gd name="T96" fmla="*/ 58 w 144"/>
              <a:gd name="T97" fmla="*/ 9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65">
                <a:moveTo>
                  <a:pt x="143" y="72"/>
                </a:moveTo>
                <a:cubicBezTo>
                  <a:pt x="144" y="84"/>
                  <a:pt x="142" y="95"/>
                  <a:pt x="136" y="105"/>
                </a:cubicBezTo>
                <a:cubicBezTo>
                  <a:pt x="130" y="115"/>
                  <a:pt x="121" y="121"/>
                  <a:pt x="107" y="122"/>
                </a:cubicBezTo>
                <a:cubicBezTo>
                  <a:pt x="103" y="123"/>
                  <a:pt x="99" y="122"/>
                  <a:pt x="95" y="120"/>
                </a:cubicBezTo>
                <a:cubicBezTo>
                  <a:pt x="92" y="118"/>
                  <a:pt x="89" y="115"/>
                  <a:pt x="87" y="110"/>
                </a:cubicBezTo>
                <a:cubicBezTo>
                  <a:pt x="85" y="115"/>
                  <a:pt x="83" y="119"/>
                  <a:pt x="79" y="122"/>
                </a:cubicBezTo>
                <a:cubicBezTo>
                  <a:pt x="76" y="125"/>
                  <a:pt x="72" y="126"/>
                  <a:pt x="67" y="127"/>
                </a:cubicBezTo>
                <a:cubicBezTo>
                  <a:pt x="59" y="128"/>
                  <a:pt x="52" y="125"/>
                  <a:pt x="47" y="119"/>
                </a:cubicBezTo>
                <a:cubicBezTo>
                  <a:pt x="42" y="113"/>
                  <a:pt x="39" y="104"/>
                  <a:pt x="39" y="93"/>
                </a:cubicBezTo>
                <a:cubicBezTo>
                  <a:pt x="39" y="78"/>
                  <a:pt x="42" y="66"/>
                  <a:pt x="47" y="57"/>
                </a:cubicBezTo>
                <a:cubicBezTo>
                  <a:pt x="53" y="47"/>
                  <a:pt x="61" y="42"/>
                  <a:pt x="70" y="41"/>
                </a:cubicBezTo>
                <a:cubicBezTo>
                  <a:pt x="77" y="40"/>
                  <a:pt x="82" y="40"/>
                  <a:pt x="86" y="41"/>
                </a:cubicBezTo>
                <a:cubicBezTo>
                  <a:pt x="90" y="42"/>
                  <a:pt x="95" y="44"/>
                  <a:pt x="100" y="46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101"/>
                  <a:pt x="103" y="105"/>
                  <a:pt x="104" y="107"/>
                </a:cubicBezTo>
                <a:cubicBezTo>
                  <a:pt x="106" y="109"/>
                  <a:pt x="107" y="109"/>
                  <a:pt x="110" y="109"/>
                </a:cubicBezTo>
                <a:cubicBezTo>
                  <a:pt x="116" y="108"/>
                  <a:pt x="121" y="105"/>
                  <a:pt x="124" y="98"/>
                </a:cubicBezTo>
                <a:cubicBezTo>
                  <a:pt x="127" y="91"/>
                  <a:pt x="129" y="83"/>
                  <a:pt x="128" y="74"/>
                </a:cubicBezTo>
                <a:cubicBezTo>
                  <a:pt x="126" y="54"/>
                  <a:pt x="121" y="39"/>
                  <a:pt x="111" y="28"/>
                </a:cubicBezTo>
                <a:cubicBezTo>
                  <a:pt x="101" y="18"/>
                  <a:pt x="87" y="14"/>
                  <a:pt x="69" y="16"/>
                </a:cubicBezTo>
                <a:cubicBezTo>
                  <a:pt x="52" y="18"/>
                  <a:pt x="39" y="26"/>
                  <a:pt x="30" y="39"/>
                </a:cubicBezTo>
                <a:cubicBezTo>
                  <a:pt x="21" y="52"/>
                  <a:pt x="17" y="69"/>
                  <a:pt x="19" y="90"/>
                </a:cubicBezTo>
                <a:cubicBezTo>
                  <a:pt x="20" y="110"/>
                  <a:pt x="26" y="125"/>
                  <a:pt x="37" y="136"/>
                </a:cubicBezTo>
                <a:cubicBezTo>
                  <a:pt x="47" y="146"/>
                  <a:pt x="61" y="151"/>
                  <a:pt x="79" y="149"/>
                </a:cubicBezTo>
                <a:cubicBezTo>
                  <a:pt x="84" y="148"/>
                  <a:pt x="88" y="147"/>
                  <a:pt x="93" y="145"/>
                </a:cubicBezTo>
                <a:cubicBezTo>
                  <a:pt x="98" y="143"/>
                  <a:pt x="103" y="141"/>
                  <a:pt x="106" y="139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7" y="154"/>
                  <a:pt x="103" y="157"/>
                  <a:pt x="97" y="159"/>
                </a:cubicBezTo>
                <a:cubicBezTo>
                  <a:pt x="91" y="161"/>
                  <a:pt x="86" y="162"/>
                  <a:pt x="80" y="163"/>
                </a:cubicBezTo>
                <a:cubicBezTo>
                  <a:pt x="58" y="165"/>
                  <a:pt x="39" y="160"/>
                  <a:pt x="26" y="148"/>
                </a:cubicBezTo>
                <a:cubicBezTo>
                  <a:pt x="12" y="135"/>
                  <a:pt x="4" y="116"/>
                  <a:pt x="2" y="92"/>
                </a:cubicBezTo>
                <a:cubicBezTo>
                  <a:pt x="0" y="67"/>
                  <a:pt x="5" y="47"/>
                  <a:pt x="17" y="31"/>
                </a:cubicBezTo>
                <a:cubicBezTo>
                  <a:pt x="29" y="15"/>
                  <a:pt x="45" y="6"/>
                  <a:pt x="67" y="3"/>
                </a:cubicBezTo>
                <a:cubicBezTo>
                  <a:pt x="89" y="0"/>
                  <a:pt x="107" y="5"/>
                  <a:pt x="120" y="18"/>
                </a:cubicBezTo>
                <a:cubicBezTo>
                  <a:pt x="134" y="30"/>
                  <a:pt x="141" y="48"/>
                  <a:pt x="143" y="72"/>
                </a:cubicBezTo>
                <a:moveTo>
                  <a:pt x="58" y="90"/>
                </a:moveTo>
                <a:cubicBezTo>
                  <a:pt x="59" y="98"/>
                  <a:pt x="60" y="103"/>
                  <a:pt x="62" y="107"/>
                </a:cubicBezTo>
                <a:cubicBezTo>
                  <a:pt x="64" y="110"/>
                  <a:pt x="67" y="112"/>
                  <a:pt x="70" y="111"/>
                </a:cubicBezTo>
                <a:cubicBezTo>
                  <a:pt x="73" y="111"/>
                  <a:pt x="76" y="110"/>
                  <a:pt x="79" y="108"/>
                </a:cubicBezTo>
                <a:cubicBezTo>
                  <a:pt x="81" y="106"/>
                  <a:pt x="83" y="103"/>
                  <a:pt x="85" y="99"/>
                </a:cubicBezTo>
                <a:cubicBezTo>
                  <a:pt x="85" y="99"/>
                  <a:pt x="85" y="99"/>
                  <a:pt x="85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1" y="55"/>
                  <a:pt x="79" y="55"/>
                </a:cubicBezTo>
                <a:cubicBezTo>
                  <a:pt x="78" y="55"/>
                  <a:pt x="77" y="55"/>
                  <a:pt x="75" y="55"/>
                </a:cubicBezTo>
                <a:cubicBezTo>
                  <a:pt x="69" y="56"/>
                  <a:pt x="64" y="59"/>
                  <a:pt x="62" y="65"/>
                </a:cubicBezTo>
                <a:cubicBezTo>
                  <a:pt x="59" y="71"/>
                  <a:pt x="58" y="79"/>
                  <a:pt x="58" y="9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Oval 40">
            <a:extLst>
              <a:ext uri="{FF2B5EF4-FFF2-40B4-BE49-F238E27FC236}">
                <a16:creationId xmlns:a16="http://schemas.microsoft.com/office/drawing/2014/main" xmlns="" id="{67D3E13F-7023-47DF-978E-B7070E6AC822}"/>
              </a:ext>
            </a:extLst>
          </p:cNvPr>
          <p:cNvSpPr>
            <a:spLocks/>
          </p:cNvSpPr>
          <p:nvPr/>
        </p:nvSpPr>
        <p:spPr bwMode="auto">
          <a:xfrm>
            <a:off x="10604030" y="4159151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Oval 41">
            <a:extLst>
              <a:ext uri="{FF2B5EF4-FFF2-40B4-BE49-F238E27FC236}">
                <a16:creationId xmlns:a16="http://schemas.microsoft.com/office/drawing/2014/main" xmlns="" id="{B172EDB1-21E7-45CD-98ED-A5F303F6A311}"/>
              </a:ext>
            </a:extLst>
          </p:cNvPr>
          <p:cNvSpPr>
            <a:spLocks/>
          </p:cNvSpPr>
          <p:nvPr/>
        </p:nvSpPr>
        <p:spPr bwMode="auto">
          <a:xfrm>
            <a:off x="10594505" y="4294088"/>
            <a:ext cx="106363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Freeform: Shape 42">
            <a:extLst>
              <a:ext uri="{FF2B5EF4-FFF2-40B4-BE49-F238E27FC236}">
                <a16:creationId xmlns:a16="http://schemas.microsoft.com/office/drawing/2014/main" xmlns="" id="{98F9937F-F4AC-45C8-8687-F54A439DA6FA}"/>
              </a:ext>
            </a:extLst>
          </p:cNvPr>
          <p:cNvSpPr>
            <a:spLocks/>
          </p:cNvSpPr>
          <p:nvPr/>
        </p:nvSpPr>
        <p:spPr bwMode="auto">
          <a:xfrm>
            <a:off x="10554817" y="4130576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7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7"/>
                  <a:pt x="38" y="11"/>
                  <a:pt x="57" y="11"/>
                </a:cubicBezTo>
                <a:moveTo>
                  <a:pt x="57" y="174"/>
                </a:moveTo>
                <a:cubicBezTo>
                  <a:pt x="36" y="174"/>
                  <a:pt x="18" y="157"/>
                  <a:pt x="18" y="135"/>
                </a:cubicBezTo>
                <a:cubicBezTo>
                  <a:pt x="18" y="114"/>
                  <a:pt x="36" y="96"/>
                  <a:pt x="57" y="96"/>
                </a:cubicBezTo>
                <a:cubicBezTo>
                  <a:pt x="79" y="96"/>
                  <a:pt x="96" y="114"/>
                  <a:pt x="96" y="135"/>
                </a:cubicBezTo>
                <a:cubicBezTo>
                  <a:pt x="96" y="157"/>
                  <a:pt x="79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Oval 43">
            <a:extLst>
              <a:ext uri="{FF2B5EF4-FFF2-40B4-BE49-F238E27FC236}">
                <a16:creationId xmlns:a16="http://schemas.microsoft.com/office/drawing/2014/main" xmlns="" id="{A13F7774-ED8C-442A-B17A-5F5113DEBD85}"/>
              </a:ext>
            </a:extLst>
          </p:cNvPr>
          <p:cNvSpPr>
            <a:spLocks/>
          </p:cNvSpPr>
          <p:nvPr/>
        </p:nvSpPr>
        <p:spPr bwMode="auto">
          <a:xfrm>
            <a:off x="9721380" y="2584350"/>
            <a:ext cx="87313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Oval 44">
            <a:extLst>
              <a:ext uri="{FF2B5EF4-FFF2-40B4-BE49-F238E27FC236}">
                <a16:creationId xmlns:a16="http://schemas.microsoft.com/office/drawing/2014/main" xmlns="" id="{AD26967E-2FF8-4F19-80FD-51E692116D0B}"/>
              </a:ext>
            </a:extLst>
          </p:cNvPr>
          <p:cNvSpPr>
            <a:spLocks/>
          </p:cNvSpPr>
          <p:nvPr/>
        </p:nvSpPr>
        <p:spPr bwMode="auto">
          <a:xfrm>
            <a:off x="9713442" y="2719288"/>
            <a:ext cx="104775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Freeform: Shape 45">
            <a:extLst>
              <a:ext uri="{FF2B5EF4-FFF2-40B4-BE49-F238E27FC236}">
                <a16:creationId xmlns:a16="http://schemas.microsoft.com/office/drawing/2014/main" xmlns="" id="{2C6C1684-7C5D-49DC-AAF2-E68EBEF286CE}"/>
              </a:ext>
            </a:extLst>
          </p:cNvPr>
          <p:cNvSpPr>
            <a:spLocks/>
          </p:cNvSpPr>
          <p:nvPr/>
        </p:nvSpPr>
        <p:spPr bwMode="auto">
          <a:xfrm>
            <a:off x="9673755" y="2555775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6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6"/>
                  <a:pt x="38" y="11"/>
                  <a:pt x="57" y="11"/>
                </a:cubicBezTo>
                <a:moveTo>
                  <a:pt x="57" y="174"/>
                </a:moveTo>
                <a:cubicBezTo>
                  <a:pt x="35" y="174"/>
                  <a:pt x="18" y="156"/>
                  <a:pt x="18" y="135"/>
                </a:cubicBezTo>
                <a:cubicBezTo>
                  <a:pt x="18" y="113"/>
                  <a:pt x="35" y="96"/>
                  <a:pt x="57" y="96"/>
                </a:cubicBezTo>
                <a:cubicBezTo>
                  <a:pt x="78" y="96"/>
                  <a:pt x="96" y="113"/>
                  <a:pt x="96" y="135"/>
                </a:cubicBezTo>
                <a:cubicBezTo>
                  <a:pt x="96" y="156"/>
                  <a:pt x="78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Freeform: Shape 46">
            <a:extLst>
              <a:ext uri="{FF2B5EF4-FFF2-40B4-BE49-F238E27FC236}">
                <a16:creationId xmlns:a16="http://schemas.microsoft.com/office/drawing/2014/main" xmlns="" id="{AC163BD3-E597-4CF3-9DA8-BA4B6D8C9BF6}"/>
              </a:ext>
            </a:extLst>
          </p:cNvPr>
          <p:cNvSpPr>
            <a:spLocks/>
          </p:cNvSpPr>
          <p:nvPr/>
        </p:nvSpPr>
        <p:spPr bwMode="auto">
          <a:xfrm>
            <a:off x="10816755" y="4071838"/>
            <a:ext cx="255588" cy="261938"/>
          </a:xfrm>
          <a:custGeom>
            <a:avLst/>
            <a:gdLst>
              <a:gd name="T0" fmla="*/ 125 w 161"/>
              <a:gd name="T1" fmla="*/ 45 h 165"/>
              <a:gd name="T2" fmla="*/ 125 w 161"/>
              <a:gd name="T3" fmla="*/ 5 h 165"/>
              <a:gd name="T4" fmla="*/ 107 w 161"/>
              <a:gd name="T5" fmla="*/ 5 h 165"/>
              <a:gd name="T6" fmla="*/ 107 w 161"/>
              <a:gd name="T7" fmla="*/ 27 h 165"/>
              <a:gd name="T8" fmla="*/ 81 w 161"/>
              <a:gd name="T9" fmla="*/ 0 h 165"/>
              <a:gd name="T10" fmla="*/ 0 w 161"/>
              <a:gd name="T11" fmla="*/ 81 h 165"/>
              <a:gd name="T12" fmla="*/ 19 w 161"/>
              <a:gd name="T13" fmla="*/ 81 h 165"/>
              <a:gd name="T14" fmla="*/ 19 w 161"/>
              <a:gd name="T15" fmla="*/ 165 h 165"/>
              <a:gd name="T16" fmla="*/ 62 w 161"/>
              <a:gd name="T17" fmla="*/ 165 h 165"/>
              <a:gd name="T18" fmla="*/ 62 w 161"/>
              <a:gd name="T19" fmla="*/ 114 h 165"/>
              <a:gd name="T20" fmla="*/ 99 w 161"/>
              <a:gd name="T21" fmla="*/ 114 h 165"/>
              <a:gd name="T22" fmla="*/ 99 w 161"/>
              <a:gd name="T23" fmla="*/ 165 h 165"/>
              <a:gd name="T24" fmla="*/ 142 w 161"/>
              <a:gd name="T25" fmla="*/ 165 h 165"/>
              <a:gd name="T26" fmla="*/ 142 w 161"/>
              <a:gd name="T27" fmla="*/ 81 h 165"/>
              <a:gd name="T28" fmla="*/ 161 w 161"/>
              <a:gd name="T29" fmla="*/ 81 h 165"/>
              <a:gd name="T30" fmla="*/ 125 w 161"/>
              <a:gd name="T31" fmla="*/ 4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1" h="165">
                <a:moveTo>
                  <a:pt x="125" y="45"/>
                </a:moveTo>
                <a:lnTo>
                  <a:pt x="125" y="5"/>
                </a:lnTo>
                <a:lnTo>
                  <a:pt x="107" y="5"/>
                </a:lnTo>
                <a:lnTo>
                  <a:pt x="107" y="27"/>
                </a:lnTo>
                <a:lnTo>
                  <a:pt x="81" y="0"/>
                </a:lnTo>
                <a:lnTo>
                  <a:pt x="0" y="81"/>
                </a:lnTo>
                <a:lnTo>
                  <a:pt x="19" y="81"/>
                </a:lnTo>
                <a:lnTo>
                  <a:pt x="19" y="165"/>
                </a:lnTo>
                <a:lnTo>
                  <a:pt x="62" y="165"/>
                </a:lnTo>
                <a:lnTo>
                  <a:pt x="62" y="114"/>
                </a:lnTo>
                <a:lnTo>
                  <a:pt x="99" y="114"/>
                </a:lnTo>
                <a:lnTo>
                  <a:pt x="99" y="165"/>
                </a:lnTo>
                <a:lnTo>
                  <a:pt x="142" y="165"/>
                </a:lnTo>
                <a:lnTo>
                  <a:pt x="142" y="81"/>
                </a:lnTo>
                <a:lnTo>
                  <a:pt x="161" y="81"/>
                </a:lnTo>
                <a:lnTo>
                  <a:pt x="12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Freeform: Shape 47">
            <a:extLst>
              <a:ext uri="{FF2B5EF4-FFF2-40B4-BE49-F238E27FC236}">
                <a16:creationId xmlns:a16="http://schemas.microsoft.com/office/drawing/2014/main" xmlns="" id="{C1978D41-8E9C-4677-BBC6-304A87C2D327}"/>
              </a:ext>
            </a:extLst>
          </p:cNvPr>
          <p:cNvSpPr>
            <a:spLocks/>
          </p:cNvSpPr>
          <p:nvPr/>
        </p:nvSpPr>
        <p:spPr bwMode="auto">
          <a:xfrm>
            <a:off x="9889655" y="1943000"/>
            <a:ext cx="250825" cy="227013"/>
          </a:xfrm>
          <a:custGeom>
            <a:avLst/>
            <a:gdLst>
              <a:gd name="T0" fmla="*/ 120 w 156"/>
              <a:gd name="T1" fmla="*/ 0 h 141"/>
              <a:gd name="T2" fmla="*/ 85 w 156"/>
              <a:gd name="T3" fmla="*/ 30 h 141"/>
              <a:gd name="T4" fmla="*/ 42 w 156"/>
              <a:gd name="T5" fmla="*/ 30 h 141"/>
              <a:gd name="T6" fmla="*/ 22 w 156"/>
              <a:gd name="T7" fmla="*/ 15 h 141"/>
              <a:gd name="T8" fmla="*/ 0 w 156"/>
              <a:gd name="T9" fmla="*/ 37 h 141"/>
              <a:gd name="T10" fmla="*/ 22 w 156"/>
              <a:gd name="T11" fmla="*/ 59 h 141"/>
              <a:gd name="T12" fmla="*/ 42 w 156"/>
              <a:gd name="T13" fmla="*/ 43 h 141"/>
              <a:gd name="T14" fmla="*/ 85 w 156"/>
              <a:gd name="T15" fmla="*/ 43 h 141"/>
              <a:gd name="T16" fmla="*/ 105 w 156"/>
              <a:gd name="T17" fmla="*/ 68 h 141"/>
              <a:gd name="T18" fmla="*/ 97 w 156"/>
              <a:gd name="T19" fmla="*/ 97 h 141"/>
              <a:gd name="T20" fmla="*/ 76 w 156"/>
              <a:gd name="T21" fmla="*/ 119 h 141"/>
              <a:gd name="T22" fmla="*/ 98 w 156"/>
              <a:gd name="T23" fmla="*/ 141 h 141"/>
              <a:gd name="T24" fmla="*/ 120 w 156"/>
              <a:gd name="T25" fmla="*/ 119 h 141"/>
              <a:gd name="T26" fmla="*/ 110 w 156"/>
              <a:gd name="T27" fmla="*/ 100 h 141"/>
              <a:gd name="T28" fmla="*/ 117 w 156"/>
              <a:gd name="T29" fmla="*/ 71 h 141"/>
              <a:gd name="T30" fmla="*/ 120 w 156"/>
              <a:gd name="T31" fmla="*/ 71 h 141"/>
              <a:gd name="T32" fmla="*/ 156 w 156"/>
              <a:gd name="T33" fmla="*/ 36 h 141"/>
              <a:gd name="T34" fmla="*/ 120 w 156"/>
              <a:gd name="T3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41">
                <a:moveTo>
                  <a:pt x="120" y="0"/>
                </a:moveTo>
                <a:cubicBezTo>
                  <a:pt x="102" y="0"/>
                  <a:pt x="88" y="13"/>
                  <a:pt x="85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9" y="22"/>
                  <a:pt x="31" y="15"/>
                  <a:pt x="22" y="15"/>
                </a:cubicBezTo>
                <a:cubicBezTo>
                  <a:pt x="10" y="15"/>
                  <a:pt x="0" y="25"/>
                  <a:pt x="0" y="37"/>
                </a:cubicBezTo>
                <a:cubicBezTo>
                  <a:pt x="0" y="49"/>
                  <a:pt x="10" y="59"/>
                  <a:pt x="22" y="59"/>
                </a:cubicBezTo>
                <a:cubicBezTo>
                  <a:pt x="32" y="59"/>
                  <a:pt x="40" y="52"/>
                  <a:pt x="42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7" y="54"/>
                  <a:pt x="95" y="63"/>
                  <a:pt x="105" y="68"/>
                </a:cubicBezTo>
                <a:cubicBezTo>
                  <a:pt x="97" y="97"/>
                  <a:pt x="97" y="97"/>
                  <a:pt x="97" y="97"/>
                </a:cubicBezTo>
                <a:cubicBezTo>
                  <a:pt x="86" y="98"/>
                  <a:pt x="76" y="107"/>
                  <a:pt x="76" y="119"/>
                </a:cubicBezTo>
                <a:cubicBezTo>
                  <a:pt x="76" y="131"/>
                  <a:pt x="86" y="141"/>
                  <a:pt x="98" y="141"/>
                </a:cubicBezTo>
                <a:cubicBezTo>
                  <a:pt x="110" y="141"/>
                  <a:pt x="120" y="131"/>
                  <a:pt x="120" y="119"/>
                </a:cubicBezTo>
                <a:cubicBezTo>
                  <a:pt x="120" y="111"/>
                  <a:pt x="116" y="104"/>
                  <a:pt x="110" y="100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18" y="71"/>
                  <a:pt x="119" y="71"/>
                  <a:pt x="120" y="71"/>
                </a:cubicBezTo>
                <a:cubicBezTo>
                  <a:pt x="140" y="71"/>
                  <a:pt x="156" y="55"/>
                  <a:pt x="156" y="36"/>
                </a:cubicBezTo>
                <a:cubicBezTo>
                  <a:pt x="156" y="16"/>
                  <a:pt x="140" y="0"/>
                  <a:pt x="1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Freeform: Shape 48">
            <a:extLst>
              <a:ext uri="{FF2B5EF4-FFF2-40B4-BE49-F238E27FC236}">
                <a16:creationId xmlns:a16="http://schemas.microsoft.com/office/drawing/2014/main" xmlns="" id="{4E9C6A0D-82EE-432B-9177-8BCB58C2F329}"/>
              </a:ext>
            </a:extLst>
          </p:cNvPr>
          <p:cNvSpPr>
            <a:spLocks/>
          </p:cNvSpPr>
          <p:nvPr/>
        </p:nvSpPr>
        <p:spPr bwMode="auto">
          <a:xfrm>
            <a:off x="10627842" y="2420838"/>
            <a:ext cx="220663" cy="257175"/>
          </a:xfrm>
          <a:custGeom>
            <a:avLst/>
            <a:gdLst>
              <a:gd name="T0" fmla="*/ 14 w 137"/>
              <a:gd name="T1" fmla="*/ 94 h 160"/>
              <a:gd name="T2" fmla="*/ 60 w 137"/>
              <a:gd name="T3" fmla="*/ 97 h 160"/>
              <a:gd name="T4" fmla="*/ 91 w 137"/>
              <a:gd name="T5" fmla="*/ 126 h 160"/>
              <a:gd name="T6" fmla="*/ 95 w 137"/>
              <a:gd name="T7" fmla="*/ 151 h 160"/>
              <a:gd name="T8" fmla="*/ 126 w 137"/>
              <a:gd name="T9" fmla="*/ 151 h 160"/>
              <a:gd name="T10" fmla="*/ 126 w 137"/>
              <a:gd name="T11" fmla="*/ 120 h 160"/>
              <a:gd name="T12" fmla="*/ 100 w 137"/>
              <a:gd name="T13" fmla="*/ 117 h 160"/>
              <a:gd name="T14" fmla="*/ 69 w 137"/>
              <a:gd name="T15" fmla="*/ 88 h 160"/>
              <a:gd name="T16" fmla="*/ 73 w 137"/>
              <a:gd name="T17" fmla="*/ 56 h 160"/>
              <a:gd name="T18" fmla="*/ 98 w 137"/>
              <a:gd name="T19" fmla="*/ 40 h 160"/>
              <a:gd name="T20" fmla="*/ 129 w 137"/>
              <a:gd name="T21" fmla="*/ 39 h 160"/>
              <a:gd name="T22" fmla="*/ 128 w 137"/>
              <a:gd name="T23" fmla="*/ 8 h 160"/>
              <a:gd name="T24" fmla="*/ 97 w 137"/>
              <a:gd name="T25" fmla="*/ 8 h 160"/>
              <a:gd name="T26" fmla="*/ 92 w 137"/>
              <a:gd name="T27" fmla="*/ 29 h 160"/>
              <a:gd name="T28" fmla="*/ 66 w 137"/>
              <a:gd name="T29" fmla="*/ 45 h 160"/>
              <a:gd name="T30" fmla="*/ 64 w 137"/>
              <a:gd name="T31" fmla="*/ 43 h 160"/>
              <a:gd name="T32" fmla="*/ 14 w 137"/>
              <a:gd name="T33" fmla="*/ 43 h 160"/>
              <a:gd name="T34" fmla="*/ 14 w 137"/>
              <a:gd name="T35" fmla="*/ 9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" h="160">
                <a:moveTo>
                  <a:pt x="14" y="94"/>
                </a:moveTo>
                <a:cubicBezTo>
                  <a:pt x="27" y="106"/>
                  <a:pt x="46" y="107"/>
                  <a:pt x="60" y="97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7" y="134"/>
                  <a:pt x="88" y="145"/>
                  <a:pt x="95" y="151"/>
                </a:cubicBezTo>
                <a:cubicBezTo>
                  <a:pt x="104" y="160"/>
                  <a:pt x="118" y="159"/>
                  <a:pt x="126" y="151"/>
                </a:cubicBezTo>
                <a:cubicBezTo>
                  <a:pt x="134" y="142"/>
                  <a:pt x="134" y="129"/>
                  <a:pt x="126" y="120"/>
                </a:cubicBezTo>
                <a:cubicBezTo>
                  <a:pt x="119" y="113"/>
                  <a:pt x="108" y="112"/>
                  <a:pt x="100" y="117"/>
                </a:cubicBezTo>
                <a:cubicBezTo>
                  <a:pt x="69" y="88"/>
                  <a:pt x="69" y="88"/>
                  <a:pt x="69" y="88"/>
                </a:cubicBezTo>
                <a:cubicBezTo>
                  <a:pt x="75" y="78"/>
                  <a:pt x="77" y="66"/>
                  <a:pt x="73" y="56"/>
                </a:cubicBezTo>
                <a:cubicBezTo>
                  <a:pt x="98" y="40"/>
                  <a:pt x="98" y="40"/>
                  <a:pt x="98" y="40"/>
                </a:cubicBezTo>
                <a:cubicBezTo>
                  <a:pt x="107" y="48"/>
                  <a:pt x="120" y="47"/>
                  <a:pt x="129" y="39"/>
                </a:cubicBezTo>
                <a:cubicBezTo>
                  <a:pt x="137" y="30"/>
                  <a:pt x="137" y="16"/>
                  <a:pt x="128" y="8"/>
                </a:cubicBezTo>
                <a:cubicBezTo>
                  <a:pt x="119" y="0"/>
                  <a:pt x="106" y="0"/>
                  <a:pt x="97" y="8"/>
                </a:cubicBezTo>
                <a:cubicBezTo>
                  <a:pt x="92" y="14"/>
                  <a:pt x="90" y="22"/>
                  <a:pt x="92" y="29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4"/>
                  <a:pt x="65" y="43"/>
                  <a:pt x="64" y="43"/>
                </a:cubicBezTo>
                <a:cubicBezTo>
                  <a:pt x="50" y="29"/>
                  <a:pt x="27" y="29"/>
                  <a:pt x="14" y="43"/>
                </a:cubicBezTo>
                <a:cubicBezTo>
                  <a:pt x="0" y="57"/>
                  <a:pt x="0" y="80"/>
                  <a:pt x="14" y="9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Freeform: Shape 49">
            <a:extLst>
              <a:ext uri="{FF2B5EF4-FFF2-40B4-BE49-F238E27FC236}">
                <a16:creationId xmlns:a16="http://schemas.microsoft.com/office/drawing/2014/main" xmlns="" id="{41380EAE-2D7E-47B3-B0EE-074554812D7A}"/>
              </a:ext>
            </a:extLst>
          </p:cNvPr>
          <p:cNvSpPr>
            <a:spLocks/>
          </p:cNvSpPr>
          <p:nvPr/>
        </p:nvSpPr>
        <p:spPr bwMode="auto">
          <a:xfrm>
            <a:off x="9492780" y="2997101"/>
            <a:ext cx="246063" cy="368300"/>
          </a:xfrm>
          <a:custGeom>
            <a:avLst/>
            <a:gdLst>
              <a:gd name="T0" fmla="*/ 23 w 153"/>
              <a:gd name="T1" fmla="*/ 229 h 229"/>
              <a:gd name="T2" fmla="*/ 17 w 153"/>
              <a:gd name="T3" fmla="*/ 227 h 229"/>
              <a:gd name="T4" fmla="*/ 3 w 153"/>
              <a:gd name="T5" fmla="*/ 205 h 229"/>
              <a:gd name="T6" fmla="*/ 78 w 153"/>
              <a:gd name="T7" fmla="*/ 57 h 229"/>
              <a:gd name="T8" fmla="*/ 97 w 153"/>
              <a:gd name="T9" fmla="*/ 56 h 229"/>
              <a:gd name="T10" fmla="*/ 105 w 153"/>
              <a:gd name="T11" fmla="*/ 69 h 229"/>
              <a:gd name="T12" fmla="*/ 47 w 153"/>
              <a:gd name="T13" fmla="*/ 181 h 229"/>
              <a:gd name="T14" fmla="*/ 38 w 153"/>
              <a:gd name="T15" fmla="*/ 182 h 229"/>
              <a:gd name="T16" fmla="*/ 37 w 153"/>
              <a:gd name="T17" fmla="*/ 173 h 229"/>
              <a:gd name="T18" fmla="*/ 93 w 153"/>
              <a:gd name="T19" fmla="*/ 71 h 229"/>
              <a:gd name="T20" fmla="*/ 90 w 153"/>
              <a:gd name="T21" fmla="*/ 66 h 229"/>
              <a:gd name="T22" fmla="*/ 84 w 153"/>
              <a:gd name="T23" fmla="*/ 68 h 229"/>
              <a:gd name="T24" fmla="*/ 16 w 153"/>
              <a:gd name="T25" fmla="*/ 204 h 229"/>
              <a:gd name="T26" fmla="*/ 21 w 153"/>
              <a:gd name="T27" fmla="*/ 215 h 229"/>
              <a:gd name="T28" fmla="*/ 99 w 153"/>
              <a:gd name="T29" fmla="*/ 116 h 229"/>
              <a:gd name="T30" fmla="*/ 115 w 153"/>
              <a:gd name="T31" fmla="*/ 15 h 229"/>
              <a:gd name="T32" fmla="*/ 101 w 153"/>
              <a:gd name="T33" fmla="*/ 15 h 229"/>
              <a:gd name="T34" fmla="*/ 15 w 153"/>
              <a:gd name="T35" fmla="*/ 137 h 229"/>
              <a:gd name="T36" fmla="*/ 7 w 153"/>
              <a:gd name="T37" fmla="*/ 141 h 229"/>
              <a:gd name="T38" fmla="*/ 3 w 153"/>
              <a:gd name="T39" fmla="*/ 132 h 229"/>
              <a:gd name="T40" fmla="*/ 96 w 153"/>
              <a:gd name="T41" fmla="*/ 3 h 229"/>
              <a:gd name="T42" fmla="*/ 121 w 153"/>
              <a:gd name="T43" fmla="*/ 4 h 229"/>
              <a:gd name="T44" fmla="*/ 111 w 153"/>
              <a:gd name="T45" fmla="*/ 122 h 229"/>
              <a:gd name="T46" fmla="*/ 23 w 153"/>
              <a:gd name="T4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9">
                <a:moveTo>
                  <a:pt x="23" y="229"/>
                </a:moveTo>
                <a:cubicBezTo>
                  <a:pt x="21" y="229"/>
                  <a:pt x="19" y="228"/>
                  <a:pt x="17" y="227"/>
                </a:cubicBezTo>
                <a:cubicBezTo>
                  <a:pt x="11" y="225"/>
                  <a:pt x="4" y="220"/>
                  <a:pt x="3" y="205"/>
                </a:cubicBezTo>
                <a:cubicBezTo>
                  <a:pt x="0" y="164"/>
                  <a:pt x="49" y="74"/>
                  <a:pt x="78" y="57"/>
                </a:cubicBezTo>
                <a:cubicBezTo>
                  <a:pt x="87" y="51"/>
                  <a:pt x="93" y="53"/>
                  <a:pt x="97" y="56"/>
                </a:cubicBezTo>
                <a:cubicBezTo>
                  <a:pt x="102" y="59"/>
                  <a:pt x="104" y="63"/>
                  <a:pt x="105" y="69"/>
                </a:cubicBezTo>
                <a:cubicBezTo>
                  <a:pt x="110" y="101"/>
                  <a:pt x="53" y="173"/>
                  <a:pt x="47" y="181"/>
                </a:cubicBezTo>
                <a:cubicBezTo>
                  <a:pt x="44" y="184"/>
                  <a:pt x="40" y="185"/>
                  <a:pt x="38" y="182"/>
                </a:cubicBezTo>
                <a:cubicBezTo>
                  <a:pt x="35" y="180"/>
                  <a:pt x="34" y="176"/>
                  <a:pt x="37" y="173"/>
                </a:cubicBezTo>
                <a:cubicBezTo>
                  <a:pt x="60" y="144"/>
                  <a:pt x="96" y="91"/>
                  <a:pt x="93" y="71"/>
                </a:cubicBezTo>
                <a:cubicBezTo>
                  <a:pt x="92" y="68"/>
                  <a:pt x="91" y="67"/>
                  <a:pt x="90" y="66"/>
                </a:cubicBezTo>
                <a:cubicBezTo>
                  <a:pt x="89" y="65"/>
                  <a:pt x="85" y="67"/>
                  <a:pt x="84" y="68"/>
                </a:cubicBezTo>
                <a:cubicBezTo>
                  <a:pt x="59" y="83"/>
                  <a:pt x="13" y="168"/>
                  <a:pt x="16" y="204"/>
                </a:cubicBezTo>
                <a:cubicBezTo>
                  <a:pt x="17" y="214"/>
                  <a:pt x="20" y="215"/>
                  <a:pt x="21" y="215"/>
                </a:cubicBezTo>
                <a:cubicBezTo>
                  <a:pt x="34" y="220"/>
                  <a:pt x="71" y="178"/>
                  <a:pt x="99" y="116"/>
                </a:cubicBezTo>
                <a:cubicBezTo>
                  <a:pt x="123" y="64"/>
                  <a:pt x="129" y="23"/>
                  <a:pt x="115" y="15"/>
                </a:cubicBezTo>
                <a:cubicBezTo>
                  <a:pt x="111" y="13"/>
                  <a:pt x="106" y="13"/>
                  <a:pt x="101" y="15"/>
                </a:cubicBezTo>
                <a:cubicBezTo>
                  <a:pt x="69" y="27"/>
                  <a:pt x="28" y="107"/>
                  <a:pt x="15" y="137"/>
                </a:cubicBezTo>
                <a:cubicBezTo>
                  <a:pt x="14" y="141"/>
                  <a:pt x="10" y="142"/>
                  <a:pt x="7" y="141"/>
                </a:cubicBezTo>
                <a:cubicBezTo>
                  <a:pt x="4" y="139"/>
                  <a:pt x="2" y="136"/>
                  <a:pt x="3" y="132"/>
                </a:cubicBezTo>
                <a:cubicBezTo>
                  <a:pt x="5" y="128"/>
                  <a:pt x="53" y="19"/>
                  <a:pt x="96" y="3"/>
                </a:cubicBezTo>
                <a:cubicBezTo>
                  <a:pt x="105" y="0"/>
                  <a:pt x="113" y="0"/>
                  <a:pt x="121" y="4"/>
                </a:cubicBezTo>
                <a:cubicBezTo>
                  <a:pt x="153" y="21"/>
                  <a:pt x="121" y="98"/>
                  <a:pt x="111" y="122"/>
                </a:cubicBezTo>
                <a:cubicBezTo>
                  <a:pt x="90" y="167"/>
                  <a:pt x="52" y="229"/>
                  <a:pt x="23" y="2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Freeform: Shape 50">
            <a:extLst>
              <a:ext uri="{FF2B5EF4-FFF2-40B4-BE49-F238E27FC236}">
                <a16:creationId xmlns:a16="http://schemas.microsoft.com/office/drawing/2014/main" xmlns="" id="{F5B2337D-EA64-4F5D-A873-2389EB7099C2}"/>
              </a:ext>
            </a:extLst>
          </p:cNvPr>
          <p:cNvSpPr>
            <a:spLocks/>
          </p:cNvSpPr>
          <p:nvPr/>
        </p:nvSpPr>
        <p:spPr bwMode="auto">
          <a:xfrm>
            <a:off x="10205567" y="4036913"/>
            <a:ext cx="338138" cy="312738"/>
          </a:xfrm>
          <a:custGeom>
            <a:avLst/>
            <a:gdLst>
              <a:gd name="T0" fmla="*/ 15 w 211"/>
              <a:gd name="T1" fmla="*/ 185 h 195"/>
              <a:gd name="T2" fmla="*/ 9 w 211"/>
              <a:gd name="T3" fmla="*/ 181 h 195"/>
              <a:gd name="T4" fmla="*/ 4 w 211"/>
              <a:gd name="T5" fmla="*/ 156 h 195"/>
              <a:gd name="T6" fmla="*/ 128 w 211"/>
              <a:gd name="T7" fmla="*/ 44 h 195"/>
              <a:gd name="T8" fmla="*/ 146 w 211"/>
              <a:gd name="T9" fmla="*/ 50 h 195"/>
              <a:gd name="T10" fmla="*/ 149 w 211"/>
              <a:gd name="T11" fmla="*/ 66 h 195"/>
              <a:gd name="T12" fmla="*/ 54 w 211"/>
              <a:gd name="T13" fmla="*/ 149 h 195"/>
              <a:gd name="T14" fmla="*/ 45 w 211"/>
              <a:gd name="T15" fmla="*/ 147 h 195"/>
              <a:gd name="T16" fmla="*/ 47 w 211"/>
              <a:gd name="T17" fmla="*/ 138 h 195"/>
              <a:gd name="T18" fmla="*/ 136 w 211"/>
              <a:gd name="T19" fmla="*/ 63 h 195"/>
              <a:gd name="T20" fmla="*/ 136 w 211"/>
              <a:gd name="T21" fmla="*/ 58 h 195"/>
              <a:gd name="T22" fmla="*/ 130 w 211"/>
              <a:gd name="T23" fmla="*/ 57 h 195"/>
              <a:gd name="T24" fmla="*/ 17 w 211"/>
              <a:gd name="T25" fmla="*/ 160 h 195"/>
              <a:gd name="T26" fmla="*/ 18 w 211"/>
              <a:gd name="T27" fmla="*/ 172 h 195"/>
              <a:gd name="T28" fmla="*/ 126 w 211"/>
              <a:gd name="T29" fmla="*/ 107 h 195"/>
              <a:gd name="T30" fmla="*/ 177 w 211"/>
              <a:gd name="T31" fmla="*/ 19 h 195"/>
              <a:gd name="T32" fmla="*/ 164 w 211"/>
              <a:gd name="T33" fmla="*/ 14 h 195"/>
              <a:gd name="T34" fmla="*/ 40 w 211"/>
              <a:gd name="T35" fmla="*/ 97 h 195"/>
              <a:gd name="T36" fmla="*/ 31 w 211"/>
              <a:gd name="T37" fmla="*/ 97 h 195"/>
              <a:gd name="T38" fmla="*/ 31 w 211"/>
              <a:gd name="T39" fmla="*/ 88 h 195"/>
              <a:gd name="T40" fmla="*/ 165 w 211"/>
              <a:gd name="T41" fmla="*/ 1 h 195"/>
              <a:gd name="T42" fmla="*/ 187 w 211"/>
              <a:gd name="T43" fmla="*/ 11 h 195"/>
              <a:gd name="T44" fmla="*/ 135 w 211"/>
              <a:gd name="T45" fmla="*/ 117 h 195"/>
              <a:gd name="T46" fmla="*/ 15 w 211"/>
              <a:gd name="T47" fmla="*/ 18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1" h="195">
                <a:moveTo>
                  <a:pt x="15" y="185"/>
                </a:moveTo>
                <a:cubicBezTo>
                  <a:pt x="13" y="184"/>
                  <a:pt x="11" y="183"/>
                  <a:pt x="9" y="181"/>
                </a:cubicBezTo>
                <a:cubicBezTo>
                  <a:pt x="5" y="177"/>
                  <a:pt x="0" y="170"/>
                  <a:pt x="4" y="156"/>
                </a:cubicBezTo>
                <a:cubicBezTo>
                  <a:pt x="16" y="116"/>
                  <a:pt x="94" y="50"/>
                  <a:pt x="128" y="44"/>
                </a:cubicBezTo>
                <a:cubicBezTo>
                  <a:pt x="138" y="42"/>
                  <a:pt x="144" y="47"/>
                  <a:pt x="146" y="50"/>
                </a:cubicBezTo>
                <a:cubicBezTo>
                  <a:pt x="149" y="55"/>
                  <a:pt x="150" y="60"/>
                  <a:pt x="149" y="66"/>
                </a:cubicBezTo>
                <a:cubicBezTo>
                  <a:pt x="142" y="97"/>
                  <a:pt x="63" y="144"/>
                  <a:pt x="54" y="149"/>
                </a:cubicBezTo>
                <a:cubicBezTo>
                  <a:pt x="51" y="151"/>
                  <a:pt x="47" y="150"/>
                  <a:pt x="45" y="147"/>
                </a:cubicBezTo>
                <a:cubicBezTo>
                  <a:pt x="43" y="144"/>
                  <a:pt x="44" y="140"/>
                  <a:pt x="47" y="138"/>
                </a:cubicBezTo>
                <a:cubicBezTo>
                  <a:pt x="79" y="119"/>
                  <a:pt x="132" y="82"/>
                  <a:pt x="136" y="63"/>
                </a:cubicBezTo>
                <a:cubicBezTo>
                  <a:pt x="137" y="60"/>
                  <a:pt x="136" y="59"/>
                  <a:pt x="136" y="58"/>
                </a:cubicBezTo>
                <a:cubicBezTo>
                  <a:pt x="135" y="56"/>
                  <a:pt x="131" y="57"/>
                  <a:pt x="130" y="57"/>
                </a:cubicBezTo>
                <a:cubicBezTo>
                  <a:pt x="101" y="62"/>
                  <a:pt x="27" y="125"/>
                  <a:pt x="17" y="160"/>
                </a:cubicBezTo>
                <a:cubicBezTo>
                  <a:pt x="14" y="168"/>
                  <a:pt x="17" y="171"/>
                  <a:pt x="18" y="172"/>
                </a:cubicBezTo>
                <a:cubicBezTo>
                  <a:pt x="28" y="181"/>
                  <a:pt x="77" y="155"/>
                  <a:pt x="126" y="107"/>
                </a:cubicBezTo>
                <a:cubicBezTo>
                  <a:pt x="167" y="68"/>
                  <a:pt x="188" y="31"/>
                  <a:pt x="177" y="19"/>
                </a:cubicBezTo>
                <a:cubicBezTo>
                  <a:pt x="174" y="16"/>
                  <a:pt x="170" y="14"/>
                  <a:pt x="164" y="14"/>
                </a:cubicBezTo>
                <a:cubicBezTo>
                  <a:pt x="130" y="13"/>
                  <a:pt x="63" y="73"/>
                  <a:pt x="40" y="97"/>
                </a:cubicBezTo>
                <a:cubicBezTo>
                  <a:pt x="38" y="99"/>
                  <a:pt x="34" y="100"/>
                  <a:pt x="31" y="97"/>
                </a:cubicBezTo>
                <a:cubicBezTo>
                  <a:pt x="29" y="95"/>
                  <a:pt x="29" y="90"/>
                  <a:pt x="31" y="88"/>
                </a:cubicBezTo>
                <a:cubicBezTo>
                  <a:pt x="35" y="84"/>
                  <a:pt x="118" y="0"/>
                  <a:pt x="165" y="1"/>
                </a:cubicBezTo>
                <a:cubicBezTo>
                  <a:pt x="174" y="1"/>
                  <a:pt x="181" y="4"/>
                  <a:pt x="187" y="11"/>
                </a:cubicBezTo>
                <a:cubicBezTo>
                  <a:pt x="211" y="38"/>
                  <a:pt x="153" y="99"/>
                  <a:pt x="135" y="117"/>
                </a:cubicBezTo>
                <a:cubicBezTo>
                  <a:pt x="100" y="151"/>
                  <a:pt x="41" y="195"/>
                  <a:pt x="15" y="1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Freeform: Shape 51">
            <a:extLst>
              <a:ext uri="{FF2B5EF4-FFF2-40B4-BE49-F238E27FC236}">
                <a16:creationId xmlns:a16="http://schemas.microsoft.com/office/drawing/2014/main" xmlns="" id="{319F7E68-3A41-46C0-B986-F17DA3C54221}"/>
              </a:ext>
            </a:extLst>
          </p:cNvPr>
          <p:cNvSpPr>
            <a:spLocks/>
          </p:cNvSpPr>
          <p:nvPr/>
        </p:nvSpPr>
        <p:spPr bwMode="auto">
          <a:xfrm>
            <a:off x="10650067" y="2720875"/>
            <a:ext cx="238125" cy="395288"/>
          </a:xfrm>
          <a:custGeom>
            <a:avLst/>
            <a:gdLst>
              <a:gd name="T0" fmla="*/ 128 w 148"/>
              <a:gd name="T1" fmla="*/ 239 h 246"/>
              <a:gd name="T2" fmla="*/ 123 w 148"/>
              <a:gd name="T3" fmla="*/ 242 h 246"/>
              <a:gd name="T4" fmla="*/ 98 w 148"/>
              <a:gd name="T5" fmla="*/ 236 h 246"/>
              <a:gd name="T6" fmla="*/ 45 w 148"/>
              <a:gd name="T7" fmla="*/ 79 h 246"/>
              <a:gd name="T8" fmla="*/ 58 w 148"/>
              <a:gd name="T9" fmla="*/ 64 h 246"/>
              <a:gd name="T10" fmla="*/ 73 w 148"/>
              <a:gd name="T11" fmla="*/ 68 h 246"/>
              <a:gd name="T12" fmla="*/ 111 w 148"/>
              <a:gd name="T13" fmla="*/ 189 h 246"/>
              <a:gd name="T14" fmla="*/ 106 w 148"/>
              <a:gd name="T15" fmla="*/ 196 h 246"/>
              <a:gd name="T16" fmla="*/ 99 w 148"/>
              <a:gd name="T17" fmla="*/ 190 h 246"/>
              <a:gd name="T18" fmla="*/ 66 w 148"/>
              <a:gd name="T19" fmla="*/ 78 h 246"/>
              <a:gd name="T20" fmla="*/ 61 w 148"/>
              <a:gd name="T21" fmla="*/ 76 h 246"/>
              <a:gd name="T22" fmla="*/ 58 w 148"/>
              <a:gd name="T23" fmla="*/ 82 h 246"/>
              <a:gd name="T24" fmla="*/ 106 w 148"/>
              <a:gd name="T25" fmla="*/ 227 h 246"/>
              <a:gd name="T26" fmla="*/ 118 w 148"/>
              <a:gd name="T27" fmla="*/ 231 h 246"/>
              <a:gd name="T28" fmla="*/ 102 w 148"/>
              <a:gd name="T29" fmla="*/ 105 h 246"/>
              <a:gd name="T30" fmla="*/ 42 w 148"/>
              <a:gd name="T31" fmla="*/ 23 h 246"/>
              <a:gd name="T32" fmla="*/ 32 w 148"/>
              <a:gd name="T33" fmla="*/ 33 h 246"/>
              <a:gd name="T34" fmla="*/ 58 w 148"/>
              <a:gd name="T35" fmla="*/ 180 h 246"/>
              <a:gd name="T36" fmla="*/ 54 w 148"/>
              <a:gd name="T37" fmla="*/ 188 h 246"/>
              <a:gd name="T38" fmla="*/ 46 w 148"/>
              <a:gd name="T39" fmla="*/ 184 h 246"/>
              <a:gd name="T40" fmla="*/ 20 w 148"/>
              <a:gd name="T41" fmla="*/ 27 h 246"/>
              <a:gd name="T42" fmla="*/ 38 w 148"/>
              <a:gd name="T43" fmla="*/ 11 h 246"/>
              <a:gd name="T44" fmla="*/ 114 w 148"/>
              <a:gd name="T45" fmla="*/ 101 h 246"/>
              <a:gd name="T46" fmla="*/ 128 w 148"/>
              <a:gd name="T47" fmla="*/ 23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246">
                <a:moveTo>
                  <a:pt x="128" y="239"/>
                </a:moveTo>
                <a:cubicBezTo>
                  <a:pt x="127" y="240"/>
                  <a:pt x="125" y="241"/>
                  <a:pt x="123" y="242"/>
                </a:cubicBezTo>
                <a:cubicBezTo>
                  <a:pt x="117" y="245"/>
                  <a:pt x="108" y="246"/>
                  <a:pt x="98" y="236"/>
                </a:cubicBezTo>
                <a:cubicBezTo>
                  <a:pt x="66" y="209"/>
                  <a:pt x="37" y="111"/>
                  <a:pt x="45" y="79"/>
                </a:cubicBezTo>
                <a:cubicBezTo>
                  <a:pt x="48" y="68"/>
                  <a:pt x="54" y="65"/>
                  <a:pt x="58" y="64"/>
                </a:cubicBezTo>
                <a:cubicBezTo>
                  <a:pt x="63" y="63"/>
                  <a:pt x="69" y="64"/>
                  <a:pt x="73" y="68"/>
                </a:cubicBezTo>
                <a:cubicBezTo>
                  <a:pt x="99" y="87"/>
                  <a:pt x="110" y="178"/>
                  <a:pt x="111" y="189"/>
                </a:cubicBezTo>
                <a:cubicBezTo>
                  <a:pt x="112" y="192"/>
                  <a:pt x="109" y="195"/>
                  <a:pt x="106" y="196"/>
                </a:cubicBezTo>
                <a:cubicBezTo>
                  <a:pt x="102" y="196"/>
                  <a:pt x="99" y="194"/>
                  <a:pt x="99" y="190"/>
                </a:cubicBezTo>
                <a:cubicBezTo>
                  <a:pt x="94" y="153"/>
                  <a:pt x="82" y="90"/>
                  <a:pt x="66" y="78"/>
                </a:cubicBezTo>
                <a:cubicBezTo>
                  <a:pt x="63" y="76"/>
                  <a:pt x="62" y="76"/>
                  <a:pt x="61" y="76"/>
                </a:cubicBezTo>
                <a:cubicBezTo>
                  <a:pt x="59" y="77"/>
                  <a:pt x="58" y="81"/>
                  <a:pt x="58" y="82"/>
                </a:cubicBezTo>
                <a:cubicBezTo>
                  <a:pt x="50" y="110"/>
                  <a:pt x="78" y="203"/>
                  <a:pt x="106" y="227"/>
                </a:cubicBezTo>
                <a:cubicBezTo>
                  <a:pt x="113" y="233"/>
                  <a:pt x="117" y="231"/>
                  <a:pt x="118" y="231"/>
                </a:cubicBezTo>
                <a:cubicBezTo>
                  <a:pt x="130" y="225"/>
                  <a:pt x="126" y="169"/>
                  <a:pt x="102" y="105"/>
                </a:cubicBezTo>
                <a:cubicBezTo>
                  <a:pt x="82" y="52"/>
                  <a:pt x="58" y="18"/>
                  <a:pt x="42" y="23"/>
                </a:cubicBezTo>
                <a:cubicBezTo>
                  <a:pt x="38" y="25"/>
                  <a:pt x="34" y="28"/>
                  <a:pt x="32" y="33"/>
                </a:cubicBezTo>
                <a:cubicBezTo>
                  <a:pt x="17" y="64"/>
                  <a:pt x="46" y="149"/>
                  <a:pt x="58" y="180"/>
                </a:cubicBezTo>
                <a:cubicBezTo>
                  <a:pt x="59" y="183"/>
                  <a:pt x="58" y="187"/>
                  <a:pt x="54" y="188"/>
                </a:cubicBezTo>
                <a:cubicBezTo>
                  <a:pt x="51" y="189"/>
                  <a:pt x="47" y="188"/>
                  <a:pt x="46" y="184"/>
                </a:cubicBezTo>
                <a:cubicBezTo>
                  <a:pt x="44" y="180"/>
                  <a:pt x="0" y="69"/>
                  <a:pt x="20" y="27"/>
                </a:cubicBezTo>
                <a:cubicBezTo>
                  <a:pt x="24" y="19"/>
                  <a:pt x="30" y="13"/>
                  <a:pt x="38" y="11"/>
                </a:cubicBezTo>
                <a:cubicBezTo>
                  <a:pt x="74" y="0"/>
                  <a:pt x="105" y="77"/>
                  <a:pt x="114" y="101"/>
                </a:cubicBezTo>
                <a:cubicBezTo>
                  <a:pt x="132" y="147"/>
                  <a:pt x="148" y="219"/>
                  <a:pt x="128" y="23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Freeform: Shape 52">
            <a:extLst>
              <a:ext uri="{FF2B5EF4-FFF2-40B4-BE49-F238E27FC236}">
                <a16:creationId xmlns:a16="http://schemas.microsoft.com/office/drawing/2014/main" xmlns="" id="{198B8CB2-13F6-44DF-AF94-5EBF24897183}"/>
              </a:ext>
            </a:extLst>
          </p:cNvPr>
          <p:cNvSpPr>
            <a:spLocks/>
          </p:cNvSpPr>
          <p:nvPr/>
        </p:nvSpPr>
        <p:spPr bwMode="auto">
          <a:xfrm>
            <a:off x="7960842" y="1535013"/>
            <a:ext cx="73025" cy="73025"/>
          </a:xfrm>
          <a:custGeom>
            <a:avLst/>
            <a:gdLst>
              <a:gd name="T0" fmla="*/ 42 w 45"/>
              <a:gd name="T1" fmla="*/ 27 h 45"/>
              <a:gd name="T2" fmla="*/ 17 w 45"/>
              <a:gd name="T3" fmla="*/ 42 h 45"/>
              <a:gd name="T4" fmla="*/ 2 w 45"/>
              <a:gd name="T5" fmla="*/ 18 h 45"/>
              <a:gd name="T6" fmla="*/ 27 w 45"/>
              <a:gd name="T7" fmla="*/ 2 h 45"/>
              <a:gd name="T8" fmla="*/ 42 w 45"/>
              <a:gd name="T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7"/>
                </a:moveTo>
                <a:cubicBezTo>
                  <a:pt x="39" y="38"/>
                  <a:pt x="28" y="45"/>
                  <a:pt x="17" y="42"/>
                </a:cubicBezTo>
                <a:cubicBezTo>
                  <a:pt x="6" y="40"/>
                  <a:pt x="0" y="29"/>
                  <a:pt x="2" y="18"/>
                </a:cubicBezTo>
                <a:cubicBezTo>
                  <a:pt x="5" y="7"/>
                  <a:pt x="16" y="0"/>
                  <a:pt x="27" y="2"/>
                </a:cubicBezTo>
                <a:cubicBezTo>
                  <a:pt x="38" y="5"/>
                  <a:pt x="45" y="16"/>
                  <a:pt x="42" y="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Freeform: Shape 53">
            <a:extLst>
              <a:ext uri="{FF2B5EF4-FFF2-40B4-BE49-F238E27FC236}">
                <a16:creationId xmlns:a16="http://schemas.microsoft.com/office/drawing/2014/main" xmlns="" id="{52EF69CD-556A-430D-90C7-1286278FD1C9}"/>
              </a:ext>
            </a:extLst>
          </p:cNvPr>
          <p:cNvSpPr>
            <a:spLocks/>
          </p:cNvSpPr>
          <p:nvPr/>
        </p:nvSpPr>
        <p:spPr bwMode="auto">
          <a:xfrm>
            <a:off x="8008467" y="1412775"/>
            <a:ext cx="158750" cy="214313"/>
          </a:xfrm>
          <a:custGeom>
            <a:avLst/>
            <a:gdLst>
              <a:gd name="T0" fmla="*/ 68 w 99"/>
              <a:gd name="T1" fmla="*/ 129 h 133"/>
              <a:gd name="T2" fmla="*/ 85 w 99"/>
              <a:gd name="T3" fmla="*/ 133 h 133"/>
              <a:gd name="T4" fmla="*/ 4 w 99"/>
              <a:gd name="T5" fmla="*/ 0 h 133"/>
              <a:gd name="T6" fmla="*/ 0 w 99"/>
              <a:gd name="T7" fmla="*/ 18 h 133"/>
              <a:gd name="T8" fmla="*/ 68 w 99"/>
              <a:gd name="T9" fmla="*/ 12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3">
                <a:moveTo>
                  <a:pt x="68" y="129"/>
                </a:moveTo>
                <a:cubicBezTo>
                  <a:pt x="85" y="133"/>
                  <a:pt x="85" y="133"/>
                  <a:pt x="85" y="133"/>
                </a:cubicBezTo>
                <a:cubicBezTo>
                  <a:pt x="99" y="74"/>
                  <a:pt x="63" y="14"/>
                  <a:pt x="4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49" y="30"/>
                  <a:pt x="80" y="79"/>
                  <a:pt x="68" y="1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Freeform: Shape 54">
            <a:extLst>
              <a:ext uri="{FF2B5EF4-FFF2-40B4-BE49-F238E27FC236}">
                <a16:creationId xmlns:a16="http://schemas.microsoft.com/office/drawing/2014/main" xmlns="" id="{8F8CB706-3582-4CED-9F0A-DB75627AE178}"/>
              </a:ext>
            </a:extLst>
          </p:cNvPr>
          <p:cNvSpPr>
            <a:spLocks/>
          </p:cNvSpPr>
          <p:nvPr/>
        </p:nvSpPr>
        <p:spPr bwMode="auto">
          <a:xfrm>
            <a:off x="7994180" y="1471513"/>
            <a:ext cx="109538" cy="141288"/>
          </a:xfrm>
          <a:custGeom>
            <a:avLst/>
            <a:gdLst>
              <a:gd name="T0" fmla="*/ 4 w 68"/>
              <a:gd name="T1" fmla="*/ 0 h 88"/>
              <a:gd name="T2" fmla="*/ 0 w 68"/>
              <a:gd name="T3" fmla="*/ 18 h 88"/>
              <a:gd name="T4" fmla="*/ 41 w 68"/>
              <a:gd name="T5" fmla="*/ 84 h 88"/>
              <a:gd name="T6" fmla="*/ 59 w 68"/>
              <a:gd name="T7" fmla="*/ 88 h 88"/>
              <a:gd name="T8" fmla="*/ 4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4" y="0"/>
                </a:moveTo>
                <a:cubicBezTo>
                  <a:pt x="0" y="18"/>
                  <a:pt x="0" y="18"/>
                  <a:pt x="0" y="18"/>
                </a:cubicBezTo>
                <a:cubicBezTo>
                  <a:pt x="30" y="25"/>
                  <a:pt x="48" y="55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1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Freeform: Shape 55">
            <a:extLst>
              <a:ext uri="{FF2B5EF4-FFF2-40B4-BE49-F238E27FC236}">
                <a16:creationId xmlns:a16="http://schemas.microsoft.com/office/drawing/2014/main" xmlns="" id="{06312A0F-728C-4286-9CE2-3E6CE68E5B51}"/>
              </a:ext>
            </a:extLst>
          </p:cNvPr>
          <p:cNvSpPr>
            <a:spLocks/>
          </p:cNvSpPr>
          <p:nvPr/>
        </p:nvSpPr>
        <p:spPr bwMode="auto">
          <a:xfrm>
            <a:off x="10443692" y="2287488"/>
            <a:ext cx="71438" cy="71438"/>
          </a:xfrm>
          <a:custGeom>
            <a:avLst/>
            <a:gdLst>
              <a:gd name="T0" fmla="*/ 42 w 45"/>
              <a:gd name="T1" fmla="*/ 28 h 45"/>
              <a:gd name="T2" fmla="*/ 18 w 45"/>
              <a:gd name="T3" fmla="*/ 43 h 45"/>
              <a:gd name="T4" fmla="*/ 3 w 45"/>
              <a:gd name="T5" fmla="*/ 18 h 45"/>
              <a:gd name="T6" fmla="*/ 27 w 45"/>
              <a:gd name="T7" fmla="*/ 3 h 45"/>
              <a:gd name="T8" fmla="*/ 42 w 45"/>
              <a:gd name="T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8"/>
                </a:moveTo>
                <a:cubicBezTo>
                  <a:pt x="40" y="39"/>
                  <a:pt x="29" y="45"/>
                  <a:pt x="18" y="43"/>
                </a:cubicBezTo>
                <a:cubicBezTo>
                  <a:pt x="7" y="40"/>
                  <a:pt x="0" y="29"/>
                  <a:pt x="3" y="18"/>
                </a:cubicBezTo>
                <a:cubicBezTo>
                  <a:pt x="5" y="7"/>
                  <a:pt x="16" y="0"/>
                  <a:pt x="27" y="3"/>
                </a:cubicBezTo>
                <a:cubicBezTo>
                  <a:pt x="38" y="6"/>
                  <a:pt x="45" y="17"/>
                  <a:pt x="42" y="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Freeform: Shape 56">
            <a:extLst>
              <a:ext uri="{FF2B5EF4-FFF2-40B4-BE49-F238E27FC236}">
                <a16:creationId xmlns:a16="http://schemas.microsoft.com/office/drawing/2014/main" xmlns="" id="{66228FDA-E2AB-4078-8D09-E93BBFF68279}"/>
              </a:ext>
            </a:extLst>
          </p:cNvPr>
          <p:cNvSpPr>
            <a:spLocks/>
          </p:cNvSpPr>
          <p:nvPr/>
        </p:nvSpPr>
        <p:spPr bwMode="auto">
          <a:xfrm>
            <a:off x="10489730" y="2166838"/>
            <a:ext cx="160338" cy="211138"/>
          </a:xfrm>
          <a:custGeom>
            <a:avLst/>
            <a:gdLst>
              <a:gd name="T0" fmla="*/ 68 w 100"/>
              <a:gd name="T1" fmla="*/ 128 h 132"/>
              <a:gd name="T2" fmla="*/ 86 w 100"/>
              <a:gd name="T3" fmla="*/ 132 h 132"/>
              <a:gd name="T4" fmla="*/ 4 w 100"/>
              <a:gd name="T5" fmla="*/ 0 h 132"/>
              <a:gd name="T6" fmla="*/ 0 w 100"/>
              <a:gd name="T7" fmla="*/ 17 h 132"/>
              <a:gd name="T8" fmla="*/ 68 w 100"/>
              <a:gd name="T9" fmla="*/ 12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32">
                <a:moveTo>
                  <a:pt x="68" y="128"/>
                </a:moveTo>
                <a:cubicBezTo>
                  <a:pt x="86" y="132"/>
                  <a:pt x="86" y="132"/>
                  <a:pt x="86" y="132"/>
                </a:cubicBezTo>
                <a:cubicBezTo>
                  <a:pt x="100" y="73"/>
                  <a:pt x="63" y="14"/>
                  <a:pt x="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49" y="29"/>
                  <a:pt x="80" y="79"/>
                  <a:pt x="68" y="1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Freeform: Shape 57">
            <a:extLst>
              <a:ext uri="{FF2B5EF4-FFF2-40B4-BE49-F238E27FC236}">
                <a16:creationId xmlns:a16="http://schemas.microsoft.com/office/drawing/2014/main" xmlns="" id="{B9BBC114-C990-4050-BAB2-52209A2180CB}"/>
              </a:ext>
            </a:extLst>
          </p:cNvPr>
          <p:cNvSpPr>
            <a:spLocks/>
          </p:cNvSpPr>
          <p:nvPr/>
        </p:nvSpPr>
        <p:spPr bwMode="auto">
          <a:xfrm>
            <a:off x="10475442" y="2223988"/>
            <a:ext cx="109538" cy="141288"/>
          </a:xfrm>
          <a:custGeom>
            <a:avLst/>
            <a:gdLst>
              <a:gd name="T0" fmla="*/ 5 w 68"/>
              <a:gd name="T1" fmla="*/ 0 h 88"/>
              <a:gd name="T2" fmla="*/ 0 w 68"/>
              <a:gd name="T3" fmla="*/ 17 h 88"/>
              <a:gd name="T4" fmla="*/ 41 w 68"/>
              <a:gd name="T5" fmla="*/ 84 h 88"/>
              <a:gd name="T6" fmla="*/ 59 w 68"/>
              <a:gd name="T7" fmla="*/ 88 h 88"/>
              <a:gd name="T8" fmla="*/ 5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5" y="0"/>
                </a:moveTo>
                <a:cubicBezTo>
                  <a:pt x="0" y="17"/>
                  <a:pt x="0" y="17"/>
                  <a:pt x="0" y="17"/>
                </a:cubicBezTo>
                <a:cubicBezTo>
                  <a:pt x="30" y="24"/>
                  <a:pt x="49" y="54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9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Freeform: Shape 58">
            <a:extLst>
              <a:ext uri="{FF2B5EF4-FFF2-40B4-BE49-F238E27FC236}">
                <a16:creationId xmlns:a16="http://schemas.microsoft.com/office/drawing/2014/main" xmlns="" id="{8D042C9C-7209-4107-8416-578D10AC1BCA}"/>
              </a:ext>
            </a:extLst>
          </p:cNvPr>
          <p:cNvSpPr>
            <a:spLocks/>
          </p:cNvSpPr>
          <p:nvPr/>
        </p:nvSpPr>
        <p:spPr bwMode="auto">
          <a:xfrm>
            <a:off x="9057805" y="2725638"/>
            <a:ext cx="212725" cy="174625"/>
          </a:xfrm>
          <a:custGeom>
            <a:avLst/>
            <a:gdLst>
              <a:gd name="T0" fmla="*/ 127 w 132"/>
              <a:gd name="T1" fmla="*/ 18 h 108"/>
              <a:gd name="T2" fmla="*/ 33 w 132"/>
              <a:gd name="T3" fmla="*/ 1 h 108"/>
              <a:gd name="T4" fmla="*/ 26 w 132"/>
              <a:gd name="T5" fmla="*/ 6 h 108"/>
              <a:gd name="T6" fmla="*/ 31 w 132"/>
              <a:gd name="T7" fmla="*/ 12 h 108"/>
              <a:gd name="T8" fmla="*/ 106 w 132"/>
              <a:gd name="T9" fmla="*/ 26 h 108"/>
              <a:gd name="T10" fmla="*/ 4 w 132"/>
              <a:gd name="T11" fmla="*/ 67 h 108"/>
              <a:gd name="T12" fmla="*/ 1 w 132"/>
              <a:gd name="T13" fmla="*/ 75 h 108"/>
              <a:gd name="T14" fmla="*/ 9 w 132"/>
              <a:gd name="T15" fmla="*/ 78 h 108"/>
              <a:gd name="T16" fmla="*/ 110 w 132"/>
              <a:gd name="T17" fmla="*/ 36 h 108"/>
              <a:gd name="T18" fmla="*/ 66 w 132"/>
              <a:gd name="T19" fmla="*/ 98 h 108"/>
              <a:gd name="T20" fmla="*/ 67 w 132"/>
              <a:gd name="T21" fmla="*/ 106 h 108"/>
              <a:gd name="T22" fmla="*/ 73 w 132"/>
              <a:gd name="T23" fmla="*/ 107 h 108"/>
              <a:gd name="T24" fmla="*/ 75 w 132"/>
              <a:gd name="T25" fmla="*/ 105 h 108"/>
              <a:gd name="T26" fmla="*/ 130 w 132"/>
              <a:gd name="T27" fmla="*/ 27 h 108"/>
              <a:gd name="T28" fmla="*/ 131 w 132"/>
              <a:gd name="T29" fmla="*/ 22 h 108"/>
              <a:gd name="T30" fmla="*/ 127 w 132"/>
              <a:gd name="T31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2" h="108">
                <a:moveTo>
                  <a:pt x="127" y="18"/>
                </a:moveTo>
                <a:cubicBezTo>
                  <a:pt x="33" y="1"/>
                  <a:pt x="33" y="1"/>
                  <a:pt x="33" y="1"/>
                </a:cubicBezTo>
                <a:cubicBezTo>
                  <a:pt x="30" y="0"/>
                  <a:pt x="27" y="2"/>
                  <a:pt x="26" y="6"/>
                </a:cubicBezTo>
                <a:cubicBezTo>
                  <a:pt x="26" y="9"/>
                  <a:pt x="28" y="12"/>
                  <a:pt x="31" y="12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4" y="67"/>
                  <a:pt x="4" y="67"/>
                  <a:pt x="4" y="67"/>
                </a:cubicBezTo>
                <a:cubicBezTo>
                  <a:pt x="1" y="68"/>
                  <a:pt x="0" y="72"/>
                  <a:pt x="1" y="75"/>
                </a:cubicBezTo>
                <a:cubicBezTo>
                  <a:pt x="2" y="77"/>
                  <a:pt x="6" y="79"/>
                  <a:pt x="9" y="78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66" y="98"/>
                  <a:pt x="66" y="98"/>
                  <a:pt x="66" y="98"/>
                </a:cubicBezTo>
                <a:cubicBezTo>
                  <a:pt x="64" y="101"/>
                  <a:pt x="65" y="105"/>
                  <a:pt x="67" y="106"/>
                </a:cubicBezTo>
                <a:cubicBezTo>
                  <a:pt x="69" y="108"/>
                  <a:pt x="71" y="108"/>
                  <a:pt x="73" y="107"/>
                </a:cubicBezTo>
                <a:cubicBezTo>
                  <a:pt x="74" y="107"/>
                  <a:pt x="74" y="106"/>
                  <a:pt x="75" y="105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2" y="25"/>
                  <a:pt x="132" y="23"/>
                  <a:pt x="131" y="22"/>
                </a:cubicBezTo>
                <a:cubicBezTo>
                  <a:pt x="130" y="20"/>
                  <a:pt x="129" y="19"/>
                  <a:pt x="127" y="1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59">
            <a:extLst>
              <a:ext uri="{FF2B5EF4-FFF2-40B4-BE49-F238E27FC236}">
                <a16:creationId xmlns:a16="http://schemas.microsoft.com/office/drawing/2014/main" xmlns="" id="{B02E8340-F70C-419F-8488-8B58F52EF023}"/>
              </a:ext>
            </a:extLst>
          </p:cNvPr>
          <p:cNvSpPr>
            <a:spLocks/>
          </p:cNvSpPr>
          <p:nvPr/>
        </p:nvSpPr>
        <p:spPr bwMode="auto">
          <a:xfrm>
            <a:off x="8521230" y="2909788"/>
            <a:ext cx="171450" cy="209550"/>
          </a:xfrm>
          <a:custGeom>
            <a:avLst/>
            <a:gdLst>
              <a:gd name="T0" fmla="*/ 90 w 107"/>
              <a:gd name="T1" fmla="*/ 126 h 131"/>
              <a:gd name="T2" fmla="*/ 106 w 107"/>
              <a:gd name="T3" fmla="*/ 32 h 131"/>
              <a:gd name="T4" fmla="*/ 102 w 107"/>
              <a:gd name="T5" fmla="*/ 26 h 131"/>
              <a:gd name="T6" fmla="*/ 95 w 107"/>
              <a:gd name="T7" fmla="*/ 30 h 131"/>
              <a:gd name="T8" fmla="*/ 82 w 107"/>
              <a:gd name="T9" fmla="*/ 105 h 131"/>
              <a:gd name="T10" fmla="*/ 40 w 107"/>
              <a:gd name="T11" fmla="*/ 5 h 131"/>
              <a:gd name="T12" fmla="*/ 32 w 107"/>
              <a:gd name="T13" fmla="*/ 1 h 131"/>
              <a:gd name="T14" fmla="*/ 29 w 107"/>
              <a:gd name="T15" fmla="*/ 9 h 131"/>
              <a:gd name="T16" fmla="*/ 72 w 107"/>
              <a:gd name="T17" fmla="*/ 110 h 131"/>
              <a:gd name="T18" fmla="*/ 9 w 107"/>
              <a:gd name="T19" fmla="*/ 67 h 131"/>
              <a:gd name="T20" fmla="*/ 1 w 107"/>
              <a:gd name="T21" fmla="*/ 68 h 131"/>
              <a:gd name="T22" fmla="*/ 1 w 107"/>
              <a:gd name="T23" fmla="*/ 73 h 131"/>
              <a:gd name="T24" fmla="*/ 3 w 107"/>
              <a:gd name="T25" fmla="*/ 76 h 131"/>
              <a:gd name="T26" fmla="*/ 81 w 107"/>
              <a:gd name="T27" fmla="*/ 130 h 131"/>
              <a:gd name="T28" fmla="*/ 87 w 107"/>
              <a:gd name="T29" fmla="*/ 131 h 131"/>
              <a:gd name="T30" fmla="*/ 90 w 107"/>
              <a:gd name="T31" fmla="*/ 12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1">
                <a:moveTo>
                  <a:pt x="90" y="126"/>
                </a:moveTo>
                <a:cubicBezTo>
                  <a:pt x="106" y="32"/>
                  <a:pt x="106" y="32"/>
                  <a:pt x="106" y="32"/>
                </a:cubicBezTo>
                <a:cubicBezTo>
                  <a:pt x="107" y="29"/>
                  <a:pt x="105" y="26"/>
                  <a:pt x="102" y="26"/>
                </a:cubicBezTo>
                <a:cubicBezTo>
                  <a:pt x="98" y="25"/>
                  <a:pt x="96" y="27"/>
                  <a:pt x="95" y="30"/>
                </a:cubicBezTo>
                <a:cubicBezTo>
                  <a:pt x="82" y="105"/>
                  <a:pt x="82" y="105"/>
                  <a:pt x="82" y="105"/>
                </a:cubicBezTo>
                <a:cubicBezTo>
                  <a:pt x="40" y="5"/>
                  <a:pt x="40" y="5"/>
                  <a:pt x="40" y="5"/>
                </a:cubicBezTo>
                <a:cubicBezTo>
                  <a:pt x="38" y="2"/>
                  <a:pt x="35" y="0"/>
                  <a:pt x="32" y="1"/>
                </a:cubicBezTo>
                <a:cubicBezTo>
                  <a:pt x="29" y="3"/>
                  <a:pt x="28" y="6"/>
                  <a:pt x="29" y="9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5"/>
                  <a:pt x="3" y="65"/>
                  <a:pt x="1" y="68"/>
                </a:cubicBezTo>
                <a:cubicBezTo>
                  <a:pt x="0" y="70"/>
                  <a:pt x="0" y="72"/>
                  <a:pt x="1" y="73"/>
                </a:cubicBezTo>
                <a:cubicBezTo>
                  <a:pt x="1" y="74"/>
                  <a:pt x="2" y="75"/>
                  <a:pt x="3" y="7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3" y="131"/>
                  <a:pt x="85" y="131"/>
                  <a:pt x="87" y="131"/>
                </a:cubicBezTo>
                <a:cubicBezTo>
                  <a:pt x="89" y="130"/>
                  <a:pt x="90" y="128"/>
                  <a:pt x="90" y="126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60">
            <a:extLst>
              <a:ext uri="{FF2B5EF4-FFF2-40B4-BE49-F238E27FC236}">
                <a16:creationId xmlns:a16="http://schemas.microsoft.com/office/drawing/2014/main" xmlns="" id="{047BFD82-5F0F-40CC-B77E-7538FA4AB2E5}"/>
              </a:ext>
            </a:extLst>
          </p:cNvPr>
          <p:cNvSpPr>
            <a:spLocks/>
          </p:cNvSpPr>
          <p:nvPr/>
        </p:nvSpPr>
        <p:spPr bwMode="auto">
          <a:xfrm>
            <a:off x="9915055" y="3459063"/>
            <a:ext cx="173038" cy="212725"/>
          </a:xfrm>
          <a:custGeom>
            <a:avLst/>
            <a:gdLst>
              <a:gd name="T0" fmla="*/ 89 w 107"/>
              <a:gd name="T1" fmla="*/ 127 h 132"/>
              <a:gd name="T2" fmla="*/ 106 w 107"/>
              <a:gd name="T3" fmla="*/ 33 h 132"/>
              <a:gd name="T4" fmla="*/ 102 w 107"/>
              <a:gd name="T5" fmla="*/ 27 h 132"/>
              <a:gd name="T6" fmla="*/ 95 w 107"/>
              <a:gd name="T7" fmla="*/ 31 h 132"/>
              <a:gd name="T8" fmla="*/ 82 w 107"/>
              <a:gd name="T9" fmla="*/ 106 h 132"/>
              <a:gd name="T10" fmla="*/ 40 w 107"/>
              <a:gd name="T11" fmla="*/ 5 h 132"/>
              <a:gd name="T12" fmla="*/ 33 w 107"/>
              <a:gd name="T13" fmla="*/ 2 h 132"/>
              <a:gd name="T14" fmla="*/ 30 w 107"/>
              <a:gd name="T15" fmla="*/ 9 h 132"/>
              <a:gd name="T16" fmla="*/ 71 w 107"/>
              <a:gd name="T17" fmla="*/ 111 h 132"/>
              <a:gd name="T18" fmla="*/ 9 w 107"/>
              <a:gd name="T19" fmla="*/ 66 h 132"/>
              <a:gd name="T20" fmla="*/ 1 w 107"/>
              <a:gd name="T21" fmla="*/ 68 h 132"/>
              <a:gd name="T22" fmla="*/ 0 w 107"/>
              <a:gd name="T23" fmla="*/ 73 h 132"/>
              <a:gd name="T24" fmla="*/ 2 w 107"/>
              <a:gd name="T25" fmla="*/ 76 h 132"/>
              <a:gd name="T26" fmla="*/ 80 w 107"/>
              <a:gd name="T27" fmla="*/ 131 h 132"/>
              <a:gd name="T28" fmla="*/ 86 w 107"/>
              <a:gd name="T29" fmla="*/ 132 h 132"/>
              <a:gd name="T30" fmla="*/ 89 w 107"/>
              <a:gd name="T31" fmla="*/ 1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2">
                <a:moveTo>
                  <a:pt x="89" y="127"/>
                </a:moveTo>
                <a:cubicBezTo>
                  <a:pt x="106" y="33"/>
                  <a:pt x="106" y="33"/>
                  <a:pt x="106" y="33"/>
                </a:cubicBezTo>
                <a:cubicBezTo>
                  <a:pt x="107" y="30"/>
                  <a:pt x="105" y="27"/>
                  <a:pt x="102" y="27"/>
                </a:cubicBezTo>
                <a:cubicBezTo>
                  <a:pt x="99" y="26"/>
                  <a:pt x="96" y="28"/>
                  <a:pt x="95" y="31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2"/>
                  <a:pt x="36" y="0"/>
                  <a:pt x="33" y="2"/>
                </a:cubicBezTo>
                <a:cubicBezTo>
                  <a:pt x="30" y="3"/>
                  <a:pt x="29" y="6"/>
                  <a:pt x="30" y="9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9" y="66"/>
                  <a:pt x="9" y="66"/>
                  <a:pt x="9" y="66"/>
                </a:cubicBezTo>
                <a:cubicBezTo>
                  <a:pt x="6" y="65"/>
                  <a:pt x="3" y="65"/>
                  <a:pt x="1" y="68"/>
                </a:cubicBezTo>
                <a:cubicBezTo>
                  <a:pt x="0" y="69"/>
                  <a:pt x="0" y="71"/>
                  <a:pt x="0" y="73"/>
                </a:cubicBezTo>
                <a:cubicBezTo>
                  <a:pt x="1" y="74"/>
                  <a:pt x="1" y="75"/>
                  <a:pt x="2" y="76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2" y="132"/>
                  <a:pt x="84" y="132"/>
                  <a:pt x="86" y="132"/>
                </a:cubicBezTo>
                <a:cubicBezTo>
                  <a:pt x="88" y="131"/>
                  <a:pt x="89" y="129"/>
                  <a:pt x="89" y="1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61">
            <a:extLst>
              <a:ext uri="{FF2B5EF4-FFF2-40B4-BE49-F238E27FC236}">
                <a16:creationId xmlns:a16="http://schemas.microsoft.com/office/drawing/2014/main" xmlns="" id="{BCDFE35F-F109-4D98-8CDC-EA5B90619D65}"/>
              </a:ext>
            </a:extLst>
          </p:cNvPr>
          <p:cNvSpPr>
            <a:spLocks/>
          </p:cNvSpPr>
          <p:nvPr/>
        </p:nvSpPr>
        <p:spPr bwMode="auto">
          <a:xfrm>
            <a:off x="9337205" y="3351113"/>
            <a:ext cx="161925" cy="163513"/>
          </a:xfrm>
          <a:custGeom>
            <a:avLst/>
            <a:gdLst>
              <a:gd name="T0" fmla="*/ 97 w 101"/>
              <a:gd name="T1" fmla="*/ 83 h 101"/>
              <a:gd name="T2" fmla="*/ 64 w 101"/>
              <a:gd name="T3" fmla="*/ 50 h 101"/>
              <a:gd name="T4" fmla="*/ 97 w 101"/>
              <a:gd name="T5" fmla="*/ 17 h 101"/>
              <a:gd name="T6" fmla="*/ 97 w 101"/>
              <a:gd name="T7" fmla="*/ 4 h 101"/>
              <a:gd name="T8" fmla="*/ 84 w 101"/>
              <a:gd name="T9" fmla="*/ 4 h 101"/>
              <a:gd name="T10" fmla="*/ 51 w 101"/>
              <a:gd name="T11" fmla="*/ 37 h 101"/>
              <a:gd name="T12" fmla="*/ 17 w 101"/>
              <a:gd name="T13" fmla="*/ 4 h 101"/>
              <a:gd name="T14" fmla="*/ 4 w 101"/>
              <a:gd name="T15" fmla="*/ 4 h 101"/>
              <a:gd name="T16" fmla="*/ 4 w 101"/>
              <a:gd name="T17" fmla="*/ 17 h 101"/>
              <a:gd name="T18" fmla="*/ 37 w 101"/>
              <a:gd name="T19" fmla="*/ 50 h 101"/>
              <a:gd name="T20" fmla="*/ 4 w 101"/>
              <a:gd name="T21" fmla="*/ 83 h 101"/>
              <a:gd name="T22" fmla="*/ 4 w 101"/>
              <a:gd name="T23" fmla="*/ 97 h 101"/>
              <a:gd name="T24" fmla="*/ 17 w 101"/>
              <a:gd name="T25" fmla="*/ 97 h 101"/>
              <a:gd name="T26" fmla="*/ 51 w 101"/>
              <a:gd name="T27" fmla="*/ 64 h 101"/>
              <a:gd name="T28" fmla="*/ 84 w 101"/>
              <a:gd name="T29" fmla="*/ 97 h 101"/>
              <a:gd name="T30" fmla="*/ 97 w 101"/>
              <a:gd name="T31" fmla="*/ 97 h 101"/>
              <a:gd name="T32" fmla="*/ 97 w 101"/>
              <a:gd name="T33" fmla="*/ 8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1">
                <a:moveTo>
                  <a:pt x="97" y="83"/>
                </a:moveTo>
                <a:cubicBezTo>
                  <a:pt x="64" y="50"/>
                  <a:pt x="64" y="50"/>
                  <a:pt x="64" y="50"/>
                </a:cubicBezTo>
                <a:cubicBezTo>
                  <a:pt x="97" y="17"/>
                  <a:pt x="97" y="17"/>
                  <a:pt x="97" y="17"/>
                </a:cubicBezTo>
                <a:cubicBezTo>
                  <a:pt x="101" y="14"/>
                  <a:pt x="101" y="8"/>
                  <a:pt x="97" y="4"/>
                </a:cubicBezTo>
                <a:cubicBezTo>
                  <a:pt x="93" y="0"/>
                  <a:pt x="87" y="0"/>
                  <a:pt x="84" y="4"/>
                </a:cubicBezTo>
                <a:cubicBezTo>
                  <a:pt x="51" y="37"/>
                  <a:pt x="51" y="37"/>
                  <a:pt x="51" y="37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8" y="0"/>
                  <a:pt x="4" y="4"/>
                </a:cubicBezTo>
                <a:cubicBezTo>
                  <a:pt x="0" y="8"/>
                  <a:pt x="0" y="14"/>
                  <a:pt x="4" y="17"/>
                </a:cubicBezTo>
                <a:cubicBezTo>
                  <a:pt x="37" y="50"/>
                  <a:pt x="37" y="50"/>
                  <a:pt x="37" y="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7"/>
                  <a:pt x="0" y="93"/>
                  <a:pt x="4" y="97"/>
                </a:cubicBezTo>
                <a:cubicBezTo>
                  <a:pt x="8" y="101"/>
                  <a:pt x="14" y="101"/>
                  <a:pt x="17" y="97"/>
                </a:cubicBezTo>
                <a:cubicBezTo>
                  <a:pt x="51" y="64"/>
                  <a:pt x="51" y="64"/>
                  <a:pt x="51" y="64"/>
                </a:cubicBezTo>
                <a:cubicBezTo>
                  <a:pt x="84" y="97"/>
                  <a:pt x="84" y="97"/>
                  <a:pt x="84" y="97"/>
                </a:cubicBezTo>
                <a:cubicBezTo>
                  <a:pt x="87" y="101"/>
                  <a:pt x="93" y="101"/>
                  <a:pt x="97" y="97"/>
                </a:cubicBezTo>
                <a:cubicBezTo>
                  <a:pt x="101" y="93"/>
                  <a:pt x="101" y="87"/>
                  <a:pt x="97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62">
            <a:extLst>
              <a:ext uri="{FF2B5EF4-FFF2-40B4-BE49-F238E27FC236}">
                <a16:creationId xmlns:a16="http://schemas.microsoft.com/office/drawing/2014/main" xmlns="" id="{4497422F-3153-4C86-9453-6568112BDBC1}"/>
              </a:ext>
            </a:extLst>
          </p:cNvPr>
          <p:cNvSpPr>
            <a:spLocks/>
          </p:cNvSpPr>
          <p:nvPr/>
        </p:nvSpPr>
        <p:spPr bwMode="auto">
          <a:xfrm>
            <a:off x="10038880" y="2785963"/>
            <a:ext cx="211138" cy="209550"/>
          </a:xfrm>
          <a:custGeom>
            <a:avLst/>
            <a:gdLst>
              <a:gd name="T0" fmla="*/ 122 w 131"/>
              <a:gd name="T1" fmla="*/ 71 h 131"/>
              <a:gd name="T2" fmla="*/ 77 w 131"/>
              <a:gd name="T3" fmla="*/ 59 h 131"/>
              <a:gd name="T4" fmla="*/ 89 w 131"/>
              <a:gd name="T5" fmla="*/ 14 h 131"/>
              <a:gd name="T6" fmla="*/ 82 w 131"/>
              <a:gd name="T7" fmla="*/ 2 h 131"/>
              <a:gd name="T8" fmla="*/ 70 w 131"/>
              <a:gd name="T9" fmla="*/ 9 h 131"/>
              <a:gd name="T10" fmla="*/ 59 w 131"/>
              <a:gd name="T11" fmla="*/ 54 h 131"/>
              <a:gd name="T12" fmla="*/ 13 w 131"/>
              <a:gd name="T13" fmla="*/ 42 h 131"/>
              <a:gd name="T14" fmla="*/ 2 w 131"/>
              <a:gd name="T15" fmla="*/ 49 h 131"/>
              <a:gd name="T16" fmla="*/ 9 w 131"/>
              <a:gd name="T17" fmla="*/ 61 h 131"/>
              <a:gd name="T18" fmla="*/ 54 w 131"/>
              <a:gd name="T19" fmla="*/ 72 h 131"/>
              <a:gd name="T20" fmla="*/ 42 w 131"/>
              <a:gd name="T21" fmla="*/ 118 h 131"/>
              <a:gd name="T22" fmla="*/ 49 w 131"/>
              <a:gd name="T23" fmla="*/ 129 h 131"/>
              <a:gd name="T24" fmla="*/ 61 w 131"/>
              <a:gd name="T25" fmla="*/ 122 h 131"/>
              <a:gd name="T26" fmla="*/ 72 w 131"/>
              <a:gd name="T27" fmla="*/ 77 h 131"/>
              <a:gd name="T28" fmla="*/ 118 w 131"/>
              <a:gd name="T29" fmla="*/ 89 h 131"/>
              <a:gd name="T30" fmla="*/ 129 w 131"/>
              <a:gd name="T31" fmla="*/ 82 h 131"/>
              <a:gd name="T32" fmla="*/ 122 w 131"/>
              <a:gd name="T3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1" h="131">
                <a:moveTo>
                  <a:pt x="122" y="71"/>
                </a:moveTo>
                <a:cubicBezTo>
                  <a:pt x="77" y="59"/>
                  <a:pt x="77" y="59"/>
                  <a:pt x="77" y="59"/>
                </a:cubicBezTo>
                <a:cubicBezTo>
                  <a:pt x="89" y="14"/>
                  <a:pt x="89" y="14"/>
                  <a:pt x="89" y="14"/>
                </a:cubicBezTo>
                <a:cubicBezTo>
                  <a:pt x="90" y="8"/>
                  <a:pt x="87" y="3"/>
                  <a:pt x="82" y="2"/>
                </a:cubicBezTo>
                <a:cubicBezTo>
                  <a:pt x="77" y="0"/>
                  <a:pt x="72" y="4"/>
                  <a:pt x="70" y="9"/>
                </a:cubicBezTo>
                <a:cubicBezTo>
                  <a:pt x="59" y="54"/>
                  <a:pt x="59" y="54"/>
                  <a:pt x="59" y="54"/>
                </a:cubicBezTo>
                <a:cubicBezTo>
                  <a:pt x="13" y="42"/>
                  <a:pt x="13" y="42"/>
                  <a:pt x="13" y="42"/>
                </a:cubicBezTo>
                <a:cubicBezTo>
                  <a:pt x="8" y="41"/>
                  <a:pt x="3" y="44"/>
                  <a:pt x="2" y="49"/>
                </a:cubicBezTo>
                <a:cubicBezTo>
                  <a:pt x="0" y="54"/>
                  <a:pt x="3" y="59"/>
                  <a:pt x="9" y="61"/>
                </a:cubicBezTo>
                <a:cubicBezTo>
                  <a:pt x="54" y="72"/>
                  <a:pt x="54" y="72"/>
                  <a:pt x="54" y="72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41" y="123"/>
                  <a:pt x="44" y="128"/>
                  <a:pt x="49" y="129"/>
                </a:cubicBezTo>
                <a:cubicBezTo>
                  <a:pt x="54" y="131"/>
                  <a:pt x="59" y="128"/>
                  <a:pt x="61" y="122"/>
                </a:cubicBezTo>
                <a:cubicBezTo>
                  <a:pt x="72" y="77"/>
                  <a:pt x="72" y="77"/>
                  <a:pt x="72" y="77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3" y="90"/>
                  <a:pt x="128" y="87"/>
                  <a:pt x="129" y="82"/>
                </a:cubicBezTo>
                <a:cubicBezTo>
                  <a:pt x="131" y="77"/>
                  <a:pt x="128" y="72"/>
                  <a:pt x="122" y="7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63">
            <a:extLst>
              <a:ext uri="{FF2B5EF4-FFF2-40B4-BE49-F238E27FC236}">
                <a16:creationId xmlns:a16="http://schemas.microsoft.com/office/drawing/2014/main" xmlns="" id="{81CF8463-2933-43A7-8204-CFC8C75EFCFD}"/>
              </a:ext>
            </a:extLst>
          </p:cNvPr>
          <p:cNvSpPr>
            <a:spLocks/>
          </p:cNvSpPr>
          <p:nvPr/>
        </p:nvSpPr>
        <p:spPr bwMode="auto">
          <a:xfrm>
            <a:off x="10381780" y="2558950"/>
            <a:ext cx="134938" cy="155575"/>
          </a:xfrm>
          <a:custGeom>
            <a:avLst/>
            <a:gdLst>
              <a:gd name="T0" fmla="*/ 0 w 85"/>
              <a:gd name="T1" fmla="*/ 0 h 98"/>
              <a:gd name="T2" fmla="*/ 85 w 85"/>
              <a:gd name="T3" fmla="*/ 49 h 98"/>
              <a:gd name="T4" fmla="*/ 0 w 85"/>
              <a:gd name="T5" fmla="*/ 98 h 98"/>
              <a:gd name="T6" fmla="*/ 0 w 85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8">
                <a:moveTo>
                  <a:pt x="0" y="0"/>
                </a:moveTo>
                <a:lnTo>
                  <a:pt x="85" y="49"/>
                </a:lnTo>
                <a:lnTo>
                  <a:pt x="0" y="9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Freeform: Shape 64">
            <a:extLst>
              <a:ext uri="{FF2B5EF4-FFF2-40B4-BE49-F238E27FC236}">
                <a16:creationId xmlns:a16="http://schemas.microsoft.com/office/drawing/2014/main" xmlns="" id="{0704828C-3007-41C4-AD7A-F1832E0121CC}"/>
              </a:ext>
            </a:extLst>
          </p:cNvPr>
          <p:cNvSpPr>
            <a:spLocks/>
          </p:cNvSpPr>
          <p:nvPr/>
        </p:nvSpPr>
        <p:spPr bwMode="auto">
          <a:xfrm>
            <a:off x="10305580" y="2511325"/>
            <a:ext cx="252413" cy="249238"/>
          </a:xfrm>
          <a:custGeom>
            <a:avLst/>
            <a:gdLst>
              <a:gd name="T0" fmla="*/ 78 w 156"/>
              <a:gd name="T1" fmla="*/ 14 h 155"/>
              <a:gd name="T2" fmla="*/ 141 w 156"/>
              <a:gd name="T3" fmla="*/ 78 h 155"/>
              <a:gd name="T4" fmla="*/ 78 w 156"/>
              <a:gd name="T5" fmla="*/ 141 h 155"/>
              <a:gd name="T6" fmla="*/ 15 w 156"/>
              <a:gd name="T7" fmla="*/ 78 h 155"/>
              <a:gd name="T8" fmla="*/ 78 w 156"/>
              <a:gd name="T9" fmla="*/ 14 h 155"/>
              <a:gd name="T10" fmla="*/ 78 w 156"/>
              <a:gd name="T11" fmla="*/ 0 h 155"/>
              <a:gd name="T12" fmla="*/ 0 w 156"/>
              <a:gd name="T13" fmla="*/ 78 h 155"/>
              <a:gd name="T14" fmla="*/ 78 w 156"/>
              <a:gd name="T15" fmla="*/ 155 h 155"/>
              <a:gd name="T16" fmla="*/ 156 w 156"/>
              <a:gd name="T17" fmla="*/ 78 h 155"/>
              <a:gd name="T18" fmla="*/ 78 w 156"/>
              <a:gd name="T1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5">
                <a:moveTo>
                  <a:pt x="78" y="14"/>
                </a:moveTo>
                <a:cubicBezTo>
                  <a:pt x="113" y="14"/>
                  <a:pt x="141" y="43"/>
                  <a:pt x="141" y="78"/>
                </a:cubicBezTo>
                <a:cubicBezTo>
                  <a:pt x="141" y="113"/>
                  <a:pt x="113" y="141"/>
                  <a:pt x="78" y="141"/>
                </a:cubicBezTo>
                <a:cubicBezTo>
                  <a:pt x="43" y="141"/>
                  <a:pt x="15" y="113"/>
                  <a:pt x="15" y="78"/>
                </a:cubicBezTo>
                <a:cubicBezTo>
                  <a:pt x="15" y="43"/>
                  <a:pt x="43" y="14"/>
                  <a:pt x="78" y="14"/>
                </a:cubicBezTo>
                <a:moveTo>
                  <a:pt x="78" y="0"/>
                </a:moveTo>
                <a:cubicBezTo>
                  <a:pt x="35" y="0"/>
                  <a:pt x="0" y="35"/>
                  <a:pt x="0" y="78"/>
                </a:cubicBezTo>
                <a:cubicBezTo>
                  <a:pt x="0" y="121"/>
                  <a:pt x="35" y="155"/>
                  <a:pt x="78" y="155"/>
                </a:cubicBezTo>
                <a:cubicBezTo>
                  <a:pt x="121" y="155"/>
                  <a:pt x="156" y="121"/>
                  <a:pt x="156" y="78"/>
                </a:cubicBezTo>
                <a:cubicBezTo>
                  <a:pt x="156" y="35"/>
                  <a:pt x="121" y="0"/>
                  <a:pt x="7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65">
            <a:extLst>
              <a:ext uri="{FF2B5EF4-FFF2-40B4-BE49-F238E27FC236}">
                <a16:creationId xmlns:a16="http://schemas.microsoft.com/office/drawing/2014/main" xmlns="" id="{8CFDB438-5531-410E-A4D3-00FE9311FA05}"/>
              </a:ext>
            </a:extLst>
          </p:cNvPr>
          <p:cNvSpPr>
            <a:spLocks/>
          </p:cNvSpPr>
          <p:nvPr/>
        </p:nvSpPr>
        <p:spPr bwMode="auto">
          <a:xfrm>
            <a:off x="7978305" y="2387500"/>
            <a:ext cx="157163" cy="142875"/>
          </a:xfrm>
          <a:custGeom>
            <a:avLst/>
            <a:gdLst>
              <a:gd name="T0" fmla="*/ 57 w 99"/>
              <a:gd name="T1" fmla="*/ 0 h 90"/>
              <a:gd name="T2" fmla="*/ 99 w 99"/>
              <a:gd name="T3" fmla="*/ 90 h 90"/>
              <a:gd name="T4" fmla="*/ 0 w 99"/>
              <a:gd name="T5" fmla="*/ 81 h 90"/>
              <a:gd name="T6" fmla="*/ 57 w 99"/>
              <a:gd name="T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90">
                <a:moveTo>
                  <a:pt x="57" y="0"/>
                </a:moveTo>
                <a:lnTo>
                  <a:pt x="99" y="90"/>
                </a:lnTo>
                <a:lnTo>
                  <a:pt x="0" y="81"/>
                </a:lnTo>
                <a:lnTo>
                  <a:pt x="5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Freeform: Shape 66">
            <a:extLst>
              <a:ext uri="{FF2B5EF4-FFF2-40B4-BE49-F238E27FC236}">
                <a16:creationId xmlns:a16="http://schemas.microsoft.com/office/drawing/2014/main" xmlns="" id="{5EC0DF4E-76DB-459E-8B06-7C86591E4937}"/>
              </a:ext>
            </a:extLst>
          </p:cNvPr>
          <p:cNvSpPr>
            <a:spLocks/>
          </p:cNvSpPr>
          <p:nvPr/>
        </p:nvSpPr>
        <p:spPr bwMode="auto">
          <a:xfrm>
            <a:off x="7922742" y="2339875"/>
            <a:ext cx="284163" cy="282575"/>
          </a:xfrm>
          <a:custGeom>
            <a:avLst/>
            <a:gdLst>
              <a:gd name="T0" fmla="*/ 125 w 177"/>
              <a:gd name="T1" fmla="*/ 36 h 176"/>
              <a:gd name="T2" fmla="*/ 141 w 177"/>
              <a:gd name="T3" fmla="*/ 124 h 176"/>
              <a:gd name="T4" fmla="*/ 52 w 177"/>
              <a:gd name="T5" fmla="*/ 140 h 176"/>
              <a:gd name="T6" fmla="*/ 37 w 177"/>
              <a:gd name="T7" fmla="*/ 52 h 176"/>
              <a:gd name="T8" fmla="*/ 125 w 177"/>
              <a:gd name="T9" fmla="*/ 36 h 176"/>
              <a:gd name="T10" fmla="*/ 133 w 177"/>
              <a:gd name="T11" fmla="*/ 24 h 176"/>
              <a:gd name="T12" fmla="*/ 25 w 177"/>
              <a:gd name="T13" fmla="*/ 43 h 176"/>
              <a:gd name="T14" fmla="*/ 44 w 177"/>
              <a:gd name="T15" fmla="*/ 152 h 176"/>
              <a:gd name="T16" fmla="*/ 152 w 177"/>
              <a:gd name="T17" fmla="*/ 133 h 176"/>
              <a:gd name="T18" fmla="*/ 133 w 177"/>
              <a:gd name="T19" fmla="*/ 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176">
                <a:moveTo>
                  <a:pt x="125" y="36"/>
                </a:moveTo>
                <a:cubicBezTo>
                  <a:pt x="154" y="56"/>
                  <a:pt x="161" y="96"/>
                  <a:pt x="141" y="124"/>
                </a:cubicBezTo>
                <a:cubicBezTo>
                  <a:pt x="121" y="153"/>
                  <a:pt x="81" y="160"/>
                  <a:pt x="52" y="140"/>
                </a:cubicBezTo>
                <a:cubicBezTo>
                  <a:pt x="24" y="120"/>
                  <a:pt x="17" y="80"/>
                  <a:pt x="37" y="52"/>
                </a:cubicBezTo>
                <a:cubicBezTo>
                  <a:pt x="57" y="23"/>
                  <a:pt x="96" y="16"/>
                  <a:pt x="125" y="36"/>
                </a:cubicBezTo>
                <a:moveTo>
                  <a:pt x="133" y="24"/>
                </a:moveTo>
                <a:cubicBezTo>
                  <a:pt x="98" y="0"/>
                  <a:pt x="50" y="8"/>
                  <a:pt x="25" y="43"/>
                </a:cubicBezTo>
                <a:cubicBezTo>
                  <a:pt x="0" y="79"/>
                  <a:pt x="9" y="127"/>
                  <a:pt x="44" y="152"/>
                </a:cubicBezTo>
                <a:cubicBezTo>
                  <a:pt x="79" y="176"/>
                  <a:pt x="128" y="168"/>
                  <a:pt x="152" y="133"/>
                </a:cubicBezTo>
                <a:cubicBezTo>
                  <a:pt x="177" y="97"/>
                  <a:pt x="169" y="49"/>
                  <a:pt x="133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67">
            <a:extLst>
              <a:ext uri="{FF2B5EF4-FFF2-40B4-BE49-F238E27FC236}">
                <a16:creationId xmlns:a16="http://schemas.microsoft.com/office/drawing/2014/main" xmlns="" id="{B499B2E3-CFED-4120-A933-BEF15E88B5F4}"/>
              </a:ext>
            </a:extLst>
          </p:cNvPr>
          <p:cNvSpPr>
            <a:spLocks/>
          </p:cNvSpPr>
          <p:nvPr/>
        </p:nvSpPr>
        <p:spPr bwMode="auto">
          <a:xfrm>
            <a:off x="10883430" y="3652738"/>
            <a:ext cx="212725" cy="315913"/>
          </a:xfrm>
          <a:custGeom>
            <a:avLst/>
            <a:gdLst>
              <a:gd name="T0" fmla="*/ 123 w 132"/>
              <a:gd name="T1" fmla="*/ 152 h 197"/>
              <a:gd name="T2" fmla="*/ 107 w 132"/>
              <a:gd name="T3" fmla="*/ 108 h 197"/>
              <a:gd name="T4" fmla="*/ 71 w 132"/>
              <a:gd name="T5" fmla="*/ 87 h 197"/>
              <a:gd name="T6" fmla="*/ 71 w 132"/>
              <a:gd name="T7" fmla="*/ 86 h 197"/>
              <a:gd name="T8" fmla="*/ 132 w 132"/>
              <a:gd name="T9" fmla="*/ 31 h 197"/>
              <a:gd name="T10" fmla="*/ 131 w 132"/>
              <a:gd name="T11" fmla="*/ 12 h 197"/>
              <a:gd name="T12" fmla="*/ 111 w 132"/>
              <a:gd name="T13" fmla="*/ 40 h 197"/>
              <a:gd name="T14" fmla="*/ 94 w 132"/>
              <a:gd name="T15" fmla="*/ 4 h 197"/>
              <a:gd name="T16" fmla="*/ 71 w 132"/>
              <a:gd name="T17" fmla="*/ 37 h 197"/>
              <a:gd name="T18" fmla="*/ 54 w 132"/>
              <a:gd name="T19" fmla="*/ 0 h 197"/>
              <a:gd name="T20" fmla="*/ 31 w 132"/>
              <a:gd name="T21" fmla="*/ 33 h 197"/>
              <a:gd name="T22" fmla="*/ 16 w 132"/>
              <a:gd name="T23" fmla="*/ 2 h 197"/>
              <a:gd name="T24" fmla="*/ 12 w 132"/>
              <a:gd name="T25" fmla="*/ 20 h 197"/>
              <a:gd name="T26" fmla="*/ 62 w 132"/>
              <a:gd name="T27" fmla="*/ 85 h 197"/>
              <a:gd name="T28" fmla="*/ 62 w 132"/>
              <a:gd name="T29" fmla="*/ 86 h 197"/>
              <a:gd name="T30" fmla="*/ 23 w 132"/>
              <a:gd name="T31" fmla="*/ 101 h 197"/>
              <a:gd name="T32" fmla="*/ 0 w 132"/>
              <a:gd name="T33" fmla="*/ 142 h 197"/>
              <a:gd name="T34" fmla="*/ 44 w 132"/>
              <a:gd name="T35" fmla="*/ 126 h 197"/>
              <a:gd name="T36" fmla="*/ 61 w 132"/>
              <a:gd name="T37" fmla="*/ 103 h 197"/>
              <a:gd name="T38" fmla="*/ 53 w 132"/>
              <a:gd name="T39" fmla="*/ 197 h 197"/>
              <a:gd name="T40" fmla="*/ 62 w 132"/>
              <a:gd name="T41" fmla="*/ 197 h 197"/>
              <a:gd name="T42" fmla="*/ 70 w 132"/>
              <a:gd name="T43" fmla="*/ 104 h 197"/>
              <a:gd name="T44" fmla="*/ 82 w 132"/>
              <a:gd name="T45" fmla="*/ 129 h 197"/>
              <a:gd name="T46" fmla="*/ 123 w 132"/>
              <a:gd name="T47" fmla="*/ 15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97">
                <a:moveTo>
                  <a:pt x="123" y="152"/>
                </a:moveTo>
                <a:cubicBezTo>
                  <a:pt x="123" y="152"/>
                  <a:pt x="123" y="127"/>
                  <a:pt x="107" y="108"/>
                </a:cubicBezTo>
                <a:cubicBezTo>
                  <a:pt x="96" y="95"/>
                  <a:pt x="79" y="89"/>
                  <a:pt x="71" y="87"/>
                </a:cubicBezTo>
                <a:cubicBezTo>
                  <a:pt x="71" y="86"/>
                  <a:pt x="71" y="86"/>
                  <a:pt x="71" y="86"/>
                </a:cubicBezTo>
                <a:cubicBezTo>
                  <a:pt x="102" y="86"/>
                  <a:pt x="129" y="62"/>
                  <a:pt x="132" y="31"/>
                </a:cubicBezTo>
                <a:cubicBezTo>
                  <a:pt x="132" y="24"/>
                  <a:pt x="132" y="18"/>
                  <a:pt x="131" y="12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4" y="4"/>
                  <a:pt x="94" y="4"/>
                  <a:pt x="94" y="4"/>
                </a:cubicBezTo>
                <a:cubicBezTo>
                  <a:pt x="71" y="37"/>
                  <a:pt x="71" y="37"/>
                  <a:pt x="71" y="3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33"/>
                  <a:pt x="31" y="33"/>
                  <a:pt x="31" y="33"/>
                </a:cubicBezTo>
                <a:cubicBezTo>
                  <a:pt x="16" y="2"/>
                  <a:pt x="16" y="2"/>
                  <a:pt x="16" y="2"/>
                </a:cubicBezTo>
                <a:cubicBezTo>
                  <a:pt x="14" y="8"/>
                  <a:pt x="12" y="14"/>
                  <a:pt x="12" y="20"/>
                </a:cubicBezTo>
                <a:cubicBezTo>
                  <a:pt x="9" y="52"/>
                  <a:pt x="31" y="80"/>
                  <a:pt x="62" y="85"/>
                </a:cubicBezTo>
                <a:cubicBezTo>
                  <a:pt x="62" y="86"/>
                  <a:pt x="62" y="86"/>
                  <a:pt x="62" y="86"/>
                </a:cubicBezTo>
                <a:cubicBezTo>
                  <a:pt x="54" y="87"/>
                  <a:pt x="36" y="90"/>
                  <a:pt x="23" y="101"/>
                </a:cubicBezTo>
                <a:cubicBezTo>
                  <a:pt x="4" y="117"/>
                  <a:pt x="0" y="142"/>
                  <a:pt x="0" y="142"/>
                </a:cubicBezTo>
                <a:cubicBezTo>
                  <a:pt x="0" y="142"/>
                  <a:pt x="25" y="142"/>
                  <a:pt x="44" y="126"/>
                </a:cubicBezTo>
                <a:cubicBezTo>
                  <a:pt x="52" y="119"/>
                  <a:pt x="57" y="111"/>
                  <a:pt x="61" y="103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2" y="112"/>
                  <a:pt x="76" y="121"/>
                  <a:pt x="82" y="129"/>
                </a:cubicBezTo>
                <a:cubicBezTo>
                  <a:pt x="98" y="148"/>
                  <a:pt x="123" y="152"/>
                  <a:pt x="123" y="15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Freeform: Shape 68">
            <a:extLst>
              <a:ext uri="{FF2B5EF4-FFF2-40B4-BE49-F238E27FC236}">
                <a16:creationId xmlns:a16="http://schemas.microsoft.com/office/drawing/2014/main" xmlns="" id="{815E5862-B3CC-4D01-ACCF-D92F16E36B20}"/>
              </a:ext>
            </a:extLst>
          </p:cNvPr>
          <p:cNvSpPr>
            <a:spLocks/>
          </p:cNvSpPr>
          <p:nvPr/>
        </p:nvSpPr>
        <p:spPr bwMode="auto">
          <a:xfrm>
            <a:off x="8746655" y="2879625"/>
            <a:ext cx="246063" cy="363538"/>
          </a:xfrm>
          <a:custGeom>
            <a:avLst/>
            <a:gdLst>
              <a:gd name="T0" fmla="*/ 141 w 153"/>
              <a:gd name="T1" fmla="*/ 174 h 226"/>
              <a:gd name="T2" fmla="*/ 123 w 153"/>
              <a:gd name="T3" fmla="*/ 124 h 226"/>
              <a:gd name="T4" fmla="*/ 82 w 153"/>
              <a:gd name="T5" fmla="*/ 99 h 226"/>
              <a:gd name="T6" fmla="*/ 82 w 153"/>
              <a:gd name="T7" fmla="*/ 98 h 226"/>
              <a:gd name="T8" fmla="*/ 152 w 153"/>
              <a:gd name="T9" fmla="*/ 35 h 226"/>
              <a:gd name="T10" fmla="*/ 151 w 153"/>
              <a:gd name="T11" fmla="*/ 14 h 226"/>
              <a:gd name="T12" fmla="*/ 128 w 153"/>
              <a:gd name="T13" fmla="*/ 46 h 226"/>
              <a:gd name="T14" fmla="*/ 108 w 153"/>
              <a:gd name="T15" fmla="*/ 4 h 226"/>
              <a:gd name="T16" fmla="*/ 82 w 153"/>
              <a:gd name="T17" fmla="*/ 42 h 226"/>
              <a:gd name="T18" fmla="*/ 62 w 153"/>
              <a:gd name="T19" fmla="*/ 0 h 226"/>
              <a:gd name="T20" fmla="*/ 36 w 153"/>
              <a:gd name="T21" fmla="*/ 38 h 226"/>
              <a:gd name="T22" fmla="*/ 19 w 153"/>
              <a:gd name="T23" fmla="*/ 2 h 226"/>
              <a:gd name="T24" fmla="*/ 14 w 153"/>
              <a:gd name="T25" fmla="*/ 23 h 226"/>
              <a:gd name="T26" fmla="*/ 72 w 153"/>
              <a:gd name="T27" fmla="*/ 97 h 226"/>
              <a:gd name="T28" fmla="*/ 72 w 153"/>
              <a:gd name="T29" fmla="*/ 98 h 226"/>
              <a:gd name="T30" fmla="*/ 26 w 153"/>
              <a:gd name="T31" fmla="*/ 116 h 226"/>
              <a:gd name="T32" fmla="*/ 0 w 153"/>
              <a:gd name="T33" fmla="*/ 162 h 226"/>
              <a:gd name="T34" fmla="*/ 51 w 153"/>
              <a:gd name="T35" fmla="*/ 144 h 226"/>
              <a:gd name="T36" fmla="*/ 70 w 153"/>
              <a:gd name="T37" fmla="*/ 118 h 226"/>
              <a:gd name="T38" fmla="*/ 61 w 153"/>
              <a:gd name="T39" fmla="*/ 226 h 226"/>
              <a:gd name="T40" fmla="*/ 71 w 153"/>
              <a:gd name="T41" fmla="*/ 226 h 226"/>
              <a:gd name="T42" fmla="*/ 80 w 153"/>
              <a:gd name="T43" fmla="*/ 119 h 226"/>
              <a:gd name="T44" fmla="*/ 95 w 153"/>
              <a:gd name="T45" fmla="*/ 148 h 226"/>
              <a:gd name="T46" fmla="*/ 141 w 153"/>
              <a:gd name="T47" fmla="*/ 17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6">
                <a:moveTo>
                  <a:pt x="141" y="174"/>
                </a:moveTo>
                <a:cubicBezTo>
                  <a:pt x="141" y="174"/>
                  <a:pt x="141" y="145"/>
                  <a:pt x="123" y="124"/>
                </a:cubicBezTo>
                <a:cubicBezTo>
                  <a:pt x="110" y="108"/>
                  <a:pt x="91" y="101"/>
                  <a:pt x="82" y="99"/>
                </a:cubicBezTo>
                <a:cubicBezTo>
                  <a:pt x="82" y="98"/>
                  <a:pt x="82" y="98"/>
                  <a:pt x="82" y="98"/>
                </a:cubicBezTo>
                <a:cubicBezTo>
                  <a:pt x="118" y="98"/>
                  <a:pt x="149" y="71"/>
                  <a:pt x="152" y="35"/>
                </a:cubicBezTo>
                <a:cubicBezTo>
                  <a:pt x="153" y="27"/>
                  <a:pt x="152" y="20"/>
                  <a:pt x="151" y="14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08" y="4"/>
                  <a:pt x="108" y="4"/>
                  <a:pt x="108" y="4"/>
                </a:cubicBezTo>
                <a:cubicBezTo>
                  <a:pt x="82" y="42"/>
                  <a:pt x="82" y="42"/>
                  <a:pt x="82" y="42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38"/>
                  <a:pt x="36" y="38"/>
                  <a:pt x="36" y="38"/>
                </a:cubicBezTo>
                <a:cubicBezTo>
                  <a:pt x="19" y="2"/>
                  <a:pt x="19" y="2"/>
                  <a:pt x="19" y="2"/>
                </a:cubicBezTo>
                <a:cubicBezTo>
                  <a:pt x="16" y="8"/>
                  <a:pt x="14" y="15"/>
                  <a:pt x="14" y="23"/>
                </a:cubicBezTo>
                <a:cubicBezTo>
                  <a:pt x="11" y="59"/>
                  <a:pt x="36" y="91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62" y="99"/>
                  <a:pt x="42" y="103"/>
                  <a:pt x="26" y="116"/>
                </a:cubicBezTo>
                <a:cubicBezTo>
                  <a:pt x="5" y="134"/>
                  <a:pt x="0" y="162"/>
                  <a:pt x="0" y="162"/>
                </a:cubicBezTo>
                <a:cubicBezTo>
                  <a:pt x="0" y="162"/>
                  <a:pt x="29" y="162"/>
                  <a:pt x="51" y="144"/>
                </a:cubicBezTo>
                <a:cubicBezTo>
                  <a:pt x="60" y="137"/>
                  <a:pt x="66" y="127"/>
                  <a:pt x="70" y="118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3" y="128"/>
                  <a:pt x="87" y="139"/>
                  <a:pt x="95" y="148"/>
                </a:cubicBezTo>
                <a:cubicBezTo>
                  <a:pt x="113" y="169"/>
                  <a:pt x="141" y="174"/>
                  <a:pt x="141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69">
            <a:extLst>
              <a:ext uri="{FF2B5EF4-FFF2-40B4-BE49-F238E27FC236}">
                <a16:creationId xmlns:a16="http://schemas.microsoft.com/office/drawing/2014/main" xmlns="" id="{D30B4368-975B-4FD4-80D2-D9A8F704CCBC}"/>
              </a:ext>
            </a:extLst>
          </p:cNvPr>
          <p:cNvSpPr>
            <a:spLocks/>
          </p:cNvSpPr>
          <p:nvPr/>
        </p:nvSpPr>
        <p:spPr bwMode="auto">
          <a:xfrm>
            <a:off x="10611967" y="3678138"/>
            <a:ext cx="247650" cy="328613"/>
          </a:xfrm>
          <a:custGeom>
            <a:avLst/>
            <a:gdLst>
              <a:gd name="T0" fmla="*/ 50 w 156"/>
              <a:gd name="T1" fmla="*/ 180 h 207"/>
              <a:gd name="T2" fmla="*/ 50 w 156"/>
              <a:gd name="T3" fmla="*/ 180 h 207"/>
              <a:gd name="T4" fmla="*/ 156 w 156"/>
              <a:gd name="T5" fmla="*/ 29 h 207"/>
              <a:gd name="T6" fmla="*/ 115 w 156"/>
              <a:gd name="T7" fmla="*/ 0 h 207"/>
              <a:gd name="T8" fmla="*/ 8 w 156"/>
              <a:gd name="T9" fmla="*/ 151 h 207"/>
              <a:gd name="T10" fmla="*/ 8 w 156"/>
              <a:gd name="T11" fmla="*/ 151 h 207"/>
              <a:gd name="T12" fmla="*/ 0 w 156"/>
              <a:gd name="T13" fmla="*/ 207 h 207"/>
              <a:gd name="T14" fmla="*/ 0 w 156"/>
              <a:gd name="T15" fmla="*/ 207 h 207"/>
              <a:gd name="T16" fmla="*/ 0 w 156"/>
              <a:gd name="T17" fmla="*/ 207 h 207"/>
              <a:gd name="T18" fmla="*/ 17 w 156"/>
              <a:gd name="T19" fmla="*/ 198 h 207"/>
              <a:gd name="T20" fmla="*/ 50 w 156"/>
              <a:gd name="T21" fmla="*/ 180 h 207"/>
              <a:gd name="T22" fmla="*/ 43 w 156"/>
              <a:gd name="T23" fmla="*/ 179 h 207"/>
              <a:gd name="T24" fmla="*/ 14 w 156"/>
              <a:gd name="T25" fmla="*/ 194 h 207"/>
              <a:gd name="T26" fmla="*/ 6 w 156"/>
              <a:gd name="T27" fmla="*/ 189 h 207"/>
              <a:gd name="T28" fmla="*/ 11 w 156"/>
              <a:gd name="T29" fmla="*/ 157 h 207"/>
              <a:gd name="T30" fmla="*/ 43 w 156"/>
              <a:gd name="T31" fmla="*/ 1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207">
                <a:moveTo>
                  <a:pt x="50" y="180"/>
                </a:moveTo>
                <a:lnTo>
                  <a:pt x="50" y="180"/>
                </a:lnTo>
                <a:lnTo>
                  <a:pt x="156" y="29"/>
                </a:lnTo>
                <a:lnTo>
                  <a:pt x="115" y="0"/>
                </a:lnTo>
                <a:lnTo>
                  <a:pt x="8" y="151"/>
                </a:lnTo>
                <a:lnTo>
                  <a:pt x="8" y="151"/>
                </a:lnTo>
                <a:lnTo>
                  <a:pt x="0" y="207"/>
                </a:lnTo>
                <a:lnTo>
                  <a:pt x="0" y="207"/>
                </a:lnTo>
                <a:lnTo>
                  <a:pt x="0" y="207"/>
                </a:lnTo>
                <a:lnTo>
                  <a:pt x="17" y="198"/>
                </a:lnTo>
                <a:lnTo>
                  <a:pt x="50" y="180"/>
                </a:lnTo>
                <a:close/>
                <a:moveTo>
                  <a:pt x="43" y="179"/>
                </a:moveTo>
                <a:lnTo>
                  <a:pt x="14" y="194"/>
                </a:lnTo>
                <a:lnTo>
                  <a:pt x="6" y="189"/>
                </a:lnTo>
                <a:lnTo>
                  <a:pt x="11" y="157"/>
                </a:lnTo>
                <a:lnTo>
                  <a:pt x="43" y="1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70">
            <a:extLst>
              <a:ext uri="{FF2B5EF4-FFF2-40B4-BE49-F238E27FC236}">
                <a16:creationId xmlns:a16="http://schemas.microsoft.com/office/drawing/2014/main" xmlns="" id="{F1FDF9C2-FF47-4180-A43E-560A4D85E4D4}"/>
              </a:ext>
            </a:extLst>
          </p:cNvPr>
          <p:cNvSpPr>
            <a:spLocks/>
          </p:cNvSpPr>
          <p:nvPr/>
        </p:nvSpPr>
        <p:spPr bwMode="auto">
          <a:xfrm>
            <a:off x="9915055" y="3176488"/>
            <a:ext cx="138113" cy="158750"/>
          </a:xfrm>
          <a:custGeom>
            <a:avLst/>
            <a:gdLst>
              <a:gd name="T0" fmla="*/ 87 w 87"/>
              <a:gd name="T1" fmla="*/ 0 h 100"/>
              <a:gd name="T2" fmla="*/ 40 w 87"/>
              <a:gd name="T3" fmla="*/ 27 h 100"/>
              <a:gd name="T4" fmla="*/ 0 w 87"/>
              <a:gd name="T5" fmla="*/ 27 h 100"/>
              <a:gd name="T6" fmla="*/ 0 w 87"/>
              <a:gd name="T7" fmla="*/ 49 h 100"/>
              <a:gd name="T8" fmla="*/ 0 w 87"/>
              <a:gd name="T9" fmla="*/ 51 h 100"/>
              <a:gd name="T10" fmla="*/ 0 w 87"/>
              <a:gd name="T11" fmla="*/ 51 h 100"/>
              <a:gd name="T12" fmla="*/ 0 w 87"/>
              <a:gd name="T13" fmla="*/ 73 h 100"/>
              <a:gd name="T14" fmla="*/ 40 w 87"/>
              <a:gd name="T15" fmla="*/ 73 h 100"/>
              <a:gd name="T16" fmla="*/ 87 w 87"/>
              <a:gd name="T17" fmla="*/ 100 h 100"/>
              <a:gd name="T18" fmla="*/ 87 w 87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00">
                <a:moveTo>
                  <a:pt x="87" y="0"/>
                </a:moveTo>
                <a:lnTo>
                  <a:pt x="40" y="27"/>
                </a:lnTo>
                <a:lnTo>
                  <a:pt x="0" y="27"/>
                </a:lnTo>
                <a:lnTo>
                  <a:pt x="0" y="49"/>
                </a:lnTo>
                <a:lnTo>
                  <a:pt x="0" y="51"/>
                </a:lnTo>
                <a:lnTo>
                  <a:pt x="0" y="51"/>
                </a:lnTo>
                <a:lnTo>
                  <a:pt x="0" y="73"/>
                </a:lnTo>
                <a:lnTo>
                  <a:pt x="40" y="73"/>
                </a:lnTo>
                <a:lnTo>
                  <a:pt x="87" y="100"/>
                </a:lnTo>
                <a:lnTo>
                  <a:pt x="8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71">
            <a:extLst>
              <a:ext uri="{FF2B5EF4-FFF2-40B4-BE49-F238E27FC236}">
                <a16:creationId xmlns:a16="http://schemas.microsoft.com/office/drawing/2014/main" xmlns="" id="{6415011A-CBC1-40F8-8DD8-0DB34A4D7864}"/>
              </a:ext>
            </a:extLst>
          </p:cNvPr>
          <p:cNvSpPr>
            <a:spLocks/>
          </p:cNvSpPr>
          <p:nvPr/>
        </p:nvSpPr>
        <p:spPr bwMode="auto">
          <a:xfrm>
            <a:off x="10065867" y="3181251"/>
            <a:ext cx="44450" cy="149225"/>
          </a:xfrm>
          <a:custGeom>
            <a:avLst/>
            <a:gdLst>
              <a:gd name="T0" fmla="*/ 0 w 27"/>
              <a:gd name="T1" fmla="*/ 0 h 93"/>
              <a:gd name="T2" fmla="*/ 0 w 27"/>
              <a:gd name="T3" fmla="*/ 6 h 93"/>
              <a:gd name="T4" fmla="*/ 22 w 27"/>
              <a:gd name="T5" fmla="*/ 47 h 93"/>
              <a:gd name="T6" fmla="*/ 0 w 27"/>
              <a:gd name="T7" fmla="*/ 87 h 93"/>
              <a:gd name="T8" fmla="*/ 0 w 27"/>
              <a:gd name="T9" fmla="*/ 93 h 93"/>
              <a:gd name="T10" fmla="*/ 27 w 27"/>
              <a:gd name="T11" fmla="*/ 47 h 93"/>
              <a:gd name="T12" fmla="*/ 0 w 27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93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13" y="15"/>
                  <a:pt x="22" y="30"/>
                  <a:pt x="22" y="47"/>
                </a:cubicBezTo>
                <a:cubicBezTo>
                  <a:pt x="22" y="63"/>
                  <a:pt x="13" y="78"/>
                  <a:pt x="0" y="87"/>
                </a:cubicBezTo>
                <a:cubicBezTo>
                  <a:pt x="0" y="93"/>
                  <a:pt x="0" y="93"/>
                  <a:pt x="0" y="93"/>
                </a:cubicBezTo>
                <a:cubicBezTo>
                  <a:pt x="16" y="84"/>
                  <a:pt x="27" y="67"/>
                  <a:pt x="27" y="47"/>
                </a:cubicBezTo>
                <a:cubicBezTo>
                  <a:pt x="27" y="27"/>
                  <a:pt x="16" y="9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72">
            <a:extLst>
              <a:ext uri="{FF2B5EF4-FFF2-40B4-BE49-F238E27FC236}">
                <a16:creationId xmlns:a16="http://schemas.microsoft.com/office/drawing/2014/main" xmlns="" id="{A586D742-6ECF-4627-B9C1-0115675A85C5}"/>
              </a:ext>
            </a:extLst>
          </p:cNvPr>
          <p:cNvSpPr>
            <a:spLocks/>
          </p:cNvSpPr>
          <p:nvPr/>
        </p:nvSpPr>
        <p:spPr bwMode="auto">
          <a:xfrm>
            <a:off x="10091267" y="3163788"/>
            <a:ext cx="52388" cy="184150"/>
          </a:xfrm>
          <a:custGeom>
            <a:avLst/>
            <a:gdLst>
              <a:gd name="T0" fmla="*/ 0 w 33"/>
              <a:gd name="T1" fmla="*/ 0 h 115"/>
              <a:gd name="T2" fmla="*/ 0 w 33"/>
              <a:gd name="T3" fmla="*/ 8 h 115"/>
              <a:gd name="T4" fmla="*/ 27 w 33"/>
              <a:gd name="T5" fmla="*/ 58 h 115"/>
              <a:gd name="T6" fmla="*/ 0 w 33"/>
              <a:gd name="T7" fmla="*/ 107 h 115"/>
              <a:gd name="T8" fmla="*/ 0 w 33"/>
              <a:gd name="T9" fmla="*/ 115 h 115"/>
              <a:gd name="T10" fmla="*/ 33 w 33"/>
              <a:gd name="T11" fmla="*/ 58 h 115"/>
              <a:gd name="T12" fmla="*/ 0 w 33"/>
              <a:gd name="T1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5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6" y="18"/>
                  <a:pt x="27" y="37"/>
                  <a:pt x="27" y="58"/>
                </a:cubicBezTo>
                <a:cubicBezTo>
                  <a:pt x="27" y="78"/>
                  <a:pt x="16" y="97"/>
                  <a:pt x="0" y="10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04"/>
                  <a:pt x="33" y="82"/>
                  <a:pt x="33" y="58"/>
                </a:cubicBezTo>
                <a:cubicBezTo>
                  <a:pt x="33" y="33"/>
                  <a:pt x="20" y="1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Freeform: Shape 73">
            <a:extLst>
              <a:ext uri="{FF2B5EF4-FFF2-40B4-BE49-F238E27FC236}">
                <a16:creationId xmlns:a16="http://schemas.microsoft.com/office/drawing/2014/main" xmlns="" id="{E6A251B7-E01F-4C3E-981A-DE6E0B8D804D}"/>
              </a:ext>
            </a:extLst>
          </p:cNvPr>
          <p:cNvSpPr>
            <a:spLocks/>
          </p:cNvSpPr>
          <p:nvPr/>
        </p:nvSpPr>
        <p:spPr bwMode="auto">
          <a:xfrm>
            <a:off x="7959255" y="1793775"/>
            <a:ext cx="176213" cy="165100"/>
          </a:xfrm>
          <a:custGeom>
            <a:avLst/>
            <a:gdLst>
              <a:gd name="T0" fmla="*/ 46 w 111"/>
              <a:gd name="T1" fmla="*/ 104 h 104"/>
              <a:gd name="T2" fmla="*/ 75 w 111"/>
              <a:gd name="T3" fmla="*/ 58 h 104"/>
              <a:gd name="T4" fmla="*/ 111 w 111"/>
              <a:gd name="T5" fmla="*/ 40 h 104"/>
              <a:gd name="T6" fmla="*/ 101 w 111"/>
              <a:gd name="T7" fmla="*/ 20 h 104"/>
              <a:gd name="T8" fmla="*/ 101 w 111"/>
              <a:gd name="T9" fmla="*/ 20 h 104"/>
              <a:gd name="T10" fmla="*/ 101 w 111"/>
              <a:gd name="T11" fmla="*/ 20 h 104"/>
              <a:gd name="T12" fmla="*/ 91 w 111"/>
              <a:gd name="T13" fmla="*/ 0 h 104"/>
              <a:gd name="T14" fmla="*/ 55 w 111"/>
              <a:gd name="T15" fmla="*/ 18 h 104"/>
              <a:gd name="T16" fmla="*/ 0 w 111"/>
              <a:gd name="T17" fmla="*/ 15 h 104"/>
              <a:gd name="T18" fmla="*/ 46 w 111"/>
              <a:gd name="T1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04">
                <a:moveTo>
                  <a:pt x="46" y="104"/>
                </a:moveTo>
                <a:lnTo>
                  <a:pt x="75" y="58"/>
                </a:lnTo>
                <a:lnTo>
                  <a:pt x="111" y="4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1" y="0"/>
                </a:lnTo>
                <a:lnTo>
                  <a:pt x="55" y="18"/>
                </a:lnTo>
                <a:lnTo>
                  <a:pt x="0" y="15"/>
                </a:lnTo>
                <a:lnTo>
                  <a:pt x="46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Freeform: Shape 74">
            <a:extLst>
              <a:ext uri="{FF2B5EF4-FFF2-40B4-BE49-F238E27FC236}">
                <a16:creationId xmlns:a16="http://schemas.microsoft.com/office/drawing/2014/main" xmlns="" id="{79999400-59D0-4C16-BCA5-CBDA91763C15}"/>
              </a:ext>
            </a:extLst>
          </p:cNvPr>
          <p:cNvSpPr>
            <a:spLocks/>
          </p:cNvSpPr>
          <p:nvPr/>
        </p:nvSpPr>
        <p:spPr bwMode="auto">
          <a:xfrm>
            <a:off x="7930680" y="1827113"/>
            <a:ext cx="87313" cy="133350"/>
          </a:xfrm>
          <a:custGeom>
            <a:avLst/>
            <a:gdLst>
              <a:gd name="T0" fmla="*/ 54 w 54"/>
              <a:gd name="T1" fmla="*/ 83 h 83"/>
              <a:gd name="T2" fmla="*/ 52 w 54"/>
              <a:gd name="T3" fmla="*/ 77 h 83"/>
              <a:gd name="T4" fmla="*/ 14 w 54"/>
              <a:gd name="T5" fmla="*/ 51 h 83"/>
              <a:gd name="T6" fmla="*/ 15 w 54"/>
              <a:gd name="T7" fmla="*/ 6 h 83"/>
              <a:gd name="T8" fmla="*/ 12 w 54"/>
              <a:gd name="T9" fmla="*/ 0 h 83"/>
              <a:gd name="T10" fmla="*/ 9 w 54"/>
              <a:gd name="T11" fmla="*/ 54 h 83"/>
              <a:gd name="T12" fmla="*/ 54 w 54"/>
              <a:gd name="T13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83">
                <a:moveTo>
                  <a:pt x="54" y="83"/>
                </a:moveTo>
                <a:cubicBezTo>
                  <a:pt x="52" y="77"/>
                  <a:pt x="52" y="77"/>
                  <a:pt x="52" y="77"/>
                </a:cubicBezTo>
                <a:cubicBezTo>
                  <a:pt x="36" y="76"/>
                  <a:pt x="21" y="66"/>
                  <a:pt x="14" y="51"/>
                </a:cubicBezTo>
                <a:cubicBezTo>
                  <a:pt x="6" y="36"/>
                  <a:pt x="7" y="19"/>
                  <a:pt x="15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5"/>
                  <a:pt x="0" y="36"/>
                  <a:pt x="9" y="54"/>
                </a:cubicBezTo>
                <a:cubicBezTo>
                  <a:pt x="18" y="72"/>
                  <a:pt x="36" y="82"/>
                  <a:pt x="54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Freeform: Shape 75">
            <a:extLst>
              <a:ext uri="{FF2B5EF4-FFF2-40B4-BE49-F238E27FC236}">
                <a16:creationId xmlns:a16="http://schemas.microsoft.com/office/drawing/2014/main" xmlns="" id="{83A37E6B-6DEF-4413-8EDC-CD14BD278766}"/>
              </a:ext>
            </a:extLst>
          </p:cNvPr>
          <p:cNvSpPr>
            <a:spLocks/>
          </p:cNvSpPr>
          <p:nvPr/>
        </p:nvSpPr>
        <p:spPr bwMode="auto">
          <a:xfrm>
            <a:off x="7897342" y="1822350"/>
            <a:ext cx="107950" cy="165100"/>
          </a:xfrm>
          <a:custGeom>
            <a:avLst/>
            <a:gdLst>
              <a:gd name="T0" fmla="*/ 67 w 67"/>
              <a:gd name="T1" fmla="*/ 103 h 103"/>
              <a:gd name="T2" fmla="*/ 64 w 67"/>
              <a:gd name="T3" fmla="*/ 96 h 103"/>
              <a:gd name="T4" fmla="*/ 17 w 67"/>
              <a:gd name="T5" fmla="*/ 63 h 103"/>
              <a:gd name="T6" fmla="*/ 19 w 67"/>
              <a:gd name="T7" fmla="*/ 7 h 103"/>
              <a:gd name="T8" fmla="*/ 15 w 67"/>
              <a:gd name="T9" fmla="*/ 0 h 103"/>
              <a:gd name="T10" fmla="*/ 11 w 67"/>
              <a:gd name="T11" fmla="*/ 66 h 103"/>
              <a:gd name="T12" fmla="*/ 67 w 6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03">
                <a:moveTo>
                  <a:pt x="67" y="103"/>
                </a:moveTo>
                <a:cubicBezTo>
                  <a:pt x="64" y="96"/>
                  <a:pt x="64" y="96"/>
                  <a:pt x="64" y="96"/>
                </a:cubicBezTo>
                <a:cubicBezTo>
                  <a:pt x="44" y="94"/>
                  <a:pt x="26" y="82"/>
                  <a:pt x="17" y="63"/>
                </a:cubicBezTo>
                <a:cubicBezTo>
                  <a:pt x="7" y="45"/>
                  <a:pt x="9" y="24"/>
                  <a:pt x="19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9"/>
                  <a:pt x="0" y="44"/>
                  <a:pt x="11" y="66"/>
                </a:cubicBezTo>
                <a:cubicBezTo>
                  <a:pt x="22" y="89"/>
                  <a:pt x="44" y="102"/>
                  <a:pt x="67" y="10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Freeform: Shape 76">
            <a:extLst>
              <a:ext uri="{FF2B5EF4-FFF2-40B4-BE49-F238E27FC236}">
                <a16:creationId xmlns:a16="http://schemas.microsoft.com/office/drawing/2014/main" xmlns="" id="{6749879B-79D0-4975-A9A2-4DDD8D10F1C2}"/>
              </a:ext>
            </a:extLst>
          </p:cNvPr>
          <p:cNvSpPr>
            <a:spLocks/>
          </p:cNvSpPr>
          <p:nvPr/>
        </p:nvSpPr>
        <p:spPr bwMode="auto">
          <a:xfrm>
            <a:off x="9803930" y="3790851"/>
            <a:ext cx="106363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1"/>
                  <a:pt x="3" y="38"/>
                </a:cubicBezTo>
                <a:cubicBezTo>
                  <a:pt x="5" y="55"/>
                  <a:pt x="21" y="66"/>
                  <a:pt x="38" y="63"/>
                </a:cubicBezTo>
                <a:cubicBezTo>
                  <a:pt x="54" y="60"/>
                  <a:pt x="66" y="45"/>
                  <a:pt x="63" y="28"/>
                </a:cubicBezTo>
                <a:cubicBezTo>
                  <a:pt x="60" y="12"/>
                  <a:pt x="44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Freeform: Shape 77">
            <a:extLst>
              <a:ext uri="{FF2B5EF4-FFF2-40B4-BE49-F238E27FC236}">
                <a16:creationId xmlns:a16="http://schemas.microsoft.com/office/drawing/2014/main" xmlns="" id="{05C903B6-61D6-42CF-A21C-9EA2091564F2}"/>
              </a:ext>
            </a:extLst>
          </p:cNvPr>
          <p:cNvSpPr>
            <a:spLocks/>
          </p:cNvSpPr>
          <p:nvPr/>
        </p:nvSpPr>
        <p:spPr bwMode="auto">
          <a:xfrm>
            <a:off x="9689630" y="3728938"/>
            <a:ext cx="263525" cy="225425"/>
          </a:xfrm>
          <a:custGeom>
            <a:avLst/>
            <a:gdLst>
              <a:gd name="T0" fmla="*/ 140 w 163"/>
              <a:gd name="T1" fmla="*/ 10 h 140"/>
              <a:gd name="T2" fmla="*/ 133 w 163"/>
              <a:gd name="T3" fmla="*/ 12 h 140"/>
              <a:gd name="T4" fmla="*/ 132 w 163"/>
              <a:gd name="T5" fmla="*/ 5 h 140"/>
              <a:gd name="T6" fmla="*/ 126 w 163"/>
              <a:gd name="T7" fmla="*/ 0 h 140"/>
              <a:gd name="T8" fmla="*/ 107 w 163"/>
              <a:gd name="T9" fmla="*/ 4 h 140"/>
              <a:gd name="T10" fmla="*/ 102 w 163"/>
              <a:gd name="T11" fmla="*/ 10 h 140"/>
              <a:gd name="T12" fmla="*/ 103 w 163"/>
              <a:gd name="T13" fmla="*/ 17 h 140"/>
              <a:gd name="T14" fmla="*/ 6 w 163"/>
              <a:gd name="T15" fmla="*/ 33 h 140"/>
              <a:gd name="T16" fmla="*/ 1 w 163"/>
              <a:gd name="T17" fmla="*/ 39 h 140"/>
              <a:gd name="T18" fmla="*/ 17 w 163"/>
              <a:gd name="T19" fmla="*/ 134 h 140"/>
              <a:gd name="T20" fmla="*/ 23 w 163"/>
              <a:gd name="T21" fmla="*/ 139 h 140"/>
              <a:gd name="T22" fmla="*/ 158 w 163"/>
              <a:gd name="T23" fmla="*/ 117 h 140"/>
              <a:gd name="T24" fmla="*/ 162 w 163"/>
              <a:gd name="T25" fmla="*/ 110 h 140"/>
              <a:gd name="T26" fmla="*/ 147 w 163"/>
              <a:gd name="T27" fmla="*/ 15 h 140"/>
              <a:gd name="T28" fmla="*/ 140 w 163"/>
              <a:gd name="T29" fmla="*/ 10 h 140"/>
              <a:gd name="T30" fmla="*/ 45 w 163"/>
              <a:gd name="T31" fmla="*/ 49 h 140"/>
              <a:gd name="T32" fmla="*/ 40 w 163"/>
              <a:gd name="T33" fmla="*/ 56 h 140"/>
              <a:gd name="T34" fmla="*/ 19 w 163"/>
              <a:gd name="T35" fmla="*/ 60 h 140"/>
              <a:gd name="T36" fmla="*/ 12 w 163"/>
              <a:gd name="T37" fmla="*/ 55 h 140"/>
              <a:gd name="T38" fmla="*/ 11 w 163"/>
              <a:gd name="T39" fmla="*/ 47 h 140"/>
              <a:gd name="T40" fmla="*/ 16 w 163"/>
              <a:gd name="T41" fmla="*/ 41 h 140"/>
              <a:gd name="T42" fmla="*/ 37 w 163"/>
              <a:gd name="T43" fmla="*/ 37 h 140"/>
              <a:gd name="T44" fmla="*/ 44 w 163"/>
              <a:gd name="T45" fmla="*/ 42 h 140"/>
              <a:gd name="T46" fmla="*/ 45 w 163"/>
              <a:gd name="T47" fmla="*/ 49 h 140"/>
              <a:gd name="T48" fmla="*/ 110 w 163"/>
              <a:gd name="T49" fmla="*/ 107 h 140"/>
              <a:gd name="T50" fmla="*/ 68 w 163"/>
              <a:gd name="T51" fmla="*/ 77 h 140"/>
              <a:gd name="T52" fmla="*/ 98 w 163"/>
              <a:gd name="T53" fmla="*/ 35 h 140"/>
              <a:gd name="T54" fmla="*/ 139 w 163"/>
              <a:gd name="T55" fmla="*/ 65 h 140"/>
              <a:gd name="T56" fmla="*/ 110 w 163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3" h="140">
                <a:moveTo>
                  <a:pt x="140" y="10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2"/>
                  <a:pt x="129" y="0"/>
                  <a:pt x="126" y="0"/>
                </a:cubicBezTo>
                <a:cubicBezTo>
                  <a:pt x="107" y="4"/>
                  <a:pt x="107" y="4"/>
                  <a:pt x="107" y="4"/>
                </a:cubicBezTo>
                <a:cubicBezTo>
                  <a:pt x="104" y="4"/>
                  <a:pt x="102" y="7"/>
                  <a:pt x="102" y="10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0" y="36"/>
                  <a:pt x="1" y="39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7" y="137"/>
                  <a:pt x="20" y="140"/>
                  <a:pt x="23" y="139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61" y="116"/>
                  <a:pt x="163" y="113"/>
                  <a:pt x="162" y="110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2"/>
                  <a:pt x="143" y="10"/>
                  <a:pt x="140" y="10"/>
                </a:cubicBezTo>
                <a:moveTo>
                  <a:pt x="45" y="49"/>
                </a:moveTo>
                <a:cubicBezTo>
                  <a:pt x="46" y="53"/>
                  <a:pt x="44" y="56"/>
                  <a:pt x="40" y="56"/>
                </a:cubicBezTo>
                <a:cubicBezTo>
                  <a:pt x="19" y="60"/>
                  <a:pt x="19" y="60"/>
                  <a:pt x="19" y="60"/>
                </a:cubicBezTo>
                <a:cubicBezTo>
                  <a:pt x="16" y="60"/>
                  <a:pt x="13" y="58"/>
                  <a:pt x="12" y="55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4"/>
                  <a:pt x="13" y="41"/>
                  <a:pt x="16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4" y="42"/>
                </a:cubicBezTo>
                <a:lnTo>
                  <a:pt x="45" y="49"/>
                </a:lnTo>
                <a:close/>
                <a:moveTo>
                  <a:pt x="110" y="107"/>
                </a:moveTo>
                <a:cubicBezTo>
                  <a:pt x="90" y="110"/>
                  <a:pt x="71" y="97"/>
                  <a:pt x="68" y="77"/>
                </a:cubicBezTo>
                <a:cubicBezTo>
                  <a:pt x="65" y="57"/>
                  <a:pt x="78" y="39"/>
                  <a:pt x="98" y="35"/>
                </a:cubicBezTo>
                <a:cubicBezTo>
                  <a:pt x="117" y="32"/>
                  <a:pt x="136" y="45"/>
                  <a:pt x="139" y="65"/>
                </a:cubicBezTo>
                <a:cubicBezTo>
                  <a:pt x="143" y="85"/>
                  <a:pt x="129" y="104"/>
                  <a:pt x="110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Freeform: Shape 78">
            <a:extLst>
              <a:ext uri="{FF2B5EF4-FFF2-40B4-BE49-F238E27FC236}">
                <a16:creationId xmlns:a16="http://schemas.microsoft.com/office/drawing/2014/main" xmlns="" id="{CC5A0D2F-4C71-4F04-8DA8-1347784BB11E}"/>
              </a:ext>
            </a:extLst>
          </p:cNvPr>
          <p:cNvSpPr>
            <a:spLocks/>
          </p:cNvSpPr>
          <p:nvPr/>
        </p:nvSpPr>
        <p:spPr bwMode="auto">
          <a:xfrm>
            <a:off x="10927880" y="4517926"/>
            <a:ext cx="104775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2"/>
                  <a:pt x="3" y="38"/>
                </a:cubicBezTo>
                <a:cubicBezTo>
                  <a:pt x="6" y="55"/>
                  <a:pt x="21" y="66"/>
                  <a:pt x="38" y="63"/>
                </a:cubicBezTo>
                <a:cubicBezTo>
                  <a:pt x="54" y="61"/>
                  <a:pt x="66" y="45"/>
                  <a:pt x="63" y="28"/>
                </a:cubicBezTo>
                <a:cubicBezTo>
                  <a:pt x="60" y="12"/>
                  <a:pt x="45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Freeform: Shape 79">
            <a:extLst>
              <a:ext uri="{FF2B5EF4-FFF2-40B4-BE49-F238E27FC236}">
                <a16:creationId xmlns:a16="http://schemas.microsoft.com/office/drawing/2014/main" xmlns="" id="{881DBD9C-7F1B-42B5-9CDD-F15543E5E690}"/>
              </a:ext>
            </a:extLst>
          </p:cNvPr>
          <p:cNvSpPr>
            <a:spLocks/>
          </p:cNvSpPr>
          <p:nvPr/>
        </p:nvSpPr>
        <p:spPr bwMode="auto">
          <a:xfrm>
            <a:off x="10815167" y="4456014"/>
            <a:ext cx="260350" cy="225425"/>
          </a:xfrm>
          <a:custGeom>
            <a:avLst/>
            <a:gdLst>
              <a:gd name="T0" fmla="*/ 139 w 162"/>
              <a:gd name="T1" fmla="*/ 11 h 140"/>
              <a:gd name="T2" fmla="*/ 133 w 162"/>
              <a:gd name="T3" fmla="*/ 12 h 140"/>
              <a:gd name="T4" fmla="*/ 132 w 162"/>
              <a:gd name="T5" fmla="*/ 5 h 140"/>
              <a:gd name="T6" fmla="*/ 125 w 162"/>
              <a:gd name="T7" fmla="*/ 1 h 140"/>
              <a:gd name="T8" fmla="*/ 106 w 162"/>
              <a:gd name="T9" fmla="*/ 4 h 140"/>
              <a:gd name="T10" fmla="*/ 101 w 162"/>
              <a:gd name="T11" fmla="*/ 10 h 140"/>
              <a:gd name="T12" fmla="*/ 102 w 162"/>
              <a:gd name="T13" fmla="*/ 17 h 140"/>
              <a:gd name="T14" fmla="*/ 5 w 162"/>
              <a:gd name="T15" fmla="*/ 33 h 140"/>
              <a:gd name="T16" fmla="*/ 0 w 162"/>
              <a:gd name="T17" fmla="*/ 39 h 140"/>
              <a:gd name="T18" fmla="*/ 16 w 162"/>
              <a:gd name="T19" fmla="*/ 134 h 140"/>
              <a:gd name="T20" fmla="*/ 22 w 162"/>
              <a:gd name="T21" fmla="*/ 139 h 140"/>
              <a:gd name="T22" fmla="*/ 157 w 162"/>
              <a:gd name="T23" fmla="*/ 117 h 140"/>
              <a:gd name="T24" fmla="*/ 162 w 162"/>
              <a:gd name="T25" fmla="*/ 110 h 140"/>
              <a:gd name="T26" fmla="*/ 146 w 162"/>
              <a:gd name="T27" fmla="*/ 15 h 140"/>
              <a:gd name="T28" fmla="*/ 139 w 162"/>
              <a:gd name="T29" fmla="*/ 11 h 140"/>
              <a:gd name="T30" fmla="*/ 44 w 162"/>
              <a:gd name="T31" fmla="*/ 50 h 140"/>
              <a:gd name="T32" fmla="*/ 40 w 162"/>
              <a:gd name="T33" fmla="*/ 56 h 140"/>
              <a:gd name="T34" fmla="*/ 18 w 162"/>
              <a:gd name="T35" fmla="*/ 60 h 140"/>
              <a:gd name="T36" fmla="*/ 12 w 162"/>
              <a:gd name="T37" fmla="*/ 55 h 140"/>
              <a:gd name="T38" fmla="*/ 10 w 162"/>
              <a:gd name="T39" fmla="*/ 47 h 140"/>
              <a:gd name="T40" fmla="*/ 15 w 162"/>
              <a:gd name="T41" fmla="*/ 41 h 140"/>
              <a:gd name="T42" fmla="*/ 37 w 162"/>
              <a:gd name="T43" fmla="*/ 37 h 140"/>
              <a:gd name="T44" fmla="*/ 43 w 162"/>
              <a:gd name="T45" fmla="*/ 42 h 140"/>
              <a:gd name="T46" fmla="*/ 44 w 162"/>
              <a:gd name="T47" fmla="*/ 50 h 140"/>
              <a:gd name="T48" fmla="*/ 109 w 162"/>
              <a:gd name="T49" fmla="*/ 107 h 140"/>
              <a:gd name="T50" fmla="*/ 67 w 162"/>
              <a:gd name="T51" fmla="*/ 77 h 140"/>
              <a:gd name="T52" fmla="*/ 97 w 162"/>
              <a:gd name="T53" fmla="*/ 35 h 140"/>
              <a:gd name="T54" fmla="*/ 139 w 162"/>
              <a:gd name="T55" fmla="*/ 65 h 140"/>
              <a:gd name="T56" fmla="*/ 109 w 162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40">
                <a:moveTo>
                  <a:pt x="139" y="11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1" y="2"/>
                  <a:pt x="128" y="0"/>
                  <a:pt x="125" y="1"/>
                </a:cubicBezTo>
                <a:cubicBezTo>
                  <a:pt x="106" y="4"/>
                  <a:pt x="106" y="4"/>
                  <a:pt x="106" y="4"/>
                </a:cubicBezTo>
                <a:cubicBezTo>
                  <a:pt x="103" y="4"/>
                  <a:pt x="101" y="7"/>
                  <a:pt x="101" y="1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5" y="33"/>
                  <a:pt x="5" y="33"/>
                  <a:pt x="5" y="33"/>
                </a:cubicBezTo>
                <a:cubicBezTo>
                  <a:pt x="2" y="33"/>
                  <a:pt x="0" y="36"/>
                  <a:pt x="0" y="39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6" y="138"/>
                  <a:pt x="19" y="140"/>
                  <a:pt x="22" y="139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0" y="116"/>
                  <a:pt x="162" y="113"/>
                  <a:pt x="162" y="110"/>
                </a:cubicBezTo>
                <a:cubicBezTo>
                  <a:pt x="146" y="15"/>
                  <a:pt x="146" y="15"/>
                  <a:pt x="146" y="15"/>
                </a:cubicBezTo>
                <a:cubicBezTo>
                  <a:pt x="145" y="12"/>
                  <a:pt x="142" y="10"/>
                  <a:pt x="139" y="11"/>
                </a:cubicBezTo>
                <a:moveTo>
                  <a:pt x="44" y="50"/>
                </a:moveTo>
                <a:cubicBezTo>
                  <a:pt x="45" y="53"/>
                  <a:pt x="43" y="56"/>
                  <a:pt x="40" y="56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2" y="58"/>
                  <a:pt x="12" y="55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4"/>
                  <a:pt x="12" y="41"/>
                  <a:pt x="15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3" y="42"/>
                </a:cubicBezTo>
                <a:lnTo>
                  <a:pt x="44" y="50"/>
                </a:lnTo>
                <a:close/>
                <a:moveTo>
                  <a:pt x="109" y="107"/>
                </a:moveTo>
                <a:cubicBezTo>
                  <a:pt x="89" y="110"/>
                  <a:pt x="70" y="97"/>
                  <a:pt x="67" y="77"/>
                </a:cubicBezTo>
                <a:cubicBezTo>
                  <a:pt x="64" y="57"/>
                  <a:pt x="77" y="39"/>
                  <a:pt x="97" y="35"/>
                </a:cubicBezTo>
                <a:cubicBezTo>
                  <a:pt x="117" y="32"/>
                  <a:pt x="135" y="46"/>
                  <a:pt x="139" y="65"/>
                </a:cubicBezTo>
                <a:cubicBezTo>
                  <a:pt x="142" y="85"/>
                  <a:pt x="129" y="104"/>
                  <a:pt x="109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Freeform: Shape 80">
            <a:extLst>
              <a:ext uri="{FF2B5EF4-FFF2-40B4-BE49-F238E27FC236}">
                <a16:creationId xmlns:a16="http://schemas.microsoft.com/office/drawing/2014/main" xmlns="" id="{DF765DBC-5801-487C-9A1D-5C1D61A0E664}"/>
              </a:ext>
            </a:extLst>
          </p:cNvPr>
          <p:cNvSpPr>
            <a:spLocks/>
          </p:cNvSpPr>
          <p:nvPr/>
        </p:nvSpPr>
        <p:spPr bwMode="auto">
          <a:xfrm>
            <a:off x="8933980" y="2365275"/>
            <a:ext cx="177800" cy="231775"/>
          </a:xfrm>
          <a:custGeom>
            <a:avLst/>
            <a:gdLst>
              <a:gd name="T0" fmla="*/ 112 w 112"/>
              <a:gd name="T1" fmla="*/ 0 h 146"/>
              <a:gd name="T2" fmla="*/ 6 w 112"/>
              <a:gd name="T3" fmla="*/ 0 h 146"/>
              <a:gd name="T4" fmla="*/ 0 w 112"/>
              <a:gd name="T5" fmla="*/ 0 h 146"/>
              <a:gd name="T6" fmla="*/ 0 w 112"/>
              <a:gd name="T7" fmla="*/ 146 h 146"/>
              <a:gd name="T8" fmla="*/ 6 w 112"/>
              <a:gd name="T9" fmla="*/ 146 h 146"/>
              <a:gd name="T10" fmla="*/ 6 w 112"/>
              <a:gd name="T11" fmla="*/ 70 h 146"/>
              <a:gd name="T12" fmla="*/ 112 w 112"/>
              <a:gd name="T13" fmla="*/ 70 h 146"/>
              <a:gd name="T14" fmla="*/ 72 w 112"/>
              <a:gd name="T15" fmla="*/ 35 h 146"/>
              <a:gd name="T16" fmla="*/ 112 w 112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46">
                <a:moveTo>
                  <a:pt x="112" y="0"/>
                </a:moveTo>
                <a:lnTo>
                  <a:pt x="6" y="0"/>
                </a:lnTo>
                <a:lnTo>
                  <a:pt x="0" y="0"/>
                </a:lnTo>
                <a:lnTo>
                  <a:pt x="0" y="146"/>
                </a:lnTo>
                <a:lnTo>
                  <a:pt x="6" y="146"/>
                </a:lnTo>
                <a:lnTo>
                  <a:pt x="6" y="70"/>
                </a:lnTo>
                <a:lnTo>
                  <a:pt x="112" y="70"/>
                </a:lnTo>
                <a:lnTo>
                  <a:pt x="72" y="35"/>
                </a:ln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Freeform: Shape 81">
            <a:extLst>
              <a:ext uri="{FF2B5EF4-FFF2-40B4-BE49-F238E27FC236}">
                <a16:creationId xmlns:a16="http://schemas.microsoft.com/office/drawing/2014/main" xmlns="" id="{257654DA-52D1-4AF8-8EC0-F40395CA8802}"/>
              </a:ext>
            </a:extLst>
          </p:cNvPr>
          <p:cNvSpPr>
            <a:spLocks/>
          </p:cNvSpPr>
          <p:nvPr/>
        </p:nvSpPr>
        <p:spPr bwMode="auto">
          <a:xfrm>
            <a:off x="9603905" y="3373338"/>
            <a:ext cx="217488" cy="219075"/>
          </a:xfrm>
          <a:custGeom>
            <a:avLst/>
            <a:gdLst>
              <a:gd name="T0" fmla="*/ 0 w 137"/>
              <a:gd name="T1" fmla="*/ 59 h 138"/>
              <a:gd name="T2" fmla="*/ 137 w 137"/>
              <a:gd name="T3" fmla="*/ 0 h 138"/>
              <a:gd name="T4" fmla="*/ 78 w 137"/>
              <a:gd name="T5" fmla="*/ 138 h 138"/>
              <a:gd name="T6" fmla="*/ 67 w 137"/>
              <a:gd name="T7" fmla="*/ 71 h 138"/>
              <a:gd name="T8" fmla="*/ 0 w 137"/>
              <a:gd name="T9" fmla="*/ 5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8">
                <a:moveTo>
                  <a:pt x="0" y="59"/>
                </a:moveTo>
                <a:lnTo>
                  <a:pt x="137" y="0"/>
                </a:lnTo>
                <a:lnTo>
                  <a:pt x="78" y="138"/>
                </a:lnTo>
                <a:lnTo>
                  <a:pt x="67" y="71"/>
                </a:lnTo>
                <a:lnTo>
                  <a:pt x="0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Freeform: Shape 82">
            <a:extLst>
              <a:ext uri="{FF2B5EF4-FFF2-40B4-BE49-F238E27FC236}">
                <a16:creationId xmlns:a16="http://schemas.microsoft.com/office/drawing/2014/main" xmlns="" id="{90190677-A0F8-4630-B1DB-F1F01F5233AC}"/>
              </a:ext>
            </a:extLst>
          </p:cNvPr>
          <p:cNvSpPr>
            <a:spLocks/>
          </p:cNvSpPr>
          <p:nvPr/>
        </p:nvSpPr>
        <p:spPr bwMode="auto">
          <a:xfrm>
            <a:off x="9813455" y="2876450"/>
            <a:ext cx="203200" cy="279400"/>
          </a:xfrm>
          <a:custGeom>
            <a:avLst/>
            <a:gdLst>
              <a:gd name="T0" fmla="*/ 63 w 126"/>
              <a:gd name="T1" fmla="*/ 0 h 173"/>
              <a:gd name="T2" fmla="*/ 0 w 126"/>
              <a:gd name="T3" fmla="*/ 62 h 173"/>
              <a:gd name="T4" fmla="*/ 63 w 126"/>
              <a:gd name="T5" fmla="*/ 173 h 173"/>
              <a:gd name="T6" fmla="*/ 126 w 126"/>
              <a:gd name="T7" fmla="*/ 62 h 173"/>
              <a:gd name="T8" fmla="*/ 63 w 126"/>
              <a:gd name="T9" fmla="*/ 0 h 173"/>
              <a:gd name="T10" fmla="*/ 63 w 126"/>
              <a:gd name="T11" fmla="*/ 115 h 173"/>
              <a:gd name="T12" fmla="*/ 10 w 126"/>
              <a:gd name="T13" fmla="*/ 62 h 173"/>
              <a:gd name="T14" fmla="*/ 63 w 126"/>
              <a:gd name="T15" fmla="*/ 9 h 173"/>
              <a:gd name="T16" fmla="*/ 116 w 126"/>
              <a:gd name="T17" fmla="*/ 62 h 173"/>
              <a:gd name="T18" fmla="*/ 63 w 126"/>
              <a:gd name="T19" fmla="*/ 1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173">
                <a:moveTo>
                  <a:pt x="63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7"/>
                  <a:pt x="28" y="173"/>
                  <a:pt x="63" y="173"/>
                </a:cubicBezTo>
                <a:cubicBezTo>
                  <a:pt x="98" y="173"/>
                  <a:pt x="126" y="97"/>
                  <a:pt x="126" y="62"/>
                </a:cubicBezTo>
                <a:cubicBezTo>
                  <a:pt x="126" y="28"/>
                  <a:pt x="98" y="0"/>
                  <a:pt x="63" y="0"/>
                </a:cubicBezTo>
                <a:moveTo>
                  <a:pt x="63" y="115"/>
                </a:moveTo>
                <a:cubicBezTo>
                  <a:pt x="34" y="115"/>
                  <a:pt x="10" y="91"/>
                  <a:pt x="10" y="62"/>
                </a:cubicBezTo>
                <a:cubicBezTo>
                  <a:pt x="10" y="33"/>
                  <a:pt x="34" y="9"/>
                  <a:pt x="63" y="9"/>
                </a:cubicBezTo>
                <a:cubicBezTo>
                  <a:pt x="92" y="9"/>
                  <a:pt x="116" y="33"/>
                  <a:pt x="116" y="62"/>
                </a:cubicBezTo>
                <a:cubicBezTo>
                  <a:pt x="116" y="91"/>
                  <a:pt x="92" y="115"/>
                  <a:pt x="63" y="11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Freeform: Shape 83">
            <a:extLst>
              <a:ext uri="{FF2B5EF4-FFF2-40B4-BE49-F238E27FC236}">
                <a16:creationId xmlns:a16="http://schemas.microsoft.com/office/drawing/2014/main" xmlns="" id="{EA2BB8DB-B1D7-481A-8A92-A20642096BD0}"/>
              </a:ext>
            </a:extLst>
          </p:cNvPr>
          <p:cNvSpPr>
            <a:spLocks/>
          </p:cNvSpPr>
          <p:nvPr/>
        </p:nvSpPr>
        <p:spPr bwMode="auto">
          <a:xfrm>
            <a:off x="8275167" y="2608163"/>
            <a:ext cx="385763" cy="234950"/>
          </a:xfrm>
          <a:custGeom>
            <a:avLst/>
            <a:gdLst>
              <a:gd name="T0" fmla="*/ 235 w 240"/>
              <a:gd name="T1" fmla="*/ 33 h 146"/>
              <a:gd name="T2" fmla="*/ 200 w 240"/>
              <a:gd name="T3" fmla="*/ 11 h 146"/>
              <a:gd name="T4" fmla="*/ 179 w 240"/>
              <a:gd name="T5" fmla="*/ 32 h 146"/>
              <a:gd name="T6" fmla="*/ 157 w 240"/>
              <a:gd name="T7" fmla="*/ 29 h 146"/>
              <a:gd name="T8" fmla="*/ 100 w 240"/>
              <a:gd name="T9" fmla="*/ 5 h 146"/>
              <a:gd name="T10" fmla="*/ 65 w 240"/>
              <a:gd name="T11" fmla="*/ 30 h 146"/>
              <a:gd name="T12" fmla="*/ 42 w 240"/>
              <a:gd name="T13" fmla="*/ 28 h 146"/>
              <a:gd name="T14" fmla="*/ 15 w 240"/>
              <a:gd name="T15" fmla="*/ 70 h 146"/>
              <a:gd name="T16" fmla="*/ 18 w 240"/>
              <a:gd name="T17" fmla="*/ 78 h 146"/>
              <a:gd name="T18" fmla="*/ 3 w 240"/>
              <a:gd name="T19" fmla="*/ 114 h 146"/>
              <a:gd name="T20" fmla="*/ 45 w 240"/>
              <a:gd name="T21" fmla="*/ 140 h 146"/>
              <a:gd name="T22" fmla="*/ 58 w 240"/>
              <a:gd name="T23" fmla="*/ 134 h 146"/>
              <a:gd name="T24" fmla="*/ 92 w 240"/>
              <a:gd name="T25" fmla="*/ 143 h 146"/>
              <a:gd name="T26" fmla="*/ 122 w 240"/>
              <a:gd name="T27" fmla="*/ 116 h 146"/>
              <a:gd name="T28" fmla="*/ 150 w 240"/>
              <a:gd name="T29" fmla="*/ 123 h 146"/>
              <a:gd name="T30" fmla="*/ 174 w 240"/>
              <a:gd name="T31" fmla="*/ 98 h 146"/>
              <a:gd name="T32" fmla="*/ 192 w 240"/>
              <a:gd name="T33" fmla="*/ 84 h 146"/>
              <a:gd name="T34" fmla="*/ 219 w 240"/>
              <a:gd name="T35" fmla="*/ 100 h 146"/>
              <a:gd name="T36" fmla="*/ 237 w 240"/>
              <a:gd name="T37" fmla="*/ 73 h 146"/>
              <a:gd name="T38" fmla="*/ 228 w 240"/>
              <a:gd name="T39" fmla="*/ 59 h 146"/>
              <a:gd name="T40" fmla="*/ 235 w 240"/>
              <a:gd name="T41" fmla="*/ 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0" h="146">
                <a:moveTo>
                  <a:pt x="235" y="33"/>
                </a:moveTo>
                <a:cubicBezTo>
                  <a:pt x="232" y="17"/>
                  <a:pt x="216" y="7"/>
                  <a:pt x="200" y="11"/>
                </a:cubicBezTo>
                <a:cubicBezTo>
                  <a:pt x="189" y="13"/>
                  <a:pt x="181" y="22"/>
                  <a:pt x="179" y="32"/>
                </a:cubicBezTo>
                <a:cubicBezTo>
                  <a:pt x="172" y="29"/>
                  <a:pt x="165" y="28"/>
                  <a:pt x="157" y="29"/>
                </a:cubicBezTo>
                <a:cubicBezTo>
                  <a:pt x="145" y="10"/>
                  <a:pt x="123" y="0"/>
                  <a:pt x="100" y="5"/>
                </a:cubicBezTo>
                <a:cubicBezTo>
                  <a:pt x="85" y="9"/>
                  <a:pt x="73" y="18"/>
                  <a:pt x="65" y="30"/>
                </a:cubicBezTo>
                <a:cubicBezTo>
                  <a:pt x="58" y="27"/>
                  <a:pt x="50" y="26"/>
                  <a:pt x="42" y="28"/>
                </a:cubicBezTo>
                <a:cubicBezTo>
                  <a:pt x="23" y="32"/>
                  <a:pt x="11" y="51"/>
                  <a:pt x="15" y="70"/>
                </a:cubicBezTo>
                <a:cubicBezTo>
                  <a:pt x="16" y="73"/>
                  <a:pt x="17" y="76"/>
                  <a:pt x="18" y="78"/>
                </a:cubicBezTo>
                <a:cubicBezTo>
                  <a:pt x="6" y="86"/>
                  <a:pt x="0" y="100"/>
                  <a:pt x="3" y="114"/>
                </a:cubicBezTo>
                <a:cubicBezTo>
                  <a:pt x="8" y="133"/>
                  <a:pt x="26" y="144"/>
                  <a:pt x="45" y="140"/>
                </a:cubicBezTo>
                <a:cubicBezTo>
                  <a:pt x="49" y="139"/>
                  <a:pt x="54" y="137"/>
                  <a:pt x="58" y="134"/>
                </a:cubicBezTo>
                <a:cubicBezTo>
                  <a:pt x="67" y="142"/>
                  <a:pt x="80" y="146"/>
                  <a:pt x="92" y="143"/>
                </a:cubicBezTo>
                <a:cubicBezTo>
                  <a:pt x="107" y="140"/>
                  <a:pt x="118" y="129"/>
                  <a:pt x="122" y="116"/>
                </a:cubicBezTo>
                <a:cubicBezTo>
                  <a:pt x="129" y="123"/>
                  <a:pt x="139" y="125"/>
                  <a:pt x="150" y="123"/>
                </a:cubicBezTo>
                <a:cubicBezTo>
                  <a:pt x="162" y="120"/>
                  <a:pt x="172" y="110"/>
                  <a:pt x="174" y="98"/>
                </a:cubicBezTo>
                <a:cubicBezTo>
                  <a:pt x="181" y="96"/>
                  <a:pt x="188" y="91"/>
                  <a:pt x="192" y="84"/>
                </a:cubicBezTo>
                <a:cubicBezTo>
                  <a:pt x="196" y="96"/>
                  <a:pt x="207" y="103"/>
                  <a:pt x="219" y="100"/>
                </a:cubicBezTo>
                <a:cubicBezTo>
                  <a:pt x="232" y="97"/>
                  <a:pt x="240" y="85"/>
                  <a:pt x="237" y="73"/>
                </a:cubicBezTo>
                <a:cubicBezTo>
                  <a:pt x="236" y="67"/>
                  <a:pt x="232" y="62"/>
                  <a:pt x="228" y="59"/>
                </a:cubicBezTo>
                <a:cubicBezTo>
                  <a:pt x="234" y="52"/>
                  <a:pt x="237" y="43"/>
                  <a:pt x="235" y="3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Freeform: Shape 84">
            <a:extLst>
              <a:ext uri="{FF2B5EF4-FFF2-40B4-BE49-F238E27FC236}">
                <a16:creationId xmlns:a16="http://schemas.microsoft.com/office/drawing/2014/main" xmlns="" id="{F5F38E0B-1BDE-45F8-95E5-1644DDCE32E5}"/>
              </a:ext>
            </a:extLst>
          </p:cNvPr>
          <p:cNvSpPr>
            <a:spLocks/>
          </p:cNvSpPr>
          <p:nvPr/>
        </p:nvSpPr>
        <p:spPr bwMode="auto">
          <a:xfrm>
            <a:off x="9259417" y="1927125"/>
            <a:ext cx="315913" cy="163513"/>
          </a:xfrm>
          <a:custGeom>
            <a:avLst/>
            <a:gdLst>
              <a:gd name="T0" fmla="*/ 187 w 199"/>
              <a:gd name="T1" fmla="*/ 90 h 103"/>
              <a:gd name="T2" fmla="*/ 12 w 199"/>
              <a:gd name="T3" fmla="*/ 90 h 103"/>
              <a:gd name="T4" fmla="*/ 12 w 199"/>
              <a:gd name="T5" fmla="*/ 13 h 103"/>
              <a:gd name="T6" fmla="*/ 187 w 199"/>
              <a:gd name="T7" fmla="*/ 13 h 103"/>
              <a:gd name="T8" fmla="*/ 187 w 199"/>
              <a:gd name="T9" fmla="*/ 90 h 103"/>
              <a:gd name="T10" fmla="*/ 199 w 199"/>
              <a:gd name="T11" fmla="*/ 0 h 103"/>
              <a:gd name="T12" fmla="*/ 0 w 199"/>
              <a:gd name="T13" fmla="*/ 0 h 103"/>
              <a:gd name="T14" fmla="*/ 0 w 199"/>
              <a:gd name="T15" fmla="*/ 103 h 103"/>
              <a:gd name="T16" fmla="*/ 199 w 199"/>
              <a:gd name="T17" fmla="*/ 103 h 103"/>
              <a:gd name="T18" fmla="*/ 199 w 199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03">
                <a:moveTo>
                  <a:pt x="187" y="90"/>
                </a:moveTo>
                <a:lnTo>
                  <a:pt x="12" y="90"/>
                </a:lnTo>
                <a:lnTo>
                  <a:pt x="12" y="13"/>
                </a:lnTo>
                <a:lnTo>
                  <a:pt x="187" y="13"/>
                </a:lnTo>
                <a:lnTo>
                  <a:pt x="187" y="90"/>
                </a:lnTo>
                <a:close/>
                <a:moveTo>
                  <a:pt x="199" y="0"/>
                </a:moveTo>
                <a:lnTo>
                  <a:pt x="0" y="0"/>
                </a:lnTo>
                <a:lnTo>
                  <a:pt x="0" y="103"/>
                </a:lnTo>
                <a:lnTo>
                  <a:pt x="199" y="103"/>
                </a:lnTo>
                <a:lnTo>
                  <a:pt x="19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Rectangle 85">
            <a:extLst>
              <a:ext uri="{FF2B5EF4-FFF2-40B4-BE49-F238E27FC236}">
                <a16:creationId xmlns:a16="http://schemas.microsoft.com/office/drawing/2014/main" xmlns="" id="{42CAAE85-3D9B-4474-A724-A51A941083F0}"/>
              </a:ext>
            </a:extLst>
          </p:cNvPr>
          <p:cNvSpPr>
            <a:spLocks/>
          </p:cNvSpPr>
          <p:nvPr/>
        </p:nvSpPr>
        <p:spPr bwMode="auto">
          <a:xfrm>
            <a:off x="9511830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Rectangle 86">
            <a:extLst>
              <a:ext uri="{FF2B5EF4-FFF2-40B4-BE49-F238E27FC236}">
                <a16:creationId xmlns:a16="http://schemas.microsoft.com/office/drawing/2014/main" xmlns="" id="{49E5A121-F5A3-478D-95A8-BDB94A2B3949}"/>
              </a:ext>
            </a:extLst>
          </p:cNvPr>
          <p:cNvSpPr>
            <a:spLocks/>
          </p:cNvSpPr>
          <p:nvPr/>
        </p:nvSpPr>
        <p:spPr bwMode="auto">
          <a:xfrm>
            <a:off x="9465792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Rectangle 87">
            <a:extLst>
              <a:ext uri="{FF2B5EF4-FFF2-40B4-BE49-F238E27FC236}">
                <a16:creationId xmlns:a16="http://schemas.microsoft.com/office/drawing/2014/main" xmlns="" id="{9CF1E8D3-AB59-489A-9B3A-B967B9490DE2}"/>
              </a:ext>
            </a:extLst>
          </p:cNvPr>
          <p:cNvSpPr>
            <a:spLocks/>
          </p:cNvSpPr>
          <p:nvPr/>
        </p:nvSpPr>
        <p:spPr bwMode="auto">
          <a:xfrm>
            <a:off x="9418167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Rectangle 88">
            <a:extLst>
              <a:ext uri="{FF2B5EF4-FFF2-40B4-BE49-F238E27FC236}">
                <a16:creationId xmlns:a16="http://schemas.microsoft.com/office/drawing/2014/main" xmlns="" id="{0DFDC575-B6A6-4F50-9EA3-8228BADBCAEB}"/>
              </a:ext>
            </a:extLst>
          </p:cNvPr>
          <p:cNvSpPr>
            <a:spLocks/>
          </p:cNvSpPr>
          <p:nvPr/>
        </p:nvSpPr>
        <p:spPr bwMode="auto">
          <a:xfrm>
            <a:off x="9373717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Freeform: Shape 89">
            <a:extLst>
              <a:ext uri="{FF2B5EF4-FFF2-40B4-BE49-F238E27FC236}">
                <a16:creationId xmlns:a16="http://schemas.microsoft.com/office/drawing/2014/main" xmlns="" id="{FC56D7D7-BAEF-4B80-B3F2-49C199148ECC}"/>
              </a:ext>
            </a:extLst>
          </p:cNvPr>
          <p:cNvSpPr>
            <a:spLocks/>
          </p:cNvSpPr>
          <p:nvPr/>
        </p:nvSpPr>
        <p:spPr bwMode="auto">
          <a:xfrm>
            <a:off x="8245005" y="1601688"/>
            <a:ext cx="200025" cy="280988"/>
          </a:xfrm>
          <a:custGeom>
            <a:avLst/>
            <a:gdLst>
              <a:gd name="T0" fmla="*/ 125 w 125"/>
              <a:gd name="T1" fmla="*/ 21 h 175"/>
              <a:gd name="T2" fmla="*/ 85 w 125"/>
              <a:gd name="T3" fmla="*/ 21 h 175"/>
              <a:gd name="T4" fmla="*/ 85 w 125"/>
              <a:gd name="T5" fmla="*/ 10 h 175"/>
              <a:gd name="T6" fmla="*/ 75 w 125"/>
              <a:gd name="T7" fmla="*/ 0 h 175"/>
              <a:gd name="T8" fmla="*/ 50 w 125"/>
              <a:gd name="T9" fmla="*/ 0 h 175"/>
              <a:gd name="T10" fmla="*/ 40 w 125"/>
              <a:gd name="T11" fmla="*/ 10 h 175"/>
              <a:gd name="T12" fmla="*/ 40 w 125"/>
              <a:gd name="T13" fmla="*/ 21 h 175"/>
              <a:gd name="T14" fmla="*/ 0 w 125"/>
              <a:gd name="T15" fmla="*/ 21 h 175"/>
              <a:gd name="T16" fmla="*/ 0 w 125"/>
              <a:gd name="T17" fmla="*/ 40 h 175"/>
              <a:gd name="T18" fmla="*/ 8 w 125"/>
              <a:gd name="T19" fmla="*/ 40 h 175"/>
              <a:gd name="T20" fmla="*/ 8 w 125"/>
              <a:gd name="T21" fmla="*/ 169 h 175"/>
              <a:gd name="T22" fmla="*/ 14 w 125"/>
              <a:gd name="T23" fmla="*/ 175 h 175"/>
              <a:gd name="T24" fmla="*/ 111 w 125"/>
              <a:gd name="T25" fmla="*/ 175 h 175"/>
              <a:gd name="T26" fmla="*/ 117 w 125"/>
              <a:gd name="T27" fmla="*/ 169 h 175"/>
              <a:gd name="T28" fmla="*/ 117 w 125"/>
              <a:gd name="T29" fmla="*/ 40 h 175"/>
              <a:gd name="T30" fmla="*/ 125 w 125"/>
              <a:gd name="T31" fmla="*/ 40 h 175"/>
              <a:gd name="T32" fmla="*/ 125 w 125"/>
              <a:gd name="T33" fmla="*/ 21 h 175"/>
              <a:gd name="T34" fmla="*/ 46 w 125"/>
              <a:gd name="T35" fmla="*/ 10 h 175"/>
              <a:gd name="T36" fmla="*/ 50 w 125"/>
              <a:gd name="T37" fmla="*/ 7 h 175"/>
              <a:gd name="T38" fmla="*/ 75 w 125"/>
              <a:gd name="T39" fmla="*/ 7 h 175"/>
              <a:gd name="T40" fmla="*/ 79 w 125"/>
              <a:gd name="T41" fmla="*/ 10 h 175"/>
              <a:gd name="T42" fmla="*/ 79 w 125"/>
              <a:gd name="T43" fmla="*/ 21 h 175"/>
              <a:gd name="T44" fmla="*/ 46 w 125"/>
              <a:gd name="T45" fmla="*/ 21 h 175"/>
              <a:gd name="T46" fmla="*/ 46 w 125"/>
              <a:gd name="T47" fmla="*/ 10 h 175"/>
              <a:gd name="T48" fmla="*/ 27 w 125"/>
              <a:gd name="T49" fmla="*/ 120 h 175"/>
              <a:gd name="T50" fmla="*/ 25 w 125"/>
              <a:gd name="T51" fmla="*/ 120 h 175"/>
              <a:gd name="T52" fmla="*/ 19 w 125"/>
              <a:gd name="T53" fmla="*/ 114 h 175"/>
              <a:gd name="T54" fmla="*/ 19 w 125"/>
              <a:gd name="T55" fmla="*/ 40 h 175"/>
              <a:gd name="T56" fmla="*/ 33 w 125"/>
              <a:gd name="T57" fmla="*/ 40 h 175"/>
              <a:gd name="T58" fmla="*/ 33 w 125"/>
              <a:gd name="T59" fmla="*/ 114 h 175"/>
              <a:gd name="T60" fmla="*/ 27 w 125"/>
              <a:gd name="T61" fmla="*/ 120 h 175"/>
              <a:gd name="T62" fmla="*/ 51 w 125"/>
              <a:gd name="T63" fmla="*/ 120 h 175"/>
              <a:gd name="T64" fmla="*/ 50 w 125"/>
              <a:gd name="T65" fmla="*/ 120 h 175"/>
              <a:gd name="T66" fmla="*/ 43 w 125"/>
              <a:gd name="T67" fmla="*/ 114 h 175"/>
              <a:gd name="T68" fmla="*/ 43 w 125"/>
              <a:gd name="T69" fmla="*/ 40 h 175"/>
              <a:gd name="T70" fmla="*/ 58 w 125"/>
              <a:gd name="T71" fmla="*/ 40 h 175"/>
              <a:gd name="T72" fmla="*/ 58 w 125"/>
              <a:gd name="T73" fmla="*/ 114 h 175"/>
              <a:gd name="T74" fmla="*/ 51 w 125"/>
              <a:gd name="T75" fmla="*/ 120 h 175"/>
              <a:gd name="T76" fmla="*/ 75 w 125"/>
              <a:gd name="T77" fmla="*/ 120 h 175"/>
              <a:gd name="T78" fmla="*/ 74 w 125"/>
              <a:gd name="T79" fmla="*/ 120 h 175"/>
              <a:gd name="T80" fmla="*/ 67 w 125"/>
              <a:gd name="T81" fmla="*/ 114 h 175"/>
              <a:gd name="T82" fmla="*/ 67 w 125"/>
              <a:gd name="T83" fmla="*/ 40 h 175"/>
              <a:gd name="T84" fmla="*/ 82 w 125"/>
              <a:gd name="T85" fmla="*/ 40 h 175"/>
              <a:gd name="T86" fmla="*/ 82 w 125"/>
              <a:gd name="T87" fmla="*/ 114 h 175"/>
              <a:gd name="T88" fmla="*/ 75 w 125"/>
              <a:gd name="T89" fmla="*/ 120 h 175"/>
              <a:gd name="T90" fmla="*/ 106 w 125"/>
              <a:gd name="T91" fmla="*/ 114 h 175"/>
              <a:gd name="T92" fmla="*/ 100 w 125"/>
              <a:gd name="T93" fmla="*/ 120 h 175"/>
              <a:gd name="T94" fmla="*/ 98 w 125"/>
              <a:gd name="T95" fmla="*/ 120 h 175"/>
              <a:gd name="T96" fmla="*/ 92 w 125"/>
              <a:gd name="T97" fmla="*/ 114 h 175"/>
              <a:gd name="T98" fmla="*/ 92 w 125"/>
              <a:gd name="T99" fmla="*/ 40 h 175"/>
              <a:gd name="T100" fmla="*/ 106 w 125"/>
              <a:gd name="T101" fmla="*/ 40 h 175"/>
              <a:gd name="T102" fmla="*/ 106 w 125"/>
              <a:gd name="T103" fmla="*/ 11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5" h="175">
                <a:moveTo>
                  <a:pt x="125" y="21"/>
                </a:moveTo>
                <a:cubicBezTo>
                  <a:pt x="85" y="21"/>
                  <a:pt x="85" y="21"/>
                  <a:pt x="85" y="21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5"/>
                  <a:pt x="81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40" y="5"/>
                  <a:pt x="40" y="10"/>
                </a:cubicBezTo>
                <a:cubicBezTo>
                  <a:pt x="40" y="21"/>
                  <a:pt x="40" y="21"/>
                  <a:pt x="4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40"/>
                  <a:pt x="0" y="40"/>
                  <a:pt x="0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2"/>
                  <a:pt x="11" y="175"/>
                  <a:pt x="14" y="175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14" y="175"/>
                  <a:pt x="117" y="172"/>
                  <a:pt x="117" y="169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25" y="40"/>
                  <a:pt x="125" y="40"/>
                  <a:pt x="125" y="40"/>
                </a:cubicBezTo>
                <a:lnTo>
                  <a:pt x="125" y="21"/>
                </a:lnTo>
                <a:close/>
                <a:moveTo>
                  <a:pt x="46" y="10"/>
                </a:moveTo>
                <a:cubicBezTo>
                  <a:pt x="46" y="8"/>
                  <a:pt x="48" y="7"/>
                  <a:pt x="50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9" y="8"/>
                  <a:pt x="79" y="10"/>
                </a:cubicBezTo>
                <a:cubicBezTo>
                  <a:pt x="79" y="21"/>
                  <a:pt x="79" y="21"/>
                  <a:pt x="79" y="21"/>
                </a:cubicBezTo>
                <a:cubicBezTo>
                  <a:pt x="46" y="21"/>
                  <a:pt x="46" y="21"/>
                  <a:pt x="46" y="21"/>
                </a:cubicBezTo>
                <a:lnTo>
                  <a:pt x="46" y="10"/>
                </a:lnTo>
                <a:close/>
                <a:moveTo>
                  <a:pt x="27" y="120"/>
                </a:moveTo>
                <a:cubicBezTo>
                  <a:pt x="25" y="120"/>
                  <a:pt x="25" y="120"/>
                  <a:pt x="25" y="120"/>
                </a:cubicBezTo>
                <a:cubicBezTo>
                  <a:pt x="22" y="120"/>
                  <a:pt x="19" y="118"/>
                  <a:pt x="19" y="114"/>
                </a:cubicBezTo>
                <a:cubicBezTo>
                  <a:pt x="19" y="40"/>
                  <a:pt x="19" y="40"/>
                  <a:pt x="19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8"/>
                  <a:pt x="30" y="120"/>
                  <a:pt x="27" y="120"/>
                </a:cubicBezTo>
                <a:moveTo>
                  <a:pt x="51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46" y="120"/>
                  <a:pt x="43" y="118"/>
                  <a:pt x="43" y="114"/>
                </a:cubicBezTo>
                <a:cubicBezTo>
                  <a:pt x="43" y="40"/>
                  <a:pt x="43" y="40"/>
                  <a:pt x="43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8" y="118"/>
                  <a:pt x="55" y="120"/>
                  <a:pt x="51" y="120"/>
                </a:cubicBezTo>
                <a:moveTo>
                  <a:pt x="75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0" y="120"/>
                  <a:pt x="67" y="118"/>
                  <a:pt x="67" y="114"/>
                </a:cubicBezTo>
                <a:cubicBezTo>
                  <a:pt x="67" y="40"/>
                  <a:pt x="67" y="40"/>
                  <a:pt x="6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8"/>
                  <a:pt x="79" y="120"/>
                  <a:pt x="75" y="120"/>
                </a:cubicBezTo>
                <a:moveTo>
                  <a:pt x="106" y="114"/>
                </a:moveTo>
                <a:cubicBezTo>
                  <a:pt x="106" y="118"/>
                  <a:pt x="103" y="120"/>
                  <a:pt x="100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5" y="120"/>
                  <a:pt x="92" y="118"/>
                  <a:pt x="92" y="114"/>
                </a:cubicBezTo>
                <a:cubicBezTo>
                  <a:pt x="92" y="40"/>
                  <a:pt x="92" y="40"/>
                  <a:pt x="92" y="40"/>
                </a:cubicBezTo>
                <a:cubicBezTo>
                  <a:pt x="106" y="40"/>
                  <a:pt x="106" y="40"/>
                  <a:pt x="106" y="40"/>
                </a:cubicBezTo>
                <a:lnTo>
                  <a:pt x="106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Freeform: Shape 90">
            <a:extLst>
              <a:ext uri="{FF2B5EF4-FFF2-40B4-BE49-F238E27FC236}">
                <a16:creationId xmlns:a16="http://schemas.microsoft.com/office/drawing/2014/main" xmlns="" id="{869F0961-8BF7-4515-B8FA-2EE53575C543}"/>
              </a:ext>
            </a:extLst>
          </p:cNvPr>
          <p:cNvSpPr>
            <a:spLocks/>
          </p:cNvSpPr>
          <p:nvPr/>
        </p:nvSpPr>
        <p:spPr bwMode="auto">
          <a:xfrm>
            <a:off x="8606955" y="2274788"/>
            <a:ext cx="212725" cy="292100"/>
          </a:xfrm>
          <a:custGeom>
            <a:avLst/>
            <a:gdLst>
              <a:gd name="T0" fmla="*/ 133 w 133"/>
              <a:gd name="T1" fmla="*/ 29 h 181"/>
              <a:gd name="T2" fmla="*/ 93 w 133"/>
              <a:gd name="T3" fmla="*/ 24 h 181"/>
              <a:gd name="T4" fmla="*/ 95 w 133"/>
              <a:gd name="T5" fmla="*/ 14 h 181"/>
              <a:gd name="T6" fmla="*/ 86 w 133"/>
              <a:gd name="T7" fmla="*/ 3 h 181"/>
              <a:gd name="T8" fmla="*/ 60 w 133"/>
              <a:gd name="T9" fmla="*/ 0 h 181"/>
              <a:gd name="T10" fmla="*/ 50 w 133"/>
              <a:gd name="T11" fmla="*/ 9 h 181"/>
              <a:gd name="T12" fmla="*/ 49 w 133"/>
              <a:gd name="T13" fmla="*/ 19 h 181"/>
              <a:gd name="T14" fmla="*/ 9 w 133"/>
              <a:gd name="T15" fmla="*/ 15 h 181"/>
              <a:gd name="T16" fmla="*/ 7 w 133"/>
              <a:gd name="T17" fmla="*/ 34 h 181"/>
              <a:gd name="T18" fmla="*/ 15 w 133"/>
              <a:gd name="T19" fmla="*/ 35 h 181"/>
              <a:gd name="T20" fmla="*/ 0 w 133"/>
              <a:gd name="T21" fmla="*/ 163 h 181"/>
              <a:gd name="T22" fmla="*/ 6 w 133"/>
              <a:gd name="T23" fmla="*/ 170 h 181"/>
              <a:gd name="T24" fmla="*/ 102 w 133"/>
              <a:gd name="T25" fmla="*/ 181 h 181"/>
              <a:gd name="T26" fmla="*/ 109 w 133"/>
              <a:gd name="T27" fmla="*/ 175 h 181"/>
              <a:gd name="T28" fmla="*/ 123 w 133"/>
              <a:gd name="T29" fmla="*/ 47 h 181"/>
              <a:gd name="T30" fmla="*/ 131 w 133"/>
              <a:gd name="T31" fmla="*/ 48 h 181"/>
              <a:gd name="T32" fmla="*/ 133 w 133"/>
              <a:gd name="T33" fmla="*/ 29 h 181"/>
              <a:gd name="T34" fmla="*/ 56 w 133"/>
              <a:gd name="T35" fmla="*/ 9 h 181"/>
              <a:gd name="T36" fmla="*/ 60 w 133"/>
              <a:gd name="T37" fmla="*/ 7 h 181"/>
              <a:gd name="T38" fmla="*/ 85 w 133"/>
              <a:gd name="T39" fmla="*/ 9 h 181"/>
              <a:gd name="T40" fmla="*/ 88 w 133"/>
              <a:gd name="T41" fmla="*/ 13 h 181"/>
              <a:gd name="T42" fmla="*/ 87 w 133"/>
              <a:gd name="T43" fmla="*/ 24 h 181"/>
              <a:gd name="T44" fmla="*/ 55 w 133"/>
              <a:gd name="T45" fmla="*/ 20 h 181"/>
              <a:gd name="T46" fmla="*/ 56 w 133"/>
              <a:gd name="T47" fmla="*/ 9 h 181"/>
              <a:gd name="T48" fmla="*/ 25 w 133"/>
              <a:gd name="T49" fmla="*/ 117 h 181"/>
              <a:gd name="T50" fmla="*/ 23 w 133"/>
              <a:gd name="T51" fmla="*/ 117 h 181"/>
              <a:gd name="T52" fmla="*/ 17 w 133"/>
              <a:gd name="T53" fmla="*/ 110 h 181"/>
              <a:gd name="T54" fmla="*/ 25 w 133"/>
              <a:gd name="T55" fmla="*/ 36 h 181"/>
              <a:gd name="T56" fmla="*/ 40 w 133"/>
              <a:gd name="T57" fmla="*/ 38 h 181"/>
              <a:gd name="T58" fmla="*/ 32 w 133"/>
              <a:gd name="T59" fmla="*/ 111 h 181"/>
              <a:gd name="T60" fmla="*/ 25 w 133"/>
              <a:gd name="T61" fmla="*/ 117 h 181"/>
              <a:gd name="T62" fmla="*/ 49 w 133"/>
              <a:gd name="T63" fmla="*/ 120 h 181"/>
              <a:gd name="T64" fmla="*/ 47 w 133"/>
              <a:gd name="T65" fmla="*/ 119 h 181"/>
              <a:gd name="T66" fmla="*/ 41 w 133"/>
              <a:gd name="T67" fmla="*/ 112 h 181"/>
              <a:gd name="T68" fmla="*/ 50 w 133"/>
              <a:gd name="T69" fmla="*/ 39 h 181"/>
              <a:gd name="T70" fmla="*/ 64 w 133"/>
              <a:gd name="T71" fmla="*/ 41 h 181"/>
              <a:gd name="T72" fmla="*/ 56 w 133"/>
              <a:gd name="T73" fmla="*/ 114 h 181"/>
              <a:gd name="T74" fmla="*/ 49 w 133"/>
              <a:gd name="T75" fmla="*/ 120 h 181"/>
              <a:gd name="T76" fmla="*/ 73 w 133"/>
              <a:gd name="T77" fmla="*/ 122 h 181"/>
              <a:gd name="T78" fmla="*/ 71 w 133"/>
              <a:gd name="T79" fmla="*/ 122 h 181"/>
              <a:gd name="T80" fmla="*/ 66 w 133"/>
              <a:gd name="T81" fmla="*/ 115 h 181"/>
              <a:gd name="T82" fmla="*/ 74 w 133"/>
              <a:gd name="T83" fmla="*/ 42 h 181"/>
              <a:gd name="T84" fmla="*/ 88 w 133"/>
              <a:gd name="T85" fmla="*/ 43 h 181"/>
              <a:gd name="T86" fmla="*/ 80 w 133"/>
              <a:gd name="T87" fmla="*/ 117 h 181"/>
              <a:gd name="T88" fmla="*/ 73 w 133"/>
              <a:gd name="T89" fmla="*/ 122 h 181"/>
              <a:gd name="T90" fmla="*/ 104 w 133"/>
              <a:gd name="T91" fmla="*/ 119 h 181"/>
              <a:gd name="T92" fmla="*/ 97 w 133"/>
              <a:gd name="T93" fmla="*/ 125 h 181"/>
              <a:gd name="T94" fmla="*/ 95 w 133"/>
              <a:gd name="T95" fmla="*/ 125 h 181"/>
              <a:gd name="T96" fmla="*/ 90 w 133"/>
              <a:gd name="T97" fmla="*/ 118 h 181"/>
              <a:gd name="T98" fmla="*/ 98 w 133"/>
              <a:gd name="T99" fmla="*/ 44 h 181"/>
              <a:gd name="T100" fmla="*/ 112 w 133"/>
              <a:gd name="T101" fmla="*/ 46 h 181"/>
              <a:gd name="T102" fmla="*/ 104 w 133"/>
              <a:gd name="T103" fmla="*/ 11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81">
                <a:moveTo>
                  <a:pt x="133" y="29"/>
                </a:moveTo>
                <a:cubicBezTo>
                  <a:pt x="93" y="24"/>
                  <a:pt x="93" y="24"/>
                  <a:pt x="93" y="24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8"/>
                  <a:pt x="91" y="4"/>
                  <a:pt x="86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55" y="0"/>
                  <a:pt x="50" y="3"/>
                  <a:pt x="50" y="9"/>
                </a:cubicBezTo>
                <a:cubicBezTo>
                  <a:pt x="49" y="19"/>
                  <a:pt x="49" y="19"/>
                  <a:pt x="49" y="19"/>
                </a:cubicBezTo>
                <a:cubicBezTo>
                  <a:pt x="9" y="15"/>
                  <a:pt x="9" y="15"/>
                  <a:pt x="9" y="15"/>
                </a:cubicBezTo>
                <a:cubicBezTo>
                  <a:pt x="7" y="34"/>
                  <a:pt x="7" y="34"/>
                  <a:pt x="7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7"/>
                  <a:pt x="2" y="170"/>
                  <a:pt x="6" y="17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5" y="181"/>
                  <a:pt x="108" y="179"/>
                  <a:pt x="109" y="175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31" y="48"/>
                  <a:pt x="131" y="48"/>
                  <a:pt x="131" y="48"/>
                </a:cubicBezTo>
                <a:lnTo>
                  <a:pt x="133" y="29"/>
                </a:lnTo>
                <a:close/>
                <a:moveTo>
                  <a:pt x="56" y="9"/>
                </a:moveTo>
                <a:cubicBezTo>
                  <a:pt x="56" y="8"/>
                  <a:pt x="58" y="6"/>
                  <a:pt x="60" y="7"/>
                </a:cubicBezTo>
                <a:cubicBezTo>
                  <a:pt x="85" y="9"/>
                  <a:pt x="85" y="9"/>
                  <a:pt x="85" y="9"/>
                </a:cubicBezTo>
                <a:cubicBezTo>
                  <a:pt x="87" y="10"/>
                  <a:pt x="88" y="11"/>
                  <a:pt x="88" y="13"/>
                </a:cubicBezTo>
                <a:cubicBezTo>
                  <a:pt x="87" y="24"/>
                  <a:pt x="87" y="24"/>
                  <a:pt x="87" y="24"/>
                </a:cubicBezTo>
                <a:cubicBezTo>
                  <a:pt x="55" y="20"/>
                  <a:pt x="55" y="20"/>
                  <a:pt x="55" y="20"/>
                </a:cubicBezTo>
                <a:lnTo>
                  <a:pt x="56" y="9"/>
                </a:lnTo>
                <a:close/>
                <a:moveTo>
                  <a:pt x="25" y="117"/>
                </a:moveTo>
                <a:cubicBezTo>
                  <a:pt x="23" y="117"/>
                  <a:pt x="23" y="117"/>
                  <a:pt x="23" y="117"/>
                </a:cubicBezTo>
                <a:cubicBezTo>
                  <a:pt x="19" y="116"/>
                  <a:pt x="17" y="113"/>
                  <a:pt x="17" y="110"/>
                </a:cubicBezTo>
                <a:cubicBezTo>
                  <a:pt x="25" y="36"/>
                  <a:pt x="25" y="36"/>
                  <a:pt x="25" y="36"/>
                </a:cubicBezTo>
                <a:cubicBezTo>
                  <a:pt x="40" y="38"/>
                  <a:pt x="40" y="38"/>
                  <a:pt x="40" y="38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5"/>
                  <a:pt x="28" y="117"/>
                  <a:pt x="25" y="117"/>
                </a:cubicBezTo>
                <a:moveTo>
                  <a:pt x="49" y="120"/>
                </a:moveTo>
                <a:cubicBezTo>
                  <a:pt x="47" y="119"/>
                  <a:pt x="47" y="119"/>
                  <a:pt x="47" y="119"/>
                </a:cubicBezTo>
                <a:cubicBezTo>
                  <a:pt x="44" y="119"/>
                  <a:pt x="41" y="116"/>
                  <a:pt x="41" y="112"/>
                </a:cubicBezTo>
                <a:cubicBezTo>
                  <a:pt x="50" y="39"/>
                  <a:pt x="50" y="39"/>
                  <a:pt x="50" y="39"/>
                </a:cubicBezTo>
                <a:cubicBezTo>
                  <a:pt x="64" y="41"/>
                  <a:pt x="64" y="41"/>
                  <a:pt x="64" y="41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7"/>
                  <a:pt x="52" y="120"/>
                  <a:pt x="49" y="120"/>
                </a:cubicBezTo>
                <a:moveTo>
                  <a:pt x="73" y="122"/>
                </a:moveTo>
                <a:cubicBezTo>
                  <a:pt x="71" y="122"/>
                  <a:pt x="71" y="122"/>
                  <a:pt x="71" y="122"/>
                </a:cubicBezTo>
                <a:cubicBezTo>
                  <a:pt x="68" y="122"/>
                  <a:pt x="65" y="118"/>
                  <a:pt x="66" y="115"/>
                </a:cubicBezTo>
                <a:cubicBezTo>
                  <a:pt x="74" y="42"/>
                  <a:pt x="74" y="42"/>
                  <a:pt x="74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79" y="120"/>
                  <a:pt x="76" y="123"/>
                  <a:pt x="73" y="122"/>
                </a:cubicBezTo>
                <a:moveTo>
                  <a:pt x="104" y="119"/>
                </a:moveTo>
                <a:cubicBezTo>
                  <a:pt x="104" y="123"/>
                  <a:pt x="100" y="125"/>
                  <a:pt x="97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2" y="124"/>
                  <a:pt x="89" y="121"/>
                  <a:pt x="90" y="118"/>
                </a:cubicBezTo>
                <a:cubicBezTo>
                  <a:pt x="98" y="44"/>
                  <a:pt x="98" y="44"/>
                  <a:pt x="98" y="44"/>
                </a:cubicBezTo>
                <a:cubicBezTo>
                  <a:pt x="112" y="46"/>
                  <a:pt x="112" y="46"/>
                  <a:pt x="112" y="46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Freeform: Shape 91">
            <a:extLst>
              <a:ext uri="{FF2B5EF4-FFF2-40B4-BE49-F238E27FC236}">
                <a16:creationId xmlns:a16="http://schemas.microsoft.com/office/drawing/2014/main" xmlns="" id="{A149E2F2-CA54-4A14-93AF-F3910849E8A9}"/>
              </a:ext>
            </a:extLst>
          </p:cNvPr>
          <p:cNvSpPr>
            <a:spLocks/>
          </p:cNvSpPr>
          <p:nvPr/>
        </p:nvSpPr>
        <p:spPr bwMode="auto">
          <a:xfrm>
            <a:off x="10291292" y="4462364"/>
            <a:ext cx="333375" cy="239713"/>
          </a:xfrm>
          <a:custGeom>
            <a:avLst/>
            <a:gdLst>
              <a:gd name="T0" fmla="*/ 176 w 207"/>
              <a:gd name="T1" fmla="*/ 24 h 149"/>
              <a:gd name="T2" fmla="*/ 164 w 207"/>
              <a:gd name="T3" fmla="*/ 38 h 149"/>
              <a:gd name="T4" fmla="*/ 150 w 207"/>
              <a:gd name="T5" fmla="*/ 0 h 149"/>
              <a:gd name="T6" fmla="*/ 99 w 207"/>
              <a:gd name="T7" fmla="*/ 18 h 149"/>
              <a:gd name="T8" fmla="*/ 110 w 207"/>
              <a:gd name="T9" fmla="*/ 32 h 149"/>
              <a:gd name="T10" fmla="*/ 98 w 207"/>
              <a:gd name="T11" fmla="*/ 60 h 149"/>
              <a:gd name="T12" fmla="*/ 71 w 207"/>
              <a:gd name="T13" fmla="*/ 46 h 149"/>
              <a:gd name="T14" fmla="*/ 71 w 207"/>
              <a:gd name="T15" fmla="*/ 28 h 149"/>
              <a:gd name="T16" fmla="*/ 20 w 207"/>
              <a:gd name="T17" fmla="*/ 47 h 149"/>
              <a:gd name="T18" fmla="*/ 34 w 207"/>
              <a:gd name="T19" fmla="*/ 84 h 149"/>
              <a:gd name="T20" fmla="*/ 16 w 207"/>
              <a:gd name="T21" fmla="*/ 82 h 149"/>
              <a:gd name="T22" fmla="*/ 4 w 207"/>
              <a:gd name="T23" fmla="*/ 110 h 149"/>
              <a:gd name="T24" fmla="*/ 31 w 207"/>
              <a:gd name="T25" fmla="*/ 125 h 149"/>
              <a:gd name="T26" fmla="*/ 44 w 207"/>
              <a:gd name="T27" fmla="*/ 112 h 149"/>
              <a:gd name="T28" fmla="*/ 57 w 207"/>
              <a:gd name="T29" fmla="*/ 149 h 149"/>
              <a:gd name="T30" fmla="*/ 108 w 207"/>
              <a:gd name="T31" fmla="*/ 131 h 149"/>
              <a:gd name="T32" fmla="*/ 97 w 207"/>
              <a:gd name="T33" fmla="*/ 118 h 149"/>
              <a:gd name="T34" fmla="*/ 109 w 207"/>
              <a:gd name="T35" fmla="*/ 89 h 149"/>
              <a:gd name="T36" fmla="*/ 136 w 207"/>
              <a:gd name="T37" fmla="*/ 104 h 149"/>
              <a:gd name="T38" fmla="*/ 136 w 207"/>
              <a:gd name="T39" fmla="*/ 121 h 149"/>
              <a:gd name="T40" fmla="*/ 187 w 207"/>
              <a:gd name="T41" fmla="*/ 103 h 149"/>
              <a:gd name="T42" fmla="*/ 174 w 207"/>
              <a:gd name="T43" fmla="*/ 65 h 149"/>
              <a:gd name="T44" fmla="*/ 191 w 207"/>
              <a:gd name="T45" fmla="*/ 67 h 149"/>
              <a:gd name="T46" fmla="*/ 203 w 207"/>
              <a:gd name="T47" fmla="*/ 39 h 149"/>
              <a:gd name="T48" fmla="*/ 176 w 207"/>
              <a:gd name="T49" fmla="*/ 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7" h="149">
                <a:moveTo>
                  <a:pt x="176" y="24"/>
                </a:moveTo>
                <a:cubicBezTo>
                  <a:pt x="170" y="26"/>
                  <a:pt x="166" y="32"/>
                  <a:pt x="164" y="38"/>
                </a:cubicBezTo>
                <a:cubicBezTo>
                  <a:pt x="150" y="0"/>
                  <a:pt x="150" y="0"/>
                  <a:pt x="150" y="0"/>
                </a:cubicBezTo>
                <a:cubicBezTo>
                  <a:pt x="99" y="18"/>
                  <a:pt x="99" y="18"/>
                  <a:pt x="99" y="18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4" y="44"/>
                  <a:pt x="109" y="56"/>
                  <a:pt x="98" y="60"/>
                </a:cubicBezTo>
                <a:cubicBezTo>
                  <a:pt x="88" y="64"/>
                  <a:pt x="76" y="57"/>
                  <a:pt x="71" y="46"/>
                </a:cubicBezTo>
                <a:cubicBezTo>
                  <a:pt x="69" y="40"/>
                  <a:pt x="69" y="34"/>
                  <a:pt x="71" y="28"/>
                </a:cubicBezTo>
                <a:cubicBezTo>
                  <a:pt x="20" y="47"/>
                  <a:pt x="20" y="47"/>
                  <a:pt x="20" y="47"/>
                </a:cubicBezTo>
                <a:cubicBezTo>
                  <a:pt x="34" y="84"/>
                  <a:pt x="34" y="84"/>
                  <a:pt x="34" y="84"/>
                </a:cubicBezTo>
                <a:cubicBezTo>
                  <a:pt x="29" y="81"/>
                  <a:pt x="22" y="80"/>
                  <a:pt x="16" y="82"/>
                </a:cubicBezTo>
                <a:cubicBezTo>
                  <a:pt x="5" y="86"/>
                  <a:pt x="0" y="99"/>
                  <a:pt x="4" y="110"/>
                </a:cubicBezTo>
                <a:cubicBezTo>
                  <a:pt x="9" y="122"/>
                  <a:pt x="21" y="129"/>
                  <a:pt x="31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03" y="128"/>
                  <a:pt x="99" y="124"/>
                  <a:pt x="97" y="118"/>
                </a:cubicBezTo>
                <a:cubicBezTo>
                  <a:pt x="93" y="106"/>
                  <a:pt x="98" y="93"/>
                  <a:pt x="109" y="89"/>
                </a:cubicBezTo>
                <a:cubicBezTo>
                  <a:pt x="120" y="85"/>
                  <a:pt x="132" y="92"/>
                  <a:pt x="136" y="104"/>
                </a:cubicBezTo>
                <a:cubicBezTo>
                  <a:pt x="138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8"/>
                  <a:pt x="185" y="70"/>
                  <a:pt x="191" y="67"/>
                </a:cubicBezTo>
                <a:cubicBezTo>
                  <a:pt x="202" y="64"/>
                  <a:pt x="207" y="51"/>
                  <a:pt x="203" y="39"/>
                </a:cubicBezTo>
                <a:cubicBezTo>
                  <a:pt x="199" y="27"/>
                  <a:pt x="187" y="20"/>
                  <a:pt x="176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Freeform: Shape 92">
            <a:extLst>
              <a:ext uri="{FF2B5EF4-FFF2-40B4-BE49-F238E27FC236}">
                <a16:creationId xmlns:a16="http://schemas.microsoft.com/office/drawing/2014/main" xmlns="" id="{3113F96F-0D0A-438D-9756-04F7570DD779}"/>
              </a:ext>
            </a:extLst>
          </p:cNvPr>
          <p:cNvSpPr>
            <a:spLocks/>
          </p:cNvSpPr>
          <p:nvPr/>
        </p:nvSpPr>
        <p:spPr bwMode="auto">
          <a:xfrm>
            <a:off x="7914805" y="2046188"/>
            <a:ext cx="334963" cy="241300"/>
          </a:xfrm>
          <a:custGeom>
            <a:avLst/>
            <a:gdLst>
              <a:gd name="T0" fmla="*/ 176 w 208"/>
              <a:gd name="T1" fmla="*/ 25 h 150"/>
              <a:gd name="T2" fmla="*/ 164 w 208"/>
              <a:gd name="T3" fmla="*/ 38 h 150"/>
              <a:gd name="T4" fmla="*/ 151 w 208"/>
              <a:gd name="T5" fmla="*/ 0 h 150"/>
              <a:gd name="T6" fmla="*/ 99 w 208"/>
              <a:gd name="T7" fmla="*/ 19 h 150"/>
              <a:gd name="T8" fmla="*/ 110 w 208"/>
              <a:gd name="T9" fmla="*/ 32 h 150"/>
              <a:gd name="T10" fmla="*/ 99 w 208"/>
              <a:gd name="T11" fmla="*/ 60 h 150"/>
              <a:gd name="T12" fmla="*/ 72 w 208"/>
              <a:gd name="T13" fmla="*/ 46 h 150"/>
              <a:gd name="T14" fmla="*/ 72 w 208"/>
              <a:gd name="T15" fmla="*/ 29 h 150"/>
              <a:gd name="T16" fmla="*/ 21 w 208"/>
              <a:gd name="T17" fmla="*/ 47 h 150"/>
              <a:gd name="T18" fmla="*/ 34 w 208"/>
              <a:gd name="T19" fmla="*/ 85 h 150"/>
              <a:gd name="T20" fmla="*/ 16 w 208"/>
              <a:gd name="T21" fmla="*/ 82 h 150"/>
              <a:gd name="T22" fmla="*/ 5 w 208"/>
              <a:gd name="T23" fmla="*/ 111 h 150"/>
              <a:gd name="T24" fmla="*/ 32 w 208"/>
              <a:gd name="T25" fmla="*/ 125 h 150"/>
              <a:gd name="T26" fmla="*/ 44 w 208"/>
              <a:gd name="T27" fmla="*/ 112 h 150"/>
              <a:gd name="T28" fmla="*/ 58 w 208"/>
              <a:gd name="T29" fmla="*/ 150 h 150"/>
              <a:gd name="T30" fmla="*/ 109 w 208"/>
              <a:gd name="T31" fmla="*/ 131 h 150"/>
              <a:gd name="T32" fmla="*/ 98 w 208"/>
              <a:gd name="T33" fmla="*/ 118 h 150"/>
              <a:gd name="T34" fmla="*/ 109 w 208"/>
              <a:gd name="T35" fmla="*/ 89 h 150"/>
              <a:gd name="T36" fmla="*/ 136 w 208"/>
              <a:gd name="T37" fmla="*/ 104 h 150"/>
              <a:gd name="T38" fmla="*/ 136 w 208"/>
              <a:gd name="T39" fmla="*/ 121 h 150"/>
              <a:gd name="T40" fmla="*/ 187 w 208"/>
              <a:gd name="T41" fmla="*/ 103 h 150"/>
              <a:gd name="T42" fmla="*/ 174 w 208"/>
              <a:gd name="T43" fmla="*/ 65 h 150"/>
              <a:gd name="T44" fmla="*/ 192 w 208"/>
              <a:gd name="T45" fmla="*/ 68 h 150"/>
              <a:gd name="T46" fmla="*/ 203 w 208"/>
              <a:gd name="T47" fmla="*/ 39 h 150"/>
              <a:gd name="T48" fmla="*/ 176 w 208"/>
              <a:gd name="T49" fmla="*/ 2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150">
                <a:moveTo>
                  <a:pt x="176" y="25"/>
                </a:moveTo>
                <a:cubicBezTo>
                  <a:pt x="170" y="27"/>
                  <a:pt x="166" y="32"/>
                  <a:pt x="164" y="38"/>
                </a:cubicBezTo>
                <a:cubicBezTo>
                  <a:pt x="151" y="0"/>
                  <a:pt x="151" y="0"/>
                  <a:pt x="151" y="0"/>
                </a:cubicBezTo>
                <a:cubicBezTo>
                  <a:pt x="99" y="19"/>
                  <a:pt x="99" y="19"/>
                  <a:pt x="99" y="19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5" y="44"/>
                  <a:pt x="110" y="57"/>
                  <a:pt x="99" y="60"/>
                </a:cubicBezTo>
                <a:cubicBezTo>
                  <a:pt x="88" y="64"/>
                  <a:pt x="76" y="58"/>
                  <a:pt x="72" y="46"/>
                </a:cubicBezTo>
                <a:cubicBezTo>
                  <a:pt x="70" y="40"/>
                  <a:pt x="70" y="34"/>
                  <a:pt x="72" y="29"/>
                </a:cubicBezTo>
                <a:cubicBezTo>
                  <a:pt x="21" y="47"/>
                  <a:pt x="21" y="47"/>
                  <a:pt x="21" y="47"/>
                </a:cubicBezTo>
                <a:cubicBezTo>
                  <a:pt x="34" y="85"/>
                  <a:pt x="34" y="85"/>
                  <a:pt x="34" y="85"/>
                </a:cubicBezTo>
                <a:cubicBezTo>
                  <a:pt x="29" y="81"/>
                  <a:pt x="22" y="80"/>
                  <a:pt x="16" y="82"/>
                </a:cubicBezTo>
                <a:cubicBezTo>
                  <a:pt x="6" y="86"/>
                  <a:pt x="0" y="99"/>
                  <a:pt x="5" y="111"/>
                </a:cubicBezTo>
                <a:cubicBezTo>
                  <a:pt x="9" y="123"/>
                  <a:pt x="21" y="129"/>
                  <a:pt x="32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109" y="131"/>
                  <a:pt x="109" y="131"/>
                  <a:pt x="109" y="131"/>
                </a:cubicBezTo>
                <a:cubicBezTo>
                  <a:pt x="104" y="129"/>
                  <a:pt x="100" y="124"/>
                  <a:pt x="98" y="118"/>
                </a:cubicBezTo>
                <a:cubicBezTo>
                  <a:pt x="93" y="106"/>
                  <a:pt x="99" y="93"/>
                  <a:pt x="109" y="89"/>
                </a:cubicBezTo>
                <a:cubicBezTo>
                  <a:pt x="120" y="86"/>
                  <a:pt x="132" y="92"/>
                  <a:pt x="136" y="104"/>
                </a:cubicBezTo>
                <a:cubicBezTo>
                  <a:pt x="139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9"/>
                  <a:pt x="186" y="70"/>
                  <a:pt x="192" y="68"/>
                </a:cubicBezTo>
                <a:cubicBezTo>
                  <a:pt x="203" y="64"/>
                  <a:pt x="208" y="51"/>
                  <a:pt x="203" y="39"/>
                </a:cubicBezTo>
                <a:cubicBezTo>
                  <a:pt x="199" y="27"/>
                  <a:pt x="187" y="21"/>
                  <a:pt x="176" y="2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Freeform: Shape 93">
            <a:extLst>
              <a:ext uri="{FF2B5EF4-FFF2-40B4-BE49-F238E27FC236}">
                <a16:creationId xmlns:a16="http://schemas.microsoft.com/office/drawing/2014/main" xmlns="" id="{A9AA0000-A741-4C98-B5FE-740DF1B5F0E2}"/>
              </a:ext>
            </a:extLst>
          </p:cNvPr>
          <p:cNvSpPr>
            <a:spLocks/>
          </p:cNvSpPr>
          <p:nvPr/>
        </p:nvSpPr>
        <p:spPr bwMode="auto">
          <a:xfrm>
            <a:off x="10692930" y="3244751"/>
            <a:ext cx="161925" cy="322263"/>
          </a:xfrm>
          <a:custGeom>
            <a:avLst/>
            <a:gdLst>
              <a:gd name="T0" fmla="*/ 95 w 101"/>
              <a:gd name="T1" fmla="*/ 0 h 200"/>
              <a:gd name="T2" fmla="*/ 6 w 101"/>
              <a:gd name="T3" fmla="*/ 0 h 200"/>
              <a:gd name="T4" fmla="*/ 0 w 101"/>
              <a:gd name="T5" fmla="*/ 6 h 200"/>
              <a:gd name="T6" fmla="*/ 0 w 101"/>
              <a:gd name="T7" fmla="*/ 194 h 200"/>
              <a:gd name="T8" fmla="*/ 6 w 101"/>
              <a:gd name="T9" fmla="*/ 200 h 200"/>
              <a:gd name="T10" fmla="*/ 95 w 101"/>
              <a:gd name="T11" fmla="*/ 200 h 200"/>
              <a:gd name="T12" fmla="*/ 101 w 101"/>
              <a:gd name="T13" fmla="*/ 194 h 200"/>
              <a:gd name="T14" fmla="*/ 101 w 101"/>
              <a:gd name="T15" fmla="*/ 6 h 200"/>
              <a:gd name="T16" fmla="*/ 95 w 101"/>
              <a:gd name="T17" fmla="*/ 0 h 200"/>
              <a:gd name="T18" fmla="*/ 50 w 101"/>
              <a:gd name="T19" fmla="*/ 181 h 200"/>
              <a:gd name="T20" fmla="*/ 20 w 101"/>
              <a:gd name="T21" fmla="*/ 150 h 200"/>
              <a:gd name="T22" fmla="*/ 50 w 101"/>
              <a:gd name="T23" fmla="*/ 119 h 200"/>
              <a:gd name="T24" fmla="*/ 81 w 101"/>
              <a:gd name="T25" fmla="*/ 150 h 200"/>
              <a:gd name="T26" fmla="*/ 50 w 101"/>
              <a:gd name="T27" fmla="*/ 181 h 200"/>
              <a:gd name="T28" fmla="*/ 96 w 101"/>
              <a:gd name="T29" fmla="*/ 94 h 200"/>
              <a:gd name="T30" fmla="*/ 89 w 101"/>
              <a:gd name="T31" fmla="*/ 100 h 200"/>
              <a:gd name="T32" fmla="*/ 11 w 101"/>
              <a:gd name="T33" fmla="*/ 100 h 200"/>
              <a:gd name="T34" fmla="*/ 5 w 101"/>
              <a:gd name="T35" fmla="*/ 94 h 200"/>
              <a:gd name="T36" fmla="*/ 5 w 101"/>
              <a:gd name="T37" fmla="*/ 12 h 200"/>
              <a:gd name="T38" fmla="*/ 11 w 101"/>
              <a:gd name="T39" fmla="*/ 6 h 200"/>
              <a:gd name="T40" fmla="*/ 89 w 101"/>
              <a:gd name="T41" fmla="*/ 6 h 200"/>
              <a:gd name="T42" fmla="*/ 96 w 101"/>
              <a:gd name="T43" fmla="*/ 12 h 200"/>
              <a:gd name="T44" fmla="*/ 96 w 101"/>
              <a:gd name="T45" fmla="*/ 9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200">
                <a:moveTo>
                  <a:pt x="9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8" y="200"/>
                  <a:pt x="101" y="197"/>
                  <a:pt x="101" y="194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3"/>
                  <a:pt x="98" y="0"/>
                  <a:pt x="95" y="0"/>
                </a:cubicBezTo>
                <a:moveTo>
                  <a:pt x="50" y="181"/>
                </a:moveTo>
                <a:cubicBezTo>
                  <a:pt x="33" y="181"/>
                  <a:pt x="20" y="167"/>
                  <a:pt x="20" y="150"/>
                </a:cubicBezTo>
                <a:cubicBezTo>
                  <a:pt x="20" y="133"/>
                  <a:pt x="33" y="119"/>
                  <a:pt x="50" y="119"/>
                </a:cubicBezTo>
                <a:cubicBezTo>
                  <a:pt x="67" y="119"/>
                  <a:pt x="81" y="133"/>
                  <a:pt x="81" y="150"/>
                </a:cubicBezTo>
                <a:cubicBezTo>
                  <a:pt x="81" y="167"/>
                  <a:pt x="67" y="181"/>
                  <a:pt x="50" y="181"/>
                </a:cubicBezTo>
                <a:moveTo>
                  <a:pt x="96" y="94"/>
                </a:moveTo>
                <a:cubicBezTo>
                  <a:pt x="96" y="97"/>
                  <a:pt x="93" y="100"/>
                  <a:pt x="89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7"/>
                  <a:pt x="5" y="94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9"/>
                  <a:pt x="8" y="6"/>
                  <a:pt x="11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93" y="6"/>
                  <a:pt x="96" y="9"/>
                  <a:pt x="96" y="12"/>
                </a:cubicBezTo>
                <a:lnTo>
                  <a:pt x="96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Oval 94">
            <a:extLst>
              <a:ext uri="{FF2B5EF4-FFF2-40B4-BE49-F238E27FC236}">
                <a16:creationId xmlns:a16="http://schemas.microsoft.com/office/drawing/2014/main" xmlns="" id="{E9DEFA3E-59EB-432A-9D3F-F6A13B37B98D}"/>
              </a:ext>
            </a:extLst>
          </p:cNvPr>
          <p:cNvSpPr>
            <a:spLocks/>
          </p:cNvSpPr>
          <p:nvPr/>
        </p:nvSpPr>
        <p:spPr bwMode="auto">
          <a:xfrm>
            <a:off x="10743730" y="3457476"/>
            <a:ext cx="58738" cy="587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Freeform: Shape 95">
            <a:extLst>
              <a:ext uri="{FF2B5EF4-FFF2-40B4-BE49-F238E27FC236}">
                <a16:creationId xmlns:a16="http://schemas.microsoft.com/office/drawing/2014/main" xmlns="" id="{487F9D17-8BF6-4F8C-A3C2-FA1190385D3D}"/>
              </a:ext>
            </a:extLst>
          </p:cNvPr>
          <p:cNvSpPr>
            <a:spLocks/>
          </p:cNvSpPr>
          <p:nvPr/>
        </p:nvSpPr>
        <p:spPr bwMode="auto">
          <a:xfrm>
            <a:off x="8775230" y="2608163"/>
            <a:ext cx="187325" cy="190500"/>
          </a:xfrm>
          <a:custGeom>
            <a:avLst/>
            <a:gdLst>
              <a:gd name="T0" fmla="*/ 101 w 117"/>
              <a:gd name="T1" fmla="*/ 73 h 118"/>
              <a:gd name="T2" fmla="*/ 117 w 117"/>
              <a:gd name="T3" fmla="*/ 73 h 118"/>
              <a:gd name="T4" fmla="*/ 117 w 117"/>
              <a:gd name="T5" fmla="*/ 45 h 118"/>
              <a:gd name="T6" fmla="*/ 101 w 117"/>
              <a:gd name="T7" fmla="*/ 45 h 118"/>
              <a:gd name="T8" fmla="*/ 99 w 117"/>
              <a:gd name="T9" fmla="*/ 38 h 118"/>
              <a:gd name="T10" fmla="*/ 110 w 117"/>
              <a:gd name="T11" fmla="*/ 28 h 118"/>
              <a:gd name="T12" fmla="*/ 90 w 117"/>
              <a:gd name="T13" fmla="*/ 8 h 118"/>
              <a:gd name="T14" fmla="*/ 79 w 117"/>
              <a:gd name="T15" fmla="*/ 19 h 118"/>
              <a:gd name="T16" fmla="*/ 72 w 117"/>
              <a:gd name="T17" fmla="*/ 16 h 118"/>
              <a:gd name="T18" fmla="*/ 72 w 117"/>
              <a:gd name="T19" fmla="*/ 0 h 118"/>
              <a:gd name="T20" fmla="*/ 44 w 117"/>
              <a:gd name="T21" fmla="*/ 0 h 118"/>
              <a:gd name="T22" fmla="*/ 44 w 117"/>
              <a:gd name="T23" fmla="*/ 0 h 118"/>
              <a:gd name="T24" fmla="*/ 44 w 117"/>
              <a:gd name="T25" fmla="*/ 16 h 118"/>
              <a:gd name="T26" fmla="*/ 38 w 117"/>
              <a:gd name="T27" fmla="*/ 19 h 118"/>
              <a:gd name="T28" fmla="*/ 27 w 117"/>
              <a:gd name="T29" fmla="*/ 8 h 118"/>
              <a:gd name="T30" fmla="*/ 7 w 117"/>
              <a:gd name="T31" fmla="*/ 28 h 118"/>
              <a:gd name="T32" fmla="*/ 18 w 117"/>
              <a:gd name="T33" fmla="*/ 38 h 118"/>
              <a:gd name="T34" fmla="*/ 15 w 117"/>
              <a:gd name="T35" fmla="*/ 45 h 118"/>
              <a:gd name="T36" fmla="*/ 0 w 117"/>
              <a:gd name="T37" fmla="*/ 45 h 118"/>
              <a:gd name="T38" fmla="*/ 0 w 117"/>
              <a:gd name="T39" fmla="*/ 73 h 118"/>
              <a:gd name="T40" fmla="*/ 15 w 117"/>
              <a:gd name="T41" fmla="*/ 73 h 118"/>
              <a:gd name="T42" fmla="*/ 18 w 117"/>
              <a:gd name="T43" fmla="*/ 80 h 118"/>
              <a:gd name="T44" fmla="*/ 7 w 117"/>
              <a:gd name="T45" fmla="*/ 91 h 118"/>
              <a:gd name="T46" fmla="*/ 27 w 117"/>
              <a:gd name="T47" fmla="*/ 110 h 118"/>
              <a:gd name="T48" fmla="*/ 38 w 117"/>
              <a:gd name="T49" fmla="*/ 99 h 118"/>
              <a:gd name="T50" fmla="*/ 44 w 117"/>
              <a:gd name="T51" fmla="*/ 102 h 118"/>
              <a:gd name="T52" fmla="*/ 44 w 117"/>
              <a:gd name="T53" fmla="*/ 118 h 118"/>
              <a:gd name="T54" fmla="*/ 72 w 117"/>
              <a:gd name="T55" fmla="*/ 118 h 118"/>
              <a:gd name="T56" fmla="*/ 72 w 117"/>
              <a:gd name="T57" fmla="*/ 102 h 118"/>
              <a:gd name="T58" fmla="*/ 79 w 117"/>
              <a:gd name="T59" fmla="*/ 99 h 118"/>
              <a:gd name="T60" fmla="*/ 90 w 117"/>
              <a:gd name="T61" fmla="*/ 110 h 118"/>
              <a:gd name="T62" fmla="*/ 110 w 117"/>
              <a:gd name="T63" fmla="*/ 91 h 118"/>
              <a:gd name="T64" fmla="*/ 99 w 117"/>
              <a:gd name="T65" fmla="*/ 80 h 118"/>
              <a:gd name="T66" fmla="*/ 101 w 117"/>
              <a:gd name="T67" fmla="*/ 73 h 118"/>
              <a:gd name="T68" fmla="*/ 58 w 117"/>
              <a:gd name="T69" fmla="*/ 85 h 118"/>
              <a:gd name="T70" fmla="*/ 33 w 117"/>
              <a:gd name="T71" fmla="*/ 59 h 118"/>
              <a:gd name="T72" fmla="*/ 58 w 117"/>
              <a:gd name="T73" fmla="*/ 33 h 118"/>
              <a:gd name="T74" fmla="*/ 84 w 117"/>
              <a:gd name="T75" fmla="*/ 59 h 118"/>
              <a:gd name="T76" fmla="*/ 58 w 117"/>
              <a:gd name="T77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8">
                <a:moveTo>
                  <a:pt x="101" y="73"/>
                </a:moveTo>
                <a:cubicBezTo>
                  <a:pt x="117" y="73"/>
                  <a:pt x="117" y="73"/>
                  <a:pt x="117" y="73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1" y="43"/>
                  <a:pt x="100" y="41"/>
                  <a:pt x="99" y="3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0" y="8"/>
                  <a:pt x="90" y="8"/>
                  <a:pt x="90" y="8"/>
                </a:cubicBezTo>
                <a:cubicBezTo>
                  <a:pt x="79" y="19"/>
                  <a:pt x="79" y="19"/>
                  <a:pt x="79" y="19"/>
                </a:cubicBezTo>
                <a:cubicBezTo>
                  <a:pt x="77" y="18"/>
                  <a:pt x="74" y="17"/>
                  <a:pt x="72" y="16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8" y="19"/>
                </a:cubicBezTo>
                <a:cubicBezTo>
                  <a:pt x="27" y="8"/>
                  <a:pt x="27" y="8"/>
                  <a:pt x="27" y="8"/>
                </a:cubicBezTo>
                <a:cubicBezTo>
                  <a:pt x="7" y="28"/>
                  <a:pt x="7" y="28"/>
                  <a:pt x="7" y="2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1"/>
                  <a:pt x="16" y="43"/>
                  <a:pt x="15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5"/>
                  <a:pt x="17" y="77"/>
                  <a:pt x="18" y="80"/>
                </a:cubicBezTo>
                <a:cubicBezTo>
                  <a:pt x="7" y="91"/>
                  <a:pt x="7" y="91"/>
                  <a:pt x="7" y="91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4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99" y="80"/>
                  <a:pt x="99" y="80"/>
                  <a:pt x="99" y="80"/>
                </a:cubicBezTo>
                <a:cubicBezTo>
                  <a:pt x="100" y="77"/>
                  <a:pt x="101" y="75"/>
                  <a:pt x="101" y="73"/>
                </a:cubicBezTo>
                <a:moveTo>
                  <a:pt x="58" y="85"/>
                </a:moveTo>
                <a:cubicBezTo>
                  <a:pt x="44" y="85"/>
                  <a:pt x="33" y="73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72" y="33"/>
                  <a:pt x="84" y="45"/>
                  <a:pt x="84" y="59"/>
                </a:cubicBezTo>
                <a:cubicBezTo>
                  <a:pt x="84" y="73"/>
                  <a:pt x="72" y="85"/>
                  <a:pt x="58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Freeform: Shape 96">
            <a:extLst>
              <a:ext uri="{FF2B5EF4-FFF2-40B4-BE49-F238E27FC236}">
                <a16:creationId xmlns:a16="http://schemas.microsoft.com/office/drawing/2014/main" xmlns="" id="{DF03F952-8904-4063-9AAB-E5C8B29BB54D}"/>
              </a:ext>
            </a:extLst>
          </p:cNvPr>
          <p:cNvSpPr>
            <a:spLocks/>
          </p:cNvSpPr>
          <p:nvPr/>
        </p:nvSpPr>
        <p:spPr bwMode="auto">
          <a:xfrm>
            <a:off x="9948392" y="2620863"/>
            <a:ext cx="187325" cy="188913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10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10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10 h 117"/>
              <a:gd name="T62" fmla="*/ 110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5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5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3" y="33"/>
                  <a:pt x="84" y="44"/>
                  <a:pt x="84" y="58"/>
                </a:cubicBezTo>
                <a:cubicBezTo>
                  <a:pt x="84" y="72"/>
                  <a:pt x="73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Freeform: Shape 97">
            <a:extLst>
              <a:ext uri="{FF2B5EF4-FFF2-40B4-BE49-F238E27FC236}">
                <a16:creationId xmlns:a16="http://schemas.microsoft.com/office/drawing/2014/main" xmlns="" id="{66B7E4DA-962E-4266-AE53-4AFEBE10A2C3}"/>
              </a:ext>
            </a:extLst>
          </p:cNvPr>
          <p:cNvSpPr>
            <a:spLocks/>
          </p:cNvSpPr>
          <p:nvPr/>
        </p:nvSpPr>
        <p:spPr bwMode="auto">
          <a:xfrm>
            <a:off x="8530755" y="2076350"/>
            <a:ext cx="187325" cy="187325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09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09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09 h 117"/>
              <a:gd name="T62" fmla="*/ 109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4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0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4" y="100"/>
                  <a:pt x="77" y="100"/>
                  <a:pt x="79" y="9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2" y="33"/>
                  <a:pt x="84" y="44"/>
                  <a:pt x="84" y="58"/>
                </a:cubicBezTo>
                <a:cubicBezTo>
                  <a:pt x="84" y="72"/>
                  <a:pt x="72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Freeform: Shape 98">
            <a:extLst>
              <a:ext uri="{FF2B5EF4-FFF2-40B4-BE49-F238E27FC236}">
                <a16:creationId xmlns:a16="http://schemas.microsoft.com/office/drawing/2014/main" xmlns="" id="{98F5A89A-D1DC-4BAF-946A-8E27A07966B3}"/>
              </a:ext>
            </a:extLst>
          </p:cNvPr>
          <p:cNvSpPr>
            <a:spLocks/>
          </p:cNvSpPr>
          <p:nvPr/>
        </p:nvSpPr>
        <p:spPr bwMode="auto">
          <a:xfrm>
            <a:off x="10088092" y="3771801"/>
            <a:ext cx="153988" cy="273050"/>
          </a:xfrm>
          <a:custGeom>
            <a:avLst/>
            <a:gdLst>
              <a:gd name="T0" fmla="*/ 92 w 96"/>
              <a:gd name="T1" fmla="*/ 70 h 170"/>
              <a:gd name="T2" fmla="*/ 82 w 96"/>
              <a:gd name="T3" fmla="*/ 70 h 170"/>
              <a:gd name="T4" fmla="*/ 69 w 96"/>
              <a:gd name="T5" fmla="*/ 14 h 170"/>
              <a:gd name="T6" fmla="*/ 80 w 96"/>
              <a:gd name="T7" fmla="*/ 14 h 170"/>
              <a:gd name="T8" fmla="*/ 85 w 96"/>
              <a:gd name="T9" fmla="*/ 10 h 170"/>
              <a:gd name="T10" fmla="*/ 85 w 96"/>
              <a:gd name="T11" fmla="*/ 4 h 170"/>
              <a:gd name="T12" fmla="*/ 80 w 96"/>
              <a:gd name="T13" fmla="*/ 0 h 170"/>
              <a:gd name="T14" fmla="*/ 16 w 96"/>
              <a:gd name="T15" fmla="*/ 0 h 170"/>
              <a:gd name="T16" fmla="*/ 12 w 96"/>
              <a:gd name="T17" fmla="*/ 4 h 170"/>
              <a:gd name="T18" fmla="*/ 12 w 96"/>
              <a:gd name="T19" fmla="*/ 10 h 170"/>
              <a:gd name="T20" fmla="*/ 16 w 96"/>
              <a:gd name="T21" fmla="*/ 14 h 170"/>
              <a:gd name="T22" fmla="*/ 27 w 96"/>
              <a:gd name="T23" fmla="*/ 14 h 170"/>
              <a:gd name="T24" fmla="*/ 14 w 96"/>
              <a:gd name="T25" fmla="*/ 70 h 170"/>
              <a:gd name="T26" fmla="*/ 4 w 96"/>
              <a:gd name="T27" fmla="*/ 70 h 170"/>
              <a:gd name="T28" fmla="*/ 0 w 96"/>
              <a:gd name="T29" fmla="*/ 74 h 170"/>
              <a:gd name="T30" fmla="*/ 0 w 96"/>
              <a:gd name="T31" fmla="*/ 85 h 170"/>
              <a:gd name="T32" fmla="*/ 4 w 96"/>
              <a:gd name="T33" fmla="*/ 89 h 170"/>
              <a:gd name="T34" fmla="*/ 44 w 96"/>
              <a:gd name="T35" fmla="*/ 89 h 170"/>
              <a:gd name="T36" fmla="*/ 44 w 96"/>
              <a:gd name="T37" fmla="*/ 107 h 170"/>
              <a:gd name="T38" fmla="*/ 44 w 96"/>
              <a:gd name="T39" fmla="*/ 150 h 170"/>
              <a:gd name="T40" fmla="*/ 44 w 96"/>
              <a:gd name="T41" fmla="*/ 154 h 170"/>
              <a:gd name="T42" fmla="*/ 45 w 96"/>
              <a:gd name="T43" fmla="*/ 158 h 170"/>
              <a:gd name="T44" fmla="*/ 46 w 96"/>
              <a:gd name="T45" fmla="*/ 164 h 170"/>
              <a:gd name="T46" fmla="*/ 48 w 96"/>
              <a:gd name="T47" fmla="*/ 170 h 170"/>
              <a:gd name="T48" fmla="*/ 50 w 96"/>
              <a:gd name="T49" fmla="*/ 164 h 170"/>
              <a:gd name="T50" fmla="*/ 51 w 96"/>
              <a:gd name="T51" fmla="*/ 158 h 170"/>
              <a:gd name="T52" fmla="*/ 52 w 96"/>
              <a:gd name="T53" fmla="*/ 154 h 170"/>
              <a:gd name="T54" fmla="*/ 52 w 96"/>
              <a:gd name="T55" fmla="*/ 150 h 170"/>
              <a:gd name="T56" fmla="*/ 52 w 96"/>
              <a:gd name="T57" fmla="*/ 107 h 170"/>
              <a:gd name="T58" fmla="*/ 52 w 96"/>
              <a:gd name="T59" fmla="*/ 89 h 170"/>
              <a:gd name="T60" fmla="*/ 92 w 96"/>
              <a:gd name="T61" fmla="*/ 89 h 170"/>
              <a:gd name="T62" fmla="*/ 96 w 96"/>
              <a:gd name="T63" fmla="*/ 85 h 170"/>
              <a:gd name="T64" fmla="*/ 96 w 96"/>
              <a:gd name="T65" fmla="*/ 74 h 170"/>
              <a:gd name="T66" fmla="*/ 92 w 96"/>
              <a:gd name="T67" fmla="*/ 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70">
                <a:moveTo>
                  <a:pt x="92" y="70"/>
                </a:moveTo>
                <a:cubicBezTo>
                  <a:pt x="82" y="70"/>
                  <a:pt x="82" y="70"/>
                  <a:pt x="82" y="70"/>
                </a:cubicBezTo>
                <a:cubicBezTo>
                  <a:pt x="69" y="14"/>
                  <a:pt x="69" y="14"/>
                  <a:pt x="69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3" y="14"/>
                  <a:pt x="85" y="12"/>
                  <a:pt x="85" y="10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2"/>
                  <a:pt x="83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2" y="2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2"/>
                  <a:pt x="13" y="14"/>
                  <a:pt x="16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2" y="70"/>
                  <a:pt x="0" y="72"/>
                  <a:pt x="0" y="7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7"/>
                  <a:pt x="2" y="89"/>
                  <a:pt x="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2"/>
                  <a:pt x="44" y="153"/>
                  <a:pt x="44" y="154"/>
                </a:cubicBezTo>
                <a:cubicBezTo>
                  <a:pt x="44" y="156"/>
                  <a:pt x="45" y="157"/>
                  <a:pt x="45" y="158"/>
                </a:cubicBezTo>
                <a:cubicBezTo>
                  <a:pt x="45" y="161"/>
                  <a:pt x="46" y="163"/>
                  <a:pt x="46" y="164"/>
                </a:cubicBezTo>
                <a:cubicBezTo>
                  <a:pt x="47" y="168"/>
                  <a:pt x="48" y="170"/>
                  <a:pt x="48" y="170"/>
                </a:cubicBezTo>
                <a:cubicBezTo>
                  <a:pt x="48" y="170"/>
                  <a:pt x="49" y="168"/>
                  <a:pt x="50" y="164"/>
                </a:cubicBezTo>
                <a:cubicBezTo>
                  <a:pt x="50" y="163"/>
                  <a:pt x="51" y="161"/>
                  <a:pt x="51" y="158"/>
                </a:cubicBezTo>
                <a:cubicBezTo>
                  <a:pt x="52" y="157"/>
                  <a:pt x="52" y="156"/>
                  <a:pt x="52" y="154"/>
                </a:cubicBezTo>
                <a:cubicBezTo>
                  <a:pt x="53" y="153"/>
                  <a:pt x="52" y="152"/>
                  <a:pt x="52" y="150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4" y="89"/>
                  <a:pt x="96" y="87"/>
                  <a:pt x="96" y="85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2"/>
                  <a:pt x="94" y="70"/>
                  <a:pt x="92" y="7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Freeform: Shape 99">
            <a:extLst>
              <a:ext uri="{FF2B5EF4-FFF2-40B4-BE49-F238E27FC236}">
                <a16:creationId xmlns:a16="http://schemas.microsoft.com/office/drawing/2014/main" xmlns="" id="{88421CFF-DE6C-46A7-B09E-E676870B48F6}"/>
              </a:ext>
            </a:extLst>
          </p:cNvPr>
          <p:cNvSpPr>
            <a:spLocks/>
          </p:cNvSpPr>
          <p:nvPr/>
        </p:nvSpPr>
        <p:spPr bwMode="auto">
          <a:xfrm>
            <a:off x="8991130" y="3081238"/>
            <a:ext cx="347663" cy="349250"/>
          </a:xfrm>
          <a:custGeom>
            <a:avLst/>
            <a:gdLst>
              <a:gd name="T0" fmla="*/ 170 w 216"/>
              <a:gd name="T1" fmla="*/ 67 h 217"/>
              <a:gd name="T2" fmla="*/ 169 w 216"/>
              <a:gd name="T3" fmla="*/ 66 h 217"/>
              <a:gd name="T4" fmla="*/ 169 w 216"/>
              <a:gd name="T5" fmla="*/ 66 h 217"/>
              <a:gd name="T6" fmla="*/ 105 w 216"/>
              <a:gd name="T7" fmla="*/ 2 h 217"/>
              <a:gd name="T8" fmla="*/ 100 w 216"/>
              <a:gd name="T9" fmla="*/ 2 h 217"/>
              <a:gd name="T10" fmla="*/ 1 w 216"/>
              <a:gd name="T11" fmla="*/ 100 h 217"/>
              <a:gd name="T12" fmla="*/ 1 w 216"/>
              <a:gd name="T13" fmla="*/ 105 h 217"/>
              <a:gd name="T14" fmla="*/ 66 w 216"/>
              <a:gd name="T15" fmla="*/ 170 h 217"/>
              <a:gd name="T16" fmla="*/ 66 w 216"/>
              <a:gd name="T17" fmla="*/ 170 h 217"/>
              <a:gd name="T18" fmla="*/ 66 w 216"/>
              <a:gd name="T19" fmla="*/ 170 h 217"/>
              <a:gd name="T20" fmla="*/ 60 w 216"/>
              <a:gd name="T21" fmla="*/ 215 h 217"/>
              <a:gd name="T22" fmla="*/ 65 w 216"/>
              <a:gd name="T23" fmla="*/ 215 h 217"/>
              <a:gd name="T24" fmla="*/ 215 w 216"/>
              <a:gd name="T25" fmla="*/ 66 h 217"/>
              <a:gd name="T26" fmla="*/ 215 w 216"/>
              <a:gd name="T27" fmla="*/ 61 h 217"/>
              <a:gd name="T28" fmla="*/ 170 w 216"/>
              <a:gd name="T29" fmla="*/ 67 h 217"/>
              <a:gd name="T30" fmla="*/ 14 w 216"/>
              <a:gd name="T31" fmla="*/ 103 h 217"/>
              <a:gd name="T32" fmla="*/ 102 w 216"/>
              <a:gd name="T33" fmla="*/ 15 h 217"/>
              <a:gd name="T34" fmla="*/ 156 w 216"/>
              <a:gd name="T35" fmla="*/ 69 h 217"/>
              <a:gd name="T36" fmla="*/ 68 w 216"/>
              <a:gd name="T37" fmla="*/ 157 h 217"/>
              <a:gd name="T38" fmla="*/ 14 w 216"/>
              <a:gd name="T39" fmla="*/ 10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17">
                <a:moveTo>
                  <a:pt x="170" y="67"/>
                </a:moveTo>
                <a:cubicBezTo>
                  <a:pt x="170" y="67"/>
                  <a:pt x="169" y="66"/>
                  <a:pt x="169" y="66"/>
                </a:cubicBezTo>
                <a:cubicBezTo>
                  <a:pt x="169" y="66"/>
                  <a:pt x="169" y="66"/>
                  <a:pt x="169" y="6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3" y="0"/>
                  <a:pt x="101" y="0"/>
                  <a:pt x="100" y="2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1"/>
                  <a:pt x="0" y="104"/>
                  <a:pt x="1" y="105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7"/>
                  <a:pt x="64" y="217"/>
                  <a:pt x="65" y="215"/>
                </a:cubicBezTo>
                <a:cubicBezTo>
                  <a:pt x="215" y="66"/>
                  <a:pt x="215" y="66"/>
                  <a:pt x="215" y="66"/>
                </a:cubicBezTo>
                <a:cubicBezTo>
                  <a:pt x="216" y="64"/>
                  <a:pt x="216" y="62"/>
                  <a:pt x="215" y="61"/>
                </a:cubicBezTo>
                <a:lnTo>
                  <a:pt x="170" y="67"/>
                </a:lnTo>
                <a:close/>
                <a:moveTo>
                  <a:pt x="14" y="103"/>
                </a:moveTo>
                <a:cubicBezTo>
                  <a:pt x="102" y="15"/>
                  <a:pt x="102" y="15"/>
                  <a:pt x="102" y="1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68" y="157"/>
                  <a:pt x="68" y="157"/>
                  <a:pt x="68" y="157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Freeform: Shape 100">
            <a:extLst>
              <a:ext uri="{FF2B5EF4-FFF2-40B4-BE49-F238E27FC236}">
                <a16:creationId xmlns:a16="http://schemas.microsoft.com/office/drawing/2014/main" xmlns="" id="{D15879DF-4948-4D55-8CEF-E6E8620CD748}"/>
              </a:ext>
            </a:extLst>
          </p:cNvPr>
          <p:cNvSpPr>
            <a:spLocks/>
          </p:cNvSpPr>
          <p:nvPr/>
        </p:nvSpPr>
        <p:spPr bwMode="auto">
          <a:xfrm>
            <a:off x="9241955" y="2235100"/>
            <a:ext cx="288925" cy="292100"/>
          </a:xfrm>
          <a:custGeom>
            <a:avLst/>
            <a:gdLst>
              <a:gd name="T0" fmla="*/ 142 w 180"/>
              <a:gd name="T1" fmla="*/ 56 h 181"/>
              <a:gd name="T2" fmla="*/ 141 w 180"/>
              <a:gd name="T3" fmla="*/ 56 h 181"/>
              <a:gd name="T4" fmla="*/ 141 w 180"/>
              <a:gd name="T5" fmla="*/ 55 h 181"/>
              <a:gd name="T6" fmla="*/ 87 w 180"/>
              <a:gd name="T7" fmla="*/ 2 h 181"/>
              <a:gd name="T8" fmla="*/ 83 w 180"/>
              <a:gd name="T9" fmla="*/ 2 h 181"/>
              <a:gd name="T10" fmla="*/ 1 w 180"/>
              <a:gd name="T11" fmla="*/ 83 h 181"/>
              <a:gd name="T12" fmla="*/ 1 w 180"/>
              <a:gd name="T13" fmla="*/ 88 h 181"/>
              <a:gd name="T14" fmla="*/ 55 w 180"/>
              <a:gd name="T15" fmla="*/ 141 h 181"/>
              <a:gd name="T16" fmla="*/ 55 w 180"/>
              <a:gd name="T17" fmla="*/ 142 h 181"/>
              <a:gd name="T18" fmla="*/ 55 w 180"/>
              <a:gd name="T19" fmla="*/ 142 h 181"/>
              <a:gd name="T20" fmla="*/ 50 w 180"/>
              <a:gd name="T21" fmla="*/ 180 h 181"/>
              <a:gd name="T22" fmla="*/ 55 w 180"/>
              <a:gd name="T23" fmla="*/ 180 h 181"/>
              <a:gd name="T24" fmla="*/ 179 w 180"/>
              <a:gd name="T25" fmla="*/ 55 h 181"/>
              <a:gd name="T26" fmla="*/ 179 w 180"/>
              <a:gd name="T27" fmla="*/ 51 h 181"/>
              <a:gd name="T28" fmla="*/ 142 w 180"/>
              <a:gd name="T29" fmla="*/ 56 h 181"/>
              <a:gd name="T30" fmla="*/ 12 w 180"/>
              <a:gd name="T31" fmla="*/ 86 h 181"/>
              <a:gd name="T32" fmla="*/ 85 w 180"/>
              <a:gd name="T33" fmla="*/ 12 h 181"/>
              <a:gd name="T34" fmla="*/ 130 w 180"/>
              <a:gd name="T35" fmla="*/ 57 h 181"/>
              <a:gd name="T36" fmla="*/ 57 w 180"/>
              <a:gd name="T37" fmla="*/ 131 h 181"/>
              <a:gd name="T38" fmla="*/ 12 w 180"/>
              <a:gd name="T39" fmla="*/ 8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181">
                <a:moveTo>
                  <a:pt x="142" y="56"/>
                </a:moveTo>
                <a:cubicBezTo>
                  <a:pt x="141" y="56"/>
                  <a:pt x="141" y="56"/>
                  <a:pt x="141" y="56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87" y="2"/>
                  <a:pt x="87" y="2"/>
                  <a:pt x="87" y="2"/>
                </a:cubicBezTo>
                <a:cubicBezTo>
                  <a:pt x="86" y="0"/>
                  <a:pt x="84" y="0"/>
                  <a:pt x="83" y="2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85"/>
                  <a:pt x="0" y="87"/>
                  <a:pt x="1" y="88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1"/>
                  <a:pt x="55" y="141"/>
                  <a:pt x="55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2" y="181"/>
                  <a:pt x="53" y="181"/>
                  <a:pt x="55" y="180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80" y="54"/>
                  <a:pt x="180" y="52"/>
                  <a:pt x="179" y="51"/>
                </a:cubicBezTo>
                <a:lnTo>
                  <a:pt x="142" y="56"/>
                </a:lnTo>
                <a:close/>
                <a:moveTo>
                  <a:pt x="12" y="86"/>
                </a:moveTo>
                <a:cubicBezTo>
                  <a:pt x="85" y="12"/>
                  <a:pt x="85" y="12"/>
                  <a:pt x="85" y="12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57" y="131"/>
                  <a:pt x="57" y="131"/>
                  <a:pt x="57" y="131"/>
                </a:cubicBezTo>
                <a:lnTo>
                  <a:pt x="12" y="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Freeform: Shape 101">
            <a:extLst>
              <a:ext uri="{FF2B5EF4-FFF2-40B4-BE49-F238E27FC236}">
                <a16:creationId xmlns:a16="http://schemas.microsoft.com/office/drawing/2014/main" xmlns="" id="{F54FF06A-70E1-4BD4-B216-8E5D1549CB48}"/>
              </a:ext>
            </a:extLst>
          </p:cNvPr>
          <p:cNvSpPr>
            <a:spLocks/>
          </p:cNvSpPr>
          <p:nvPr/>
        </p:nvSpPr>
        <p:spPr bwMode="auto">
          <a:xfrm>
            <a:off x="7900517" y="2725638"/>
            <a:ext cx="293688" cy="174625"/>
          </a:xfrm>
          <a:custGeom>
            <a:avLst/>
            <a:gdLst>
              <a:gd name="T0" fmla="*/ 152 w 183"/>
              <a:gd name="T1" fmla="*/ 80 h 108"/>
              <a:gd name="T2" fmla="*/ 152 w 183"/>
              <a:gd name="T3" fmla="*/ 79 h 108"/>
              <a:gd name="T4" fmla="*/ 152 w 183"/>
              <a:gd name="T5" fmla="*/ 79 h 108"/>
              <a:gd name="T6" fmla="*/ 151 w 183"/>
              <a:gd name="T7" fmla="*/ 3 h 108"/>
              <a:gd name="T8" fmla="*/ 148 w 183"/>
              <a:gd name="T9" fmla="*/ 0 h 108"/>
              <a:gd name="T10" fmla="*/ 32 w 183"/>
              <a:gd name="T11" fmla="*/ 2 h 108"/>
              <a:gd name="T12" fmla="*/ 29 w 183"/>
              <a:gd name="T13" fmla="*/ 5 h 108"/>
              <a:gd name="T14" fmla="*/ 30 w 183"/>
              <a:gd name="T15" fmla="*/ 81 h 108"/>
              <a:gd name="T16" fmla="*/ 30 w 183"/>
              <a:gd name="T17" fmla="*/ 81 h 108"/>
              <a:gd name="T18" fmla="*/ 30 w 183"/>
              <a:gd name="T19" fmla="*/ 81 h 108"/>
              <a:gd name="T20" fmla="*/ 0 w 183"/>
              <a:gd name="T21" fmla="*/ 105 h 108"/>
              <a:gd name="T22" fmla="*/ 3 w 183"/>
              <a:gd name="T23" fmla="*/ 108 h 108"/>
              <a:gd name="T24" fmla="*/ 180 w 183"/>
              <a:gd name="T25" fmla="*/ 106 h 108"/>
              <a:gd name="T26" fmla="*/ 183 w 183"/>
              <a:gd name="T27" fmla="*/ 103 h 108"/>
              <a:gd name="T28" fmla="*/ 152 w 183"/>
              <a:gd name="T29" fmla="*/ 80 h 108"/>
              <a:gd name="T30" fmla="*/ 38 w 183"/>
              <a:gd name="T31" fmla="*/ 11 h 108"/>
              <a:gd name="T32" fmla="*/ 142 w 183"/>
              <a:gd name="T33" fmla="*/ 9 h 108"/>
              <a:gd name="T34" fmla="*/ 143 w 183"/>
              <a:gd name="T35" fmla="*/ 73 h 108"/>
              <a:gd name="T36" fmla="*/ 39 w 183"/>
              <a:gd name="T37" fmla="*/ 75 h 108"/>
              <a:gd name="T38" fmla="*/ 38 w 183"/>
              <a:gd name="T39" fmla="*/ 1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3" h="108">
                <a:moveTo>
                  <a:pt x="152" y="80"/>
                </a:moveTo>
                <a:cubicBezTo>
                  <a:pt x="152" y="80"/>
                  <a:pt x="152" y="80"/>
                  <a:pt x="152" y="79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2"/>
                  <a:pt x="150" y="0"/>
                  <a:pt x="148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2"/>
                  <a:pt x="29" y="3"/>
                  <a:pt x="29" y="5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7"/>
                  <a:pt x="2" y="108"/>
                  <a:pt x="3" y="108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1" y="106"/>
                  <a:pt x="183" y="104"/>
                  <a:pt x="183" y="103"/>
                </a:cubicBezTo>
                <a:lnTo>
                  <a:pt x="152" y="80"/>
                </a:lnTo>
                <a:close/>
                <a:moveTo>
                  <a:pt x="38" y="11"/>
                </a:moveTo>
                <a:cubicBezTo>
                  <a:pt x="142" y="9"/>
                  <a:pt x="142" y="9"/>
                  <a:pt x="142" y="9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39" y="75"/>
                  <a:pt x="39" y="75"/>
                  <a:pt x="39" y="75"/>
                </a:cubicBezTo>
                <a:lnTo>
                  <a:pt x="38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Group 102">
            <a:extLst>
              <a:ext uri="{FF2B5EF4-FFF2-40B4-BE49-F238E27FC236}">
                <a16:creationId xmlns:a16="http://schemas.microsoft.com/office/drawing/2014/main" xmlns="" id="{65462DB3-E0E2-4732-9A91-BB53ACF68C18}"/>
              </a:ext>
            </a:extLst>
          </p:cNvPr>
          <p:cNvGrpSpPr/>
          <p:nvPr/>
        </p:nvGrpSpPr>
        <p:grpSpPr>
          <a:xfrm>
            <a:off x="746070" y="1841650"/>
            <a:ext cx="3822923" cy="3751777"/>
            <a:chOff x="993775" y="1349375"/>
            <a:chExt cx="3243263" cy="3394076"/>
          </a:xfrm>
        </p:grpSpPr>
        <p:grpSp>
          <p:nvGrpSpPr>
            <p:cNvPr id="74" name="Group 103">
              <a:extLst>
                <a:ext uri="{FF2B5EF4-FFF2-40B4-BE49-F238E27FC236}">
                  <a16:creationId xmlns:a16="http://schemas.microsoft.com/office/drawing/2014/main" xmlns="" id="{96A4F1C0-37CC-4A05-82C4-F3057403F0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3775" y="1349375"/>
              <a:ext cx="3243263" cy="3394076"/>
              <a:chOff x="1344" y="250"/>
              <a:chExt cx="2043" cy="2138"/>
            </a:xfrm>
          </p:grpSpPr>
          <p:sp>
            <p:nvSpPr>
              <p:cNvPr id="80" name="Freeform: Shape 109">
                <a:extLst>
                  <a:ext uri="{FF2B5EF4-FFF2-40B4-BE49-F238E27FC236}">
                    <a16:creationId xmlns:a16="http://schemas.microsoft.com/office/drawing/2014/main" xmlns="" id="{3B2D9CC8-781D-4FBA-87B1-4690412B8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1635"/>
                <a:ext cx="1864" cy="753"/>
              </a:xfrm>
              <a:custGeom>
                <a:avLst/>
                <a:gdLst/>
                <a:ahLst/>
                <a:cxnLst>
                  <a:cxn ang="0">
                    <a:pos x="1751" y="0"/>
                  </a:cxn>
                  <a:cxn ang="0">
                    <a:pos x="115" y="461"/>
                  </a:cxn>
                  <a:cxn ang="0">
                    <a:pos x="0" y="753"/>
                  </a:cxn>
                  <a:cxn ang="0">
                    <a:pos x="1864" y="292"/>
                  </a:cxn>
                  <a:cxn ang="0">
                    <a:pos x="1751" y="0"/>
                  </a:cxn>
                </a:cxnLst>
                <a:rect l="0" t="0" r="r" b="b"/>
                <a:pathLst>
                  <a:path w="1864" h="753">
                    <a:moveTo>
                      <a:pt x="1751" y="0"/>
                    </a:moveTo>
                    <a:lnTo>
                      <a:pt x="115" y="461"/>
                    </a:lnTo>
                    <a:lnTo>
                      <a:pt x="0" y="753"/>
                    </a:lnTo>
                    <a:lnTo>
                      <a:pt x="1864" y="292"/>
                    </a:lnTo>
                    <a:lnTo>
                      <a:pt x="175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110">
                <a:extLst>
                  <a:ext uri="{FF2B5EF4-FFF2-40B4-BE49-F238E27FC236}">
                    <a16:creationId xmlns:a16="http://schemas.microsoft.com/office/drawing/2014/main" xmlns="" id="{009D9436-10F9-48BC-8E69-0155A027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175"/>
                <a:ext cx="1507" cy="752"/>
              </a:xfrm>
              <a:custGeom>
                <a:avLst/>
                <a:gdLst/>
                <a:ahLst/>
                <a:cxnLst>
                  <a:cxn ang="0">
                    <a:pos x="1393" y="0"/>
                  </a:cxn>
                  <a:cxn ang="0">
                    <a:pos x="113" y="460"/>
                  </a:cxn>
                  <a:cxn ang="0">
                    <a:pos x="0" y="752"/>
                  </a:cxn>
                  <a:cxn ang="0">
                    <a:pos x="1507" y="290"/>
                  </a:cxn>
                  <a:cxn ang="0">
                    <a:pos x="1393" y="0"/>
                  </a:cxn>
                </a:cxnLst>
                <a:rect l="0" t="0" r="r" b="b"/>
                <a:pathLst>
                  <a:path w="1507" h="752">
                    <a:moveTo>
                      <a:pt x="1393" y="0"/>
                    </a:moveTo>
                    <a:lnTo>
                      <a:pt x="113" y="460"/>
                    </a:lnTo>
                    <a:lnTo>
                      <a:pt x="0" y="752"/>
                    </a:lnTo>
                    <a:lnTo>
                      <a:pt x="1507" y="29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11">
                <a:extLst>
                  <a:ext uri="{FF2B5EF4-FFF2-40B4-BE49-F238E27FC236}">
                    <a16:creationId xmlns:a16="http://schemas.microsoft.com/office/drawing/2014/main" xmlns="" id="{438D7F6F-DDCA-4A4C-A0E8-0DE7AA05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714"/>
                <a:ext cx="1148" cy="751"/>
              </a:xfrm>
              <a:custGeom>
                <a:avLst/>
                <a:gdLst/>
                <a:ahLst/>
                <a:cxnLst>
                  <a:cxn ang="0">
                    <a:pos x="1035" y="0"/>
                  </a:cxn>
                  <a:cxn ang="0">
                    <a:pos x="112" y="461"/>
                  </a:cxn>
                  <a:cxn ang="0">
                    <a:pos x="0" y="751"/>
                  </a:cxn>
                  <a:cxn ang="0">
                    <a:pos x="1148" y="291"/>
                  </a:cxn>
                  <a:cxn ang="0">
                    <a:pos x="1035" y="0"/>
                  </a:cxn>
                </a:cxnLst>
                <a:rect l="0" t="0" r="r" b="b"/>
                <a:pathLst>
                  <a:path w="1148" h="751">
                    <a:moveTo>
                      <a:pt x="1035" y="0"/>
                    </a:moveTo>
                    <a:lnTo>
                      <a:pt x="112" y="461"/>
                    </a:lnTo>
                    <a:lnTo>
                      <a:pt x="0" y="751"/>
                    </a:lnTo>
                    <a:lnTo>
                      <a:pt x="1148" y="291"/>
                    </a:lnTo>
                    <a:lnTo>
                      <a:pt x="1035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112">
                <a:extLst>
                  <a:ext uri="{FF2B5EF4-FFF2-40B4-BE49-F238E27FC236}">
                    <a16:creationId xmlns:a16="http://schemas.microsoft.com/office/drawing/2014/main" xmlns="" id="{06F7C5DF-CDC7-4086-BB55-C7B2C2916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250"/>
                <a:ext cx="789" cy="755"/>
              </a:xfrm>
              <a:custGeom>
                <a:avLst/>
                <a:gdLst/>
                <a:ahLst/>
                <a:cxnLst>
                  <a:cxn ang="0">
                    <a:pos x="675" y="0"/>
                  </a:cxn>
                  <a:cxn ang="0">
                    <a:pos x="113" y="464"/>
                  </a:cxn>
                  <a:cxn ang="0">
                    <a:pos x="0" y="755"/>
                  </a:cxn>
                  <a:cxn ang="0">
                    <a:pos x="789" y="294"/>
                  </a:cxn>
                  <a:cxn ang="0">
                    <a:pos x="675" y="0"/>
                  </a:cxn>
                </a:cxnLst>
                <a:rect l="0" t="0" r="r" b="b"/>
                <a:pathLst>
                  <a:path w="789" h="755">
                    <a:moveTo>
                      <a:pt x="675" y="0"/>
                    </a:moveTo>
                    <a:lnTo>
                      <a:pt x="113" y="464"/>
                    </a:lnTo>
                    <a:lnTo>
                      <a:pt x="0" y="755"/>
                    </a:lnTo>
                    <a:lnTo>
                      <a:pt x="789" y="294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13">
                <a:extLst>
                  <a:ext uri="{FF2B5EF4-FFF2-40B4-BE49-F238E27FC236}">
                    <a16:creationId xmlns:a16="http://schemas.microsoft.com/office/drawing/2014/main" xmlns="" id="{3ED5CE1A-7CC5-4E81-BB5F-B54BE6217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635"/>
                <a:ext cx="1685" cy="292"/>
              </a:xfrm>
              <a:custGeom>
                <a:avLst/>
                <a:gdLst/>
                <a:ahLst/>
                <a:cxnLst>
                  <a:cxn ang="0">
                    <a:pos x="1685" y="292"/>
                  </a:cxn>
                  <a:cxn ang="0">
                    <a:pos x="1572" y="0"/>
                  </a:cxn>
                  <a:cxn ang="0">
                    <a:pos x="113" y="0"/>
                  </a:cxn>
                  <a:cxn ang="0">
                    <a:pos x="0" y="292"/>
                  </a:cxn>
                  <a:cxn ang="0">
                    <a:pos x="1685" y="292"/>
                  </a:cxn>
                </a:cxnLst>
                <a:rect l="0" t="0" r="r" b="b"/>
                <a:pathLst>
                  <a:path w="1685" h="292">
                    <a:moveTo>
                      <a:pt x="1685" y="292"/>
                    </a:moveTo>
                    <a:lnTo>
                      <a:pt x="1572" y="0"/>
                    </a:lnTo>
                    <a:lnTo>
                      <a:pt x="113" y="0"/>
                    </a:lnTo>
                    <a:lnTo>
                      <a:pt x="0" y="292"/>
                    </a:lnTo>
                    <a:lnTo>
                      <a:pt x="1685" y="2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14">
                <a:extLst>
                  <a:ext uri="{FF2B5EF4-FFF2-40B4-BE49-F238E27FC236}">
                    <a16:creationId xmlns:a16="http://schemas.microsoft.com/office/drawing/2014/main" xmlns="" id="{0B562BAB-2692-4B57-9890-CFF935795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1175"/>
                <a:ext cx="1327" cy="290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0" y="290"/>
                  </a:cxn>
                  <a:cxn ang="0">
                    <a:pos x="1327" y="290"/>
                  </a:cxn>
                  <a:cxn ang="0">
                    <a:pos x="1213" y="0"/>
                  </a:cxn>
                  <a:cxn ang="0">
                    <a:pos x="112" y="0"/>
                  </a:cxn>
                </a:cxnLst>
                <a:rect l="0" t="0" r="r" b="b"/>
                <a:pathLst>
                  <a:path w="1327" h="290">
                    <a:moveTo>
                      <a:pt x="112" y="0"/>
                    </a:moveTo>
                    <a:lnTo>
                      <a:pt x="0" y="290"/>
                    </a:lnTo>
                    <a:lnTo>
                      <a:pt x="1327" y="290"/>
                    </a:lnTo>
                    <a:lnTo>
                      <a:pt x="1213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115">
                <a:extLst>
                  <a:ext uri="{FF2B5EF4-FFF2-40B4-BE49-F238E27FC236}">
                    <a16:creationId xmlns:a16="http://schemas.microsoft.com/office/drawing/2014/main" xmlns="" id="{61BD901E-811D-4C7A-B31D-1A93ECBDD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50"/>
                <a:ext cx="610" cy="294"/>
              </a:xfrm>
              <a:custGeom>
                <a:avLst/>
                <a:gdLst/>
                <a:ahLst/>
                <a:cxnLst>
                  <a:cxn ang="0">
                    <a:pos x="610" y="294"/>
                  </a:cxn>
                  <a:cxn ang="0">
                    <a:pos x="496" y="0"/>
                  </a:cxn>
                  <a:cxn ang="0">
                    <a:pos x="115" y="0"/>
                  </a:cxn>
                  <a:cxn ang="0">
                    <a:pos x="0" y="294"/>
                  </a:cxn>
                  <a:cxn ang="0">
                    <a:pos x="610" y="294"/>
                  </a:cxn>
                </a:cxnLst>
                <a:rect l="0" t="0" r="r" b="b"/>
                <a:pathLst>
                  <a:path w="610" h="294">
                    <a:moveTo>
                      <a:pt x="610" y="294"/>
                    </a:moveTo>
                    <a:lnTo>
                      <a:pt x="496" y="0"/>
                    </a:lnTo>
                    <a:lnTo>
                      <a:pt x="115" y="0"/>
                    </a:lnTo>
                    <a:lnTo>
                      <a:pt x="0" y="294"/>
                    </a:lnTo>
                    <a:lnTo>
                      <a:pt x="610" y="29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16">
                <a:extLst>
                  <a:ext uri="{FF2B5EF4-FFF2-40B4-BE49-F238E27FC236}">
                    <a16:creationId xmlns:a16="http://schemas.microsoft.com/office/drawing/2014/main" xmlns="" id="{A9BA4C24-FF49-4105-AE6D-BA9102795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714"/>
                <a:ext cx="969" cy="291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91"/>
                  </a:cxn>
                  <a:cxn ang="0">
                    <a:pos x="969" y="291"/>
                  </a:cxn>
                  <a:cxn ang="0">
                    <a:pos x="856" y="0"/>
                  </a:cxn>
                  <a:cxn ang="0">
                    <a:pos x="113" y="0"/>
                  </a:cxn>
                </a:cxnLst>
                <a:rect l="0" t="0" r="r" b="b"/>
                <a:pathLst>
                  <a:path w="969" h="291">
                    <a:moveTo>
                      <a:pt x="113" y="0"/>
                    </a:moveTo>
                    <a:lnTo>
                      <a:pt x="0" y="291"/>
                    </a:lnTo>
                    <a:lnTo>
                      <a:pt x="969" y="291"/>
                    </a:lnTo>
                    <a:lnTo>
                      <a:pt x="856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17">
                <a:extLst>
                  <a:ext uri="{FF2B5EF4-FFF2-40B4-BE49-F238E27FC236}">
                    <a16:creationId xmlns:a16="http://schemas.microsoft.com/office/drawing/2014/main" xmlns="" id="{4545FD59-47B1-4399-92DF-9549F1F39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2096"/>
                <a:ext cx="2043" cy="292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292"/>
                  </a:cxn>
                  <a:cxn ang="0">
                    <a:pos x="2043" y="292"/>
                  </a:cxn>
                  <a:cxn ang="0">
                    <a:pos x="1930" y="0"/>
                  </a:cxn>
                  <a:cxn ang="0">
                    <a:pos x="115" y="0"/>
                  </a:cxn>
                </a:cxnLst>
                <a:rect l="0" t="0" r="r" b="b"/>
                <a:pathLst>
                  <a:path w="2043" h="292">
                    <a:moveTo>
                      <a:pt x="115" y="0"/>
                    </a:moveTo>
                    <a:lnTo>
                      <a:pt x="0" y="292"/>
                    </a:lnTo>
                    <a:lnTo>
                      <a:pt x="2043" y="292"/>
                    </a:lnTo>
                    <a:lnTo>
                      <a:pt x="193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5" name="TextBox 104">
              <a:extLst>
                <a:ext uri="{FF2B5EF4-FFF2-40B4-BE49-F238E27FC236}">
                  <a16:creationId xmlns:a16="http://schemas.microsoft.com/office/drawing/2014/main" xmlns="" id="{738102AA-39C0-4DDD-BBDA-FD619CC73847}"/>
                </a:ext>
              </a:extLst>
            </p:cNvPr>
            <p:cNvSpPr txBox="1">
              <a:spLocks/>
            </p:cNvSpPr>
            <p:nvPr/>
          </p:nvSpPr>
          <p:spPr>
            <a:xfrm>
              <a:off x="1926115" y="4378516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6" name="TextBox 105">
              <a:extLst>
                <a:ext uri="{FF2B5EF4-FFF2-40B4-BE49-F238E27FC236}">
                  <a16:creationId xmlns:a16="http://schemas.microsoft.com/office/drawing/2014/main" xmlns="" id="{287D3DA8-BFA2-4CD5-AD9E-6661B2BD1C95}"/>
                </a:ext>
              </a:extLst>
            </p:cNvPr>
            <p:cNvSpPr txBox="1">
              <a:spLocks/>
            </p:cNvSpPr>
            <p:nvPr/>
          </p:nvSpPr>
          <p:spPr>
            <a:xfrm>
              <a:off x="1915098" y="36385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7" name="TextBox 106">
              <a:extLst>
                <a:ext uri="{FF2B5EF4-FFF2-40B4-BE49-F238E27FC236}">
                  <a16:creationId xmlns:a16="http://schemas.microsoft.com/office/drawing/2014/main" xmlns="" id="{047DACEE-C11B-4DA7-9869-E283D7FE231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2931635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8" name="TextBox 107">
              <a:extLst>
                <a:ext uri="{FF2B5EF4-FFF2-40B4-BE49-F238E27FC236}">
                  <a16:creationId xmlns:a16="http://schemas.microsoft.com/office/drawing/2014/main" xmlns="" id="{7039492C-B686-46BA-B448-40B43D1C912F}"/>
                </a:ext>
              </a:extLst>
            </p:cNvPr>
            <p:cNvSpPr txBox="1">
              <a:spLocks/>
            </p:cNvSpPr>
            <p:nvPr/>
          </p:nvSpPr>
          <p:spPr>
            <a:xfrm>
              <a:off x="1948149" y="2190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9" name="TextBox 108">
              <a:extLst>
                <a:ext uri="{FF2B5EF4-FFF2-40B4-BE49-F238E27FC236}">
                  <a16:creationId xmlns:a16="http://schemas.microsoft.com/office/drawing/2014/main" xmlns="" id="{8F0CE01B-6FFB-477F-A175-68A0DB06C99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1428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64" name="TextBox 119">
            <a:extLst>
              <a:ext uri="{FF2B5EF4-FFF2-40B4-BE49-F238E27FC236}">
                <a16:creationId xmlns:a16="http://schemas.microsoft.com/office/drawing/2014/main" xmlns="" id="{41286532-F97A-44C5-B7F2-126836F54F6C}"/>
              </a:ext>
            </a:extLst>
          </p:cNvPr>
          <p:cNvSpPr txBox="1">
            <a:spLocks/>
          </p:cNvSpPr>
          <p:nvPr/>
        </p:nvSpPr>
        <p:spPr>
          <a:xfrm>
            <a:off x="4592758" y="4931916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en-US" sz="2800">
                <a:solidFill>
                  <a:schemeClr val="accent4"/>
                </a:solidFill>
                <a:latin typeface="Impact" panose="020B0806030902050204" pitchFamily="34" charset="0"/>
              </a:rPr>
              <a:t>2%</a:t>
            </a:r>
          </a:p>
        </p:txBody>
      </p:sp>
      <p:sp>
        <p:nvSpPr>
          <p:cNvPr id="65" name="TextBox 120">
            <a:extLst>
              <a:ext uri="{FF2B5EF4-FFF2-40B4-BE49-F238E27FC236}">
                <a16:creationId xmlns:a16="http://schemas.microsoft.com/office/drawing/2014/main" xmlns="" id="{1EC66241-7614-4C21-9516-7C3BF71A1455}"/>
              </a:ext>
            </a:extLst>
          </p:cNvPr>
          <p:cNvSpPr txBox="1">
            <a:spLocks/>
          </p:cNvSpPr>
          <p:nvPr/>
        </p:nvSpPr>
        <p:spPr>
          <a:xfrm>
            <a:off x="4619031" y="5375295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66" name="TextBox 122">
            <a:extLst>
              <a:ext uri="{FF2B5EF4-FFF2-40B4-BE49-F238E27FC236}">
                <a16:creationId xmlns:a16="http://schemas.microsoft.com/office/drawing/2014/main" xmlns="" id="{2047275F-CE06-4CA8-87BC-EB5D3DEBDBD8}"/>
              </a:ext>
            </a:extLst>
          </p:cNvPr>
          <p:cNvSpPr txBox="1">
            <a:spLocks/>
          </p:cNvSpPr>
          <p:nvPr/>
        </p:nvSpPr>
        <p:spPr>
          <a:xfrm>
            <a:off x="4381508" y="4108993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1"/>
                </a:solidFill>
                <a:latin typeface="Impact" panose="020B0806030902050204" pitchFamily="34" charset="0"/>
              </a:rPr>
              <a:t>14%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xmlns="" id="{38A51E16-A640-45E5-98B4-2A9A24758B1A}"/>
              </a:ext>
            </a:extLst>
          </p:cNvPr>
          <p:cNvSpPr txBox="1">
            <a:spLocks/>
          </p:cNvSpPr>
          <p:nvPr/>
        </p:nvSpPr>
        <p:spPr>
          <a:xfrm>
            <a:off x="4407781" y="4552372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68" name="TextBox 125">
            <a:extLst>
              <a:ext uri="{FF2B5EF4-FFF2-40B4-BE49-F238E27FC236}">
                <a16:creationId xmlns:a16="http://schemas.microsoft.com/office/drawing/2014/main" xmlns="" id="{8A8918F6-5AE6-4447-ABFD-D9A96F4D72B0}"/>
              </a:ext>
            </a:extLst>
          </p:cNvPr>
          <p:cNvSpPr txBox="1">
            <a:spLocks/>
          </p:cNvSpPr>
          <p:nvPr/>
        </p:nvSpPr>
        <p:spPr>
          <a:xfrm>
            <a:off x="4160045" y="3280589"/>
            <a:ext cx="4253111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2"/>
                </a:solidFill>
                <a:latin typeface="Impact" panose="020B0806030902050204" pitchFamily="34" charset="0"/>
              </a:rPr>
              <a:t>24%</a:t>
            </a:r>
          </a:p>
        </p:txBody>
      </p:sp>
      <p:sp>
        <p:nvSpPr>
          <p:cNvPr id="69" name="TextBox 126">
            <a:extLst>
              <a:ext uri="{FF2B5EF4-FFF2-40B4-BE49-F238E27FC236}">
                <a16:creationId xmlns:a16="http://schemas.microsoft.com/office/drawing/2014/main" xmlns="" id="{76C383D8-F10F-4658-ACEB-08C5A0100DAF}"/>
              </a:ext>
            </a:extLst>
          </p:cNvPr>
          <p:cNvSpPr txBox="1">
            <a:spLocks/>
          </p:cNvSpPr>
          <p:nvPr/>
        </p:nvSpPr>
        <p:spPr>
          <a:xfrm>
            <a:off x="4186316" y="3723968"/>
            <a:ext cx="4226840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70" name="TextBox 128">
            <a:extLst>
              <a:ext uri="{FF2B5EF4-FFF2-40B4-BE49-F238E27FC236}">
                <a16:creationId xmlns:a16="http://schemas.microsoft.com/office/drawing/2014/main" xmlns="" id="{FB9C5C64-6BFC-4C44-8413-6B2F394DDEA1}"/>
              </a:ext>
            </a:extLst>
          </p:cNvPr>
          <p:cNvSpPr txBox="1">
            <a:spLocks/>
          </p:cNvSpPr>
          <p:nvPr/>
        </p:nvSpPr>
        <p:spPr>
          <a:xfrm>
            <a:off x="3879231" y="248618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6"/>
                </a:solidFill>
                <a:latin typeface="Impact" panose="020B0806030902050204" pitchFamily="34" charset="0"/>
              </a:rPr>
              <a:t>56%</a:t>
            </a:r>
          </a:p>
        </p:txBody>
      </p:sp>
      <p:sp>
        <p:nvSpPr>
          <p:cNvPr id="71" name="TextBox 129">
            <a:extLst>
              <a:ext uri="{FF2B5EF4-FFF2-40B4-BE49-F238E27FC236}">
                <a16:creationId xmlns:a16="http://schemas.microsoft.com/office/drawing/2014/main" xmlns="" id="{AA34D633-1E86-4FA8-9DC2-12BAB4C4D51E}"/>
              </a:ext>
            </a:extLst>
          </p:cNvPr>
          <p:cNvSpPr txBox="1">
            <a:spLocks/>
          </p:cNvSpPr>
          <p:nvPr/>
        </p:nvSpPr>
        <p:spPr>
          <a:xfrm>
            <a:off x="3905504" y="292956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72" name="TextBox 131">
            <a:extLst>
              <a:ext uri="{FF2B5EF4-FFF2-40B4-BE49-F238E27FC236}">
                <a16:creationId xmlns:a16="http://schemas.microsoft.com/office/drawing/2014/main" xmlns="" id="{FD63270A-70B3-4AE7-B8DA-69886A5254A5}"/>
              </a:ext>
            </a:extLst>
          </p:cNvPr>
          <p:cNvSpPr txBox="1">
            <a:spLocks/>
          </p:cNvSpPr>
          <p:nvPr/>
        </p:nvSpPr>
        <p:spPr>
          <a:xfrm>
            <a:off x="3630484" y="170092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3"/>
                </a:solidFill>
                <a:latin typeface="Impact" panose="020B0806030902050204" pitchFamily="34" charset="0"/>
              </a:rPr>
              <a:t>99%</a:t>
            </a:r>
          </a:p>
        </p:txBody>
      </p:sp>
      <p:sp>
        <p:nvSpPr>
          <p:cNvPr id="73" name="TextBox 132">
            <a:extLst>
              <a:ext uri="{FF2B5EF4-FFF2-40B4-BE49-F238E27FC236}">
                <a16:creationId xmlns:a16="http://schemas.microsoft.com/office/drawing/2014/main" xmlns="" id="{5CDC73C6-5D9C-483D-815E-53B5814F4B4B}"/>
              </a:ext>
            </a:extLst>
          </p:cNvPr>
          <p:cNvSpPr txBox="1">
            <a:spLocks/>
          </p:cNvSpPr>
          <p:nvPr/>
        </p:nvSpPr>
        <p:spPr>
          <a:xfrm>
            <a:off x="3656757" y="214430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2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82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87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2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12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22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32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37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42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247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252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257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262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2650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67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7250"/>
                            </p:stCondLst>
                            <p:childTnLst>
                              <p:par>
                                <p:cTn id="6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77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82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87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292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2950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297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19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_MH_Others_1"/>
          <p:cNvSpPr/>
          <p:nvPr>
            <p:custDataLst>
              <p:tags r:id="rId3"/>
            </p:custDataLst>
          </p:nvPr>
        </p:nvSpPr>
        <p:spPr>
          <a:xfrm>
            <a:off x="3905877" y="953860"/>
            <a:ext cx="72000" cy="5904140"/>
          </a:xfrm>
          <a:custGeom>
            <a:avLst/>
            <a:gdLst>
              <a:gd name="connsiteX0" fmla="*/ 0 w 72000"/>
              <a:gd name="connsiteY0" fmla="*/ 0 h 5904140"/>
              <a:gd name="connsiteX1" fmla="*/ 72000 w 72000"/>
              <a:gd name="connsiteY1" fmla="*/ 0 h 5904140"/>
              <a:gd name="connsiteX2" fmla="*/ 72000 w 72000"/>
              <a:gd name="connsiteY2" fmla="*/ 5904140 h 5904140"/>
              <a:gd name="connsiteX3" fmla="*/ 0 w 72000"/>
              <a:gd name="connsiteY3" fmla="*/ 5904140 h 59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0" h="5904140">
                <a:moveTo>
                  <a:pt x="0" y="0"/>
                </a:moveTo>
                <a:lnTo>
                  <a:pt x="72000" y="0"/>
                </a:lnTo>
                <a:lnTo>
                  <a:pt x="72000" y="5904140"/>
                </a:lnTo>
                <a:lnTo>
                  <a:pt x="0" y="59041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PA_MH_Others_2"/>
          <p:cNvSpPr/>
          <p:nvPr>
            <p:custDataLst>
              <p:tags r:id="rId4"/>
            </p:custDataLst>
          </p:nvPr>
        </p:nvSpPr>
        <p:spPr>
          <a:xfrm>
            <a:off x="3282725" y="849425"/>
            <a:ext cx="1318304" cy="13183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目录</a:t>
            </a:r>
          </a:p>
        </p:txBody>
      </p:sp>
      <p:sp>
        <p:nvSpPr>
          <p:cNvPr id="86" name="PA_MH_Number_1">
            <a:hlinkClick r:id="rId19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769301" y="2980292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PA_MH_Entry_1">
            <a:hlinkClick r:id="rId19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4548570" y="2932364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这里输入您的标题这里输入您的标题</a:t>
            </a:r>
          </a:p>
        </p:txBody>
      </p:sp>
      <p:sp>
        <p:nvSpPr>
          <p:cNvPr id="114" name="PA_MH_Number_2">
            <a:hlinkClick r:id="rId20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769301" y="3632266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5" name="PA_MH_Entry_2">
            <a:hlinkClick r:id="rId20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4548570" y="3584338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117" name="PA_MH_Number_3">
            <a:hlinkClick r:id="rId21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769301" y="4284240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8" name="PA_MH_Entry_3">
            <a:hlinkClick r:id="rId21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4548570" y="4236312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120" name="PA_MH_Number_4">
            <a:hlinkClick r:id="rId22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769301" y="4936214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21" name="PA_MH_Entry_4">
            <a:hlinkClick r:id="rId22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4548570" y="4888286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25" name="PA_MH_Others_3"/>
          <p:cNvSpPr/>
          <p:nvPr>
            <p:custDataLst>
              <p:tags r:id="rId13"/>
            </p:custDataLst>
          </p:nvPr>
        </p:nvSpPr>
        <p:spPr>
          <a:xfrm rot="5400000">
            <a:off x="4143424" y="3103328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38" name="PA_MH_Others_4"/>
          <p:cNvSpPr/>
          <p:nvPr>
            <p:custDataLst>
              <p:tags r:id="rId14"/>
            </p:custDataLst>
          </p:nvPr>
        </p:nvSpPr>
        <p:spPr>
          <a:xfrm rot="5400000">
            <a:off x="4143424" y="3755301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39" name="PA_MH_Others_5"/>
          <p:cNvSpPr/>
          <p:nvPr>
            <p:custDataLst>
              <p:tags r:id="rId15"/>
            </p:custDataLst>
          </p:nvPr>
        </p:nvSpPr>
        <p:spPr>
          <a:xfrm rot="5400000">
            <a:off x="4143424" y="4407274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40" name="PA_MH_Others_6"/>
          <p:cNvSpPr/>
          <p:nvPr>
            <p:custDataLst>
              <p:tags r:id="rId16"/>
            </p:custDataLst>
          </p:nvPr>
        </p:nvSpPr>
        <p:spPr>
          <a:xfrm rot="5400000">
            <a:off x="4143424" y="5059247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732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88" grpId="0" animBg="1"/>
      <p:bldP spid="86" grpId="0" animBg="1"/>
      <p:bldP spid="23" grpId="0"/>
      <p:bldP spid="114" grpId="0" animBg="1"/>
      <p:bldP spid="115" grpId="0"/>
      <p:bldP spid="117" grpId="0" animBg="1"/>
      <p:bldP spid="118" grpId="0"/>
      <p:bldP spid="120" grpId="0" animBg="1"/>
      <p:bldP spid="121" grpId="0"/>
      <p:bldP spid="25" grpId="0" animBg="1"/>
      <p:bldP spid="138" grpId="0" animBg="1"/>
      <p:bldP spid="139" grpId="0" animBg="1"/>
      <p:bldP spid="1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xmlns="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xmlns="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Freeform: Shape 40">
            <a:extLst>
              <a:ext uri="{FF2B5EF4-FFF2-40B4-BE49-F238E27FC236}">
                <a16:creationId xmlns:a16="http://schemas.microsoft.com/office/drawing/2014/main" xmlns="" id="{03C34C21-02F0-441D-82E1-3E840CFE6710}"/>
              </a:ext>
            </a:extLst>
          </p:cNvPr>
          <p:cNvSpPr>
            <a:spLocks/>
          </p:cNvSpPr>
          <p:nvPr/>
        </p:nvSpPr>
        <p:spPr bwMode="auto">
          <a:xfrm>
            <a:off x="5507790" y="3476794"/>
            <a:ext cx="1125015" cy="1652932"/>
          </a:xfrm>
          <a:custGeom>
            <a:avLst/>
            <a:gdLst/>
            <a:ahLst/>
            <a:cxnLst>
              <a:cxn ang="0">
                <a:pos x="200" y="557"/>
              </a:cxn>
              <a:cxn ang="0">
                <a:pos x="178" y="556"/>
              </a:cxn>
              <a:cxn ang="0">
                <a:pos x="177" y="556"/>
              </a:cxn>
              <a:cxn ang="0">
                <a:pos x="177" y="556"/>
              </a:cxn>
              <a:cxn ang="0">
                <a:pos x="144" y="551"/>
              </a:cxn>
              <a:cxn ang="0">
                <a:pos x="113" y="539"/>
              </a:cxn>
              <a:cxn ang="0">
                <a:pos x="35" y="471"/>
              </a:cxn>
              <a:cxn ang="0">
                <a:pos x="32" y="467"/>
              </a:cxn>
              <a:cxn ang="0">
                <a:pos x="9" y="419"/>
              </a:cxn>
              <a:cxn ang="0">
                <a:pos x="2" y="383"/>
              </a:cxn>
              <a:cxn ang="0">
                <a:pos x="2" y="382"/>
              </a:cxn>
              <a:cxn ang="0">
                <a:pos x="0" y="350"/>
              </a:cxn>
              <a:cxn ang="0">
                <a:pos x="7" y="305"/>
              </a:cxn>
              <a:cxn ang="0">
                <a:pos x="19" y="268"/>
              </a:cxn>
              <a:cxn ang="0">
                <a:pos x="31" y="241"/>
              </a:cxn>
              <a:cxn ang="0">
                <a:pos x="69" y="176"/>
              </a:cxn>
              <a:cxn ang="0">
                <a:pos x="87" y="150"/>
              </a:cxn>
              <a:cxn ang="0">
                <a:pos x="93" y="140"/>
              </a:cxn>
              <a:cxn ang="0">
                <a:pos x="114" y="105"/>
              </a:cxn>
              <a:cxn ang="0">
                <a:pos x="128" y="80"/>
              </a:cxn>
              <a:cxn ang="0">
                <a:pos x="128" y="80"/>
              </a:cxn>
              <a:cxn ang="0">
                <a:pos x="130" y="75"/>
              </a:cxn>
              <a:cxn ang="0">
                <a:pos x="162" y="0"/>
              </a:cxn>
              <a:cxn ang="0">
                <a:pos x="167" y="19"/>
              </a:cxn>
              <a:cxn ang="0">
                <a:pos x="178" y="50"/>
              </a:cxn>
              <a:cxn ang="0">
                <a:pos x="178" y="50"/>
              </a:cxn>
              <a:cxn ang="0">
                <a:pos x="184" y="63"/>
              </a:cxn>
              <a:cxn ang="0">
                <a:pos x="199" y="89"/>
              </a:cxn>
              <a:cxn ang="0">
                <a:pos x="256" y="159"/>
              </a:cxn>
              <a:cxn ang="0">
                <a:pos x="271" y="175"/>
              </a:cxn>
              <a:cxn ang="0">
                <a:pos x="272" y="176"/>
              </a:cxn>
              <a:cxn ang="0">
                <a:pos x="288" y="193"/>
              </a:cxn>
              <a:cxn ang="0">
                <a:pos x="306" y="213"/>
              </a:cxn>
              <a:cxn ang="0">
                <a:pos x="317" y="226"/>
              </a:cxn>
              <a:cxn ang="0">
                <a:pos x="338" y="255"/>
              </a:cxn>
              <a:cxn ang="0">
                <a:pos x="358" y="288"/>
              </a:cxn>
              <a:cxn ang="0">
                <a:pos x="379" y="363"/>
              </a:cxn>
              <a:cxn ang="0">
                <a:pos x="379" y="378"/>
              </a:cxn>
              <a:cxn ang="0">
                <a:pos x="374" y="411"/>
              </a:cxn>
              <a:cxn ang="0">
                <a:pos x="374" y="411"/>
              </a:cxn>
              <a:cxn ang="0">
                <a:pos x="374" y="412"/>
              </a:cxn>
              <a:cxn ang="0">
                <a:pos x="331" y="496"/>
              </a:cxn>
              <a:cxn ang="0">
                <a:pos x="330" y="497"/>
              </a:cxn>
              <a:cxn ang="0">
                <a:pos x="294" y="528"/>
              </a:cxn>
              <a:cxn ang="0">
                <a:pos x="240" y="552"/>
              </a:cxn>
              <a:cxn ang="0">
                <a:pos x="226" y="555"/>
              </a:cxn>
              <a:cxn ang="0">
                <a:pos x="200" y="557"/>
              </a:cxn>
            </a:cxnLst>
            <a:rect l="0" t="0" r="r" b="b"/>
            <a:pathLst>
              <a:path w="379" h="557">
                <a:moveTo>
                  <a:pt x="200" y="557"/>
                </a:moveTo>
                <a:cubicBezTo>
                  <a:pt x="193" y="557"/>
                  <a:pt x="185" y="557"/>
                  <a:pt x="178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66" y="555"/>
                  <a:pt x="155" y="554"/>
                  <a:pt x="144" y="551"/>
                </a:cubicBezTo>
                <a:cubicBezTo>
                  <a:pt x="134" y="548"/>
                  <a:pt x="123" y="544"/>
                  <a:pt x="113" y="539"/>
                </a:cubicBezTo>
                <a:cubicBezTo>
                  <a:pt x="83" y="524"/>
                  <a:pt x="56" y="500"/>
                  <a:pt x="35" y="471"/>
                </a:cubicBezTo>
                <a:cubicBezTo>
                  <a:pt x="34" y="469"/>
                  <a:pt x="33" y="468"/>
                  <a:pt x="32" y="467"/>
                </a:cubicBezTo>
                <a:cubicBezTo>
                  <a:pt x="23" y="452"/>
                  <a:pt x="15" y="436"/>
                  <a:pt x="9" y="419"/>
                </a:cubicBezTo>
                <a:cubicBezTo>
                  <a:pt x="5" y="407"/>
                  <a:pt x="3" y="395"/>
                  <a:pt x="2" y="383"/>
                </a:cubicBezTo>
                <a:cubicBezTo>
                  <a:pt x="2" y="382"/>
                  <a:pt x="2" y="382"/>
                  <a:pt x="2" y="382"/>
                </a:cubicBezTo>
                <a:cubicBezTo>
                  <a:pt x="0" y="372"/>
                  <a:pt x="0" y="361"/>
                  <a:pt x="0" y="350"/>
                </a:cubicBezTo>
                <a:cubicBezTo>
                  <a:pt x="1" y="336"/>
                  <a:pt x="3" y="320"/>
                  <a:pt x="7" y="305"/>
                </a:cubicBezTo>
                <a:cubicBezTo>
                  <a:pt x="10" y="293"/>
                  <a:pt x="14" y="281"/>
                  <a:pt x="19" y="268"/>
                </a:cubicBezTo>
                <a:cubicBezTo>
                  <a:pt x="23" y="259"/>
                  <a:pt x="27" y="250"/>
                  <a:pt x="31" y="241"/>
                </a:cubicBezTo>
                <a:cubicBezTo>
                  <a:pt x="41" y="220"/>
                  <a:pt x="54" y="199"/>
                  <a:pt x="69" y="176"/>
                </a:cubicBezTo>
                <a:cubicBezTo>
                  <a:pt x="75" y="167"/>
                  <a:pt x="81" y="159"/>
                  <a:pt x="87" y="150"/>
                </a:cubicBezTo>
                <a:cubicBezTo>
                  <a:pt x="89" y="147"/>
                  <a:pt x="91" y="144"/>
                  <a:pt x="93" y="140"/>
                </a:cubicBezTo>
                <a:cubicBezTo>
                  <a:pt x="101" y="128"/>
                  <a:pt x="108" y="116"/>
                  <a:pt x="114" y="105"/>
                </a:cubicBezTo>
                <a:cubicBezTo>
                  <a:pt x="119" y="97"/>
                  <a:pt x="124" y="8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0" y="53"/>
                  <a:pt x="152" y="28"/>
                  <a:pt x="162" y="0"/>
                </a:cubicBezTo>
                <a:cubicBezTo>
                  <a:pt x="163" y="6"/>
                  <a:pt x="165" y="12"/>
                  <a:pt x="167" y="19"/>
                </a:cubicBezTo>
                <a:cubicBezTo>
                  <a:pt x="170" y="29"/>
                  <a:pt x="173" y="39"/>
                  <a:pt x="178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80" y="54"/>
                  <a:pt x="182" y="58"/>
                  <a:pt x="184" y="63"/>
                </a:cubicBezTo>
                <a:cubicBezTo>
                  <a:pt x="189" y="71"/>
                  <a:pt x="193" y="80"/>
                  <a:pt x="199" y="89"/>
                </a:cubicBezTo>
                <a:cubicBezTo>
                  <a:pt x="215" y="117"/>
                  <a:pt x="236" y="138"/>
                  <a:pt x="256" y="159"/>
                </a:cubicBezTo>
                <a:cubicBezTo>
                  <a:pt x="261" y="164"/>
                  <a:pt x="266" y="169"/>
                  <a:pt x="271" y="175"/>
                </a:cubicBezTo>
                <a:cubicBezTo>
                  <a:pt x="272" y="176"/>
                  <a:pt x="272" y="176"/>
                  <a:pt x="272" y="176"/>
                </a:cubicBezTo>
                <a:cubicBezTo>
                  <a:pt x="278" y="182"/>
                  <a:pt x="283" y="187"/>
                  <a:pt x="288" y="193"/>
                </a:cubicBezTo>
                <a:cubicBezTo>
                  <a:pt x="295" y="200"/>
                  <a:pt x="301" y="207"/>
                  <a:pt x="306" y="213"/>
                </a:cubicBezTo>
                <a:cubicBezTo>
                  <a:pt x="310" y="218"/>
                  <a:pt x="314" y="222"/>
                  <a:pt x="317" y="226"/>
                </a:cubicBezTo>
                <a:cubicBezTo>
                  <a:pt x="325" y="236"/>
                  <a:pt x="332" y="245"/>
                  <a:pt x="338" y="255"/>
                </a:cubicBezTo>
                <a:cubicBezTo>
                  <a:pt x="346" y="266"/>
                  <a:pt x="352" y="277"/>
                  <a:pt x="358" y="288"/>
                </a:cubicBezTo>
                <a:cubicBezTo>
                  <a:pt x="370" y="314"/>
                  <a:pt x="377" y="339"/>
                  <a:pt x="379" y="363"/>
                </a:cubicBezTo>
                <a:cubicBezTo>
                  <a:pt x="379" y="368"/>
                  <a:pt x="379" y="373"/>
                  <a:pt x="379" y="378"/>
                </a:cubicBezTo>
                <a:cubicBezTo>
                  <a:pt x="378" y="390"/>
                  <a:pt x="377" y="401"/>
                  <a:pt x="374" y="411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68" y="441"/>
                  <a:pt x="352" y="471"/>
                  <a:pt x="331" y="496"/>
                </a:cubicBezTo>
                <a:cubicBezTo>
                  <a:pt x="330" y="496"/>
                  <a:pt x="330" y="496"/>
                  <a:pt x="330" y="497"/>
                </a:cubicBezTo>
                <a:cubicBezTo>
                  <a:pt x="319" y="509"/>
                  <a:pt x="307" y="519"/>
                  <a:pt x="294" y="528"/>
                </a:cubicBezTo>
                <a:cubicBezTo>
                  <a:pt x="277" y="539"/>
                  <a:pt x="259" y="547"/>
                  <a:pt x="240" y="552"/>
                </a:cubicBezTo>
                <a:cubicBezTo>
                  <a:pt x="236" y="553"/>
                  <a:pt x="231" y="554"/>
                  <a:pt x="226" y="555"/>
                </a:cubicBezTo>
                <a:cubicBezTo>
                  <a:pt x="218" y="557"/>
                  <a:pt x="209" y="557"/>
                  <a:pt x="200" y="55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Freeform: Shape 78">
            <a:extLst>
              <a:ext uri="{FF2B5EF4-FFF2-40B4-BE49-F238E27FC236}">
                <a16:creationId xmlns:a16="http://schemas.microsoft.com/office/drawing/2014/main" xmlns="" id="{4319A461-1368-444E-A936-63D377B2E174}"/>
              </a:ext>
            </a:extLst>
          </p:cNvPr>
          <p:cNvSpPr>
            <a:spLocks/>
          </p:cNvSpPr>
          <p:nvPr/>
        </p:nvSpPr>
        <p:spPr bwMode="auto">
          <a:xfrm>
            <a:off x="6144932" y="3342083"/>
            <a:ext cx="1558271" cy="1103169"/>
          </a:xfrm>
          <a:custGeom>
            <a:avLst/>
            <a:gdLst/>
            <a:ahLst/>
            <a:cxnLst>
              <a:cxn ang="0">
                <a:pos x="502" y="272"/>
              </a:cxn>
              <a:cxn ang="0">
                <a:pos x="490" y="290"/>
              </a:cxn>
              <a:cxn ang="0">
                <a:pos x="489" y="291"/>
              </a:cxn>
              <a:cxn ang="0">
                <a:pos x="489" y="291"/>
              </a:cxn>
              <a:cxn ang="0">
                <a:pos x="469" y="317"/>
              </a:cxn>
              <a:cxn ang="0">
                <a:pos x="442" y="338"/>
              </a:cxn>
              <a:cxn ang="0">
                <a:pos x="344" y="372"/>
              </a:cxn>
              <a:cxn ang="0">
                <a:pos x="339" y="372"/>
              </a:cxn>
              <a:cxn ang="0">
                <a:pos x="287" y="368"/>
              </a:cxn>
              <a:cxn ang="0">
                <a:pos x="251" y="356"/>
              </a:cxn>
              <a:cxn ang="0">
                <a:pos x="251" y="356"/>
              </a:cxn>
              <a:cxn ang="0">
                <a:pos x="223" y="342"/>
              </a:cxn>
              <a:cxn ang="0">
                <a:pos x="187" y="313"/>
              </a:cxn>
              <a:cxn ang="0">
                <a:pos x="161" y="285"/>
              </a:cxn>
              <a:cxn ang="0">
                <a:pos x="143" y="260"/>
              </a:cxn>
              <a:cxn ang="0">
                <a:pos x="106" y="195"/>
              </a:cxn>
              <a:cxn ang="0">
                <a:pos x="93" y="167"/>
              </a:cxn>
              <a:cxn ang="0">
                <a:pos x="87" y="156"/>
              </a:cxn>
              <a:cxn ang="0">
                <a:pos x="67" y="120"/>
              </a:cxn>
              <a:cxn ang="0">
                <a:pos x="53" y="96"/>
              </a:cxn>
              <a:cxn ang="0">
                <a:pos x="53" y="96"/>
              </a:cxn>
              <a:cxn ang="0">
                <a:pos x="50" y="92"/>
              </a:cxn>
              <a:cxn ang="0">
                <a:pos x="0" y="26"/>
              </a:cxn>
              <a:cxn ang="0">
                <a:pos x="19" y="32"/>
              </a:cxn>
              <a:cxn ang="0">
                <a:pos x="52" y="37"/>
              </a:cxn>
              <a:cxn ang="0">
                <a:pos x="52" y="37"/>
              </a:cxn>
              <a:cxn ang="0">
                <a:pos x="66" y="38"/>
              </a:cxn>
              <a:cxn ang="0">
                <a:pos x="96" y="39"/>
              </a:cxn>
              <a:cxn ang="0">
                <a:pos x="185" y="25"/>
              </a:cxn>
              <a:cxn ang="0">
                <a:pos x="206" y="19"/>
              </a:cxn>
              <a:cxn ang="0">
                <a:pos x="208" y="19"/>
              </a:cxn>
              <a:cxn ang="0">
                <a:pos x="231" y="13"/>
              </a:cxn>
              <a:cxn ang="0">
                <a:pos x="257" y="8"/>
              </a:cxn>
              <a:cxn ang="0">
                <a:pos x="274" y="5"/>
              </a:cxn>
              <a:cxn ang="0">
                <a:pos x="309" y="1"/>
              </a:cxn>
              <a:cxn ang="0">
                <a:pos x="347" y="1"/>
              </a:cxn>
              <a:cxn ang="0">
                <a:pos x="423" y="20"/>
              </a:cxn>
              <a:cxn ang="0">
                <a:pos x="436" y="28"/>
              </a:cxn>
              <a:cxn ang="0">
                <a:pos x="462" y="49"/>
              </a:cxn>
              <a:cxn ang="0">
                <a:pos x="463" y="49"/>
              </a:cxn>
              <a:cxn ang="0">
                <a:pos x="463" y="49"/>
              </a:cxn>
              <a:cxn ang="0">
                <a:pos x="514" y="128"/>
              </a:cxn>
              <a:cxn ang="0">
                <a:pos x="514" y="129"/>
              </a:cxn>
              <a:cxn ang="0">
                <a:pos x="523" y="176"/>
              </a:cxn>
              <a:cxn ang="0">
                <a:pos x="518" y="235"/>
              </a:cxn>
              <a:cxn ang="0">
                <a:pos x="513" y="248"/>
              </a:cxn>
              <a:cxn ang="0">
                <a:pos x="502" y="272"/>
              </a:cxn>
            </a:cxnLst>
            <a:rect l="0" t="0" r="r" b="b"/>
            <a:pathLst>
              <a:path w="525" h="373">
                <a:moveTo>
                  <a:pt x="502" y="272"/>
                </a:moveTo>
                <a:cubicBezTo>
                  <a:pt x="498" y="278"/>
                  <a:pt x="494" y="285"/>
                  <a:pt x="490" y="290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3" y="300"/>
                  <a:pt x="477" y="309"/>
                  <a:pt x="469" y="317"/>
                </a:cubicBezTo>
                <a:cubicBezTo>
                  <a:pt x="461" y="325"/>
                  <a:pt x="452" y="332"/>
                  <a:pt x="442" y="338"/>
                </a:cubicBezTo>
                <a:cubicBezTo>
                  <a:pt x="415" y="356"/>
                  <a:pt x="380" y="368"/>
                  <a:pt x="344" y="372"/>
                </a:cubicBezTo>
                <a:cubicBezTo>
                  <a:pt x="343" y="372"/>
                  <a:pt x="341" y="372"/>
                  <a:pt x="339" y="372"/>
                </a:cubicBezTo>
                <a:cubicBezTo>
                  <a:pt x="322" y="373"/>
                  <a:pt x="304" y="372"/>
                  <a:pt x="287" y="368"/>
                </a:cubicBezTo>
                <a:cubicBezTo>
                  <a:pt x="275" y="365"/>
                  <a:pt x="263" y="362"/>
                  <a:pt x="251" y="356"/>
                </a:cubicBezTo>
                <a:cubicBezTo>
                  <a:pt x="251" y="356"/>
                  <a:pt x="251" y="356"/>
                  <a:pt x="251" y="356"/>
                </a:cubicBezTo>
                <a:cubicBezTo>
                  <a:pt x="241" y="352"/>
                  <a:pt x="232" y="347"/>
                  <a:pt x="223" y="342"/>
                </a:cubicBezTo>
                <a:cubicBezTo>
                  <a:pt x="210" y="334"/>
                  <a:pt x="198" y="324"/>
                  <a:pt x="187" y="313"/>
                </a:cubicBezTo>
                <a:cubicBezTo>
                  <a:pt x="178" y="305"/>
                  <a:pt x="169" y="295"/>
                  <a:pt x="161" y="285"/>
                </a:cubicBezTo>
                <a:cubicBezTo>
                  <a:pt x="155" y="277"/>
                  <a:pt x="149" y="269"/>
                  <a:pt x="143" y="260"/>
                </a:cubicBezTo>
                <a:cubicBezTo>
                  <a:pt x="131" y="241"/>
                  <a:pt x="118" y="220"/>
                  <a:pt x="106" y="195"/>
                </a:cubicBezTo>
                <a:cubicBezTo>
                  <a:pt x="102" y="185"/>
                  <a:pt x="97" y="176"/>
                  <a:pt x="93" y="167"/>
                </a:cubicBezTo>
                <a:cubicBezTo>
                  <a:pt x="91" y="163"/>
                  <a:pt x="89" y="160"/>
                  <a:pt x="87" y="156"/>
                </a:cubicBezTo>
                <a:cubicBezTo>
                  <a:pt x="81" y="144"/>
                  <a:pt x="74" y="132"/>
                  <a:pt x="67" y="120"/>
                </a:cubicBezTo>
                <a:cubicBezTo>
                  <a:pt x="63" y="112"/>
                  <a:pt x="58" y="104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0" y="92"/>
                  <a:pt x="50" y="92"/>
                  <a:pt x="50" y="92"/>
                </a:cubicBezTo>
                <a:cubicBezTo>
                  <a:pt x="36" y="72"/>
                  <a:pt x="20" y="49"/>
                  <a:pt x="0" y="26"/>
                </a:cubicBezTo>
                <a:cubicBezTo>
                  <a:pt x="6" y="28"/>
                  <a:pt x="13" y="30"/>
                  <a:pt x="19" y="32"/>
                </a:cubicBezTo>
                <a:cubicBezTo>
                  <a:pt x="29" y="34"/>
                  <a:pt x="40" y="36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6" y="38"/>
                  <a:pt x="61" y="38"/>
                  <a:pt x="66" y="38"/>
                </a:cubicBezTo>
                <a:cubicBezTo>
                  <a:pt x="75" y="39"/>
                  <a:pt x="85" y="39"/>
                  <a:pt x="96" y="39"/>
                </a:cubicBezTo>
                <a:cubicBezTo>
                  <a:pt x="128" y="39"/>
                  <a:pt x="157" y="32"/>
                  <a:pt x="185" y="25"/>
                </a:cubicBezTo>
                <a:cubicBezTo>
                  <a:pt x="192" y="23"/>
                  <a:pt x="199" y="21"/>
                  <a:pt x="206" y="19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6" y="17"/>
                  <a:pt x="223" y="15"/>
                  <a:pt x="231" y="13"/>
                </a:cubicBezTo>
                <a:cubicBezTo>
                  <a:pt x="240" y="11"/>
                  <a:pt x="249" y="10"/>
                  <a:pt x="257" y="8"/>
                </a:cubicBezTo>
                <a:cubicBezTo>
                  <a:pt x="263" y="7"/>
                  <a:pt x="269" y="6"/>
                  <a:pt x="274" y="5"/>
                </a:cubicBezTo>
                <a:cubicBezTo>
                  <a:pt x="286" y="3"/>
                  <a:pt x="298" y="2"/>
                  <a:pt x="309" y="1"/>
                </a:cubicBezTo>
                <a:cubicBezTo>
                  <a:pt x="323" y="0"/>
                  <a:pt x="335" y="0"/>
                  <a:pt x="347" y="1"/>
                </a:cubicBezTo>
                <a:cubicBezTo>
                  <a:pt x="376" y="3"/>
                  <a:pt x="402" y="9"/>
                  <a:pt x="423" y="20"/>
                </a:cubicBezTo>
                <a:cubicBezTo>
                  <a:pt x="428" y="23"/>
                  <a:pt x="432" y="25"/>
                  <a:pt x="436" y="28"/>
                </a:cubicBezTo>
                <a:cubicBezTo>
                  <a:pt x="446" y="34"/>
                  <a:pt x="454" y="41"/>
                  <a:pt x="462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85" y="69"/>
                  <a:pt x="503" y="97"/>
                  <a:pt x="514" y="128"/>
                </a:cubicBezTo>
                <a:cubicBezTo>
                  <a:pt x="514" y="129"/>
                  <a:pt x="514" y="129"/>
                  <a:pt x="514" y="129"/>
                </a:cubicBezTo>
                <a:cubicBezTo>
                  <a:pt x="519" y="145"/>
                  <a:pt x="522" y="160"/>
                  <a:pt x="523" y="176"/>
                </a:cubicBezTo>
                <a:cubicBezTo>
                  <a:pt x="525" y="196"/>
                  <a:pt x="523" y="216"/>
                  <a:pt x="518" y="235"/>
                </a:cubicBezTo>
                <a:cubicBezTo>
                  <a:pt x="516" y="239"/>
                  <a:pt x="515" y="244"/>
                  <a:pt x="513" y="248"/>
                </a:cubicBezTo>
                <a:cubicBezTo>
                  <a:pt x="510" y="256"/>
                  <a:pt x="506" y="264"/>
                  <a:pt x="502" y="27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82">
            <a:extLst>
              <a:ext uri="{FF2B5EF4-FFF2-40B4-BE49-F238E27FC236}">
                <a16:creationId xmlns:a16="http://schemas.microsoft.com/office/drawing/2014/main" xmlns="" id="{EAE9B068-FB5B-4CBA-9B38-025ECE413A93}"/>
              </a:ext>
            </a:extLst>
          </p:cNvPr>
          <p:cNvSpPr>
            <a:spLocks/>
          </p:cNvSpPr>
          <p:nvPr/>
        </p:nvSpPr>
        <p:spPr bwMode="auto">
          <a:xfrm>
            <a:off x="6174058" y="2064156"/>
            <a:ext cx="1463610" cy="1186907"/>
          </a:xfrm>
          <a:custGeom>
            <a:avLst/>
            <a:gdLst/>
            <a:ahLst/>
            <a:cxnLst>
              <a:cxn ang="0">
                <a:pos x="464" y="89"/>
              </a:cxn>
              <a:cxn ang="0">
                <a:pos x="473" y="109"/>
              </a:cxn>
              <a:cxn ang="0">
                <a:pos x="474" y="109"/>
              </a:cxn>
              <a:cxn ang="0">
                <a:pos x="474" y="110"/>
              </a:cxn>
              <a:cxn ang="0">
                <a:pos x="486" y="140"/>
              </a:cxn>
              <a:cxn ang="0">
                <a:pos x="491" y="174"/>
              </a:cxn>
              <a:cxn ang="0">
                <a:pos x="471" y="275"/>
              </a:cxn>
              <a:cxn ang="0">
                <a:pos x="469" y="280"/>
              </a:cxn>
              <a:cxn ang="0">
                <a:pos x="439" y="323"/>
              </a:cxn>
              <a:cxn ang="0">
                <a:pos x="411" y="348"/>
              </a:cxn>
              <a:cxn ang="0">
                <a:pos x="411" y="348"/>
              </a:cxn>
              <a:cxn ang="0">
                <a:pos x="384" y="365"/>
              </a:cxn>
              <a:cxn ang="0">
                <a:pos x="342" y="382"/>
              </a:cxn>
              <a:cxn ang="0">
                <a:pos x="304" y="390"/>
              </a:cxn>
              <a:cxn ang="0">
                <a:pos x="274" y="393"/>
              </a:cxn>
              <a:cxn ang="0">
                <a:pos x="199" y="393"/>
              </a:cxn>
              <a:cxn ang="0">
                <a:pos x="168" y="391"/>
              </a:cxn>
              <a:cxn ang="0">
                <a:pos x="156" y="390"/>
              </a:cxn>
              <a:cxn ang="0">
                <a:pos x="115" y="389"/>
              </a:cxn>
              <a:cxn ang="0">
                <a:pos x="87" y="390"/>
              </a:cxn>
              <a:cxn ang="0">
                <a:pos x="86" y="390"/>
              </a:cxn>
              <a:cxn ang="0">
                <a:pos x="81" y="390"/>
              </a:cxn>
              <a:cxn ang="0">
                <a:pos x="0" y="400"/>
              </a:cxn>
              <a:cxn ang="0">
                <a:pos x="14" y="387"/>
              </a:cxn>
              <a:cxn ang="0">
                <a:pos x="35" y="361"/>
              </a:cxn>
              <a:cxn ang="0">
                <a:pos x="35" y="361"/>
              </a:cxn>
              <a:cxn ang="0">
                <a:pos x="43" y="350"/>
              </a:cxn>
              <a:cxn ang="0">
                <a:pos x="58" y="324"/>
              </a:cxn>
              <a:cxn ang="0">
                <a:pos x="91" y="239"/>
              </a:cxn>
              <a:cxn ang="0">
                <a:pos x="97" y="219"/>
              </a:cxn>
              <a:cxn ang="0">
                <a:pos x="97" y="217"/>
              </a:cxn>
              <a:cxn ang="0">
                <a:pos x="104" y="194"/>
              </a:cxn>
              <a:cxn ang="0">
                <a:pos x="113" y="169"/>
              </a:cxn>
              <a:cxn ang="0">
                <a:pos x="119" y="153"/>
              </a:cxn>
              <a:cxn ang="0">
                <a:pos x="133" y="120"/>
              </a:cxn>
              <a:cxn ang="0">
                <a:pos x="151" y="87"/>
              </a:cxn>
              <a:cxn ang="0">
                <a:pos x="206" y="31"/>
              </a:cxn>
              <a:cxn ang="0">
                <a:pos x="219" y="23"/>
              </a:cxn>
              <a:cxn ang="0">
                <a:pos x="250" y="11"/>
              </a:cxn>
              <a:cxn ang="0">
                <a:pos x="251" y="11"/>
              </a:cxn>
              <a:cxn ang="0">
                <a:pos x="251" y="11"/>
              </a:cxn>
              <a:cxn ang="0">
                <a:pos x="345" y="7"/>
              </a:cxn>
              <a:cxn ang="0">
                <a:pos x="346" y="7"/>
              </a:cxn>
              <a:cxn ang="0">
                <a:pos x="391" y="22"/>
              </a:cxn>
              <a:cxn ang="0">
                <a:pos x="439" y="57"/>
              </a:cxn>
              <a:cxn ang="0">
                <a:pos x="449" y="67"/>
              </a:cxn>
              <a:cxn ang="0">
                <a:pos x="464" y="89"/>
              </a:cxn>
            </a:cxnLst>
            <a:rect l="0" t="0" r="r" b="b"/>
            <a:pathLst>
              <a:path w="493" h="400">
                <a:moveTo>
                  <a:pt x="464" y="89"/>
                </a:moveTo>
                <a:cubicBezTo>
                  <a:pt x="467" y="95"/>
                  <a:pt x="471" y="102"/>
                  <a:pt x="473" y="109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9" y="119"/>
                  <a:pt x="483" y="129"/>
                  <a:pt x="486" y="140"/>
                </a:cubicBezTo>
                <a:cubicBezTo>
                  <a:pt x="489" y="151"/>
                  <a:pt x="490" y="162"/>
                  <a:pt x="491" y="174"/>
                </a:cubicBezTo>
                <a:cubicBezTo>
                  <a:pt x="493" y="207"/>
                  <a:pt x="486" y="243"/>
                  <a:pt x="471" y="275"/>
                </a:cubicBezTo>
                <a:cubicBezTo>
                  <a:pt x="470" y="277"/>
                  <a:pt x="470" y="278"/>
                  <a:pt x="469" y="280"/>
                </a:cubicBezTo>
                <a:cubicBezTo>
                  <a:pt x="461" y="295"/>
                  <a:pt x="451" y="310"/>
                  <a:pt x="439" y="323"/>
                </a:cubicBezTo>
                <a:cubicBezTo>
                  <a:pt x="431" y="333"/>
                  <a:pt x="421" y="341"/>
                  <a:pt x="411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03" y="355"/>
                  <a:pt x="394" y="360"/>
                  <a:pt x="384" y="365"/>
                </a:cubicBezTo>
                <a:cubicBezTo>
                  <a:pt x="371" y="372"/>
                  <a:pt x="357" y="378"/>
                  <a:pt x="342" y="382"/>
                </a:cubicBezTo>
                <a:cubicBezTo>
                  <a:pt x="330" y="386"/>
                  <a:pt x="317" y="388"/>
                  <a:pt x="304" y="390"/>
                </a:cubicBezTo>
                <a:cubicBezTo>
                  <a:pt x="294" y="392"/>
                  <a:pt x="284" y="393"/>
                  <a:pt x="274" y="393"/>
                </a:cubicBezTo>
                <a:cubicBezTo>
                  <a:pt x="251" y="395"/>
                  <a:pt x="226" y="395"/>
                  <a:pt x="199" y="393"/>
                </a:cubicBezTo>
                <a:cubicBezTo>
                  <a:pt x="188" y="392"/>
                  <a:pt x="178" y="391"/>
                  <a:pt x="168" y="391"/>
                </a:cubicBezTo>
                <a:cubicBezTo>
                  <a:pt x="164" y="390"/>
                  <a:pt x="160" y="390"/>
                  <a:pt x="156" y="390"/>
                </a:cubicBezTo>
                <a:cubicBezTo>
                  <a:pt x="142" y="389"/>
                  <a:pt x="128" y="389"/>
                  <a:pt x="115" y="389"/>
                </a:cubicBezTo>
                <a:cubicBezTo>
                  <a:pt x="105" y="389"/>
                  <a:pt x="96" y="389"/>
                  <a:pt x="87" y="390"/>
                </a:cubicBezTo>
                <a:cubicBezTo>
                  <a:pt x="86" y="390"/>
                  <a:pt x="86" y="390"/>
                  <a:pt x="86" y="390"/>
                </a:cubicBezTo>
                <a:cubicBezTo>
                  <a:pt x="81" y="390"/>
                  <a:pt x="81" y="390"/>
                  <a:pt x="81" y="390"/>
                </a:cubicBezTo>
                <a:cubicBezTo>
                  <a:pt x="57" y="392"/>
                  <a:pt x="29" y="395"/>
                  <a:pt x="0" y="400"/>
                </a:cubicBezTo>
                <a:cubicBezTo>
                  <a:pt x="5" y="396"/>
                  <a:pt x="9" y="392"/>
                  <a:pt x="14" y="387"/>
                </a:cubicBezTo>
                <a:cubicBezTo>
                  <a:pt x="21" y="380"/>
                  <a:pt x="28" y="371"/>
                  <a:pt x="35" y="361"/>
                </a:cubicBezTo>
                <a:cubicBezTo>
                  <a:pt x="35" y="361"/>
                  <a:pt x="35" y="361"/>
                  <a:pt x="35" y="361"/>
                </a:cubicBezTo>
                <a:cubicBezTo>
                  <a:pt x="38" y="358"/>
                  <a:pt x="41" y="354"/>
                  <a:pt x="43" y="350"/>
                </a:cubicBezTo>
                <a:cubicBezTo>
                  <a:pt x="48" y="342"/>
                  <a:pt x="53" y="333"/>
                  <a:pt x="58" y="324"/>
                </a:cubicBezTo>
                <a:cubicBezTo>
                  <a:pt x="75" y="296"/>
                  <a:pt x="83" y="267"/>
                  <a:pt x="91" y="239"/>
                </a:cubicBezTo>
                <a:cubicBezTo>
                  <a:pt x="93" y="233"/>
                  <a:pt x="95" y="226"/>
                  <a:pt x="97" y="219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09"/>
                  <a:pt x="102" y="202"/>
                  <a:pt x="104" y="194"/>
                </a:cubicBezTo>
                <a:cubicBezTo>
                  <a:pt x="107" y="186"/>
                  <a:pt x="110" y="177"/>
                  <a:pt x="113" y="169"/>
                </a:cubicBezTo>
                <a:cubicBezTo>
                  <a:pt x="115" y="163"/>
                  <a:pt x="117" y="158"/>
                  <a:pt x="119" y="153"/>
                </a:cubicBezTo>
                <a:cubicBezTo>
                  <a:pt x="123" y="141"/>
                  <a:pt x="128" y="130"/>
                  <a:pt x="133" y="120"/>
                </a:cubicBezTo>
                <a:cubicBezTo>
                  <a:pt x="138" y="108"/>
                  <a:pt x="145" y="97"/>
                  <a:pt x="151" y="87"/>
                </a:cubicBezTo>
                <a:cubicBezTo>
                  <a:pt x="168" y="63"/>
                  <a:pt x="186" y="44"/>
                  <a:pt x="206" y="31"/>
                </a:cubicBezTo>
                <a:cubicBezTo>
                  <a:pt x="211" y="28"/>
                  <a:pt x="215" y="26"/>
                  <a:pt x="219" y="23"/>
                </a:cubicBezTo>
                <a:cubicBezTo>
                  <a:pt x="229" y="18"/>
                  <a:pt x="240" y="14"/>
                  <a:pt x="250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79" y="2"/>
                  <a:pt x="313" y="0"/>
                  <a:pt x="345" y="7"/>
                </a:cubicBezTo>
                <a:cubicBezTo>
                  <a:pt x="345" y="7"/>
                  <a:pt x="346" y="7"/>
                  <a:pt x="346" y="7"/>
                </a:cubicBezTo>
                <a:cubicBezTo>
                  <a:pt x="362" y="10"/>
                  <a:pt x="377" y="15"/>
                  <a:pt x="391" y="22"/>
                </a:cubicBezTo>
                <a:cubicBezTo>
                  <a:pt x="409" y="31"/>
                  <a:pt x="426" y="43"/>
                  <a:pt x="439" y="57"/>
                </a:cubicBezTo>
                <a:cubicBezTo>
                  <a:pt x="443" y="60"/>
                  <a:pt x="446" y="64"/>
                  <a:pt x="449" y="67"/>
                </a:cubicBezTo>
                <a:cubicBezTo>
                  <a:pt x="454" y="74"/>
                  <a:pt x="459" y="81"/>
                  <a:pt x="464" y="8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86">
            <a:extLst>
              <a:ext uri="{FF2B5EF4-FFF2-40B4-BE49-F238E27FC236}">
                <a16:creationId xmlns:a16="http://schemas.microsoft.com/office/drawing/2014/main" xmlns="" id="{A08F0DBD-29D3-4D61-A7B4-132989477E75}"/>
              </a:ext>
            </a:extLst>
          </p:cNvPr>
          <p:cNvSpPr>
            <a:spLocks/>
          </p:cNvSpPr>
          <p:nvPr/>
        </p:nvSpPr>
        <p:spPr bwMode="auto">
          <a:xfrm>
            <a:off x="5402204" y="1492546"/>
            <a:ext cx="1125015" cy="1652932"/>
          </a:xfrm>
          <a:custGeom>
            <a:avLst/>
            <a:gdLst/>
            <a:ahLst/>
            <a:cxnLst>
              <a:cxn ang="0">
                <a:pos x="179" y="0"/>
              </a:cxn>
              <a:cxn ang="0">
                <a:pos x="201" y="1"/>
              </a:cxn>
              <a:cxn ang="0">
                <a:pos x="202" y="1"/>
              </a:cxn>
              <a:cxn ang="0">
                <a:pos x="203" y="1"/>
              </a:cxn>
              <a:cxn ang="0">
                <a:pos x="235" y="6"/>
              </a:cxn>
              <a:cxn ang="0">
                <a:pos x="267" y="18"/>
              </a:cxn>
              <a:cxn ang="0">
                <a:pos x="344" y="86"/>
              </a:cxn>
              <a:cxn ang="0">
                <a:pos x="347" y="91"/>
              </a:cxn>
              <a:cxn ang="0">
                <a:pos x="370" y="138"/>
              </a:cxn>
              <a:cxn ang="0">
                <a:pos x="378" y="174"/>
              </a:cxn>
              <a:cxn ang="0">
                <a:pos x="378" y="175"/>
              </a:cxn>
              <a:cxn ang="0">
                <a:pos x="379" y="207"/>
              </a:cxn>
              <a:cxn ang="0">
                <a:pos x="373" y="252"/>
              </a:cxn>
              <a:cxn ang="0">
                <a:pos x="361" y="289"/>
              </a:cxn>
              <a:cxn ang="0">
                <a:pos x="348" y="316"/>
              </a:cxn>
              <a:cxn ang="0">
                <a:pos x="310" y="381"/>
              </a:cxn>
              <a:cxn ang="0">
                <a:pos x="293" y="407"/>
              </a:cxn>
              <a:cxn ang="0">
                <a:pos x="287" y="417"/>
              </a:cxn>
              <a:cxn ang="0">
                <a:pos x="265" y="452"/>
              </a:cxn>
              <a:cxn ang="0">
                <a:pos x="252" y="477"/>
              </a:cxn>
              <a:cxn ang="0">
                <a:pos x="251" y="477"/>
              </a:cxn>
              <a:cxn ang="0">
                <a:pos x="249" y="482"/>
              </a:cxn>
              <a:cxn ang="0">
                <a:pos x="217" y="557"/>
              </a:cxn>
              <a:cxn ang="0">
                <a:pos x="213" y="538"/>
              </a:cxn>
              <a:cxn ang="0">
                <a:pos x="201" y="507"/>
              </a:cxn>
              <a:cxn ang="0">
                <a:pos x="201" y="507"/>
              </a:cxn>
              <a:cxn ang="0">
                <a:pos x="195" y="494"/>
              </a:cxn>
              <a:cxn ang="0">
                <a:pos x="181" y="468"/>
              </a:cxn>
              <a:cxn ang="0">
                <a:pos x="123" y="398"/>
              </a:cxn>
              <a:cxn ang="0">
                <a:pos x="109" y="382"/>
              </a:cxn>
              <a:cxn ang="0">
                <a:pos x="107" y="381"/>
              </a:cxn>
              <a:cxn ang="0">
                <a:pos x="91" y="364"/>
              </a:cxn>
              <a:cxn ang="0">
                <a:pos x="73" y="344"/>
              </a:cxn>
              <a:cxn ang="0">
                <a:pos x="62" y="331"/>
              </a:cxn>
              <a:cxn ang="0">
                <a:pos x="41" y="302"/>
              </a:cxn>
              <a:cxn ang="0">
                <a:pos x="22" y="269"/>
              </a:cxn>
              <a:cxn ang="0">
                <a:pos x="1" y="194"/>
              </a:cxn>
              <a:cxn ang="0">
                <a:pos x="1" y="179"/>
              </a:cxn>
              <a:cxn ang="0">
                <a:pos x="6" y="146"/>
              </a:cxn>
              <a:cxn ang="0">
                <a:pos x="6" y="146"/>
              </a:cxn>
              <a:cxn ang="0">
                <a:pos x="6" y="145"/>
              </a:cxn>
              <a:cxn ang="0">
                <a:pos x="49" y="61"/>
              </a:cxn>
              <a:cxn ang="0">
                <a:pos x="50" y="60"/>
              </a:cxn>
              <a:cxn ang="0">
                <a:pos x="85" y="29"/>
              </a:cxn>
              <a:cxn ang="0">
                <a:pos x="139" y="5"/>
              </a:cxn>
              <a:cxn ang="0">
                <a:pos x="153" y="2"/>
              </a:cxn>
              <a:cxn ang="0">
                <a:pos x="179" y="0"/>
              </a:cxn>
            </a:cxnLst>
            <a:rect l="0" t="0" r="r" b="b"/>
            <a:pathLst>
              <a:path w="380" h="557">
                <a:moveTo>
                  <a:pt x="179" y="0"/>
                </a:moveTo>
                <a:cubicBezTo>
                  <a:pt x="187" y="0"/>
                  <a:pt x="194" y="0"/>
                  <a:pt x="201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13" y="2"/>
                  <a:pt x="224" y="3"/>
                  <a:pt x="235" y="6"/>
                </a:cubicBezTo>
                <a:cubicBezTo>
                  <a:pt x="246" y="9"/>
                  <a:pt x="256" y="13"/>
                  <a:pt x="267" y="18"/>
                </a:cubicBezTo>
                <a:cubicBezTo>
                  <a:pt x="296" y="33"/>
                  <a:pt x="324" y="57"/>
                  <a:pt x="344" y="86"/>
                </a:cubicBezTo>
                <a:cubicBezTo>
                  <a:pt x="345" y="88"/>
                  <a:pt x="346" y="89"/>
                  <a:pt x="347" y="91"/>
                </a:cubicBezTo>
                <a:cubicBezTo>
                  <a:pt x="357" y="105"/>
                  <a:pt x="365" y="121"/>
                  <a:pt x="370" y="138"/>
                </a:cubicBezTo>
                <a:cubicBezTo>
                  <a:pt x="374" y="150"/>
                  <a:pt x="377" y="162"/>
                  <a:pt x="378" y="174"/>
                </a:cubicBezTo>
                <a:cubicBezTo>
                  <a:pt x="378" y="175"/>
                  <a:pt x="378" y="175"/>
                  <a:pt x="378" y="175"/>
                </a:cubicBezTo>
                <a:cubicBezTo>
                  <a:pt x="379" y="185"/>
                  <a:pt x="380" y="196"/>
                  <a:pt x="379" y="207"/>
                </a:cubicBezTo>
                <a:cubicBezTo>
                  <a:pt x="379" y="221"/>
                  <a:pt x="376" y="237"/>
                  <a:pt x="373" y="252"/>
                </a:cubicBezTo>
                <a:cubicBezTo>
                  <a:pt x="370" y="264"/>
                  <a:pt x="366" y="276"/>
                  <a:pt x="361" y="289"/>
                </a:cubicBezTo>
                <a:cubicBezTo>
                  <a:pt x="357" y="298"/>
                  <a:pt x="353" y="307"/>
                  <a:pt x="348" y="316"/>
                </a:cubicBezTo>
                <a:cubicBezTo>
                  <a:pt x="338" y="337"/>
                  <a:pt x="326" y="358"/>
                  <a:pt x="310" y="381"/>
                </a:cubicBezTo>
                <a:cubicBezTo>
                  <a:pt x="304" y="390"/>
                  <a:pt x="298" y="398"/>
                  <a:pt x="293" y="407"/>
                </a:cubicBezTo>
                <a:cubicBezTo>
                  <a:pt x="291" y="410"/>
                  <a:pt x="289" y="413"/>
                  <a:pt x="287" y="417"/>
                </a:cubicBezTo>
                <a:cubicBezTo>
                  <a:pt x="279" y="429"/>
                  <a:pt x="272" y="441"/>
                  <a:pt x="265" y="452"/>
                </a:cubicBezTo>
                <a:cubicBezTo>
                  <a:pt x="260" y="460"/>
                  <a:pt x="256" y="469"/>
                  <a:pt x="252" y="477"/>
                </a:cubicBezTo>
                <a:cubicBezTo>
                  <a:pt x="251" y="477"/>
                  <a:pt x="251" y="477"/>
                  <a:pt x="251" y="477"/>
                </a:cubicBezTo>
                <a:cubicBezTo>
                  <a:pt x="249" y="482"/>
                  <a:pt x="249" y="482"/>
                  <a:pt x="249" y="482"/>
                </a:cubicBezTo>
                <a:cubicBezTo>
                  <a:pt x="239" y="504"/>
                  <a:pt x="227" y="529"/>
                  <a:pt x="217" y="557"/>
                </a:cubicBezTo>
                <a:cubicBezTo>
                  <a:pt x="216" y="551"/>
                  <a:pt x="214" y="545"/>
                  <a:pt x="213" y="538"/>
                </a:cubicBezTo>
                <a:cubicBezTo>
                  <a:pt x="210" y="528"/>
                  <a:pt x="206" y="518"/>
                  <a:pt x="201" y="507"/>
                </a:cubicBezTo>
                <a:cubicBezTo>
                  <a:pt x="201" y="507"/>
                  <a:pt x="201" y="507"/>
                  <a:pt x="201" y="507"/>
                </a:cubicBezTo>
                <a:cubicBezTo>
                  <a:pt x="199" y="503"/>
                  <a:pt x="197" y="499"/>
                  <a:pt x="195" y="494"/>
                </a:cubicBezTo>
                <a:cubicBezTo>
                  <a:pt x="191" y="486"/>
                  <a:pt x="186" y="477"/>
                  <a:pt x="181" y="468"/>
                </a:cubicBezTo>
                <a:cubicBezTo>
                  <a:pt x="165" y="440"/>
                  <a:pt x="144" y="419"/>
                  <a:pt x="123" y="398"/>
                </a:cubicBezTo>
                <a:cubicBezTo>
                  <a:pt x="119" y="393"/>
                  <a:pt x="113" y="388"/>
                  <a:pt x="109" y="382"/>
                </a:cubicBezTo>
                <a:cubicBezTo>
                  <a:pt x="107" y="381"/>
                  <a:pt x="107" y="381"/>
                  <a:pt x="107" y="381"/>
                </a:cubicBezTo>
                <a:cubicBezTo>
                  <a:pt x="102" y="375"/>
                  <a:pt x="96" y="370"/>
                  <a:pt x="91" y="364"/>
                </a:cubicBezTo>
                <a:cubicBezTo>
                  <a:pt x="85" y="357"/>
                  <a:pt x="79" y="350"/>
                  <a:pt x="73" y="344"/>
                </a:cubicBezTo>
                <a:cubicBezTo>
                  <a:pt x="69" y="339"/>
                  <a:pt x="66" y="335"/>
                  <a:pt x="62" y="331"/>
                </a:cubicBezTo>
                <a:cubicBezTo>
                  <a:pt x="54" y="321"/>
                  <a:pt x="47" y="312"/>
                  <a:pt x="41" y="302"/>
                </a:cubicBezTo>
                <a:cubicBezTo>
                  <a:pt x="34" y="291"/>
                  <a:pt x="27" y="280"/>
                  <a:pt x="22" y="269"/>
                </a:cubicBezTo>
                <a:cubicBezTo>
                  <a:pt x="9" y="243"/>
                  <a:pt x="2" y="218"/>
                  <a:pt x="1" y="194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68"/>
                  <a:pt x="3" y="156"/>
                  <a:pt x="6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45"/>
                  <a:pt x="6" y="145"/>
                  <a:pt x="6" y="145"/>
                </a:cubicBezTo>
                <a:cubicBezTo>
                  <a:pt x="12" y="116"/>
                  <a:pt x="27" y="86"/>
                  <a:pt x="49" y="61"/>
                </a:cubicBezTo>
                <a:cubicBezTo>
                  <a:pt x="49" y="61"/>
                  <a:pt x="49" y="61"/>
                  <a:pt x="50" y="60"/>
                </a:cubicBezTo>
                <a:cubicBezTo>
                  <a:pt x="60" y="49"/>
                  <a:pt x="72" y="38"/>
                  <a:pt x="85" y="29"/>
                </a:cubicBezTo>
                <a:cubicBezTo>
                  <a:pt x="102" y="18"/>
                  <a:pt x="120" y="10"/>
                  <a:pt x="139" y="5"/>
                </a:cubicBezTo>
                <a:cubicBezTo>
                  <a:pt x="144" y="4"/>
                  <a:pt x="148" y="3"/>
                  <a:pt x="153" y="2"/>
                </a:cubicBezTo>
                <a:cubicBezTo>
                  <a:pt x="162" y="1"/>
                  <a:pt x="170" y="0"/>
                  <a:pt x="179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90">
            <a:extLst>
              <a:ext uri="{FF2B5EF4-FFF2-40B4-BE49-F238E27FC236}">
                <a16:creationId xmlns:a16="http://schemas.microsoft.com/office/drawing/2014/main" xmlns="" id="{6384820A-57DB-446C-B031-5C536ED6F5EA}"/>
              </a:ext>
            </a:extLst>
          </p:cNvPr>
          <p:cNvSpPr>
            <a:spLocks/>
          </p:cNvSpPr>
          <p:nvPr/>
        </p:nvSpPr>
        <p:spPr bwMode="auto">
          <a:xfrm>
            <a:off x="4331804" y="2177021"/>
            <a:ext cx="1554631" cy="1103168"/>
          </a:xfrm>
          <a:custGeom>
            <a:avLst/>
            <a:gdLst/>
            <a:ahLst/>
            <a:cxnLst>
              <a:cxn ang="0">
                <a:pos x="23" y="101"/>
              </a:cxn>
              <a:cxn ang="0">
                <a:pos x="36" y="83"/>
              </a:cxn>
              <a:cxn ang="0">
                <a:pos x="36" y="82"/>
              </a:cxn>
              <a:cxn ang="0">
                <a:pos x="36" y="82"/>
              </a:cxn>
              <a:cxn ang="0">
                <a:pos x="57" y="56"/>
              </a:cxn>
              <a:cxn ang="0">
                <a:pos x="83" y="35"/>
              </a:cxn>
              <a:cxn ang="0">
                <a:pos x="181" y="1"/>
              </a:cxn>
              <a:cxn ang="0">
                <a:pos x="186" y="1"/>
              </a:cxn>
              <a:cxn ang="0">
                <a:pos x="238" y="5"/>
              </a:cxn>
              <a:cxn ang="0">
                <a:pos x="274" y="17"/>
              </a:cxn>
              <a:cxn ang="0">
                <a:pos x="274" y="17"/>
              </a:cxn>
              <a:cxn ang="0">
                <a:pos x="302" y="31"/>
              </a:cxn>
              <a:cxn ang="0">
                <a:pos x="338" y="60"/>
              </a:cxn>
              <a:cxn ang="0">
                <a:pos x="364" y="88"/>
              </a:cxn>
              <a:cxn ang="0">
                <a:pos x="382" y="113"/>
              </a:cxn>
              <a:cxn ang="0">
                <a:pos x="419" y="179"/>
              </a:cxn>
              <a:cxn ang="0">
                <a:pos x="433" y="206"/>
              </a:cxn>
              <a:cxn ang="0">
                <a:pos x="438" y="217"/>
              </a:cxn>
              <a:cxn ang="0">
                <a:pos x="458" y="253"/>
              </a:cxn>
              <a:cxn ang="0">
                <a:pos x="473" y="277"/>
              </a:cxn>
              <a:cxn ang="0">
                <a:pos x="473" y="277"/>
              </a:cxn>
              <a:cxn ang="0">
                <a:pos x="476" y="281"/>
              </a:cxn>
              <a:cxn ang="0">
                <a:pos x="525" y="347"/>
              </a:cxn>
              <a:cxn ang="0">
                <a:pos x="507" y="341"/>
              </a:cxn>
              <a:cxn ang="0">
                <a:pos x="474" y="336"/>
              </a:cxn>
              <a:cxn ang="0">
                <a:pos x="474" y="336"/>
              </a:cxn>
              <a:cxn ang="0">
                <a:pos x="460" y="335"/>
              </a:cxn>
              <a:cxn ang="0">
                <a:pos x="430" y="334"/>
              </a:cxn>
              <a:cxn ang="0">
                <a:pos x="340" y="348"/>
              </a:cxn>
              <a:cxn ang="0">
                <a:pos x="319" y="354"/>
              </a:cxn>
              <a:cxn ang="0">
                <a:pos x="318" y="354"/>
              </a:cxn>
              <a:cxn ang="0">
                <a:pos x="295" y="360"/>
              </a:cxn>
              <a:cxn ang="0">
                <a:pos x="268" y="365"/>
              </a:cxn>
              <a:cxn ang="0">
                <a:pos x="251" y="368"/>
              </a:cxn>
              <a:cxn ang="0">
                <a:pos x="216" y="372"/>
              </a:cxn>
              <a:cxn ang="0">
                <a:pos x="178" y="372"/>
              </a:cxn>
              <a:cxn ang="0">
                <a:pos x="102" y="353"/>
              </a:cxn>
              <a:cxn ang="0">
                <a:pos x="89" y="345"/>
              </a:cxn>
              <a:cxn ang="0">
                <a:pos x="63" y="324"/>
              </a:cxn>
              <a:cxn ang="0">
                <a:pos x="63" y="324"/>
              </a:cxn>
              <a:cxn ang="0">
                <a:pos x="63" y="324"/>
              </a:cxn>
              <a:cxn ang="0">
                <a:pos x="12" y="245"/>
              </a:cxn>
              <a:cxn ang="0">
                <a:pos x="11" y="244"/>
              </a:cxn>
              <a:cxn ang="0">
                <a:pos x="2" y="197"/>
              </a:cxn>
              <a:cxn ang="0">
                <a:pos x="8" y="138"/>
              </a:cxn>
              <a:cxn ang="0">
                <a:pos x="12" y="125"/>
              </a:cxn>
              <a:cxn ang="0">
                <a:pos x="23" y="101"/>
              </a:cxn>
              <a:cxn ang="0">
                <a:pos x="23" y="101"/>
              </a:cxn>
            </a:cxnLst>
            <a:rect l="0" t="0" r="r" b="b"/>
            <a:pathLst>
              <a:path w="525" h="373">
                <a:moveTo>
                  <a:pt x="23" y="101"/>
                </a:moveTo>
                <a:cubicBezTo>
                  <a:pt x="27" y="95"/>
                  <a:pt x="31" y="88"/>
                  <a:pt x="36" y="8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2" y="73"/>
                  <a:pt x="49" y="64"/>
                  <a:pt x="57" y="56"/>
                </a:cubicBezTo>
                <a:cubicBezTo>
                  <a:pt x="65" y="48"/>
                  <a:pt x="73" y="41"/>
                  <a:pt x="83" y="35"/>
                </a:cubicBezTo>
                <a:cubicBezTo>
                  <a:pt x="111" y="17"/>
                  <a:pt x="146" y="5"/>
                  <a:pt x="181" y="1"/>
                </a:cubicBezTo>
                <a:cubicBezTo>
                  <a:pt x="183" y="1"/>
                  <a:pt x="184" y="1"/>
                  <a:pt x="186" y="1"/>
                </a:cubicBezTo>
                <a:cubicBezTo>
                  <a:pt x="203" y="0"/>
                  <a:pt x="221" y="1"/>
                  <a:pt x="238" y="5"/>
                </a:cubicBezTo>
                <a:cubicBezTo>
                  <a:pt x="251" y="8"/>
                  <a:pt x="263" y="11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84" y="21"/>
                  <a:pt x="293" y="26"/>
                  <a:pt x="302" y="31"/>
                </a:cubicBezTo>
                <a:cubicBezTo>
                  <a:pt x="315" y="39"/>
                  <a:pt x="327" y="49"/>
                  <a:pt x="338" y="60"/>
                </a:cubicBezTo>
                <a:cubicBezTo>
                  <a:pt x="347" y="68"/>
                  <a:pt x="356" y="78"/>
                  <a:pt x="364" y="88"/>
                </a:cubicBezTo>
                <a:cubicBezTo>
                  <a:pt x="370" y="96"/>
                  <a:pt x="376" y="104"/>
                  <a:pt x="382" y="113"/>
                </a:cubicBezTo>
                <a:cubicBezTo>
                  <a:pt x="395" y="132"/>
                  <a:pt x="407" y="153"/>
                  <a:pt x="419" y="179"/>
                </a:cubicBezTo>
                <a:cubicBezTo>
                  <a:pt x="424" y="188"/>
                  <a:pt x="428" y="197"/>
                  <a:pt x="433" y="206"/>
                </a:cubicBezTo>
                <a:cubicBezTo>
                  <a:pt x="434" y="210"/>
                  <a:pt x="436" y="213"/>
                  <a:pt x="438" y="217"/>
                </a:cubicBezTo>
                <a:cubicBezTo>
                  <a:pt x="445" y="229"/>
                  <a:pt x="451" y="241"/>
                  <a:pt x="458" y="253"/>
                </a:cubicBezTo>
                <a:cubicBezTo>
                  <a:pt x="463" y="261"/>
                  <a:pt x="468" y="269"/>
                  <a:pt x="473" y="277"/>
                </a:cubicBezTo>
                <a:cubicBezTo>
                  <a:pt x="473" y="277"/>
                  <a:pt x="473" y="277"/>
                  <a:pt x="473" y="277"/>
                </a:cubicBezTo>
                <a:cubicBezTo>
                  <a:pt x="476" y="281"/>
                  <a:pt x="476" y="281"/>
                  <a:pt x="476" y="281"/>
                </a:cubicBezTo>
                <a:cubicBezTo>
                  <a:pt x="490" y="301"/>
                  <a:pt x="506" y="324"/>
                  <a:pt x="525" y="347"/>
                </a:cubicBezTo>
                <a:cubicBezTo>
                  <a:pt x="519" y="345"/>
                  <a:pt x="513" y="343"/>
                  <a:pt x="507" y="341"/>
                </a:cubicBezTo>
                <a:cubicBezTo>
                  <a:pt x="496" y="339"/>
                  <a:pt x="485" y="337"/>
                  <a:pt x="474" y="336"/>
                </a:cubicBezTo>
                <a:cubicBezTo>
                  <a:pt x="474" y="336"/>
                  <a:pt x="474" y="336"/>
                  <a:pt x="474" y="336"/>
                </a:cubicBezTo>
                <a:cubicBezTo>
                  <a:pt x="469" y="335"/>
                  <a:pt x="464" y="335"/>
                  <a:pt x="460" y="335"/>
                </a:cubicBezTo>
                <a:cubicBezTo>
                  <a:pt x="450" y="334"/>
                  <a:pt x="440" y="334"/>
                  <a:pt x="430" y="334"/>
                </a:cubicBezTo>
                <a:cubicBezTo>
                  <a:pt x="398" y="334"/>
                  <a:pt x="368" y="341"/>
                  <a:pt x="340" y="348"/>
                </a:cubicBezTo>
                <a:cubicBezTo>
                  <a:pt x="333" y="350"/>
                  <a:pt x="326" y="352"/>
                  <a:pt x="319" y="354"/>
                </a:cubicBezTo>
                <a:cubicBezTo>
                  <a:pt x="318" y="354"/>
                  <a:pt x="318" y="354"/>
                  <a:pt x="318" y="354"/>
                </a:cubicBezTo>
                <a:cubicBezTo>
                  <a:pt x="310" y="356"/>
                  <a:pt x="302" y="358"/>
                  <a:pt x="295" y="360"/>
                </a:cubicBezTo>
                <a:cubicBezTo>
                  <a:pt x="286" y="362"/>
                  <a:pt x="277" y="363"/>
                  <a:pt x="268" y="365"/>
                </a:cubicBezTo>
                <a:cubicBezTo>
                  <a:pt x="262" y="366"/>
                  <a:pt x="257" y="367"/>
                  <a:pt x="251" y="368"/>
                </a:cubicBezTo>
                <a:cubicBezTo>
                  <a:pt x="239" y="370"/>
                  <a:pt x="227" y="371"/>
                  <a:pt x="216" y="372"/>
                </a:cubicBezTo>
                <a:cubicBezTo>
                  <a:pt x="203" y="373"/>
                  <a:pt x="190" y="373"/>
                  <a:pt x="178" y="372"/>
                </a:cubicBezTo>
                <a:cubicBezTo>
                  <a:pt x="149" y="370"/>
                  <a:pt x="124" y="364"/>
                  <a:pt x="102" y="353"/>
                </a:cubicBezTo>
                <a:cubicBezTo>
                  <a:pt x="98" y="350"/>
                  <a:pt x="93" y="348"/>
                  <a:pt x="89" y="345"/>
                </a:cubicBezTo>
                <a:cubicBezTo>
                  <a:pt x="80" y="339"/>
                  <a:pt x="71" y="332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40" y="304"/>
                  <a:pt x="22" y="276"/>
                  <a:pt x="12" y="245"/>
                </a:cubicBezTo>
                <a:cubicBezTo>
                  <a:pt x="11" y="244"/>
                  <a:pt x="11" y="244"/>
                  <a:pt x="11" y="244"/>
                </a:cubicBezTo>
                <a:cubicBezTo>
                  <a:pt x="6" y="228"/>
                  <a:pt x="3" y="213"/>
                  <a:pt x="2" y="197"/>
                </a:cubicBezTo>
                <a:cubicBezTo>
                  <a:pt x="0" y="177"/>
                  <a:pt x="2" y="157"/>
                  <a:pt x="8" y="138"/>
                </a:cubicBezTo>
                <a:cubicBezTo>
                  <a:pt x="9" y="134"/>
                  <a:pt x="11" y="129"/>
                  <a:pt x="12" y="125"/>
                </a:cubicBezTo>
                <a:cubicBezTo>
                  <a:pt x="15" y="117"/>
                  <a:pt x="19" y="109"/>
                  <a:pt x="23" y="101"/>
                </a:cubicBezTo>
                <a:cubicBezTo>
                  <a:pt x="23" y="101"/>
                  <a:pt x="23" y="101"/>
                  <a:pt x="23" y="10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94">
            <a:extLst>
              <a:ext uri="{FF2B5EF4-FFF2-40B4-BE49-F238E27FC236}">
                <a16:creationId xmlns:a16="http://schemas.microsoft.com/office/drawing/2014/main" xmlns="" id="{F97417B6-8144-433A-BE65-A61A293623D3}"/>
              </a:ext>
            </a:extLst>
          </p:cNvPr>
          <p:cNvSpPr>
            <a:spLocks/>
          </p:cNvSpPr>
          <p:nvPr/>
        </p:nvSpPr>
        <p:spPr bwMode="auto">
          <a:xfrm>
            <a:off x="4397338" y="3371209"/>
            <a:ext cx="1459970" cy="1186906"/>
          </a:xfrm>
          <a:custGeom>
            <a:avLst/>
            <a:gdLst/>
            <a:ahLst/>
            <a:cxnLst>
              <a:cxn ang="0">
                <a:pos x="30" y="311"/>
              </a:cxn>
              <a:cxn ang="0">
                <a:pos x="20" y="291"/>
              </a:cxn>
              <a:cxn ang="0">
                <a:pos x="20" y="291"/>
              </a:cxn>
              <a:cxn ang="0">
                <a:pos x="20" y="290"/>
              </a:cxn>
              <a:cxn ang="0">
                <a:pos x="7" y="260"/>
              </a:cxn>
              <a:cxn ang="0">
                <a:pos x="2" y="226"/>
              </a:cxn>
              <a:cxn ang="0">
                <a:pos x="22" y="125"/>
              </a:cxn>
              <a:cxn ang="0">
                <a:pos x="24" y="120"/>
              </a:cxn>
              <a:cxn ang="0">
                <a:pos x="54" y="77"/>
              </a:cxn>
              <a:cxn ang="0">
                <a:pos x="82" y="52"/>
              </a:cxn>
              <a:cxn ang="0">
                <a:pos x="82" y="52"/>
              </a:cxn>
              <a:cxn ang="0">
                <a:pos x="109" y="35"/>
              </a:cxn>
              <a:cxn ang="0">
                <a:pos x="152" y="18"/>
              </a:cxn>
              <a:cxn ang="0">
                <a:pos x="189" y="10"/>
              </a:cxn>
              <a:cxn ang="0">
                <a:pos x="220" y="7"/>
              </a:cxn>
              <a:cxn ang="0">
                <a:pos x="295" y="7"/>
              </a:cxn>
              <a:cxn ang="0">
                <a:pos x="326" y="9"/>
              </a:cxn>
              <a:cxn ang="0">
                <a:pos x="337" y="10"/>
              </a:cxn>
              <a:cxn ang="0">
                <a:pos x="379" y="11"/>
              </a:cxn>
              <a:cxn ang="0">
                <a:pos x="407" y="10"/>
              </a:cxn>
              <a:cxn ang="0">
                <a:pos x="407" y="10"/>
              </a:cxn>
              <a:cxn ang="0">
                <a:pos x="412" y="10"/>
              </a:cxn>
              <a:cxn ang="0">
                <a:pos x="493" y="0"/>
              </a:cxn>
              <a:cxn ang="0">
                <a:pos x="480" y="13"/>
              </a:cxn>
              <a:cxn ang="0">
                <a:pos x="458" y="39"/>
              </a:cxn>
              <a:cxn ang="0">
                <a:pos x="458" y="39"/>
              </a:cxn>
              <a:cxn ang="0">
                <a:pos x="450" y="50"/>
              </a:cxn>
              <a:cxn ang="0">
                <a:pos x="435" y="76"/>
              </a:cxn>
              <a:cxn ang="0">
                <a:pos x="403" y="161"/>
              </a:cxn>
              <a:cxn ang="0">
                <a:pos x="397" y="181"/>
              </a:cxn>
              <a:cxn ang="0">
                <a:pos x="396" y="183"/>
              </a:cxn>
              <a:cxn ang="0">
                <a:pos x="389" y="206"/>
              </a:cxn>
              <a:cxn ang="0">
                <a:pos x="381" y="231"/>
              </a:cxn>
              <a:cxn ang="0">
                <a:pos x="375" y="247"/>
              </a:cxn>
              <a:cxn ang="0">
                <a:pos x="361" y="280"/>
              </a:cxn>
              <a:cxn ang="0">
                <a:pos x="342" y="313"/>
              </a:cxn>
              <a:cxn ang="0">
                <a:pos x="287" y="369"/>
              </a:cxn>
              <a:cxn ang="0">
                <a:pos x="274" y="377"/>
              </a:cxn>
              <a:cxn ang="0">
                <a:pos x="243" y="389"/>
              </a:cxn>
              <a:cxn ang="0">
                <a:pos x="243" y="389"/>
              </a:cxn>
              <a:cxn ang="0">
                <a:pos x="243" y="389"/>
              </a:cxn>
              <a:cxn ang="0">
                <a:pos x="149" y="393"/>
              </a:cxn>
              <a:cxn ang="0">
                <a:pos x="147" y="393"/>
              </a:cxn>
              <a:cxn ang="0">
                <a:pos x="103" y="378"/>
              </a:cxn>
              <a:cxn ang="0">
                <a:pos x="54" y="343"/>
              </a:cxn>
              <a:cxn ang="0">
                <a:pos x="45" y="333"/>
              </a:cxn>
              <a:cxn ang="0">
                <a:pos x="30" y="311"/>
              </a:cxn>
              <a:cxn ang="0">
                <a:pos x="30" y="311"/>
              </a:cxn>
            </a:cxnLst>
            <a:rect l="0" t="0" r="r" b="b"/>
            <a:pathLst>
              <a:path w="493" h="400">
                <a:moveTo>
                  <a:pt x="30" y="311"/>
                </a:moveTo>
                <a:cubicBezTo>
                  <a:pt x="26" y="305"/>
                  <a:pt x="23" y="298"/>
                  <a:pt x="20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290"/>
                  <a:pt x="20" y="290"/>
                  <a:pt x="20" y="290"/>
                </a:cubicBezTo>
                <a:cubicBezTo>
                  <a:pt x="14" y="281"/>
                  <a:pt x="10" y="271"/>
                  <a:pt x="7" y="260"/>
                </a:cubicBezTo>
                <a:cubicBezTo>
                  <a:pt x="5" y="249"/>
                  <a:pt x="3" y="238"/>
                  <a:pt x="2" y="226"/>
                </a:cubicBezTo>
                <a:cubicBezTo>
                  <a:pt x="0" y="193"/>
                  <a:pt x="8" y="157"/>
                  <a:pt x="22" y="125"/>
                </a:cubicBezTo>
                <a:cubicBezTo>
                  <a:pt x="23" y="123"/>
                  <a:pt x="24" y="122"/>
                  <a:pt x="24" y="120"/>
                </a:cubicBezTo>
                <a:cubicBezTo>
                  <a:pt x="32" y="105"/>
                  <a:pt x="42" y="90"/>
                  <a:pt x="54" y="77"/>
                </a:cubicBezTo>
                <a:cubicBezTo>
                  <a:pt x="63" y="68"/>
                  <a:pt x="72" y="59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91" y="45"/>
                  <a:pt x="100" y="40"/>
                  <a:pt x="109" y="35"/>
                </a:cubicBezTo>
                <a:cubicBezTo>
                  <a:pt x="122" y="28"/>
                  <a:pt x="136" y="22"/>
                  <a:pt x="152" y="18"/>
                </a:cubicBezTo>
                <a:cubicBezTo>
                  <a:pt x="163" y="14"/>
                  <a:pt x="176" y="12"/>
                  <a:pt x="189" y="10"/>
                </a:cubicBezTo>
                <a:cubicBezTo>
                  <a:pt x="199" y="9"/>
                  <a:pt x="209" y="7"/>
                  <a:pt x="220" y="7"/>
                </a:cubicBezTo>
                <a:cubicBezTo>
                  <a:pt x="242" y="5"/>
                  <a:pt x="267" y="5"/>
                  <a:pt x="295" y="7"/>
                </a:cubicBezTo>
                <a:cubicBezTo>
                  <a:pt x="305" y="8"/>
                  <a:pt x="315" y="9"/>
                  <a:pt x="326" y="9"/>
                </a:cubicBezTo>
                <a:cubicBezTo>
                  <a:pt x="330" y="10"/>
                  <a:pt x="333" y="10"/>
                  <a:pt x="337" y="10"/>
                </a:cubicBezTo>
                <a:cubicBezTo>
                  <a:pt x="351" y="11"/>
                  <a:pt x="365" y="11"/>
                  <a:pt x="379" y="11"/>
                </a:cubicBezTo>
                <a:cubicBezTo>
                  <a:pt x="388" y="11"/>
                  <a:pt x="398" y="11"/>
                  <a:pt x="407" y="10"/>
                </a:cubicBezTo>
                <a:cubicBezTo>
                  <a:pt x="407" y="10"/>
                  <a:pt x="407" y="10"/>
                  <a:pt x="407" y="10"/>
                </a:cubicBezTo>
                <a:cubicBezTo>
                  <a:pt x="412" y="10"/>
                  <a:pt x="412" y="10"/>
                  <a:pt x="412" y="10"/>
                </a:cubicBezTo>
                <a:cubicBezTo>
                  <a:pt x="436" y="8"/>
                  <a:pt x="465" y="5"/>
                  <a:pt x="493" y="0"/>
                </a:cubicBezTo>
                <a:cubicBezTo>
                  <a:pt x="489" y="4"/>
                  <a:pt x="484" y="8"/>
                  <a:pt x="480" y="13"/>
                </a:cubicBezTo>
                <a:cubicBezTo>
                  <a:pt x="472" y="21"/>
                  <a:pt x="465" y="29"/>
                  <a:pt x="458" y="39"/>
                </a:cubicBezTo>
                <a:cubicBezTo>
                  <a:pt x="458" y="39"/>
                  <a:pt x="458" y="39"/>
                  <a:pt x="458" y="39"/>
                </a:cubicBezTo>
                <a:cubicBezTo>
                  <a:pt x="455" y="42"/>
                  <a:pt x="453" y="46"/>
                  <a:pt x="450" y="50"/>
                </a:cubicBezTo>
                <a:cubicBezTo>
                  <a:pt x="445" y="58"/>
                  <a:pt x="440" y="67"/>
                  <a:pt x="435" y="76"/>
                </a:cubicBezTo>
                <a:cubicBezTo>
                  <a:pt x="419" y="104"/>
                  <a:pt x="411" y="133"/>
                  <a:pt x="403" y="161"/>
                </a:cubicBezTo>
                <a:cubicBezTo>
                  <a:pt x="401" y="167"/>
                  <a:pt x="399" y="174"/>
                  <a:pt x="397" y="181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4" y="191"/>
                  <a:pt x="392" y="198"/>
                  <a:pt x="389" y="206"/>
                </a:cubicBezTo>
                <a:cubicBezTo>
                  <a:pt x="387" y="214"/>
                  <a:pt x="384" y="223"/>
                  <a:pt x="381" y="231"/>
                </a:cubicBezTo>
                <a:cubicBezTo>
                  <a:pt x="379" y="237"/>
                  <a:pt x="377" y="242"/>
                  <a:pt x="375" y="247"/>
                </a:cubicBezTo>
                <a:cubicBezTo>
                  <a:pt x="370" y="259"/>
                  <a:pt x="366" y="270"/>
                  <a:pt x="361" y="280"/>
                </a:cubicBezTo>
                <a:cubicBezTo>
                  <a:pt x="355" y="292"/>
                  <a:pt x="349" y="303"/>
                  <a:pt x="342" y="313"/>
                </a:cubicBezTo>
                <a:cubicBezTo>
                  <a:pt x="326" y="337"/>
                  <a:pt x="307" y="356"/>
                  <a:pt x="287" y="369"/>
                </a:cubicBezTo>
                <a:cubicBezTo>
                  <a:pt x="283" y="372"/>
                  <a:pt x="278" y="374"/>
                  <a:pt x="274" y="377"/>
                </a:cubicBezTo>
                <a:cubicBezTo>
                  <a:pt x="264" y="382"/>
                  <a:pt x="254" y="386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14" y="398"/>
                  <a:pt x="181" y="400"/>
                  <a:pt x="149" y="393"/>
                </a:cubicBezTo>
                <a:cubicBezTo>
                  <a:pt x="148" y="393"/>
                  <a:pt x="148" y="393"/>
                  <a:pt x="147" y="393"/>
                </a:cubicBezTo>
                <a:cubicBezTo>
                  <a:pt x="132" y="390"/>
                  <a:pt x="117" y="385"/>
                  <a:pt x="103" y="378"/>
                </a:cubicBezTo>
                <a:cubicBezTo>
                  <a:pt x="84" y="369"/>
                  <a:pt x="68" y="357"/>
                  <a:pt x="54" y="343"/>
                </a:cubicBezTo>
                <a:cubicBezTo>
                  <a:pt x="51" y="340"/>
                  <a:pt x="48" y="336"/>
                  <a:pt x="45" y="333"/>
                </a:cubicBezTo>
                <a:cubicBezTo>
                  <a:pt x="39" y="326"/>
                  <a:pt x="34" y="319"/>
                  <a:pt x="30" y="311"/>
                </a:cubicBezTo>
                <a:cubicBezTo>
                  <a:pt x="30" y="311"/>
                  <a:pt x="30" y="311"/>
                  <a:pt x="30" y="3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97">
            <a:extLst>
              <a:ext uri="{FF2B5EF4-FFF2-40B4-BE49-F238E27FC236}">
                <a16:creationId xmlns:a16="http://schemas.microsoft.com/office/drawing/2014/main" xmlns="" id="{664D03FB-0156-48C8-93DD-FA1BBD530586}"/>
              </a:ext>
            </a:extLst>
          </p:cNvPr>
          <p:cNvSpPr>
            <a:spLocks/>
          </p:cNvSpPr>
          <p:nvPr/>
        </p:nvSpPr>
        <p:spPr bwMode="auto">
          <a:xfrm>
            <a:off x="5779616" y="1901479"/>
            <a:ext cx="407644" cy="307932"/>
          </a:xfrm>
          <a:custGeom>
            <a:avLst/>
            <a:gdLst/>
            <a:ahLst/>
            <a:cxnLst>
              <a:cxn ang="0">
                <a:pos x="61" y="9"/>
              </a:cxn>
              <a:cxn ang="0">
                <a:pos x="53" y="0"/>
              </a:cxn>
              <a:cxn ang="0">
                <a:pos x="25" y="8"/>
              </a:cxn>
              <a:cxn ang="0">
                <a:pos x="9" y="9"/>
              </a:cxn>
              <a:cxn ang="0">
                <a:pos x="0" y="57"/>
              </a:cxn>
              <a:cxn ang="0">
                <a:pos x="78" y="65"/>
              </a:cxn>
              <a:cxn ang="0">
                <a:pos x="86" y="17"/>
              </a:cxn>
              <a:cxn ang="0">
                <a:pos x="31" y="8"/>
              </a:cxn>
              <a:cxn ang="0">
                <a:pos x="53" y="5"/>
              </a:cxn>
              <a:cxn ang="0">
                <a:pos x="56" y="9"/>
              </a:cxn>
              <a:cxn ang="0">
                <a:pos x="31" y="8"/>
              </a:cxn>
              <a:cxn ang="0">
                <a:pos x="78" y="14"/>
              </a:cxn>
              <a:cxn ang="0">
                <a:pos x="81" y="23"/>
              </a:cxn>
              <a:cxn ang="0">
                <a:pos x="77" y="28"/>
              </a:cxn>
              <a:cxn ang="0">
                <a:pos x="50" y="28"/>
              </a:cxn>
              <a:cxn ang="0">
                <a:pos x="31" y="33"/>
              </a:cxn>
              <a:cxn ang="0">
                <a:pos x="6" y="24"/>
              </a:cxn>
              <a:cxn ang="0">
                <a:pos x="9" y="14"/>
              </a:cxn>
              <a:cxn ang="0">
                <a:pos x="52" y="37"/>
              </a:cxn>
              <a:cxn ang="0">
                <a:pos x="36" y="39"/>
              </a:cxn>
              <a:cxn ang="0">
                <a:pos x="34" y="34"/>
              </a:cxn>
              <a:cxn ang="0">
                <a:pos x="50" y="32"/>
              </a:cxn>
              <a:cxn ang="0">
                <a:pos x="78" y="60"/>
              </a:cxn>
              <a:cxn ang="0">
                <a:pos x="6" y="57"/>
              </a:cxn>
              <a:cxn ang="0">
                <a:pos x="9" y="57"/>
              </a:cxn>
              <a:cxn ang="0">
                <a:pos x="62" y="56"/>
              </a:cxn>
              <a:cxn ang="0">
                <a:pos x="9" y="54"/>
              </a:cxn>
              <a:cxn ang="0">
                <a:pos x="6" y="30"/>
              </a:cxn>
              <a:cxn ang="0">
                <a:pos x="9" y="31"/>
              </a:cxn>
              <a:cxn ang="0">
                <a:pos x="31" y="37"/>
              </a:cxn>
              <a:cxn ang="0">
                <a:pos x="50" y="43"/>
              </a:cxn>
              <a:cxn ang="0">
                <a:pos x="56" y="37"/>
              </a:cxn>
              <a:cxn ang="0">
                <a:pos x="78" y="31"/>
              </a:cxn>
              <a:cxn ang="0">
                <a:pos x="81" y="51"/>
              </a:cxn>
              <a:cxn ang="0">
                <a:pos x="68" y="54"/>
              </a:cxn>
              <a:cxn ang="0">
                <a:pos x="68" y="57"/>
              </a:cxn>
              <a:cxn ang="0">
                <a:pos x="81" y="56"/>
              </a:cxn>
              <a:cxn ang="0">
                <a:pos x="78" y="60"/>
              </a:cxn>
            </a:cxnLst>
            <a:rect l="0" t="0" r="r" b="b"/>
            <a:pathLst>
              <a:path w="86" h="65">
                <a:moveTo>
                  <a:pt x="78" y="9"/>
                </a:move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"/>
                  <a:pt x="57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5" y="4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4" y="65"/>
                  <a:pt x="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65"/>
                  <a:pt x="86" y="62"/>
                  <a:pt x="86" y="5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3"/>
                  <a:pt x="82" y="9"/>
                  <a:pt x="78" y="9"/>
                </a:cubicBezTo>
                <a:close/>
                <a:moveTo>
                  <a:pt x="31" y="8"/>
                </a:moveTo>
                <a:cubicBezTo>
                  <a:pt x="31" y="7"/>
                  <a:pt x="32" y="5"/>
                  <a:pt x="34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6" y="7"/>
                  <a:pt x="56" y="8"/>
                </a:cubicBezTo>
                <a:cubicBezTo>
                  <a:pt x="56" y="9"/>
                  <a:pt x="56" y="9"/>
                  <a:pt x="56" y="9"/>
                </a:cubicBezTo>
                <a:cubicBezTo>
                  <a:pt x="31" y="9"/>
                  <a:pt x="31" y="9"/>
                  <a:pt x="31" y="9"/>
                </a:cubicBezTo>
                <a:lnTo>
                  <a:pt x="31" y="8"/>
                </a:lnTo>
                <a:close/>
                <a:moveTo>
                  <a:pt x="9" y="14"/>
                </a:move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6"/>
                  <a:pt x="81" y="17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5"/>
                  <a:pt x="80" y="27"/>
                  <a:pt x="77" y="2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1"/>
                  <a:pt x="53" y="28"/>
                  <a:pt x="50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8"/>
                  <a:pt x="31" y="31"/>
                  <a:pt x="31" y="33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7"/>
                  <a:pt x="6" y="25"/>
                  <a:pt x="6" y="24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4"/>
                  <a:pt x="9" y="14"/>
                </a:cubicBezTo>
                <a:close/>
                <a:moveTo>
                  <a:pt x="52" y="34"/>
                </a:moveTo>
                <a:cubicBezTo>
                  <a:pt x="52" y="37"/>
                  <a:pt x="52" y="37"/>
                  <a:pt x="52" y="37"/>
                </a:cubicBezTo>
                <a:cubicBezTo>
                  <a:pt x="52" y="38"/>
                  <a:pt x="51" y="39"/>
                  <a:pt x="5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4" y="38"/>
                  <a:pt x="34" y="37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2"/>
                  <a:pt x="52" y="33"/>
                  <a:pt x="52" y="34"/>
                </a:cubicBezTo>
                <a:close/>
                <a:moveTo>
                  <a:pt x="78" y="60"/>
                </a:moveTo>
                <a:cubicBezTo>
                  <a:pt x="9" y="60"/>
                  <a:pt x="9" y="60"/>
                  <a:pt x="9" y="60"/>
                </a:cubicBezTo>
                <a:cubicBezTo>
                  <a:pt x="7" y="60"/>
                  <a:pt x="6" y="59"/>
                  <a:pt x="6" y="57"/>
                </a:cubicBezTo>
                <a:cubicBezTo>
                  <a:pt x="6" y="56"/>
                  <a:pt x="6" y="56"/>
                  <a:pt x="6" y="56"/>
                </a:cubicBezTo>
                <a:cubicBezTo>
                  <a:pt x="7" y="57"/>
                  <a:pt x="8" y="57"/>
                  <a:pt x="9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5"/>
                  <a:pt x="61" y="54"/>
                  <a:pt x="6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6" y="53"/>
                  <a:pt x="6" y="51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8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40"/>
                  <a:pt x="33" y="43"/>
                  <a:pt x="3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3" y="43"/>
                  <a:pt x="56" y="4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9" y="31"/>
                  <a:pt x="80" y="31"/>
                  <a:pt x="81" y="3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3"/>
                  <a:pt x="79" y="54"/>
                  <a:pt x="7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5"/>
                  <a:pt x="67" y="56"/>
                </a:cubicBezTo>
                <a:cubicBezTo>
                  <a:pt x="67" y="57"/>
                  <a:pt x="67" y="57"/>
                  <a:pt x="68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7"/>
                  <a:pt x="80" y="57"/>
                  <a:pt x="81" y="56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9"/>
                  <a:pt x="79" y="60"/>
                  <a:pt x="7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Freeform: Shape 98">
            <a:extLst>
              <a:ext uri="{FF2B5EF4-FFF2-40B4-BE49-F238E27FC236}">
                <a16:creationId xmlns:a16="http://schemas.microsoft.com/office/drawing/2014/main" xmlns="" id="{002D25B4-FE60-45CC-9B9E-CA8D57F4A06C}"/>
              </a:ext>
            </a:extLst>
          </p:cNvPr>
          <p:cNvSpPr>
            <a:spLocks/>
          </p:cNvSpPr>
          <p:nvPr/>
        </p:nvSpPr>
        <p:spPr bwMode="auto">
          <a:xfrm>
            <a:off x="6865338" y="2507619"/>
            <a:ext cx="407644" cy="272739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9" y="0"/>
              </a:cxn>
              <a:cxn ang="0">
                <a:pos x="0" y="8"/>
              </a:cxn>
              <a:cxn ang="0">
                <a:pos x="0" y="50"/>
              </a:cxn>
              <a:cxn ang="0">
                <a:pos x="9" y="58"/>
              </a:cxn>
              <a:cxn ang="0">
                <a:pos x="78" y="58"/>
              </a:cxn>
              <a:cxn ang="0">
                <a:pos x="86" y="50"/>
              </a:cxn>
              <a:cxn ang="0">
                <a:pos x="86" y="8"/>
              </a:cxn>
              <a:cxn ang="0">
                <a:pos x="78" y="0"/>
              </a:cxn>
              <a:cxn ang="0">
                <a:pos x="78" y="5"/>
              </a:cxn>
              <a:cxn ang="0">
                <a:pos x="79" y="5"/>
              </a:cxn>
              <a:cxn ang="0">
                <a:pos x="44" y="33"/>
              </a:cxn>
              <a:cxn ang="0">
                <a:pos x="9" y="5"/>
              </a:cxn>
              <a:cxn ang="0">
                <a:pos x="78" y="5"/>
              </a:cxn>
              <a:cxn ang="0">
                <a:pos x="10" y="53"/>
              </a:cxn>
              <a:cxn ang="0">
                <a:pos x="33" y="37"/>
              </a:cxn>
              <a:cxn ang="0">
                <a:pos x="34" y="34"/>
              </a:cxn>
              <a:cxn ang="0">
                <a:pos x="31" y="34"/>
              </a:cxn>
              <a:cxn ang="0">
                <a:pos x="6" y="51"/>
              </a:cxn>
              <a:cxn ang="0">
                <a:pos x="6" y="50"/>
              </a:cxn>
              <a:cxn ang="0">
                <a:pos x="6" y="8"/>
              </a:cxn>
              <a:cxn ang="0">
                <a:pos x="6" y="7"/>
              </a:cxn>
              <a:cxn ang="0">
                <a:pos x="42" y="35"/>
              </a:cxn>
              <a:cxn ang="0">
                <a:pos x="44" y="36"/>
              </a:cxn>
              <a:cxn ang="0">
                <a:pos x="46" y="35"/>
              </a:cxn>
              <a:cxn ang="0">
                <a:pos x="81" y="9"/>
              </a:cxn>
              <a:cxn ang="0">
                <a:pos x="81" y="50"/>
              </a:cxn>
              <a:cxn ang="0">
                <a:pos x="81" y="50"/>
              </a:cxn>
              <a:cxn ang="0">
                <a:pos x="57" y="34"/>
              </a:cxn>
              <a:cxn ang="0">
                <a:pos x="55" y="34"/>
              </a:cxn>
              <a:cxn ang="0">
                <a:pos x="55" y="37"/>
              </a:cxn>
              <a:cxn ang="0">
                <a:pos x="78" y="53"/>
              </a:cxn>
              <a:cxn ang="0">
                <a:pos x="78" y="53"/>
              </a:cxn>
              <a:cxn ang="0">
                <a:pos x="10" y="53"/>
              </a:cxn>
            </a:cxnLst>
            <a:rect l="0" t="0" r="r" b="b"/>
            <a:pathLst>
              <a:path w="86" h="58">
                <a:moveTo>
                  <a:pt x="7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4" y="58"/>
                  <a:pt x="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2" y="58"/>
                  <a:pt x="86" y="55"/>
                  <a:pt x="86" y="50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4"/>
                  <a:pt x="82" y="0"/>
                  <a:pt x="78" y="0"/>
                </a:cubicBezTo>
                <a:close/>
                <a:moveTo>
                  <a:pt x="78" y="5"/>
                </a:moveTo>
                <a:cubicBezTo>
                  <a:pt x="78" y="5"/>
                  <a:pt x="78" y="5"/>
                  <a:pt x="79" y="5"/>
                </a:cubicBezTo>
                <a:cubicBezTo>
                  <a:pt x="44" y="33"/>
                  <a:pt x="44" y="33"/>
                  <a:pt x="44" y="33"/>
                </a:cubicBezTo>
                <a:cubicBezTo>
                  <a:pt x="9" y="5"/>
                  <a:pt x="9" y="5"/>
                  <a:pt x="9" y="5"/>
                </a:cubicBezTo>
                <a:lnTo>
                  <a:pt x="78" y="5"/>
                </a:lnTo>
                <a:close/>
                <a:moveTo>
                  <a:pt x="10" y="53"/>
                </a:moveTo>
                <a:cubicBezTo>
                  <a:pt x="33" y="37"/>
                  <a:pt x="33" y="37"/>
                  <a:pt x="33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3" y="33"/>
                  <a:pt x="32" y="33"/>
                  <a:pt x="31" y="34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6"/>
                  <a:pt x="43" y="36"/>
                  <a:pt x="44" y="36"/>
                </a:cubicBezTo>
                <a:cubicBezTo>
                  <a:pt x="45" y="36"/>
                  <a:pt x="46" y="36"/>
                  <a:pt x="46" y="35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57" y="34"/>
                  <a:pt x="57" y="34"/>
                  <a:pt x="57" y="34"/>
                </a:cubicBezTo>
                <a:cubicBezTo>
                  <a:pt x="56" y="33"/>
                  <a:pt x="55" y="33"/>
                  <a:pt x="55" y="34"/>
                </a:cubicBezTo>
                <a:cubicBezTo>
                  <a:pt x="54" y="35"/>
                  <a:pt x="54" y="36"/>
                  <a:pt x="55" y="37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8" name="Group 99">
            <a:extLst>
              <a:ext uri="{FF2B5EF4-FFF2-40B4-BE49-F238E27FC236}">
                <a16:creationId xmlns:a16="http://schemas.microsoft.com/office/drawing/2014/main" xmlns="" id="{8B0B3BC0-4BCC-4D8F-879E-21D2E2676204}"/>
              </a:ext>
            </a:extLst>
          </p:cNvPr>
          <p:cNvGrpSpPr/>
          <p:nvPr/>
        </p:nvGrpSpPr>
        <p:grpSpPr>
          <a:xfrm>
            <a:off x="6934802" y="3673270"/>
            <a:ext cx="413508" cy="431105"/>
            <a:chOff x="5938838" y="1739900"/>
            <a:chExt cx="223837" cy="233363"/>
          </a:xfrm>
          <a:solidFill>
            <a:schemeClr val="bg1"/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B2FF9722-3F02-4451-B465-2319937E7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1819275"/>
              <a:ext cx="200025" cy="153988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70" y="1"/>
                </a:cxn>
                <a:cxn ang="0">
                  <a:pos x="69" y="4"/>
                </a:cxn>
                <a:cxn ang="0">
                  <a:pos x="68" y="33"/>
                </a:cxn>
                <a:cxn ang="0">
                  <a:pos x="47" y="52"/>
                </a:cxn>
                <a:cxn ang="0">
                  <a:pos x="19" y="51"/>
                </a:cxn>
                <a:cxn ang="0">
                  <a:pos x="10" y="46"/>
                </a:cxn>
                <a:cxn ang="0">
                  <a:pos x="17" y="45"/>
                </a:cxn>
                <a:cxn ang="0">
                  <a:pos x="19" y="42"/>
                </a:cxn>
                <a:cxn ang="0">
                  <a:pos x="16" y="40"/>
                </a:cxn>
                <a:cxn ang="0">
                  <a:pos x="4" y="39"/>
                </a:cxn>
                <a:cxn ang="0">
                  <a:pos x="1" y="40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2" y="55"/>
                </a:cxn>
                <a:cxn ang="0">
                  <a:pos x="4" y="59"/>
                </a:cxn>
                <a:cxn ang="0">
                  <a:pos x="5" y="59"/>
                </a:cxn>
                <a:cxn ang="0">
                  <a:pos x="7" y="56"/>
                </a:cxn>
                <a:cxn ang="0">
                  <a:pos x="7" y="50"/>
                </a:cxn>
                <a:cxn ang="0">
                  <a:pos x="17" y="56"/>
                </a:cxn>
                <a:cxn ang="0">
                  <a:pos x="34" y="60"/>
                </a:cxn>
                <a:cxn ang="0">
                  <a:pos x="49" y="57"/>
                </a:cxn>
                <a:cxn ang="0">
                  <a:pos x="73" y="35"/>
                </a:cxn>
                <a:cxn ang="0">
                  <a:pos x="74" y="2"/>
                </a:cxn>
              </a:cxnLst>
              <a:rect l="0" t="0" r="r" b="b"/>
              <a:pathLst>
                <a:path w="78" h="60">
                  <a:moveTo>
                    <a:pt x="74" y="2"/>
                  </a:moveTo>
                  <a:cubicBezTo>
                    <a:pt x="73" y="1"/>
                    <a:pt x="72" y="0"/>
                    <a:pt x="70" y="1"/>
                  </a:cubicBezTo>
                  <a:cubicBezTo>
                    <a:pt x="69" y="1"/>
                    <a:pt x="68" y="3"/>
                    <a:pt x="69" y="4"/>
                  </a:cubicBezTo>
                  <a:cubicBezTo>
                    <a:pt x="72" y="14"/>
                    <a:pt x="72" y="24"/>
                    <a:pt x="68" y="33"/>
                  </a:cubicBezTo>
                  <a:cubicBezTo>
                    <a:pt x="64" y="42"/>
                    <a:pt x="57" y="49"/>
                    <a:pt x="47" y="52"/>
                  </a:cubicBezTo>
                  <a:cubicBezTo>
                    <a:pt x="38" y="56"/>
                    <a:pt x="28" y="55"/>
                    <a:pt x="19" y="51"/>
                  </a:cubicBezTo>
                  <a:cubicBezTo>
                    <a:pt x="16" y="50"/>
                    <a:pt x="13" y="48"/>
                    <a:pt x="10" y="46"/>
                  </a:cubicBezTo>
                  <a:cubicBezTo>
                    <a:pt x="12" y="46"/>
                    <a:pt x="15" y="45"/>
                    <a:pt x="17" y="45"/>
                  </a:cubicBezTo>
                  <a:cubicBezTo>
                    <a:pt x="18" y="45"/>
                    <a:pt x="19" y="43"/>
                    <a:pt x="19" y="42"/>
                  </a:cubicBezTo>
                  <a:cubicBezTo>
                    <a:pt x="19" y="41"/>
                    <a:pt x="18" y="40"/>
                    <a:pt x="16" y="40"/>
                  </a:cubicBezTo>
                  <a:cubicBezTo>
                    <a:pt x="11" y="41"/>
                    <a:pt x="7" y="40"/>
                    <a:pt x="4" y="39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1" y="45"/>
                    <a:pt x="3" y="51"/>
                    <a:pt x="2" y="55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4" y="59"/>
                    <a:pt x="5" y="59"/>
                    <a:pt x="5" y="59"/>
                  </a:cubicBezTo>
                  <a:cubicBezTo>
                    <a:pt x="6" y="59"/>
                    <a:pt x="7" y="58"/>
                    <a:pt x="7" y="56"/>
                  </a:cubicBezTo>
                  <a:cubicBezTo>
                    <a:pt x="8" y="54"/>
                    <a:pt x="8" y="52"/>
                    <a:pt x="7" y="50"/>
                  </a:cubicBezTo>
                  <a:cubicBezTo>
                    <a:pt x="10" y="52"/>
                    <a:pt x="13" y="54"/>
                    <a:pt x="17" y="56"/>
                  </a:cubicBezTo>
                  <a:cubicBezTo>
                    <a:pt x="22" y="58"/>
                    <a:pt x="28" y="60"/>
                    <a:pt x="34" y="60"/>
                  </a:cubicBezTo>
                  <a:cubicBezTo>
                    <a:pt x="39" y="60"/>
                    <a:pt x="44" y="59"/>
                    <a:pt x="49" y="57"/>
                  </a:cubicBezTo>
                  <a:cubicBezTo>
                    <a:pt x="60" y="53"/>
                    <a:pt x="68" y="45"/>
                    <a:pt x="73" y="35"/>
                  </a:cubicBezTo>
                  <a:cubicBezTo>
                    <a:pt x="78" y="25"/>
                    <a:pt x="78" y="13"/>
                    <a:pt x="7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xmlns="" id="{0D166F49-41AB-419D-AA8B-D4C05BC27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838" y="1739900"/>
              <a:ext cx="198438" cy="166688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59" y="15"/>
                </a:cxn>
                <a:cxn ang="0">
                  <a:pos x="67" y="20"/>
                </a:cxn>
                <a:cxn ang="0">
                  <a:pos x="60" y="20"/>
                </a:cxn>
                <a:cxn ang="0">
                  <a:pos x="58" y="23"/>
                </a:cxn>
                <a:cxn ang="0">
                  <a:pos x="61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7" y="25"/>
                </a:cxn>
                <a:cxn ang="0">
                  <a:pos x="77" y="25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5" y="10"/>
                </a:cxn>
                <a:cxn ang="0">
                  <a:pos x="73" y="7"/>
                </a:cxn>
                <a:cxn ang="0">
                  <a:pos x="70" y="9"/>
                </a:cxn>
                <a:cxn ang="0">
                  <a:pos x="70" y="15"/>
                </a:cxn>
                <a:cxn ang="0">
                  <a:pos x="61" y="10"/>
                </a:cxn>
                <a:cxn ang="0">
                  <a:pos x="5" y="31"/>
                </a:cxn>
                <a:cxn ang="0">
                  <a:pos x="4" y="63"/>
                </a:cxn>
                <a:cxn ang="0">
                  <a:pos x="6" y="65"/>
                </a:cxn>
                <a:cxn ang="0">
                  <a:pos x="7" y="65"/>
                </a:cxn>
                <a:cxn ang="0">
                  <a:pos x="9" y="61"/>
                </a:cxn>
                <a:cxn ang="0">
                  <a:pos x="10" y="33"/>
                </a:cxn>
              </a:cxnLst>
              <a:rect l="0" t="0" r="r" b="b"/>
              <a:pathLst>
                <a:path w="77" h="65">
                  <a:moveTo>
                    <a:pt x="10" y="33"/>
                  </a:moveTo>
                  <a:cubicBezTo>
                    <a:pt x="18" y="14"/>
                    <a:pt x="40" y="6"/>
                    <a:pt x="59" y="15"/>
                  </a:cubicBezTo>
                  <a:cubicBezTo>
                    <a:pt x="62" y="16"/>
                    <a:pt x="64" y="18"/>
                    <a:pt x="67" y="20"/>
                  </a:cubicBezTo>
                  <a:cubicBezTo>
                    <a:pt x="65" y="20"/>
                    <a:pt x="63" y="20"/>
                    <a:pt x="60" y="20"/>
                  </a:cubicBezTo>
                  <a:cubicBezTo>
                    <a:pt x="59" y="21"/>
                    <a:pt x="58" y="22"/>
                    <a:pt x="58" y="23"/>
                  </a:cubicBezTo>
                  <a:cubicBezTo>
                    <a:pt x="58" y="25"/>
                    <a:pt x="60" y="26"/>
                    <a:pt x="61" y="26"/>
                  </a:cubicBezTo>
                  <a:cubicBezTo>
                    <a:pt x="66" y="25"/>
                    <a:pt x="71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1"/>
                    <a:pt x="75" y="14"/>
                    <a:pt x="75" y="10"/>
                  </a:cubicBezTo>
                  <a:cubicBezTo>
                    <a:pt x="75" y="9"/>
                    <a:pt x="74" y="7"/>
                    <a:pt x="73" y="7"/>
                  </a:cubicBezTo>
                  <a:cubicBezTo>
                    <a:pt x="72" y="7"/>
                    <a:pt x="70" y="8"/>
                    <a:pt x="70" y="9"/>
                  </a:cubicBezTo>
                  <a:cubicBezTo>
                    <a:pt x="70" y="11"/>
                    <a:pt x="70" y="13"/>
                    <a:pt x="70" y="15"/>
                  </a:cubicBezTo>
                  <a:cubicBezTo>
                    <a:pt x="67" y="13"/>
                    <a:pt x="64" y="11"/>
                    <a:pt x="61" y="10"/>
                  </a:cubicBezTo>
                  <a:cubicBezTo>
                    <a:pt x="39" y="0"/>
                    <a:pt x="14" y="10"/>
                    <a:pt x="5" y="31"/>
                  </a:cubicBezTo>
                  <a:cubicBezTo>
                    <a:pt x="0" y="41"/>
                    <a:pt x="0" y="53"/>
                    <a:pt x="4" y="63"/>
                  </a:cubicBezTo>
                  <a:cubicBezTo>
                    <a:pt x="4" y="64"/>
                    <a:pt x="5" y="65"/>
                    <a:pt x="6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4"/>
                    <a:pt x="9" y="63"/>
                    <a:pt x="9" y="61"/>
                  </a:cubicBezTo>
                  <a:cubicBezTo>
                    <a:pt x="5" y="52"/>
                    <a:pt x="5" y="42"/>
                    <a:pt x="10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D689B7BB-6CD8-4D6C-B375-D090150DB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563" y="1831975"/>
              <a:ext cx="109538" cy="114300"/>
            </a:xfrm>
            <a:custGeom>
              <a:avLst/>
              <a:gdLst/>
              <a:ahLst/>
              <a:cxnLst>
                <a:cxn ang="0">
                  <a:pos x="1" y="43"/>
                </a:cxn>
                <a:cxn ang="0">
                  <a:pos x="10" y="44"/>
                </a:cxn>
                <a:cxn ang="0">
                  <a:pos x="39" y="26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2"/>
                </a:cxn>
                <a:cxn ang="0">
                  <a:pos x="36" y="24"/>
                </a:cxn>
                <a:cxn ang="0">
                  <a:pos x="2" y="40"/>
                </a:cxn>
                <a:cxn ang="0">
                  <a:pos x="0" y="41"/>
                </a:cxn>
                <a:cxn ang="0">
                  <a:pos x="1" y="43"/>
                </a:cxn>
              </a:cxnLst>
              <a:rect l="0" t="0" r="r" b="b"/>
              <a:pathLst>
                <a:path w="43" h="44">
                  <a:moveTo>
                    <a:pt x="1" y="43"/>
                  </a:moveTo>
                  <a:cubicBezTo>
                    <a:pt x="4" y="44"/>
                    <a:pt x="7" y="44"/>
                    <a:pt x="10" y="44"/>
                  </a:cubicBezTo>
                  <a:cubicBezTo>
                    <a:pt x="22" y="44"/>
                    <a:pt x="34" y="37"/>
                    <a:pt x="39" y="26"/>
                  </a:cubicBezTo>
                  <a:cubicBezTo>
                    <a:pt x="43" y="18"/>
                    <a:pt x="43" y="9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1"/>
                    <a:pt x="37" y="2"/>
                  </a:cubicBezTo>
                  <a:cubicBezTo>
                    <a:pt x="40" y="9"/>
                    <a:pt x="39" y="17"/>
                    <a:pt x="36" y="24"/>
                  </a:cubicBezTo>
                  <a:cubicBezTo>
                    <a:pt x="30" y="37"/>
                    <a:pt x="16" y="44"/>
                    <a:pt x="2" y="40"/>
                  </a:cubicBezTo>
                  <a:cubicBezTo>
                    <a:pt x="1" y="39"/>
                    <a:pt x="0" y="40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EE57B6CD-57F8-4140-B384-FFBF1C631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25" y="1773238"/>
              <a:ext cx="109538" cy="123825"/>
            </a:xfrm>
            <a:custGeom>
              <a:avLst/>
              <a:gdLst/>
              <a:ahLst/>
              <a:cxnLst>
                <a:cxn ang="0">
                  <a:pos x="41" y="8"/>
                </a:cxn>
                <a:cxn ang="0">
                  <a:pos x="43" y="7"/>
                </a:cxn>
                <a:cxn ang="0">
                  <a:pos x="42" y="5"/>
                </a:cxn>
                <a:cxn ang="0">
                  <a:pos x="4" y="22"/>
                </a:cxn>
                <a:cxn ang="0">
                  <a:pos x="3" y="47"/>
                </a:cxn>
                <a:cxn ang="0">
                  <a:pos x="5" y="48"/>
                </a:cxn>
                <a:cxn ang="0">
                  <a:pos x="6" y="48"/>
                </a:cxn>
                <a:cxn ang="0">
                  <a:pos x="7" y="45"/>
                </a:cxn>
                <a:cxn ang="0">
                  <a:pos x="7" y="24"/>
                </a:cxn>
                <a:cxn ang="0">
                  <a:pos x="41" y="8"/>
                </a:cxn>
              </a:cxnLst>
              <a:rect l="0" t="0" r="r" b="b"/>
              <a:pathLst>
                <a:path w="43" h="48">
                  <a:moveTo>
                    <a:pt x="41" y="8"/>
                  </a:moveTo>
                  <a:cubicBezTo>
                    <a:pt x="42" y="8"/>
                    <a:pt x="43" y="8"/>
                    <a:pt x="43" y="7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26" y="0"/>
                    <a:pt x="11" y="8"/>
                    <a:pt x="4" y="22"/>
                  </a:cubicBezTo>
                  <a:cubicBezTo>
                    <a:pt x="1" y="30"/>
                    <a:pt x="0" y="39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7" y="47"/>
                    <a:pt x="7" y="46"/>
                    <a:pt x="7" y="45"/>
                  </a:cubicBezTo>
                  <a:cubicBezTo>
                    <a:pt x="4" y="38"/>
                    <a:pt x="4" y="31"/>
                    <a:pt x="7" y="24"/>
                  </a:cubicBezTo>
                  <a:cubicBezTo>
                    <a:pt x="13" y="11"/>
                    <a:pt x="27" y="4"/>
                    <a:pt x="4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9" name="Group 104">
            <a:extLst>
              <a:ext uri="{FF2B5EF4-FFF2-40B4-BE49-F238E27FC236}">
                <a16:creationId xmlns:a16="http://schemas.microsoft.com/office/drawing/2014/main" xmlns="" id="{5F0E7E8C-D0E9-4414-A605-92C0EA2A9550}"/>
              </a:ext>
            </a:extLst>
          </p:cNvPr>
          <p:cNvGrpSpPr/>
          <p:nvPr/>
        </p:nvGrpSpPr>
        <p:grpSpPr>
          <a:xfrm>
            <a:off x="5847145" y="4374795"/>
            <a:ext cx="404709" cy="395912"/>
            <a:chOff x="6516688" y="1757363"/>
            <a:chExt cx="219075" cy="214313"/>
          </a:xfrm>
          <a:solidFill>
            <a:schemeClr val="bg1"/>
          </a:solidFill>
        </p:grpSpPr>
        <p:sp>
          <p:nvSpPr>
            <p:cNvPr id="97" name="Freeform: Shape 105">
              <a:extLst>
                <a:ext uri="{FF2B5EF4-FFF2-40B4-BE49-F238E27FC236}">
                  <a16:creationId xmlns:a16="http://schemas.microsoft.com/office/drawing/2014/main" xmlns="" id="{D6D3554E-A35F-4E07-84FA-C0F00D9F3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363" y="1822450"/>
              <a:ext cx="87313" cy="8731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6">
              <a:extLst>
                <a:ext uri="{FF2B5EF4-FFF2-40B4-BE49-F238E27FC236}">
                  <a16:creationId xmlns:a16="http://schemas.microsoft.com/office/drawing/2014/main" xmlns="" id="{A16B4A15-5796-4B5D-92A4-F65D151A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1757363"/>
              <a:ext cx="219075" cy="214313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07">
              <a:extLst>
                <a:ext uri="{FF2B5EF4-FFF2-40B4-BE49-F238E27FC236}">
                  <a16:creationId xmlns:a16="http://schemas.microsoft.com/office/drawing/2014/main" xmlns="" id="{FA2FF4CB-5D1F-4D0C-9E55-1B9C09DA5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1804988"/>
              <a:ext cx="87313" cy="1016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08">
              <a:extLst>
                <a:ext uri="{FF2B5EF4-FFF2-40B4-BE49-F238E27FC236}">
                  <a16:creationId xmlns:a16="http://schemas.microsoft.com/office/drawing/2014/main" xmlns="" id="{D1E79FC4-EB92-4A1C-A841-24F606F4F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1822450"/>
              <a:ext cx="96838" cy="107950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0" name="Group 109">
            <a:extLst>
              <a:ext uri="{FF2B5EF4-FFF2-40B4-BE49-F238E27FC236}">
                <a16:creationId xmlns:a16="http://schemas.microsoft.com/office/drawing/2014/main" xmlns="" id="{C1949F57-D7D2-4913-A1CD-E7ED22A429DB}"/>
              </a:ext>
            </a:extLst>
          </p:cNvPr>
          <p:cNvGrpSpPr/>
          <p:nvPr/>
        </p:nvGrpSpPr>
        <p:grpSpPr>
          <a:xfrm>
            <a:off x="4739567" y="2577318"/>
            <a:ext cx="293268" cy="398845"/>
            <a:chOff x="6548438" y="2333625"/>
            <a:chExt cx="158750" cy="215900"/>
          </a:xfrm>
          <a:solidFill>
            <a:schemeClr val="bg1"/>
          </a:solidFill>
        </p:grpSpPr>
        <p:sp>
          <p:nvSpPr>
            <p:cNvPr id="95" name="Freeform: Shape 110">
              <a:extLst>
                <a:ext uri="{FF2B5EF4-FFF2-40B4-BE49-F238E27FC236}">
                  <a16:creationId xmlns:a16="http://schemas.microsoft.com/office/drawing/2014/main" xmlns="" id="{445CADC4-878F-437F-AF71-1258D8EEE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2333625"/>
              <a:ext cx="158750" cy="21590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19" y="37"/>
                </a:cxn>
                <a:cxn ang="0">
                  <a:pos x="6" y="59"/>
                </a:cxn>
                <a:cxn ang="0">
                  <a:pos x="31" y="84"/>
                </a:cxn>
                <a:cxn ang="0">
                  <a:pos x="56" y="59"/>
                </a:cxn>
                <a:cxn ang="0">
                  <a:pos x="43" y="37"/>
                </a:cxn>
                <a:cxn ang="0">
                  <a:pos x="59" y="26"/>
                </a:cxn>
                <a:cxn ang="0">
                  <a:pos x="62" y="22"/>
                </a:cxn>
                <a:cxn ang="0">
                  <a:pos x="62" y="5"/>
                </a:cxn>
                <a:cxn ang="0">
                  <a:pos x="57" y="0"/>
                </a:cxn>
                <a:cxn ang="0">
                  <a:pos x="50" y="59"/>
                </a:cxn>
                <a:cxn ang="0">
                  <a:pos x="31" y="79"/>
                </a:cxn>
                <a:cxn ang="0">
                  <a:pos x="11" y="59"/>
                </a:cxn>
                <a:cxn ang="0">
                  <a:pos x="31" y="40"/>
                </a:cxn>
                <a:cxn ang="0">
                  <a:pos x="50" y="59"/>
                </a:cxn>
                <a:cxn ang="0">
                  <a:pos x="57" y="22"/>
                </a:cxn>
                <a:cxn ang="0">
                  <a:pos x="46" y="29"/>
                </a:cxn>
                <a:cxn ang="0">
                  <a:pos x="46" y="19"/>
                </a:cxn>
                <a:cxn ang="0">
                  <a:pos x="45" y="17"/>
                </a:cxn>
                <a:cxn ang="0">
                  <a:pos x="43" y="19"/>
                </a:cxn>
                <a:cxn ang="0">
                  <a:pos x="43" y="31"/>
                </a:cxn>
                <a:cxn ang="0">
                  <a:pos x="37" y="35"/>
                </a:cxn>
                <a:cxn ang="0">
                  <a:pos x="31" y="35"/>
                </a:cxn>
                <a:cxn ang="0">
                  <a:pos x="25" y="35"/>
                </a:cxn>
                <a:cxn ang="0">
                  <a:pos x="19" y="31"/>
                </a:cxn>
                <a:cxn ang="0">
                  <a:pos x="19" y="19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9"/>
                </a:cxn>
                <a:cxn ang="0">
                  <a:pos x="5" y="22"/>
                </a:cxn>
                <a:cxn ang="0">
                  <a:pos x="5" y="5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0"/>
                </a:cxn>
                <a:cxn ang="0">
                  <a:pos x="19" y="5"/>
                </a:cxn>
                <a:cxn ang="0">
                  <a:pos x="43" y="5"/>
                </a:cxn>
                <a:cxn ang="0">
                  <a:pos x="43" y="10"/>
                </a:cxn>
                <a:cxn ang="0">
                  <a:pos x="45" y="11"/>
                </a:cxn>
                <a:cxn ang="0">
                  <a:pos x="46" y="10"/>
                </a:cxn>
                <a:cxn ang="0">
                  <a:pos x="46" y="5"/>
                </a:cxn>
                <a:cxn ang="0">
                  <a:pos x="57" y="5"/>
                </a:cxn>
                <a:cxn ang="0">
                  <a:pos x="57" y="22"/>
                </a:cxn>
              </a:cxnLst>
              <a:rect l="0" t="0" r="r" b="b"/>
              <a:pathLst>
                <a:path w="62" h="84">
                  <a:moveTo>
                    <a:pt x="5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42"/>
                    <a:pt x="6" y="50"/>
                    <a:pt x="6" y="59"/>
                  </a:cubicBezTo>
                  <a:cubicBezTo>
                    <a:pt x="6" y="73"/>
                    <a:pt x="17" y="84"/>
                    <a:pt x="31" y="84"/>
                  </a:cubicBezTo>
                  <a:cubicBezTo>
                    <a:pt x="45" y="84"/>
                    <a:pt x="56" y="73"/>
                    <a:pt x="56" y="59"/>
                  </a:cubicBezTo>
                  <a:cubicBezTo>
                    <a:pt x="56" y="50"/>
                    <a:pt x="50" y="42"/>
                    <a:pt x="43" y="3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5"/>
                    <a:pt x="62" y="24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7" y="0"/>
                  </a:cubicBezTo>
                  <a:close/>
                  <a:moveTo>
                    <a:pt x="50" y="59"/>
                  </a:moveTo>
                  <a:cubicBezTo>
                    <a:pt x="50" y="70"/>
                    <a:pt x="42" y="79"/>
                    <a:pt x="31" y="79"/>
                  </a:cubicBezTo>
                  <a:cubicBezTo>
                    <a:pt x="20" y="79"/>
                    <a:pt x="11" y="70"/>
                    <a:pt x="11" y="59"/>
                  </a:cubicBezTo>
                  <a:cubicBezTo>
                    <a:pt x="11" y="49"/>
                    <a:pt x="20" y="40"/>
                    <a:pt x="31" y="40"/>
                  </a:cubicBezTo>
                  <a:cubicBezTo>
                    <a:pt x="42" y="40"/>
                    <a:pt x="50" y="49"/>
                    <a:pt x="50" y="59"/>
                  </a:cubicBezTo>
                  <a:close/>
                  <a:moveTo>
                    <a:pt x="57" y="22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6" y="17"/>
                    <a:pt x="45" y="17"/>
                  </a:cubicBezTo>
                  <a:cubicBezTo>
                    <a:pt x="44" y="17"/>
                    <a:pt x="43" y="18"/>
                    <a:pt x="43" y="1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5" y="35"/>
                    <a:pt x="33" y="35"/>
                    <a:pt x="31" y="35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5" y="18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7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11">
              <a:extLst>
                <a:ext uri="{FF2B5EF4-FFF2-40B4-BE49-F238E27FC236}">
                  <a16:creationId xmlns:a16="http://schemas.microsoft.com/office/drawing/2014/main" xmlns="" id="{05D3FECC-277A-44A9-858A-5E730A46A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2446338"/>
              <a:ext cx="82550" cy="7620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8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6" y="19"/>
                </a:cxn>
                <a:cxn ang="0">
                  <a:pos x="5" y="26"/>
                </a:cxn>
                <a:cxn ang="0">
                  <a:pos x="6" y="29"/>
                </a:cxn>
                <a:cxn ang="0">
                  <a:pos x="8" y="30"/>
                </a:cxn>
                <a:cxn ang="0">
                  <a:pos x="10" y="29"/>
                </a:cxn>
                <a:cxn ang="0">
                  <a:pos x="16" y="26"/>
                </a:cxn>
                <a:cxn ang="0">
                  <a:pos x="22" y="29"/>
                </a:cxn>
                <a:cxn ang="0">
                  <a:pos x="23" y="30"/>
                </a:cxn>
                <a:cxn ang="0">
                  <a:pos x="25" y="29"/>
                </a:cxn>
                <a:cxn ang="0">
                  <a:pos x="27" y="26"/>
                </a:cxn>
                <a:cxn ang="0">
                  <a:pos x="26" y="19"/>
                </a:cxn>
                <a:cxn ang="0">
                  <a:pos x="30" y="14"/>
                </a:cxn>
                <a:cxn ang="0">
                  <a:pos x="31" y="11"/>
                </a:cxn>
                <a:cxn ang="0">
                  <a:pos x="28" y="9"/>
                </a:cxn>
                <a:cxn ang="0">
                  <a:pos x="22" y="8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3" y="2"/>
                </a:cxn>
                <a:cxn ang="0">
                  <a:pos x="20" y="11"/>
                </a:cxn>
                <a:cxn ang="0">
                  <a:pos x="28" y="12"/>
                </a:cxn>
                <a:cxn ang="0">
                  <a:pos x="22" y="18"/>
                </a:cxn>
                <a:cxn ang="0">
                  <a:pos x="23" y="26"/>
                </a:cxn>
                <a:cxn ang="0">
                  <a:pos x="16" y="22"/>
                </a:cxn>
                <a:cxn ang="0">
                  <a:pos x="8" y="26"/>
                </a:cxn>
                <a:cxn ang="0">
                  <a:pos x="10" y="18"/>
                </a:cxn>
                <a:cxn ang="0">
                  <a:pos x="4" y="12"/>
                </a:cxn>
                <a:cxn ang="0">
                  <a:pos x="12" y="11"/>
                </a:cxn>
                <a:cxn ang="0">
                  <a:pos x="16" y="3"/>
                </a:cxn>
                <a:cxn ang="0">
                  <a:pos x="20" y="11"/>
                </a:cxn>
              </a:cxnLst>
              <a:rect l="0" t="0" r="r" b="b"/>
              <a:pathLst>
                <a:path w="32" h="30">
                  <a:moveTo>
                    <a:pt x="13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5" y="28"/>
                    <a:pt x="6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9" y="30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3" y="30"/>
                    <a:pt x="23" y="30"/>
                  </a:cubicBezTo>
                  <a:cubicBezTo>
                    <a:pt x="24" y="30"/>
                    <a:pt x="25" y="30"/>
                    <a:pt x="25" y="29"/>
                  </a:cubicBezTo>
                  <a:cubicBezTo>
                    <a:pt x="26" y="28"/>
                    <a:pt x="27" y="27"/>
                    <a:pt x="27" y="2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2"/>
                    <a:pt x="31" y="11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4" y="0"/>
                    <a:pt x="13" y="0"/>
                    <a:pt x="13" y="2"/>
                  </a:cubicBezTo>
                  <a:close/>
                  <a:moveTo>
                    <a:pt x="20" y="11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6" y="3"/>
                    <a:pt x="16" y="3"/>
                    <a:pt x="16" y="3"/>
                  </a:cubicBez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1" name="Group 112">
            <a:extLst>
              <a:ext uri="{FF2B5EF4-FFF2-40B4-BE49-F238E27FC236}">
                <a16:creationId xmlns:a16="http://schemas.microsoft.com/office/drawing/2014/main" xmlns="" id="{B96332ED-988F-419C-A230-75DC26AFAD56}"/>
              </a:ext>
            </a:extLst>
          </p:cNvPr>
          <p:cNvGrpSpPr/>
          <p:nvPr/>
        </p:nvGrpSpPr>
        <p:grpSpPr>
          <a:xfrm>
            <a:off x="4740518" y="3775325"/>
            <a:ext cx="401779" cy="398845"/>
            <a:chOff x="5942013" y="2333625"/>
            <a:chExt cx="217488" cy="215900"/>
          </a:xfrm>
          <a:solidFill>
            <a:schemeClr val="bg1"/>
          </a:solidFill>
        </p:grpSpPr>
        <p:sp>
          <p:nvSpPr>
            <p:cNvPr id="92" name="Freeform: Shape 113">
              <a:extLst>
                <a:ext uri="{FF2B5EF4-FFF2-40B4-BE49-F238E27FC236}">
                  <a16:creationId xmlns:a16="http://schemas.microsoft.com/office/drawing/2014/main" xmlns="" id="{88414F2A-C03B-4467-8636-B39935B8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333625"/>
              <a:ext cx="217488" cy="215900"/>
            </a:xfrm>
            <a:custGeom>
              <a:avLst/>
              <a:gdLst/>
              <a:ahLst/>
              <a:cxnLst>
                <a:cxn ang="0">
                  <a:pos x="83" y="61"/>
                </a:cxn>
                <a:cxn ang="0">
                  <a:pos x="83" y="61"/>
                </a:cxn>
                <a:cxn ang="0">
                  <a:pos x="79" y="59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8" y="58"/>
                </a:cxn>
                <a:cxn ang="0">
                  <a:pos x="73" y="53"/>
                </a:cxn>
                <a:cxn ang="0">
                  <a:pos x="71" y="53"/>
                </a:cxn>
                <a:cxn ang="0">
                  <a:pos x="71" y="52"/>
                </a:cxn>
                <a:cxn ang="0">
                  <a:pos x="70" y="48"/>
                </a:cxn>
                <a:cxn ang="0">
                  <a:pos x="62" y="40"/>
                </a:cxn>
                <a:cxn ang="0">
                  <a:pos x="54" y="9"/>
                </a:cxn>
                <a:cxn ang="0">
                  <a:pos x="31" y="0"/>
                </a:cxn>
                <a:cxn ang="0">
                  <a:pos x="9" y="9"/>
                </a:cxn>
                <a:cxn ang="0">
                  <a:pos x="0" y="31"/>
                </a:cxn>
                <a:cxn ang="0">
                  <a:pos x="9" y="53"/>
                </a:cxn>
                <a:cxn ang="0">
                  <a:pos x="31" y="63"/>
                </a:cxn>
                <a:cxn ang="0">
                  <a:pos x="40" y="61"/>
                </a:cxn>
                <a:cxn ang="0">
                  <a:pos x="61" y="83"/>
                </a:cxn>
                <a:cxn ang="0">
                  <a:pos x="65" y="84"/>
                </a:cxn>
                <a:cxn ang="0">
                  <a:pos x="65" y="84"/>
                </a:cxn>
                <a:cxn ang="0">
                  <a:pos x="79" y="84"/>
                </a:cxn>
                <a:cxn ang="0">
                  <a:pos x="84" y="79"/>
                </a:cxn>
                <a:cxn ang="0">
                  <a:pos x="85" y="65"/>
                </a:cxn>
                <a:cxn ang="0">
                  <a:pos x="83" y="61"/>
                </a:cxn>
                <a:cxn ang="0">
                  <a:pos x="79" y="78"/>
                </a:cxn>
                <a:cxn ang="0">
                  <a:pos x="65" y="79"/>
                </a:cxn>
                <a:cxn ang="0">
                  <a:pos x="41" y="55"/>
                </a:cxn>
                <a:cxn ang="0">
                  <a:pos x="31" y="57"/>
                </a:cxn>
                <a:cxn ang="0">
                  <a:pos x="13" y="50"/>
                </a:cxn>
                <a:cxn ang="0">
                  <a:pos x="13" y="13"/>
                </a:cxn>
                <a:cxn ang="0">
                  <a:pos x="31" y="5"/>
                </a:cxn>
                <a:cxn ang="0">
                  <a:pos x="50" y="13"/>
                </a:cxn>
                <a:cxn ang="0">
                  <a:pos x="56" y="41"/>
                </a:cxn>
                <a:cxn ang="0">
                  <a:pos x="66" y="52"/>
                </a:cxn>
                <a:cxn ang="0">
                  <a:pos x="66" y="58"/>
                </a:cxn>
                <a:cxn ang="0">
                  <a:pos x="73" y="58"/>
                </a:cxn>
                <a:cxn ang="0">
                  <a:pos x="73" y="65"/>
                </a:cxn>
                <a:cxn ang="0">
                  <a:pos x="79" y="65"/>
                </a:cxn>
                <a:cxn ang="0">
                  <a:pos x="79" y="65"/>
                </a:cxn>
                <a:cxn ang="0">
                  <a:pos x="79" y="78"/>
                </a:cxn>
              </a:cxnLst>
              <a:rect l="0" t="0" r="r" b="b"/>
              <a:pathLst>
                <a:path w="85" h="84">
                  <a:moveTo>
                    <a:pt x="83" y="61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2" y="60"/>
                    <a:pt x="81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5"/>
                    <a:pt x="76" y="53"/>
                    <a:pt x="73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49"/>
                    <a:pt x="70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29"/>
                    <a:pt x="62" y="17"/>
                    <a:pt x="54" y="9"/>
                  </a:cubicBezTo>
                  <a:cubicBezTo>
                    <a:pt x="48" y="3"/>
                    <a:pt x="40" y="0"/>
                    <a:pt x="31" y="0"/>
                  </a:cubicBezTo>
                  <a:cubicBezTo>
                    <a:pt x="23" y="0"/>
                    <a:pt x="15" y="3"/>
                    <a:pt x="9" y="9"/>
                  </a:cubicBezTo>
                  <a:cubicBezTo>
                    <a:pt x="3" y="15"/>
                    <a:pt x="0" y="23"/>
                    <a:pt x="0" y="31"/>
                  </a:cubicBezTo>
                  <a:cubicBezTo>
                    <a:pt x="0" y="39"/>
                    <a:pt x="3" y="47"/>
                    <a:pt x="9" y="53"/>
                  </a:cubicBezTo>
                  <a:cubicBezTo>
                    <a:pt x="15" y="59"/>
                    <a:pt x="23" y="63"/>
                    <a:pt x="31" y="63"/>
                  </a:cubicBezTo>
                  <a:cubicBezTo>
                    <a:pt x="34" y="63"/>
                    <a:pt x="37" y="62"/>
                    <a:pt x="40" y="6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2" y="84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4" y="62"/>
                    <a:pt x="83" y="61"/>
                  </a:cubicBezTo>
                  <a:close/>
                  <a:moveTo>
                    <a:pt x="79" y="78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8" y="57"/>
                    <a:pt x="35" y="57"/>
                    <a:pt x="31" y="57"/>
                  </a:cubicBezTo>
                  <a:cubicBezTo>
                    <a:pt x="25" y="57"/>
                    <a:pt x="18" y="55"/>
                    <a:pt x="13" y="50"/>
                  </a:cubicBezTo>
                  <a:cubicBezTo>
                    <a:pt x="3" y="39"/>
                    <a:pt x="3" y="23"/>
                    <a:pt x="13" y="13"/>
                  </a:cubicBezTo>
                  <a:cubicBezTo>
                    <a:pt x="18" y="7"/>
                    <a:pt x="25" y="5"/>
                    <a:pt x="31" y="5"/>
                  </a:cubicBezTo>
                  <a:cubicBezTo>
                    <a:pt x="38" y="5"/>
                    <a:pt x="45" y="7"/>
                    <a:pt x="50" y="13"/>
                  </a:cubicBezTo>
                  <a:cubicBezTo>
                    <a:pt x="58" y="20"/>
                    <a:pt x="60" y="32"/>
                    <a:pt x="56" y="4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lnTo>
                    <a:pt x="7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14">
              <a:extLst>
                <a:ext uri="{FF2B5EF4-FFF2-40B4-BE49-F238E27FC236}">
                  <a16:creationId xmlns:a16="http://schemas.microsoft.com/office/drawing/2014/main" xmlns="" id="{B200593B-86F1-4DD6-911E-67CA227B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368550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7" y="16"/>
                </a:cxn>
                <a:cxn ang="0">
                  <a:pos x="20" y="9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4" y="3"/>
                </a:cxn>
                <a:cxn ang="0">
                  <a:pos x="4" y="16"/>
                </a:cxn>
                <a:cxn ang="0">
                  <a:pos x="11" y="19"/>
                </a:cxn>
                <a:cxn ang="0">
                  <a:pos x="6" y="5"/>
                </a:cxn>
                <a:cxn ang="0">
                  <a:pos x="11" y="3"/>
                </a:cxn>
                <a:cxn ang="0">
                  <a:pos x="15" y="5"/>
                </a:cxn>
                <a:cxn ang="0">
                  <a:pos x="17" y="9"/>
                </a:cxn>
                <a:cxn ang="0">
                  <a:pos x="15" y="14"/>
                </a:cxn>
                <a:cxn ang="0">
                  <a:pos x="11" y="15"/>
                </a:cxn>
                <a:cxn ang="0">
                  <a:pos x="6" y="14"/>
                </a:cxn>
                <a:cxn ang="0">
                  <a:pos x="6" y="5"/>
                </a:cxn>
              </a:cxnLst>
              <a:rect l="0" t="0" r="r" b="b"/>
              <a:pathLst>
                <a:path w="20" h="19">
                  <a:moveTo>
                    <a:pt x="11" y="19"/>
                  </a:moveTo>
                  <a:cubicBezTo>
                    <a:pt x="13" y="19"/>
                    <a:pt x="16" y="18"/>
                    <a:pt x="17" y="16"/>
                  </a:cubicBezTo>
                  <a:cubicBezTo>
                    <a:pt x="19" y="14"/>
                    <a:pt x="20" y="12"/>
                    <a:pt x="20" y="9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6" y="1"/>
                    <a:pt x="13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0" y="6"/>
                    <a:pt x="0" y="12"/>
                    <a:pt x="4" y="16"/>
                  </a:cubicBezTo>
                  <a:cubicBezTo>
                    <a:pt x="6" y="18"/>
                    <a:pt x="8" y="19"/>
                    <a:pt x="11" y="19"/>
                  </a:cubicBezTo>
                  <a:close/>
                  <a:moveTo>
                    <a:pt x="6" y="5"/>
                  </a:moveTo>
                  <a:cubicBezTo>
                    <a:pt x="7" y="4"/>
                    <a:pt x="9" y="3"/>
                    <a:pt x="11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5"/>
                    <a:pt x="12" y="15"/>
                    <a:pt x="11" y="15"/>
                  </a:cubicBezTo>
                  <a:cubicBezTo>
                    <a:pt x="9" y="15"/>
                    <a:pt x="7" y="15"/>
                    <a:pt x="6" y="14"/>
                  </a:cubicBezTo>
                  <a:cubicBezTo>
                    <a:pt x="4" y="11"/>
                    <a:pt x="4" y="7"/>
                    <a:pt x="6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15">
              <a:extLst>
                <a:ext uri="{FF2B5EF4-FFF2-40B4-BE49-F238E27FC236}">
                  <a16:creationId xmlns:a16="http://schemas.microsoft.com/office/drawing/2014/main" xmlns="" id="{7897C694-7A25-4A11-9E18-9C42E8391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413" y="2359025"/>
              <a:ext cx="161925" cy="158750"/>
            </a:xfrm>
            <a:custGeom>
              <a:avLst/>
              <a:gdLst/>
              <a:ahLst/>
              <a:cxnLst>
                <a:cxn ang="0">
                  <a:pos x="38" y="35"/>
                </a:cxn>
                <a:cxn ang="0">
                  <a:pos x="37" y="6"/>
                </a:cxn>
                <a:cxn ang="0">
                  <a:pos x="25" y="0"/>
                </a:cxn>
                <a:cxn ang="0">
                  <a:pos x="23" y="1"/>
                </a:cxn>
                <a:cxn ang="0">
                  <a:pos x="25" y="3"/>
                </a:cxn>
                <a:cxn ang="0">
                  <a:pos x="34" y="8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4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6" y="36"/>
                </a:cxn>
                <a:cxn ang="0">
                  <a:pos x="21" y="43"/>
                </a:cxn>
                <a:cxn ang="0">
                  <a:pos x="35" y="37"/>
                </a:cxn>
                <a:cxn ang="0">
                  <a:pos x="60" y="62"/>
                </a:cxn>
                <a:cxn ang="0">
                  <a:pos x="61" y="62"/>
                </a:cxn>
                <a:cxn ang="0">
                  <a:pos x="62" y="62"/>
                </a:cxn>
                <a:cxn ang="0">
                  <a:pos x="62" y="59"/>
                </a:cxn>
                <a:cxn ang="0">
                  <a:pos x="38" y="35"/>
                </a:cxn>
              </a:cxnLst>
              <a:rect l="0" t="0" r="r" b="b"/>
              <a:pathLst>
                <a:path w="63" h="62">
                  <a:moveTo>
                    <a:pt x="38" y="35"/>
                  </a:moveTo>
                  <a:cubicBezTo>
                    <a:pt x="45" y="27"/>
                    <a:pt x="45" y="14"/>
                    <a:pt x="37" y="6"/>
                  </a:cubicBezTo>
                  <a:cubicBezTo>
                    <a:pt x="34" y="3"/>
                    <a:pt x="30" y="1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8" y="4"/>
                    <a:pt x="32" y="6"/>
                    <a:pt x="34" y="8"/>
                  </a:cubicBezTo>
                  <a:cubicBezTo>
                    <a:pt x="41" y="15"/>
                    <a:pt x="41" y="27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6" y="39"/>
                    <a:pt x="12" y="37"/>
                    <a:pt x="9" y="34"/>
                  </a:cubicBezTo>
                  <a:cubicBezTo>
                    <a:pt x="6" y="31"/>
                    <a:pt x="4" y="28"/>
                    <a:pt x="4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9"/>
                    <a:pt x="3" y="33"/>
                    <a:pt x="6" y="36"/>
                  </a:cubicBezTo>
                  <a:cubicBezTo>
                    <a:pt x="10" y="40"/>
                    <a:pt x="16" y="43"/>
                    <a:pt x="21" y="43"/>
                  </a:cubicBezTo>
                  <a:cubicBezTo>
                    <a:pt x="27" y="43"/>
                    <a:pt x="31" y="41"/>
                    <a:pt x="35" y="3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1" y="62"/>
                  </a:cubicBezTo>
                  <a:cubicBezTo>
                    <a:pt x="61" y="62"/>
                    <a:pt x="62" y="62"/>
                    <a:pt x="62" y="62"/>
                  </a:cubicBezTo>
                  <a:cubicBezTo>
                    <a:pt x="63" y="61"/>
                    <a:pt x="63" y="60"/>
                    <a:pt x="62" y="59"/>
                  </a:cubicBezTo>
                  <a:lnTo>
                    <a:pt x="38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6" name="TextBox 51">
            <a:extLst>
              <a:ext uri="{FF2B5EF4-FFF2-40B4-BE49-F238E27FC236}">
                <a16:creationId xmlns:a16="http://schemas.microsoft.com/office/drawing/2014/main" xmlns="" id="{21E1EB97-18E2-453B-873C-F625BEFC3C98}"/>
              </a:ext>
            </a:extLst>
          </p:cNvPr>
          <p:cNvSpPr txBox="1">
            <a:spLocks/>
          </p:cNvSpPr>
          <p:nvPr/>
        </p:nvSpPr>
        <p:spPr bwMode="auto">
          <a:xfrm>
            <a:off x="4740263" y="5129726"/>
            <a:ext cx="2619115" cy="439751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7" name="TextBox 52">
            <a:extLst>
              <a:ext uri="{FF2B5EF4-FFF2-40B4-BE49-F238E27FC236}">
                <a16:creationId xmlns:a16="http://schemas.microsoft.com/office/drawing/2014/main" xmlns="" id="{3C2BCAD2-919E-4A9C-BD56-407159966B14}"/>
              </a:ext>
            </a:extLst>
          </p:cNvPr>
          <p:cNvSpPr txBox="1">
            <a:spLocks/>
          </p:cNvSpPr>
          <p:nvPr/>
        </p:nvSpPr>
        <p:spPr bwMode="auto">
          <a:xfrm>
            <a:off x="4740263" y="5569477"/>
            <a:ext cx="2619115" cy="65832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4" name="TextBox 55">
            <a:extLst>
              <a:ext uri="{FF2B5EF4-FFF2-40B4-BE49-F238E27FC236}">
                <a16:creationId xmlns:a16="http://schemas.microsoft.com/office/drawing/2014/main" xmlns="" id="{E6318DEE-9457-48B9-9107-E3C199857ECE}"/>
              </a:ext>
            </a:extLst>
          </p:cNvPr>
          <p:cNvSpPr txBox="1">
            <a:spLocks/>
          </p:cNvSpPr>
          <p:nvPr/>
        </p:nvSpPr>
        <p:spPr bwMode="auto">
          <a:xfrm>
            <a:off x="7703203" y="2020571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5" name="TextBox 56">
            <a:extLst>
              <a:ext uri="{FF2B5EF4-FFF2-40B4-BE49-F238E27FC236}">
                <a16:creationId xmlns:a16="http://schemas.microsoft.com/office/drawing/2014/main" xmlns="" id="{908C0888-03AA-4590-B051-C844F66E738C}"/>
              </a:ext>
            </a:extLst>
          </p:cNvPr>
          <p:cNvSpPr txBox="1">
            <a:spLocks/>
          </p:cNvSpPr>
          <p:nvPr/>
        </p:nvSpPr>
        <p:spPr bwMode="auto">
          <a:xfrm>
            <a:off x="7703203" y="2321029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2" name="TextBox 58">
            <a:extLst>
              <a:ext uri="{FF2B5EF4-FFF2-40B4-BE49-F238E27FC236}">
                <a16:creationId xmlns:a16="http://schemas.microsoft.com/office/drawing/2014/main" xmlns="" id="{F1CACD07-5BB1-4BBA-B47D-890B5D786121}"/>
              </a:ext>
            </a:extLst>
          </p:cNvPr>
          <p:cNvSpPr txBox="1">
            <a:spLocks/>
          </p:cNvSpPr>
          <p:nvPr/>
        </p:nvSpPr>
        <p:spPr bwMode="auto">
          <a:xfrm>
            <a:off x="2032564" y="4037839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3" name="TextBox 59">
            <a:extLst>
              <a:ext uri="{FF2B5EF4-FFF2-40B4-BE49-F238E27FC236}">
                <a16:creationId xmlns:a16="http://schemas.microsoft.com/office/drawing/2014/main" xmlns="" id="{832849EF-2651-49E4-80DC-CC935833D2A0}"/>
              </a:ext>
            </a:extLst>
          </p:cNvPr>
          <p:cNvSpPr txBox="1">
            <a:spLocks/>
          </p:cNvSpPr>
          <p:nvPr/>
        </p:nvSpPr>
        <p:spPr bwMode="auto">
          <a:xfrm>
            <a:off x="2032564" y="4347797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0" name="TextBox 61">
            <a:extLst>
              <a:ext uri="{FF2B5EF4-FFF2-40B4-BE49-F238E27FC236}">
                <a16:creationId xmlns:a16="http://schemas.microsoft.com/office/drawing/2014/main" xmlns="" id="{97EB41E4-B6CE-4F4F-B3F0-251804DA2BF0}"/>
              </a:ext>
            </a:extLst>
          </p:cNvPr>
          <p:cNvSpPr txBox="1">
            <a:spLocks/>
          </p:cNvSpPr>
          <p:nvPr/>
        </p:nvSpPr>
        <p:spPr bwMode="auto">
          <a:xfrm>
            <a:off x="2032564" y="2020571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432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1" name="TextBox 62">
            <a:extLst>
              <a:ext uri="{FF2B5EF4-FFF2-40B4-BE49-F238E27FC236}">
                <a16:creationId xmlns:a16="http://schemas.microsoft.com/office/drawing/2014/main" xmlns="" id="{1774881A-9596-472F-9854-1A55BE25A474}"/>
              </a:ext>
            </a:extLst>
          </p:cNvPr>
          <p:cNvSpPr txBox="1">
            <a:spLocks/>
          </p:cNvSpPr>
          <p:nvPr/>
        </p:nvSpPr>
        <p:spPr bwMode="auto">
          <a:xfrm>
            <a:off x="2032564" y="2330529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432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68" name="TextBox 64">
            <a:extLst>
              <a:ext uri="{FF2B5EF4-FFF2-40B4-BE49-F238E27FC236}">
                <a16:creationId xmlns:a16="http://schemas.microsoft.com/office/drawing/2014/main" xmlns="" id="{2CC52B52-D6E8-404E-AC2E-FDF2660459B3}"/>
              </a:ext>
            </a:extLst>
          </p:cNvPr>
          <p:cNvSpPr txBox="1">
            <a:spLocks/>
          </p:cNvSpPr>
          <p:nvPr/>
        </p:nvSpPr>
        <p:spPr bwMode="auto">
          <a:xfrm>
            <a:off x="7703203" y="4047339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69" name="TextBox 65">
            <a:extLst>
              <a:ext uri="{FF2B5EF4-FFF2-40B4-BE49-F238E27FC236}">
                <a16:creationId xmlns:a16="http://schemas.microsoft.com/office/drawing/2014/main" xmlns="" id="{469237C3-A537-48A2-933F-F54946EDEA5A}"/>
              </a:ext>
            </a:extLst>
          </p:cNvPr>
          <p:cNvSpPr txBox="1">
            <a:spLocks/>
          </p:cNvSpPr>
          <p:nvPr/>
        </p:nvSpPr>
        <p:spPr bwMode="auto">
          <a:xfrm>
            <a:off x="7703203" y="4347797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2750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76" grpId="0"/>
      <p:bldP spid="77" grpId="0"/>
      <p:bldP spid="74" grpId="0"/>
      <p:bldP spid="75" grpId="0"/>
      <p:bldP spid="72" grpId="0"/>
      <p:bldP spid="73" grpId="0"/>
      <p:bldP spid="70" grpId="0"/>
      <p:bldP spid="71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6">
            <a:extLst>
              <a:ext uri="{FF2B5EF4-FFF2-40B4-BE49-F238E27FC236}">
                <a16:creationId xmlns:a16="http://schemas.microsoft.com/office/drawing/2014/main" xmlns="" id="{DBEB81EF-2D3E-405F-BFF7-BB627E70DD6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xmlns="" id="{3E90B509-E5D0-4536-81D6-40684D24943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6" name="Oval 4">
            <a:extLst>
              <a:ext uri="{FF2B5EF4-FFF2-40B4-BE49-F238E27FC236}">
                <a16:creationId xmlns:a16="http://schemas.microsoft.com/office/drawing/2014/main" xmlns="" id="{E92A46D7-B33F-4CE1-A2EE-1666C391B1BC}"/>
              </a:ext>
            </a:extLst>
          </p:cNvPr>
          <p:cNvSpPr/>
          <p:nvPr/>
        </p:nvSpPr>
        <p:spPr>
          <a:xfrm>
            <a:off x="5149360" y="2847324"/>
            <a:ext cx="1712521" cy="171252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7" name="Oval 34">
            <a:extLst>
              <a:ext uri="{FF2B5EF4-FFF2-40B4-BE49-F238E27FC236}">
                <a16:creationId xmlns:a16="http://schemas.microsoft.com/office/drawing/2014/main" xmlns="" id="{B32B2D27-548E-4A9C-9474-722F96B6AFBD}"/>
              </a:ext>
            </a:extLst>
          </p:cNvPr>
          <p:cNvSpPr/>
          <p:nvPr/>
        </p:nvSpPr>
        <p:spPr>
          <a:xfrm>
            <a:off x="4721229" y="2419194"/>
            <a:ext cx="2568783" cy="2568782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Oval 36">
            <a:extLst>
              <a:ext uri="{FF2B5EF4-FFF2-40B4-BE49-F238E27FC236}">
                <a16:creationId xmlns:a16="http://schemas.microsoft.com/office/drawing/2014/main" xmlns="" id="{31D8EA35-6588-4837-BA62-F66D4051F2B2}"/>
              </a:ext>
            </a:extLst>
          </p:cNvPr>
          <p:cNvSpPr/>
          <p:nvPr/>
        </p:nvSpPr>
        <p:spPr>
          <a:xfrm>
            <a:off x="7174572" y="3493802"/>
            <a:ext cx="214066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Freeform: Shape 37">
            <a:extLst>
              <a:ext uri="{FF2B5EF4-FFF2-40B4-BE49-F238E27FC236}">
                <a16:creationId xmlns:a16="http://schemas.microsoft.com/office/drawing/2014/main" xmlns="" id="{04AF7C50-E206-4BC8-97CC-D9A1A788A19D}"/>
              </a:ext>
            </a:extLst>
          </p:cNvPr>
          <p:cNvSpPr/>
          <p:nvPr/>
        </p:nvSpPr>
        <p:spPr>
          <a:xfrm>
            <a:off x="4649034" y="4040686"/>
            <a:ext cx="428248" cy="42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Freeform: Shape 38">
            <a:extLst>
              <a:ext uri="{FF2B5EF4-FFF2-40B4-BE49-F238E27FC236}">
                <a16:creationId xmlns:a16="http://schemas.microsoft.com/office/drawing/2014/main" xmlns="" id="{7FD1AF38-9313-4345-8BED-7799A9B7386E}"/>
              </a:ext>
            </a:extLst>
          </p:cNvPr>
          <p:cNvSpPr/>
          <p:nvPr/>
        </p:nvSpPr>
        <p:spPr>
          <a:xfrm>
            <a:off x="5242227" y="2484039"/>
            <a:ext cx="214124" cy="214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Oval 21">
            <a:extLst>
              <a:ext uri="{FF2B5EF4-FFF2-40B4-BE49-F238E27FC236}">
                <a16:creationId xmlns:a16="http://schemas.microsoft.com/office/drawing/2014/main" xmlns="" id="{87562405-A571-441E-A4FF-F692C4EE1E99}"/>
              </a:ext>
            </a:extLst>
          </p:cNvPr>
          <p:cNvSpPr/>
          <p:nvPr/>
        </p:nvSpPr>
        <p:spPr>
          <a:xfrm>
            <a:off x="3864970" y="1562933"/>
            <a:ext cx="4281303" cy="4281304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Oval 23">
            <a:extLst>
              <a:ext uri="{FF2B5EF4-FFF2-40B4-BE49-F238E27FC236}">
                <a16:creationId xmlns:a16="http://schemas.microsoft.com/office/drawing/2014/main" xmlns="" id="{7C1836CB-5377-4A6E-965C-6F5597840FEC}"/>
              </a:ext>
            </a:extLst>
          </p:cNvPr>
          <p:cNvSpPr/>
          <p:nvPr/>
        </p:nvSpPr>
        <p:spPr>
          <a:xfrm>
            <a:off x="4282674" y="2204325"/>
            <a:ext cx="214065" cy="21406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Oval 24">
            <a:extLst>
              <a:ext uri="{FF2B5EF4-FFF2-40B4-BE49-F238E27FC236}">
                <a16:creationId xmlns:a16="http://schemas.microsoft.com/office/drawing/2014/main" xmlns="" id="{A941C869-A7CF-4DC1-8D1C-57E23039E36A}"/>
              </a:ext>
            </a:extLst>
          </p:cNvPr>
          <p:cNvSpPr/>
          <p:nvPr/>
        </p:nvSpPr>
        <p:spPr>
          <a:xfrm>
            <a:off x="7927927" y="3489519"/>
            <a:ext cx="428131" cy="428131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Freeform: Shape 25">
            <a:extLst>
              <a:ext uri="{FF2B5EF4-FFF2-40B4-BE49-F238E27FC236}">
                <a16:creationId xmlns:a16="http://schemas.microsoft.com/office/drawing/2014/main" xmlns="" id="{DFB5589F-E4BF-48F6-B0DB-017E520DFA77}"/>
              </a:ext>
            </a:extLst>
          </p:cNvPr>
          <p:cNvSpPr/>
          <p:nvPr/>
        </p:nvSpPr>
        <p:spPr>
          <a:xfrm>
            <a:off x="3884222" y="4301302"/>
            <a:ext cx="214119" cy="21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Freeform: Shape 26">
            <a:extLst>
              <a:ext uri="{FF2B5EF4-FFF2-40B4-BE49-F238E27FC236}">
                <a16:creationId xmlns:a16="http://schemas.microsoft.com/office/drawing/2014/main" xmlns="" id="{D37D0052-C08C-4751-9514-D8F80F180B51}"/>
              </a:ext>
            </a:extLst>
          </p:cNvPr>
          <p:cNvSpPr/>
          <p:nvPr/>
        </p:nvSpPr>
        <p:spPr>
          <a:xfrm>
            <a:off x="6861931" y="1644312"/>
            <a:ext cx="428237" cy="42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Oval 27">
            <a:extLst>
              <a:ext uri="{FF2B5EF4-FFF2-40B4-BE49-F238E27FC236}">
                <a16:creationId xmlns:a16="http://schemas.microsoft.com/office/drawing/2014/main" xmlns="" id="{34E80F16-63F3-4258-88BA-0248FBDE2A12}"/>
              </a:ext>
            </a:extLst>
          </p:cNvPr>
          <p:cNvSpPr/>
          <p:nvPr/>
        </p:nvSpPr>
        <p:spPr>
          <a:xfrm>
            <a:off x="7841301" y="2633258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Oval 32">
            <a:extLst>
              <a:ext uri="{FF2B5EF4-FFF2-40B4-BE49-F238E27FC236}">
                <a16:creationId xmlns:a16="http://schemas.microsoft.com/office/drawing/2014/main" xmlns="" id="{55400339-AD72-427F-A1FB-38EB9768C103}"/>
              </a:ext>
            </a:extLst>
          </p:cNvPr>
          <p:cNvSpPr/>
          <p:nvPr/>
        </p:nvSpPr>
        <p:spPr>
          <a:xfrm>
            <a:off x="5706917" y="5525800"/>
            <a:ext cx="597410" cy="59741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Freeform: Shape 33">
            <a:extLst>
              <a:ext uri="{FF2B5EF4-FFF2-40B4-BE49-F238E27FC236}">
                <a16:creationId xmlns:a16="http://schemas.microsoft.com/office/drawing/2014/main" xmlns="" id="{B5FF9082-18D9-4E77-8F5C-2FD641729C3E}"/>
              </a:ext>
            </a:extLst>
          </p:cNvPr>
          <p:cNvSpPr/>
          <p:nvPr/>
        </p:nvSpPr>
        <p:spPr>
          <a:xfrm>
            <a:off x="5898448" y="5742141"/>
            <a:ext cx="214348" cy="1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291" extrusionOk="0">
                <a:moveTo>
                  <a:pt x="10681" y="21291"/>
                </a:moveTo>
                <a:cubicBezTo>
                  <a:pt x="10233" y="21291"/>
                  <a:pt x="9795" y="21121"/>
                  <a:pt x="9441" y="20803"/>
                </a:cubicBezTo>
                <a:lnTo>
                  <a:pt x="725" y="12955"/>
                </a:lnTo>
                <a:cubicBezTo>
                  <a:pt x="-117" y="12197"/>
                  <a:pt x="-244" y="10828"/>
                  <a:pt x="441" y="9895"/>
                </a:cubicBezTo>
                <a:cubicBezTo>
                  <a:pt x="1126" y="8965"/>
                  <a:pt x="2364" y="8824"/>
                  <a:pt x="3204" y="9581"/>
                </a:cubicBezTo>
                <a:lnTo>
                  <a:pt x="10095" y="15786"/>
                </a:lnTo>
                <a:lnTo>
                  <a:pt x="17391" y="1126"/>
                </a:lnTo>
                <a:cubicBezTo>
                  <a:pt x="17915" y="73"/>
                  <a:pt x="19111" y="-309"/>
                  <a:pt x="20059" y="271"/>
                </a:cubicBezTo>
                <a:cubicBezTo>
                  <a:pt x="21010" y="850"/>
                  <a:pt x="21356" y="2172"/>
                  <a:pt x="20832" y="3224"/>
                </a:cubicBezTo>
                <a:lnTo>
                  <a:pt x="12402" y="20166"/>
                </a:lnTo>
                <a:cubicBezTo>
                  <a:pt x="12121" y="20730"/>
                  <a:pt x="11628" y="21128"/>
                  <a:pt x="11056" y="21251"/>
                </a:cubicBezTo>
                <a:cubicBezTo>
                  <a:pt x="10932" y="21277"/>
                  <a:pt x="10806" y="21291"/>
                  <a:pt x="10681" y="2129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Freeform: Shape 30">
            <a:extLst>
              <a:ext uri="{FF2B5EF4-FFF2-40B4-BE49-F238E27FC236}">
                <a16:creationId xmlns:a16="http://schemas.microsoft.com/office/drawing/2014/main" xmlns="" id="{18124FB4-25F2-4C30-BCDC-141325886380}"/>
              </a:ext>
            </a:extLst>
          </p:cNvPr>
          <p:cNvSpPr/>
          <p:nvPr/>
        </p:nvSpPr>
        <p:spPr>
          <a:xfrm>
            <a:off x="7542567" y="4471185"/>
            <a:ext cx="597468" cy="597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63" h="19163" extrusionOk="0">
                <a:moveTo>
                  <a:pt x="6359" y="18602"/>
                </a:moveTo>
                <a:cubicBezTo>
                  <a:pt x="1377" y="16822"/>
                  <a:pt x="-1219" y="11341"/>
                  <a:pt x="560" y="6359"/>
                </a:cubicBezTo>
                <a:cubicBezTo>
                  <a:pt x="2340" y="1377"/>
                  <a:pt x="7821" y="-1219"/>
                  <a:pt x="12803" y="560"/>
                </a:cubicBezTo>
                <a:cubicBezTo>
                  <a:pt x="17785" y="2340"/>
                  <a:pt x="20381" y="7821"/>
                  <a:pt x="18602" y="12803"/>
                </a:cubicBezTo>
                <a:cubicBezTo>
                  <a:pt x="16822" y="17785"/>
                  <a:pt x="11341" y="20381"/>
                  <a:pt x="6359" y="1860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Freeform: Shape 31">
            <a:extLst>
              <a:ext uri="{FF2B5EF4-FFF2-40B4-BE49-F238E27FC236}">
                <a16:creationId xmlns:a16="http://schemas.microsoft.com/office/drawing/2014/main" xmlns="" id="{4E16149A-EA76-455C-AE63-BE586EF53A80}"/>
              </a:ext>
            </a:extLst>
          </p:cNvPr>
          <p:cNvSpPr/>
          <p:nvPr/>
        </p:nvSpPr>
        <p:spPr>
          <a:xfrm>
            <a:off x="7698060" y="4633030"/>
            <a:ext cx="273778" cy="273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lnTo>
                  <a:pt x="2700" y="10800"/>
                </a:lnTo>
                <a:cubicBezTo>
                  <a:pt x="2700" y="6326"/>
                  <a:pt x="6326" y="2700"/>
                  <a:pt x="10800" y="2700"/>
                </a:cubicBezTo>
                <a:cubicBezTo>
                  <a:pt x="13037" y="2700"/>
                  <a:pt x="15063" y="3616"/>
                  <a:pt x="16527" y="5084"/>
                </a:cubicBezTo>
                <a:lnTo>
                  <a:pt x="14850" y="6750"/>
                </a:lnTo>
                <a:lnTo>
                  <a:pt x="20250" y="6750"/>
                </a:lnTo>
                <a:lnTo>
                  <a:pt x="20250" y="1350"/>
                </a:lnTo>
                <a:lnTo>
                  <a:pt x="18436" y="3175"/>
                </a:lnTo>
                <a:cubicBezTo>
                  <a:pt x="16482" y="1220"/>
                  <a:pt x="13782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5274"/>
                  <a:pt x="15274" y="18900"/>
                  <a:pt x="10800" y="18900"/>
                </a:cubicBezTo>
                <a:cubicBezTo>
                  <a:pt x="8735" y="18900"/>
                  <a:pt x="6850" y="18128"/>
                  <a:pt x="5421" y="16854"/>
                </a:cubicBezTo>
                <a:lnTo>
                  <a:pt x="7425" y="14850"/>
                </a:lnTo>
                <a:lnTo>
                  <a:pt x="2025" y="14850"/>
                </a:lnTo>
                <a:lnTo>
                  <a:pt x="2025" y="20250"/>
                </a:lnTo>
                <a:lnTo>
                  <a:pt x="3512" y="18763"/>
                </a:lnTo>
                <a:cubicBezTo>
                  <a:pt x="5433" y="20523"/>
                  <a:pt x="7989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800"/>
                  <a:pt x="18900" y="10800"/>
                  <a:pt x="189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Oval 8">
            <a:extLst>
              <a:ext uri="{FF2B5EF4-FFF2-40B4-BE49-F238E27FC236}">
                <a16:creationId xmlns:a16="http://schemas.microsoft.com/office/drawing/2014/main" xmlns="" id="{EB871818-099B-40C0-8D9A-1F3709FC9B9B}"/>
              </a:ext>
            </a:extLst>
          </p:cNvPr>
          <p:cNvSpPr/>
          <p:nvPr/>
        </p:nvSpPr>
        <p:spPr>
          <a:xfrm>
            <a:off x="4295517" y="1991040"/>
            <a:ext cx="3425046" cy="3425047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Oval 10">
            <a:extLst>
              <a:ext uri="{FF2B5EF4-FFF2-40B4-BE49-F238E27FC236}">
                <a16:creationId xmlns:a16="http://schemas.microsoft.com/office/drawing/2014/main" xmlns="" id="{05BDD288-95E5-4EAF-8B7C-D9EEBFAFC065}"/>
              </a:ext>
            </a:extLst>
          </p:cNvPr>
          <p:cNvSpPr/>
          <p:nvPr/>
        </p:nvSpPr>
        <p:spPr>
          <a:xfrm>
            <a:off x="4083316" y="3489520"/>
            <a:ext cx="428130" cy="428131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Oval 11">
            <a:extLst>
              <a:ext uri="{FF2B5EF4-FFF2-40B4-BE49-F238E27FC236}">
                <a16:creationId xmlns:a16="http://schemas.microsoft.com/office/drawing/2014/main" xmlns="" id="{994E112D-51CA-42DC-841D-B6D11BC4F23B}"/>
              </a:ext>
            </a:extLst>
          </p:cNvPr>
          <p:cNvSpPr/>
          <p:nvPr/>
        </p:nvSpPr>
        <p:spPr>
          <a:xfrm>
            <a:off x="7606828" y="3596552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Oval 12">
            <a:extLst>
              <a:ext uri="{FF2B5EF4-FFF2-40B4-BE49-F238E27FC236}">
                <a16:creationId xmlns:a16="http://schemas.microsoft.com/office/drawing/2014/main" xmlns="" id="{4A0EA630-EA56-46D8-B455-78C910063F8C}"/>
              </a:ext>
            </a:extLst>
          </p:cNvPr>
          <p:cNvSpPr/>
          <p:nvPr/>
        </p:nvSpPr>
        <p:spPr>
          <a:xfrm>
            <a:off x="6290292" y="5123274"/>
            <a:ext cx="428216" cy="42821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Oval 13">
            <a:extLst>
              <a:ext uri="{FF2B5EF4-FFF2-40B4-BE49-F238E27FC236}">
                <a16:creationId xmlns:a16="http://schemas.microsoft.com/office/drawing/2014/main" xmlns="" id="{61A2A9CC-D44C-4460-8B74-19F481757ECB}"/>
              </a:ext>
            </a:extLst>
          </p:cNvPr>
          <p:cNvSpPr/>
          <p:nvPr/>
        </p:nvSpPr>
        <p:spPr>
          <a:xfrm>
            <a:off x="5398464" y="1963130"/>
            <a:ext cx="214108" cy="214109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Oval 14">
            <a:extLst>
              <a:ext uri="{FF2B5EF4-FFF2-40B4-BE49-F238E27FC236}">
                <a16:creationId xmlns:a16="http://schemas.microsoft.com/office/drawing/2014/main" xmlns="" id="{A7DEC491-0586-40E7-A407-1FAA3766FFDC}"/>
              </a:ext>
            </a:extLst>
          </p:cNvPr>
          <p:cNvSpPr/>
          <p:nvPr/>
        </p:nvSpPr>
        <p:spPr>
          <a:xfrm>
            <a:off x="7204386" y="2474850"/>
            <a:ext cx="214065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Oval 19">
            <a:extLst>
              <a:ext uri="{FF2B5EF4-FFF2-40B4-BE49-F238E27FC236}">
                <a16:creationId xmlns:a16="http://schemas.microsoft.com/office/drawing/2014/main" xmlns="" id="{6C6E8F04-9C6A-42E5-AE79-1242AD3BF355}"/>
              </a:ext>
            </a:extLst>
          </p:cNvPr>
          <p:cNvSpPr/>
          <p:nvPr/>
        </p:nvSpPr>
        <p:spPr>
          <a:xfrm>
            <a:off x="5679874" y="1714054"/>
            <a:ext cx="597306" cy="59730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20">
            <a:extLst>
              <a:ext uri="{FF2B5EF4-FFF2-40B4-BE49-F238E27FC236}">
                <a16:creationId xmlns:a16="http://schemas.microsoft.com/office/drawing/2014/main" xmlns="" id="{863CBDD2-51DD-4162-87A0-CBFC6DF8480F}"/>
              </a:ext>
            </a:extLst>
          </p:cNvPr>
          <p:cNvSpPr/>
          <p:nvPr/>
        </p:nvSpPr>
        <p:spPr>
          <a:xfrm>
            <a:off x="5801343" y="1842375"/>
            <a:ext cx="340664" cy="34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046"/>
                </a:moveTo>
                <a:cubicBezTo>
                  <a:pt x="14527" y="4046"/>
                  <a:pt x="17554" y="7069"/>
                  <a:pt x="17554" y="10800"/>
                </a:cubicBezTo>
                <a:cubicBezTo>
                  <a:pt x="17554" y="14530"/>
                  <a:pt x="14527" y="17553"/>
                  <a:pt x="10800" y="17553"/>
                </a:cubicBezTo>
                <a:cubicBezTo>
                  <a:pt x="7070" y="17553"/>
                  <a:pt x="4047" y="14530"/>
                  <a:pt x="4047" y="10800"/>
                </a:cubicBezTo>
                <a:cubicBezTo>
                  <a:pt x="4047" y="7069"/>
                  <a:pt x="7070" y="4046"/>
                  <a:pt x="10800" y="4046"/>
                </a:cubicBezTo>
                <a:close/>
                <a:moveTo>
                  <a:pt x="1861" y="12432"/>
                </a:moveTo>
                <a:lnTo>
                  <a:pt x="1948" y="12440"/>
                </a:lnTo>
                <a:cubicBezTo>
                  <a:pt x="2181" y="13704"/>
                  <a:pt x="2679" y="14882"/>
                  <a:pt x="3387" y="15902"/>
                </a:cubicBezTo>
                <a:lnTo>
                  <a:pt x="3327" y="15973"/>
                </a:lnTo>
                <a:lnTo>
                  <a:pt x="2142" y="17419"/>
                </a:lnTo>
                <a:lnTo>
                  <a:pt x="4185" y="19462"/>
                </a:lnTo>
                <a:lnTo>
                  <a:pt x="5631" y="18277"/>
                </a:lnTo>
                <a:lnTo>
                  <a:pt x="5702" y="18217"/>
                </a:lnTo>
                <a:cubicBezTo>
                  <a:pt x="6722" y="18921"/>
                  <a:pt x="7895" y="19419"/>
                  <a:pt x="9164" y="19652"/>
                </a:cubicBezTo>
                <a:lnTo>
                  <a:pt x="9172" y="19743"/>
                </a:lnTo>
                <a:lnTo>
                  <a:pt x="9357" y="21600"/>
                </a:lnTo>
                <a:lnTo>
                  <a:pt x="12246" y="21600"/>
                </a:lnTo>
                <a:lnTo>
                  <a:pt x="12432" y="19739"/>
                </a:lnTo>
                <a:lnTo>
                  <a:pt x="12440" y="19648"/>
                </a:lnTo>
                <a:cubicBezTo>
                  <a:pt x="13705" y="19415"/>
                  <a:pt x="14878" y="18921"/>
                  <a:pt x="15902" y="18213"/>
                </a:cubicBezTo>
                <a:lnTo>
                  <a:pt x="15973" y="18272"/>
                </a:lnTo>
                <a:lnTo>
                  <a:pt x="17419" y="19454"/>
                </a:lnTo>
                <a:lnTo>
                  <a:pt x="19462" y="17415"/>
                </a:lnTo>
                <a:lnTo>
                  <a:pt x="18277" y="15969"/>
                </a:lnTo>
                <a:lnTo>
                  <a:pt x="18217" y="15898"/>
                </a:lnTo>
                <a:cubicBezTo>
                  <a:pt x="18921" y="14878"/>
                  <a:pt x="19419" y="13701"/>
                  <a:pt x="19648" y="12435"/>
                </a:cubicBezTo>
                <a:lnTo>
                  <a:pt x="19743" y="12428"/>
                </a:lnTo>
                <a:lnTo>
                  <a:pt x="21600" y="12238"/>
                </a:lnTo>
                <a:lnTo>
                  <a:pt x="21600" y="9354"/>
                </a:lnTo>
                <a:lnTo>
                  <a:pt x="19739" y="9168"/>
                </a:lnTo>
                <a:lnTo>
                  <a:pt x="19648" y="9160"/>
                </a:lnTo>
                <a:cubicBezTo>
                  <a:pt x="19415" y="7895"/>
                  <a:pt x="18917" y="6718"/>
                  <a:pt x="18213" y="5698"/>
                </a:cubicBezTo>
                <a:lnTo>
                  <a:pt x="18273" y="5627"/>
                </a:lnTo>
                <a:lnTo>
                  <a:pt x="19455" y="4181"/>
                </a:lnTo>
                <a:lnTo>
                  <a:pt x="17415" y="2137"/>
                </a:lnTo>
                <a:lnTo>
                  <a:pt x="15969" y="3323"/>
                </a:lnTo>
                <a:lnTo>
                  <a:pt x="15898" y="3382"/>
                </a:lnTo>
                <a:cubicBezTo>
                  <a:pt x="14878" y="2679"/>
                  <a:pt x="13701" y="2181"/>
                  <a:pt x="12436" y="1948"/>
                </a:cubicBezTo>
                <a:lnTo>
                  <a:pt x="12428" y="1857"/>
                </a:lnTo>
                <a:lnTo>
                  <a:pt x="12238" y="0"/>
                </a:lnTo>
                <a:lnTo>
                  <a:pt x="9354" y="0"/>
                </a:lnTo>
                <a:lnTo>
                  <a:pt x="9168" y="1861"/>
                </a:lnTo>
                <a:lnTo>
                  <a:pt x="9160" y="1948"/>
                </a:lnTo>
                <a:cubicBezTo>
                  <a:pt x="7892" y="2185"/>
                  <a:pt x="6718" y="2679"/>
                  <a:pt x="5699" y="3386"/>
                </a:cubicBezTo>
                <a:lnTo>
                  <a:pt x="5627" y="3327"/>
                </a:lnTo>
                <a:lnTo>
                  <a:pt x="4181" y="2142"/>
                </a:lnTo>
                <a:lnTo>
                  <a:pt x="2138" y="4185"/>
                </a:lnTo>
                <a:lnTo>
                  <a:pt x="3323" y="5631"/>
                </a:lnTo>
                <a:lnTo>
                  <a:pt x="3383" y="5702"/>
                </a:lnTo>
                <a:cubicBezTo>
                  <a:pt x="2679" y="6722"/>
                  <a:pt x="2181" y="7895"/>
                  <a:pt x="1948" y="9164"/>
                </a:cubicBezTo>
                <a:lnTo>
                  <a:pt x="1857" y="9172"/>
                </a:lnTo>
                <a:lnTo>
                  <a:pt x="0" y="9361"/>
                </a:lnTo>
                <a:lnTo>
                  <a:pt x="0" y="12246"/>
                </a:lnTo>
                <a:cubicBezTo>
                  <a:pt x="0" y="12246"/>
                  <a:pt x="1861" y="12432"/>
                  <a:pt x="1861" y="1243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Oval 17">
            <a:extLst>
              <a:ext uri="{FF2B5EF4-FFF2-40B4-BE49-F238E27FC236}">
                <a16:creationId xmlns:a16="http://schemas.microsoft.com/office/drawing/2014/main" xmlns="" id="{41AA2F60-8BE9-4722-A872-815DE05CF44F}"/>
              </a:ext>
            </a:extLst>
          </p:cNvPr>
          <p:cNvSpPr/>
          <p:nvPr/>
        </p:nvSpPr>
        <p:spPr>
          <a:xfrm>
            <a:off x="4748488" y="4789970"/>
            <a:ext cx="597410" cy="59741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18">
            <a:extLst>
              <a:ext uri="{FF2B5EF4-FFF2-40B4-BE49-F238E27FC236}">
                <a16:creationId xmlns:a16="http://schemas.microsoft.com/office/drawing/2014/main" xmlns="" id="{9353563C-1DDF-4A5A-9AAD-E6A58C7E3970}"/>
              </a:ext>
            </a:extLst>
          </p:cNvPr>
          <p:cNvSpPr/>
          <p:nvPr/>
        </p:nvSpPr>
        <p:spPr>
          <a:xfrm>
            <a:off x="4904940" y="4987976"/>
            <a:ext cx="284506" cy="212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09" y="8833"/>
                </a:moveTo>
                <a:lnTo>
                  <a:pt x="17859" y="8833"/>
                </a:lnTo>
                <a:lnTo>
                  <a:pt x="17859" y="12882"/>
                </a:lnTo>
                <a:cubicBezTo>
                  <a:pt x="17859" y="13876"/>
                  <a:pt x="17565" y="14779"/>
                  <a:pt x="17083" y="15433"/>
                </a:cubicBezTo>
                <a:cubicBezTo>
                  <a:pt x="16602" y="16087"/>
                  <a:pt x="15933" y="16493"/>
                  <a:pt x="15183" y="16493"/>
                </a:cubicBezTo>
                <a:lnTo>
                  <a:pt x="9357" y="16493"/>
                </a:lnTo>
                <a:lnTo>
                  <a:pt x="9357" y="17897"/>
                </a:lnTo>
                <a:cubicBezTo>
                  <a:pt x="9357" y="18443"/>
                  <a:pt x="9524" y="18937"/>
                  <a:pt x="9793" y="19294"/>
                </a:cubicBezTo>
                <a:cubicBezTo>
                  <a:pt x="10063" y="19652"/>
                  <a:pt x="10436" y="19873"/>
                  <a:pt x="10848" y="19873"/>
                </a:cubicBezTo>
                <a:lnTo>
                  <a:pt x="16806" y="19873"/>
                </a:lnTo>
                <a:lnTo>
                  <a:pt x="19219" y="21600"/>
                </a:lnTo>
                <a:lnTo>
                  <a:pt x="19219" y="19873"/>
                </a:lnTo>
                <a:lnTo>
                  <a:pt x="20109" y="19873"/>
                </a:lnTo>
                <a:cubicBezTo>
                  <a:pt x="20521" y="19873"/>
                  <a:pt x="20893" y="19652"/>
                  <a:pt x="21163" y="19294"/>
                </a:cubicBezTo>
                <a:cubicBezTo>
                  <a:pt x="21433" y="18937"/>
                  <a:pt x="21600" y="18443"/>
                  <a:pt x="21600" y="17897"/>
                </a:cubicBezTo>
                <a:lnTo>
                  <a:pt x="21600" y="10808"/>
                </a:lnTo>
                <a:cubicBezTo>
                  <a:pt x="21600" y="10263"/>
                  <a:pt x="21433" y="9769"/>
                  <a:pt x="21163" y="9412"/>
                </a:cubicBezTo>
                <a:cubicBezTo>
                  <a:pt x="20893" y="9054"/>
                  <a:pt x="20521" y="8833"/>
                  <a:pt x="20109" y="8833"/>
                </a:cubicBezTo>
                <a:close/>
                <a:moveTo>
                  <a:pt x="6802" y="15095"/>
                </a:moveTo>
                <a:lnTo>
                  <a:pt x="6583" y="15095"/>
                </a:lnTo>
                <a:lnTo>
                  <a:pt x="2551" y="17949"/>
                </a:lnTo>
                <a:lnTo>
                  <a:pt x="2551" y="15095"/>
                </a:lnTo>
                <a:lnTo>
                  <a:pt x="2041" y="15095"/>
                </a:lnTo>
                <a:cubicBezTo>
                  <a:pt x="1477" y="15095"/>
                  <a:pt x="967" y="14792"/>
                  <a:pt x="598" y="14303"/>
                </a:cubicBezTo>
                <a:cubicBezTo>
                  <a:pt x="228" y="13814"/>
                  <a:pt x="0" y="13138"/>
                  <a:pt x="0" y="12391"/>
                </a:cubicBezTo>
                <a:lnTo>
                  <a:pt x="0" y="2704"/>
                </a:lnTo>
                <a:cubicBezTo>
                  <a:pt x="0" y="1957"/>
                  <a:pt x="228" y="1281"/>
                  <a:pt x="598" y="792"/>
                </a:cubicBezTo>
                <a:cubicBezTo>
                  <a:pt x="967" y="303"/>
                  <a:pt x="1477" y="0"/>
                  <a:pt x="2041" y="0"/>
                </a:cubicBezTo>
                <a:lnTo>
                  <a:pt x="14794" y="0"/>
                </a:lnTo>
                <a:cubicBezTo>
                  <a:pt x="15357" y="0"/>
                  <a:pt x="15868" y="303"/>
                  <a:pt x="16237" y="792"/>
                </a:cubicBezTo>
                <a:cubicBezTo>
                  <a:pt x="16606" y="1281"/>
                  <a:pt x="16834" y="1957"/>
                  <a:pt x="16834" y="2704"/>
                </a:cubicBezTo>
                <a:lnTo>
                  <a:pt x="16834" y="4281"/>
                </a:lnTo>
                <a:lnTo>
                  <a:pt x="16834" y="8336"/>
                </a:lnTo>
                <a:lnTo>
                  <a:pt x="16834" y="12385"/>
                </a:lnTo>
                <a:cubicBezTo>
                  <a:pt x="16834" y="13131"/>
                  <a:pt x="16617" y="13809"/>
                  <a:pt x="16259" y="14300"/>
                </a:cubicBezTo>
                <a:cubicBezTo>
                  <a:pt x="15901" y="14790"/>
                  <a:pt x="15402" y="15095"/>
                  <a:pt x="14838" y="15095"/>
                </a:cubicBezTo>
                <a:lnTo>
                  <a:pt x="9012" y="15095"/>
                </a:lnTo>
                <a:lnTo>
                  <a:pt x="6802" y="15095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3" name="Group 43">
            <a:extLst>
              <a:ext uri="{FF2B5EF4-FFF2-40B4-BE49-F238E27FC236}">
                <a16:creationId xmlns:a16="http://schemas.microsoft.com/office/drawing/2014/main" xmlns="" id="{56A88B7E-5CED-4A7B-B10C-97CB4B1CC1B9}"/>
              </a:ext>
            </a:extLst>
          </p:cNvPr>
          <p:cNvGrpSpPr/>
          <p:nvPr/>
        </p:nvGrpSpPr>
        <p:grpSpPr>
          <a:xfrm>
            <a:off x="3577303" y="2817967"/>
            <a:ext cx="489858" cy="489858"/>
            <a:chOff x="1427243" y="1987229"/>
            <a:chExt cx="1016000" cy="1016000"/>
          </a:xfrm>
          <a:effectLst/>
        </p:grpSpPr>
        <p:sp>
          <p:nvSpPr>
            <p:cNvPr id="124" name="Oval 89">
              <a:extLst>
                <a:ext uri="{FF2B5EF4-FFF2-40B4-BE49-F238E27FC236}">
                  <a16:creationId xmlns:a16="http://schemas.microsoft.com/office/drawing/2014/main" xmlns="" id="{94263F7C-DC36-4B69-A652-08FF12459719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90">
              <a:extLst>
                <a:ext uri="{FF2B5EF4-FFF2-40B4-BE49-F238E27FC236}">
                  <a16:creationId xmlns:a16="http://schemas.microsoft.com/office/drawing/2014/main" xmlns="" id="{9F14A24E-DF46-4184-B517-EE84CC193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4" name="Group 45">
            <a:extLst>
              <a:ext uri="{FF2B5EF4-FFF2-40B4-BE49-F238E27FC236}">
                <a16:creationId xmlns:a16="http://schemas.microsoft.com/office/drawing/2014/main" xmlns="" id="{A364871E-1D9F-4797-A060-60FA2E559FC6}"/>
              </a:ext>
            </a:extLst>
          </p:cNvPr>
          <p:cNvGrpSpPr/>
          <p:nvPr/>
        </p:nvGrpSpPr>
        <p:grpSpPr>
          <a:xfrm>
            <a:off x="3577303" y="4556984"/>
            <a:ext cx="489858" cy="489858"/>
            <a:chOff x="1427243" y="3314803"/>
            <a:chExt cx="1016000" cy="1016000"/>
          </a:xfrm>
          <a:effectLst/>
        </p:grpSpPr>
        <p:sp>
          <p:nvSpPr>
            <p:cNvPr id="122" name="Oval 87">
              <a:extLst>
                <a:ext uri="{FF2B5EF4-FFF2-40B4-BE49-F238E27FC236}">
                  <a16:creationId xmlns:a16="http://schemas.microsoft.com/office/drawing/2014/main" xmlns="" id="{BCB0DAA1-114A-40DC-8CCF-82F7BABA6DEC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88">
              <a:extLst>
                <a:ext uri="{FF2B5EF4-FFF2-40B4-BE49-F238E27FC236}">
                  <a16:creationId xmlns:a16="http://schemas.microsoft.com/office/drawing/2014/main" xmlns="" id="{F3113C93-D9FA-4000-9B1C-A4501F8FB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5" name="Rectangle 49">
            <a:extLst>
              <a:ext uri="{FF2B5EF4-FFF2-40B4-BE49-F238E27FC236}">
                <a16:creationId xmlns:a16="http://schemas.microsoft.com/office/drawing/2014/main" xmlns="" id="{5FBBE919-B940-4B79-B3E5-D23153D59FE6}"/>
              </a:ext>
            </a:extLst>
          </p:cNvPr>
          <p:cNvSpPr/>
          <p:nvPr/>
        </p:nvSpPr>
        <p:spPr>
          <a:xfrm>
            <a:off x="873035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96" name="Rectangle 53">
            <a:extLst>
              <a:ext uri="{FF2B5EF4-FFF2-40B4-BE49-F238E27FC236}">
                <a16:creationId xmlns:a16="http://schemas.microsoft.com/office/drawing/2014/main" xmlns="" id="{70963B04-137E-482A-93DD-DCBECECBE53E}"/>
              </a:ext>
            </a:extLst>
          </p:cNvPr>
          <p:cNvSpPr/>
          <p:nvPr/>
        </p:nvSpPr>
        <p:spPr>
          <a:xfrm>
            <a:off x="873035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97" name="Rectangle 57">
            <a:extLst>
              <a:ext uri="{FF2B5EF4-FFF2-40B4-BE49-F238E27FC236}">
                <a16:creationId xmlns:a16="http://schemas.microsoft.com/office/drawing/2014/main" xmlns="" id="{B8FFA726-E114-4D92-88BD-CEC6B015FFD5}"/>
              </a:ext>
            </a:extLst>
          </p:cNvPr>
          <p:cNvSpPr/>
          <p:nvPr/>
        </p:nvSpPr>
        <p:spPr>
          <a:xfrm>
            <a:off x="873035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98" name="Rectangle 61">
            <a:extLst>
              <a:ext uri="{FF2B5EF4-FFF2-40B4-BE49-F238E27FC236}">
                <a16:creationId xmlns:a16="http://schemas.microsoft.com/office/drawing/2014/main" xmlns="" id="{8EA51744-A8B3-411C-8D48-4EDB41C5B17D}"/>
              </a:ext>
            </a:extLst>
          </p:cNvPr>
          <p:cNvSpPr/>
          <p:nvPr/>
        </p:nvSpPr>
        <p:spPr>
          <a:xfrm>
            <a:off x="873035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99" name="Group 64">
            <a:extLst>
              <a:ext uri="{FF2B5EF4-FFF2-40B4-BE49-F238E27FC236}">
                <a16:creationId xmlns:a16="http://schemas.microsoft.com/office/drawing/2014/main" xmlns="" id="{94400A69-C10A-4F05-8D17-9B758228C97F}"/>
              </a:ext>
            </a:extLst>
          </p:cNvPr>
          <p:cNvGrpSpPr/>
          <p:nvPr/>
        </p:nvGrpSpPr>
        <p:grpSpPr>
          <a:xfrm>
            <a:off x="8217851" y="4556984"/>
            <a:ext cx="489858" cy="489858"/>
            <a:chOff x="6262908" y="3314803"/>
            <a:chExt cx="1016000" cy="1016000"/>
          </a:xfrm>
          <a:effectLst/>
        </p:grpSpPr>
        <p:sp>
          <p:nvSpPr>
            <p:cNvPr id="115" name="Oval 80">
              <a:extLst>
                <a:ext uri="{FF2B5EF4-FFF2-40B4-BE49-F238E27FC236}">
                  <a16:creationId xmlns:a16="http://schemas.microsoft.com/office/drawing/2014/main" xmlns="" id="{D10936B9-A059-4A1A-9B23-B9F38351AB9F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" name="Group 81">
              <a:extLst>
                <a:ext uri="{FF2B5EF4-FFF2-40B4-BE49-F238E27FC236}">
                  <a16:creationId xmlns:a16="http://schemas.microsoft.com/office/drawing/2014/main" xmlns="" id="{595C94A0-D874-46BE-B9A5-72BD924FF2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17" name="Freeform: Shape 82">
                <a:extLst>
                  <a:ext uri="{FF2B5EF4-FFF2-40B4-BE49-F238E27FC236}">
                    <a16:creationId xmlns:a16="http://schemas.microsoft.com/office/drawing/2014/main" xmlns="" id="{36F2125C-0BCC-44F2-BB7F-CE73BABB7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83">
                <a:extLst>
                  <a:ext uri="{FF2B5EF4-FFF2-40B4-BE49-F238E27FC236}">
                    <a16:creationId xmlns:a16="http://schemas.microsoft.com/office/drawing/2014/main" xmlns="" id="{BC044C1A-C2F3-44C6-86B1-F32F98348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84">
                <a:extLst>
                  <a:ext uri="{FF2B5EF4-FFF2-40B4-BE49-F238E27FC236}">
                    <a16:creationId xmlns:a16="http://schemas.microsoft.com/office/drawing/2014/main" xmlns="" id="{6DEFFCF8-8D37-46DC-BDBD-4275AFE13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85">
                <a:extLst>
                  <a:ext uri="{FF2B5EF4-FFF2-40B4-BE49-F238E27FC236}">
                    <a16:creationId xmlns:a16="http://schemas.microsoft.com/office/drawing/2014/main" xmlns="" id="{8B9C6DF6-DE49-49CF-9863-B16A9D92A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86">
                <a:extLst>
                  <a:ext uri="{FF2B5EF4-FFF2-40B4-BE49-F238E27FC236}">
                    <a16:creationId xmlns:a16="http://schemas.microsoft.com/office/drawing/2014/main" xmlns="" id="{F653D9AD-7D70-43C5-93EA-FC5BE185C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0" name="Group 65">
            <a:extLst>
              <a:ext uri="{FF2B5EF4-FFF2-40B4-BE49-F238E27FC236}">
                <a16:creationId xmlns:a16="http://schemas.microsoft.com/office/drawing/2014/main" xmlns="" id="{727F53D8-B8C3-4945-8321-6FED4C7616F4}"/>
              </a:ext>
            </a:extLst>
          </p:cNvPr>
          <p:cNvGrpSpPr/>
          <p:nvPr/>
        </p:nvGrpSpPr>
        <p:grpSpPr>
          <a:xfrm>
            <a:off x="8217850" y="2817967"/>
            <a:ext cx="489858" cy="489858"/>
            <a:chOff x="6262912" y="1987229"/>
            <a:chExt cx="1016001" cy="1016000"/>
          </a:xfrm>
          <a:effectLst/>
        </p:grpSpPr>
        <p:sp>
          <p:nvSpPr>
            <p:cNvPr id="105" name="Oval 70">
              <a:extLst>
                <a:ext uri="{FF2B5EF4-FFF2-40B4-BE49-F238E27FC236}">
                  <a16:creationId xmlns:a16="http://schemas.microsoft.com/office/drawing/2014/main" xmlns="" id="{A36EE024-9F5F-4FB9-9E38-C43C207F7A13}"/>
                </a:ext>
              </a:extLst>
            </p:cNvPr>
            <p:cNvSpPr/>
            <p:nvPr/>
          </p:nvSpPr>
          <p:spPr>
            <a:xfrm>
              <a:off x="6262912" y="1987229"/>
              <a:ext cx="1016001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6" name="Group 71">
              <a:extLst>
                <a:ext uri="{FF2B5EF4-FFF2-40B4-BE49-F238E27FC236}">
                  <a16:creationId xmlns:a16="http://schemas.microsoft.com/office/drawing/2014/main" xmlns="" id="{931DC8AF-CA34-4D7F-83BF-79DF5347E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107" name="Freeform: Shape 72">
                <a:extLst>
                  <a:ext uri="{FF2B5EF4-FFF2-40B4-BE49-F238E27FC236}">
                    <a16:creationId xmlns:a16="http://schemas.microsoft.com/office/drawing/2014/main" xmlns="" id="{A59FB8E2-3285-4E79-A6A6-1B85CBDC4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73">
                <a:extLst>
                  <a:ext uri="{FF2B5EF4-FFF2-40B4-BE49-F238E27FC236}">
                    <a16:creationId xmlns:a16="http://schemas.microsoft.com/office/drawing/2014/main" xmlns="" id="{463465E7-C96C-4BDB-961B-03B2E1B03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74">
                <a:extLst>
                  <a:ext uri="{FF2B5EF4-FFF2-40B4-BE49-F238E27FC236}">
                    <a16:creationId xmlns:a16="http://schemas.microsoft.com/office/drawing/2014/main" xmlns="" id="{F8FFF32E-174C-48D0-A23B-BB142E04A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75">
                <a:extLst>
                  <a:ext uri="{FF2B5EF4-FFF2-40B4-BE49-F238E27FC236}">
                    <a16:creationId xmlns:a16="http://schemas.microsoft.com/office/drawing/2014/main" xmlns="" id="{ACE9ECAA-3065-44BA-9B40-3F06C9D74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76">
                <a:extLst>
                  <a:ext uri="{FF2B5EF4-FFF2-40B4-BE49-F238E27FC236}">
                    <a16:creationId xmlns:a16="http://schemas.microsoft.com/office/drawing/2014/main" xmlns="" id="{845DD344-E263-4686-823D-A8455200B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77">
                <a:extLst>
                  <a:ext uri="{FF2B5EF4-FFF2-40B4-BE49-F238E27FC236}">
                    <a16:creationId xmlns:a16="http://schemas.microsoft.com/office/drawing/2014/main" xmlns="" id="{075800B1-7C97-4667-B5D8-86D687A08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78">
                <a:extLst>
                  <a:ext uri="{FF2B5EF4-FFF2-40B4-BE49-F238E27FC236}">
                    <a16:creationId xmlns:a16="http://schemas.microsoft.com/office/drawing/2014/main" xmlns="" id="{F576AE0F-0175-4F9D-96CC-B49A12D6D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79">
                <a:extLst>
                  <a:ext uri="{FF2B5EF4-FFF2-40B4-BE49-F238E27FC236}">
                    <a16:creationId xmlns:a16="http://schemas.microsoft.com/office/drawing/2014/main" xmlns="" id="{30575BDD-3117-4668-80DC-BE378A0F3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1" name="Rectangle 66">
            <a:extLst>
              <a:ext uri="{FF2B5EF4-FFF2-40B4-BE49-F238E27FC236}">
                <a16:creationId xmlns:a16="http://schemas.microsoft.com/office/drawing/2014/main" xmlns="" id="{794FA6BB-A8ED-4708-BAC3-05E68D91FFDF}"/>
              </a:ext>
            </a:extLst>
          </p:cNvPr>
          <p:cNvSpPr/>
          <p:nvPr/>
        </p:nvSpPr>
        <p:spPr>
          <a:xfrm>
            <a:off x="8760775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2" name="Rectangle 67">
            <a:extLst>
              <a:ext uri="{FF2B5EF4-FFF2-40B4-BE49-F238E27FC236}">
                <a16:creationId xmlns:a16="http://schemas.microsoft.com/office/drawing/2014/main" xmlns="" id="{EA84FD13-82A8-4413-B594-D74D85EC693C}"/>
              </a:ext>
            </a:extLst>
          </p:cNvPr>
          <p:cNvSpPr/>
          <p:nvPr/>
        </p:nvSpPr>
        <p:spPr>
          <a:xfrm>
            <a:off x="8760775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03" name="Rectangle 68">
            <a:extLst>
              <a:ext uri="{FF2B5EF4-FFF2-40B4-BE49-F238E27FC236}">
                <a16:creationId xmlns:a16="http://schemas.microsoft.com/office/drawing/2014/main" xmlns="" id="{DCDE196E-ED94-4432-81E5-705719C402B8}"/>
              </a:ext>
            </a:extLst>
          </p:cNvPr>
          <p:cNvSpPr/>
          <p:nvPr/>
        </p:nvSpPr>
        <p:spPr>
          <a:xfrm>
            <a:off x="8760775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4" name="Rectangle 69">
            <a:extLst>
              <a:ext uri="{FF2B5EF4-FFF2-40B4-BE49-F238E27FC236}">
                <a16:creationId xmlns:a16="http://schemas.microsoft.com/office/drawing/2014/main" xmlns="" id="{C661BC16-6883-4995-8703-EA10D3A1B218}"/>
              </a:ext>
            </a:extLst>
          </p:cNvPr>
          <p:cNvSpPr/>
          <p:nvPr/>
        </p:nvSpPr>
        <p:spPr>
          <a:xfrm>
            <a:off x="8760775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38744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95" grpId="0"/>
      <p:bldP spid="96" grpId="0"/>
      <p:bldP spid="97" grpId="0"/>
      <p:bldP spid="98" grpId="0"/>
      <p:bldP spid="101" grpId="0"/>
      <p:bldP spid="102" grpId="0"/>
      <p:bldP spid="103" grpId="0"/>
      <p:bldP spid="1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>
            <a:extLst>
              <a:ext uri="{FF2B5EF4-FFF2-40B4-BE49-F238E27FC236}">
                <a16:creationId xmlns:a16="http://schemas.microsoft.com/office/drawing/2014/main" xmlns="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xmlns="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Trapezoid 1">
            <a:extLst>
              <a:ext uri="{FF2B5EF4-FFF2-40B4-BE49-F238E27FC236}">
                <a16:creationId xmlns:a16="http://schemas.microsoft.com/office/drawing/2014/main" xmlns="" id="{705373C4-6EFB-44B1-A08C-4F71FEB1E451}"/>
              </a:ext>
            </a:extLst>
          </p:cNvPr>
          <p:cNvSpPr/>
          <p:nvPr/>
        </p:nvSpPr>
        <p:spPr>
          <a:xfrm>
            <a:off x="5537200" y="2665461"/>
            <a:ext cx="1117600" cy="932143"/>
          </a:xfrm>
          <a:prstGeom prst="trapezoid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b="1">
                <a:solidFill>
                  <a:schemeClr val="accent3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52" name="Trapezoid 2">
            <a:extLst>
              <a:ext uri="{FF2B5EF4-FFF2-40B4-BE49-F238E27FC236}">
                <a16:creationId xmlns:a16="http://schemas.microsoft.com/office/drawing/2014/main" xmlns="" id="{6B2FE9B6-AEE3-444C-A22E-610170D6B47E}"/>
              </a:ext>
            </a:extLst>
          </p:cNvPr>
          <p:cNvSpPr/>
          <p:nvPr/>
        </p:nvSpPr>
        <p:spPr>
          <a:xfrm flipV="1">
            <a:off x="5537200" y="3597604"/>
            <a:ext cx="1117600" cy="1672771"/>
          </a:xfrm>
          <a:prstGeom prst="trapezoid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Parallelogram 3">
            <a:extLst>
              <a:ext uri="{FF2B5EF4-FFF2-40B4-BE49-F238E27FC236}">
                <a16:creationId xmlns:a16="http://schemas.microsoft.com/office/drawing/2014/main" xmlns="" id="{4D48A32D-613D-4AC1-B12A-ACDD99E0BEC1}"/>
              </a:ext>
            </a:extLst>
          </p:cNvPr>
          <p:cNvSpPr/>
          <p:nvPr/>
        </p:nvSpPr>
        <p:spPr>
          <a:xfrm>
            <a:off x="4565396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0" name="Parallelogram 4">
            <a:extLst>
              <a:ext uri="{FF2B5EF4-FFF2-40B4-BE49-F238E27FC236}">
                <a16:creationId xmlns:a16="http://schemas.microsoft.com/office/drawing/2014/main" xmlns="" id="{6968D4C9-A5B4-4232-A87D-5226DF4CDD5A}"/>
              </a:ext>
            </a:extLst>
          </p:cNvPr>
          <p:cNvSpPr/>
          <p:nvPr/>
        </p:nvSpPr>
        <p:spPr>
          <a:xfrm flipV="1">
            <a:off x="4565396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Parallelogram 5">
            <a:extLst>
              <a:ext uri="{FF2B5EF4-FFF2-40B4-BE49-F238E27FC236}">
                <a16:creationId xmlns:a16="http://schemas.microsoft.com/office/drawing/2014/main" xmlns="" id="{300A8A5E-2B5A-46C8-B51D-C6DABEA9E178}"/>
              </a:ext>
            </a:extLst>
          </p:cNvPr>
          <p:cNvSpPr/>
          <p:nvPr/>
        </p:nvSpPr>
        <p:spPr>
          <a:xfrm>
            <a:off x="3593592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02" name="Parallelogram 6">
            <a:extLst>
              <a:ext uri="{FF2B5EF4-FFF2-40B4-BE49-F238E27FC236}">
                <a16:creationId xmlns:a16="http://schemas.microsoft.com/office/drawing/2014/main" xmlns="" id="{E638509A-AE1C-4912-B8A7-40CC7E57AFAF}"/>
              </a:ext>
            </a:extLst>
          </p:cNvPr>
          <p:cNvSpPr/>
          <p:nvPr/>
        </p:nvSpPr>
        <p:spPr>
          <a:xfrm flipV="1">
            <a:off x="3593592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3" name="Parallelogram 8">
            <a:extLst>
              <a:ext uri="{FF2B5EF4-FFF2-40B4-BE49-F238E27FC236}">
                <a16:creationId xmlns:a16="http://schemas.microsoft.com/office/drawing/2014/main" xmlns="" id="{76D014FB-60DA-4C5C-8844-E8828C8EB10B}"/>
              </a:ext>
            </a:extLst>
          </p:cNvPr>
          <p:cNvSpPr/>
          <p:nvPr/>
        </p:nvSpPr>
        <p:spPr>
          <a:xfrm flipH="1">
            <a:off x="6703060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04" name="Parallelogram 9">
            <a:extLst>
              <a:ext uri="{FF2B5EF4-FFF2-40B4-BE49-F238E27FC236}">
                <a16:creationId xmlns:a16="http://schemas.microsoft.com/office/drawing/2014/main" xmlns="" id="{6DF518B3-6E5D-40D2-93E7-656E515F075B}"/>
              </a:ext>
            </a:extLst>
          </p:cNvPr>
          <p:cNvSpPr/>
          <p:nvPr/>
        </p:nvSpPr>
        <p:spPr>
          <a:xfrm flipH="1" flipV="1">
            <a:off x="6703060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5" name="Parallelogram 10">
            <a:extLst>
              <a:ext uri="{FF2B5EF4-FFF2-40B4-BE49-F238E27FC236}">
                <a16:creationId xmlns:a16="http://schemas.microsoft.com/office/drawing/2014/main" xmlns="" id="{68CD6B2E-F7D6-4DCF-BB37-BCBCF4227AAE}"/>
              </a:ext>
            </a:extLst>
          </p:cNvPr>
          <p:cNvSpPr/>
          <p:nvPr/>
        </p:nvSpPr>
        <p:spPr>
          <a:xfrm flipH="1">
            <a:off x="7674864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106" name="Parallelogram 11">
            <a:extLst>
              <a:ext uri="{FF2B5EF4-FFF2-40B4-BE49-F238E27FC236}">
                <a16:creationId xmlns:a16="http://schemas.microsoft.com/office/drawing/2014/main" xmlns="" id="{4E75AB05-D9BF-46BB-A8CB-82FFE18C7EF0}"/>
              </a:ext>
            </a:extLst>
          </p:cNvPr>
          <p:cNvSpPr/>
          <p:nvPr/>
        </p:nvSpPr>
        <p:spPr>
          <a:xfrm flipH="1" flipV="1">
            <a:off x="7674864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7" name="Group 19">
            <a:extLst>
              <a:ext uri="{FF2B5EF4-FFF2-40B4-BE49-F238E27FC236}">
                <a16:creationId xmlns:a16="http://schemas.microsoft.com/office/drawing/2014/main" xmlns="" id="{2ED94C61-EAE3-4750-BC3F-9EFB4C074D0C}"/>
              </a:ext>
            </a:extLst>
          </p:cNvPr>
          <p:cNvGrpSpPr/>
          <p:nvPr/>
        </p:nvGrpSpPr>
        <p:grpSpPr>
          <a:xfrm>
            <a:off x="960133" y="3288750"/>
            <a:ext cx="2407615" cy="835777"/>
            <a:chOff x="609599" y="3139323"/>
            <a:chExt cx="2407615" cy="835777"/>
          </a:xfrm>
        </p:grpSpPr>
        <p:sp>
          <p:nvSpPr>
            <p:cNvPr id="125" name="TextBox 20">
              <a:extLst>
                <a:ext uri="{FF2B5EF4-FFF2-40B4-BE49-F238E27FC236}">
                  <a16:creationId xmlns:a16="http://schemas.microsoft.com/office/drawing/2014/main" xmlns="" id="{E7AADF92-D868-4839-8019-65183D6E0F70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6" name="Rectangle 21">
              <a:extLst>
                <a:ext uri="{FF2B5EF4-FFF2-40B4-BE49-F238E27FC236}">
                  <a16:creationId xmlns:a16="http://schemas.microsoft.com/office/drawing/2014/main" xmlns="" id="{1E1912B7-0E42-4DD7-9878-B90C76A226D0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08" name="Group 22">
            <a:extLst>
              <a:ext uri="{FF2B5EF4-FFF2-40B4-BE49-F238E27FC236}">
                <a16:creationId xmlns:a16="http://schemas.microsoft.com/office/drawing/2014/main" xmlns="" id="{339DD21B-182F-4E94-BA74-2F9DD503320B}"/>
              </a:ext>
            </a:extLst>
          </p:cNvPr>
          <p:cNvGrpSpPr/>
          <p:nvPr/>
        </p:nvGrpSpPr>
        <p:grpSpPr>
          <a:xfrm>
            <a:off x="8797148" y="3288750"/>
            <a:ext cx="2457329" cy="835777"/>
            <a:chOff x="9029821" y="3139323"/>
            <a:chExt cx="2457329" cy="835777"/>
          </a:xfrm>
        </p:grpSpPr>
        <p:sp>
          <p:nvSpPr>
            <p:cNvPr id="123" name="TextBox 23">
              <a:extLst>
                <a:ext uri="{FF2B5EF4-FFF2-40B4-BE49-F238E27FC236}">
                  <a16:creationId xmlns:a16="http://schemas.microsoft.com/office/drawing/2014/main" xmlns="" id="{98A663A9-7E4B-4230-B7B2-2EF5FDF7893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4" name="Rectangle 24">
              <a:extLst>
                <a:ext uri="{FF2B5EF4-FFF2-40B4-BE49-F238E27FC236}">
                  <a16:creationId xmlns:a16="http://schemas.microsoft.com/office/drawing/2014/main" xmlns="" id="{073AA209-AFAD-4543-BF41-2826A31E6AE8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09" name="Group 25">
            <a:extLst>
              <a:ext uri="{FF2B5EF4-FFF2-40B4-BE49-F238E27FC236}">
                <a16:creationId xmlns:a16="http://schemas.microsoft.com/office/drawing/2014/main" xmlns="" id="{34B44AF7-A7FC-484A-A2A0-8116BB2C1108}"/>
              </a:ext>
            </a:extLst>
          </p:cNvPr>
          <p:cNvGrpSpPr/>
          <p:nvPr/>
        </p:nvGrpSpPr>
        <p:grpSpPr>
          <a:xfrm>
            <a:off x="5085512" y="1268023"/>
            <a:ext cx="2020976" cy="927740"/>
            <a:chOff x="5122025" y="525814"/>
            <a:chExt cx="2020976" cy="927740"/>
          </a:xfrm>
        </p:grpSpPr>
        <p:sp>
          <p:nvSpPr>
            <p:cNvPr id="121" name="TextBox 26">
              <a:extLst>
                <a:ext uri="{FF2B5EF4-FFF2-40B4-BE49-F238E27FC236}">
                  <a16:creationId xmlns:a16="http://schemas.microsoft.com/office/drawing/2014/main" xmlns="" id="{6BA3D4F9-6A5D-4AD2-A0BB-26326A7FE14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122" name="Rectangle 27">
              <a:extLst>
                <a:ext uri="{FF2B5EF4-FFF2-40B4-BE49-F238E27FC236}">
                  <a16:creationId xmlns:a16="http://schemas.microsoft.com/office/drawing/2014/main" xmlns="" id="{9D57235E-D918-4D67-9267-A9CAFA0C3348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10" name="Group 28">
            <a:extLst>
              <a:ext uri="{FF2B5EF4-FFF2-40B4-BE49-F238E27FC236}">
                <a16:creationId xmlns:a16="http://schemas.microsoft.com/office/drawing/2014/main" xmlns="" id="{F40F7530-5C73-4469-9546-8A293ADB9844}"/>
              </a:ext>
            </a:extLst>
          </p:cNvPr>
          <p:cNvGrpSpPr/>
          <p:nvPr/>
        </p:nvGrpSpPr>
        <p:grpSpPr>
          <a:xfrm>
            <a:off x="6654800" y="5126424"/>
            <a:ext cx="2457329" cy="835777"/>
            <a:chOff x="9029821" y="3139323"/>
            <a:chExt cx="2457329" cy="835777"/>
          </a:xfrm>
        </p:grpSpPr>
        <p:sp>
          <p:nvSpPr>
            <p:cNvPr id="119" name="TextBox 29">
              <a:extLst>
                <a:ext uri="{FF2B5EF4-FFF2-40B4-BE49-F238E27FC236}">
                  <a16:creationId xmlns:a16="http://schemas.microsoft.com/office/drawing/2014/main" xmlns="" id="{66236E2A-71BC-40CE-A002-2A56DA7A188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0" name="Rectangle 30">
              <a:extLst>
                <a:ext uri="{FF2B5EF4-FFF2-40B4-BE49-F238E27FC236}">
                  <a16:creationId xmlns:a16="http://schemas.microsoft.com/office/drawing/2014/main" xmlns="" id="{76A9D5C6-102A-4318-86AC-B5FAA047F6E0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11" name="Group 31">
            <a:extLst>
              <a:ext uri="{FF2B5EF4-FFF2-40B4-BE49-F238E27FC236}">
                <a16:creationId xmlns:a16="http://schemas.microsoft.com/office/drawing/2014/main" xmlns="" id="{550F8349-9056-4789-84DC-4F27FA0C920E}"/>
              </a:ext>
            </a:extLst>
          </p:cNvPr>
          <p:cNvGrpSpPr/>
          <p:nvPr/>
        </p:nvGrpSpPr>
        <p:grpSpPr>
          <a:xfrm>
            <a:off x="3129585" y="5126424"/>
            <a:ext cx="2407615" cy="835777"/>
            <a:chOff x="609599" y="3139323"/>
            <a:chExt cx="2407615" cy="835777"/>
          </a:xfrm>
        </p:grpSpPr>
        <p:sp>
          <p:nvSpPr>
            <p:cNvPr id="117" name="TextBox 32">
              <a:extLst>
                <a:ext uri="{FF2B5EF4-FFF2-40B4-BE49-F238E27FC236}">
                  <a16:creationId xmlns:a16="http://schemas.microsoft.com/office/drawing/2014/main" xmlns="" id="{B7DEAF75-DEA0-45D7-8375-1F7AB1259932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18" name="Rectangle 33">
              <a:extLst>
                <a:ext uri="{FF2B5EF4-FFF2-40B4-BE49-F238E27FC236}">
                  <a16:creationId xmlns:a16="http://schemas.microsoft.com/office/drawing/2014/main" xmlns="" id="{F29013A7-AC82-42F3-97C7-F3EED6DB5BDD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112" name="Freeform: Shape 34">
            <a:extLst>
              <a:ext uri="{FF2B5EF4-FFF2-40B4-BE49-F238E27FC236}">
                <a16:creationId xmlns:a16="http://schemas.microsoft.com/office/drawing/2014/main" xmlns="" id="{2203D091-2136-44CF-8A97-4877FEE82B12}"/>
              </a:ext>
            </a:extLst>
          </p:cNvPr>
          <p:cNvSpPr>
            <a:spLocks/>
          </p:cNvSpPr>
          <p:nvPr/>
        </p:nvSpPr>
        <p:spPr bwMode="auto">
          <a:xfrm>
            <a:off x="6909695" y="4310391"/>
            <a:ext cx="424066" cy="4232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Freeform: Shape 35">
            <a:extLst>
              <a:ext uri="{FF2B5EF4-FFF2-40B4-BE49-F238E27FC236}">
                <a16:creationId xmlns:a16="http://schemas.microsoft.com/office/drawing/2014/main" xmlns="" id="{8B987102-5032-43E1-8C28-CCC7FFF408DF}"/>
              </a:ext>
            </a:extLst>
          </p:cNvPr>
          <p:cNvSpPr>
            <a:spLocks noChangeAspect="1"/>
          </p:cNvSpPr>
          <p:nvPr/>
        </p:nvSpPr>
        <p:spPr bwMode="auto">
          <a:xfrm>
            <a:off x="4824793" y="4240957"/>
            <a:ext cx="493232" cy="492714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Freeform: Shape 36">
            <a:extLst>
              <a:ext uri="{FF2B5EF4-FFF2-40B4-BE49-F238E27FC236}">
                <a16:creationId xmlns:a16="http://schemas.microsoft.com/office/drawing/2014/main" xmlns="" id="{244B0A7D-0981-4B56-ABCD-15127586605D}"/>
              </a:ext>
            </a:extLst>
          </p:cNvPr>
          <p:cNvSpPr>
            <a:spLocks/>
          </p:cNvSpPr>
          <p:nvPr/>
        </p:nvSpPr>
        <p:spPr bwMode="auto">
          <a:xfrm>
            <a:off x="3880590" y="4008278"/>
            <a:ext cx="428132" cy="3518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Freeform: Shape 37">
            <a:extLst>
              <a:ext uri="{FF2B5EF4-FFF2-40B4-BE49-F238E27FC236}">
                <a16:creationId xmlns:a16="http://schemas.microsoft.com/office/drawing/2014/main" xmlns="" id="{684D13F0-72D4-44C1-9ED4-426DAF83EE8E}"/>
              </a:ext>
            </a:extLst>
          </p:cNvPr>
          <p:cNvSpPr>
            <a:spLocks/>
          </p:cNvSpPr>
          <p:nvPr/>
        </p:nvSpPr>
        <p:spPr bwMode="auto">
          <a:xfrm>
            <a:off x="7901822" y="3920332"/>
            <a:ext cx="456434" cy="439834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38">
            <a:extLst>
              <a:ext uri="{FF2B5EF4-FFF2-40B4-BE49-F238E27FC236}">
                <a16:creationId xmlns:a16="http://schemas.microsoft.com/office/drawing/2014/main" xmlns="" id="{56B53C13-34E4-4E7F-AB31-180A30F9BB1B}"/>
              </a:ext>
            </a:extLst>
          </p:cNvPr>
          <p:cNvSpPr>
            <a:spLocks/>
          </p:cNvSpPr>
          <p:nvPr/>
        </p:nvSpPr>
        <p:spPr bwMode="auto">
          <a:xfrm>
            <a:off x="5762625" y="4202051"/>
            <a:ext cx="666750" cy="6168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18837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1" grpId="0" animBg="1"/>
      <p:bldP spid="52" grpId="0" animBg="1"/>
      <p:bldP spid="53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>
            <a:extLst>
              <a:ext uri="{FF2B5EF4-FFF2-40B4-BE49-F238E27FC236}">
                <a16:creationId xmlns:a16="http://schemas.microsoft.com/office/drawing/2014/main" xmlns="" id="{29269364-A55E-4D87-8624-78A948CAC29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xmlns="" id="{6EAB92B5-E43C-48F4-B68E-AFF67D0CDB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Freeform: Shape 104">
            <a:extLst>
              <a:ext uri="{FF2B5EF4-FFF2-40B4-BE49-F238E27FC236}">
                <a16:creationId xmlns:a16="http://schemas.microsoft.com/office/drawing/2014/main" xmlns="" id="{C3D3F2B2-EEC6-49D5-90CB-64D9B76EA240}"/>
              </a:ext>
            </a:extLst>
          </p:cNvPr>
          <p:cNvSpPr>
            <a:spLocks/>
          </p:cNvSpPr>
          <p:nvPr/>
        </p:nvSpPr>
        <p:spPr bwMode="auto">
          <a:xfrm>
            <a:off x="5864361" y="2507720"/>
            <a:ext cx="2294615" cy="1032688"/>
          </a:xfrm>
          <a:custGeom>
            <a:avLst/>
            <a:gdLst/>
            <a:ahLst/>
            <a:cxnLst>
              <a:cxn ang="0">
                <a:pos x="621" y="54"/>
              </a:cxn>
              <a:cxn ang="0">
                <a:pos x="346" y="54"/>
              </a:cxn>
              <a:cxn ang="0">
                <a:pos x="255" y="91"/>
              </a:cxn>
              <a:cxn ang="0">
                <a:pos x="0" y="346"/>
              </a:cxn>
              <a:cxn ang="0">
                <a:pos x="91" y="309"/>
              </a:cxn>
              <a:cxn ang="0">
                <a:pos x="621" y="309"/>
              </a:cxn>
              <a:cxn ang="0">
                <a:pos x="621" y="351"/>
              </a:cxn>
              <a:cxn ang="0">
                <a:pos x="636" y="358"/>
              </a:cxn>
              <a:cxn ang="0">
                <a:pos x="797" y="196"/>
              </a:cxn>
              <a:cxn ang="0">
                <a:pos x="797" y="166"/>
              </a:cxn>
              <a:cxn ang="0">
                <a:pos x="636" y="5"/>
              </a:cxn>
              <a:cxn ang="0">
                <a:pos x="621" y="11"/>
              </a:cxn>
              <a:cxn ang="0">
                <a:pos x="621" y="54"/>
              </a:cxn>
            </a:cxnLst>
            <a:rect l="0" t="0" r="r" b="b"/>
            <a:pathLst>
              <a:path w="805" h="363">
                <a:moveTo>
                  <a:pt x="621" y="54"/>
                </a:moveTo>
                <a:cubicBezTo>
                  <a:pt x="346" y="54"/>
                  <a:pt x="346" y="54"/>
                  <a:pt x="346" y="54"/>
                </a:cubicBezTo>
                <a:cubicBezTo>
                  <a:pt x="310" y="54"/>
                  <a:pt x="279" y="68"/>
                  <a:pt x="255" y="91"/>
                </a:cubicBezTo>
                <a:cubicBezTo>
                  <a:pt x="0" y="346"/>
                  <a:pt x="0" y="346"/>
                  <a:pt x="0" y="346"/>
                </a:cubicBezTo>
                <a:cubicBezTo>
                  <a:pt x="23" y="323"/>
                  <a:pt x="55" y="309"/>
                  <a:pt x="91" y="309"/>
                </a:cubicBezTo>
                <a:cubicBezTo>
                  <a:pt x="621" y="309"/>
                  <a:pt x="621" y="309"/>
                  <a:pt x="621" y="309"/>
                </a:cubicBezTo>
                <a:cubicBezTo>
                  <a:pt x="621" y="351"/>
                  <a:pt x="621" y="351"/>
                  <a:pt x="621" y="351"/>
                </a:cubicBezTo>
                <a:cubicBezTo>
                  <a:pt x="621" y="359"/>
                  <a:pt x="630" y="363"/>
                  <a:pt x="636" y="358"/>
                </a:cubicBezTo>
                <a:cubicBezTo>
                  <a:pt x="797" y="196"/>
                  <a:pt x="797" y="196"/>
                  <a:pt x="797" y="196"/>
                </a:cubicBezTo>
                <a:cubicBezTo>
                  <a:pt x="805" y="188"/>
                  <a:pt x="805" y="175"/>
                  <a:pt x="797" y="166"/>
                </a:cubicBezTo>
                <a:cubicBezTo>
                  <a:pt x="636" y="5"/>
                  <a:pt x="636" y="5"/>
                  <a:pt x="636" y="5"/>
                </a:cubicBezTo>
                <a:cubicBezTo>
                  <a:pt x="630" y="0"/>
                  <a:pt x="621" y="3"/>
                  <a:pt x="621" y="11"/>
                </a:cubicBezTo>
                <a:lnTo>
                  <a:pt x="621" y="5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Freeform: Shape 107">
            <a:extLst>
              <a:ext uri="{FF2B5EF4-FFF2-40B4-BE49-F238E27FC236}">
                <a16:creationId xmlns:a16="http://schemas.microsoft.com/office/drawing/2014/main" xmlns="" id="{AC2E4EB1-495B-413A-90E2-6EA2F0B93FBA}"/>
              </a:ext>
            </a:extLst>
          </p:cNvPr>
          <p:cNvSpPr>
            <a:spLocks/>
          </p:cNvSpPr>
          <p:nvPr/>
        </p:nvSpPr>
        <p:spPr bwMode="auto">
          <a:xfrm>
            <a:off x="5279024" y="1584087"/>
            <a:ext cx="1119488" cy="2330225"/>
          </a:xfrm>
          <a:custGeom>
            <a:avLst/>
            <a:gdLst/>
            <a:ahLst/>
            <a:cxnLst>
              <a:cxn ang="0">
                <a:pos x="95" y="138"/>
              </a:cxn>
              <a:cxn ang="0">
                <a:pos x="10" y="400"/>
              </a:cxn>
              <a:cxn ang="0">
                <a:pos x="18" y="497"/>
              </a:cxn>
              <a:cxn ang="0">
                <a:pos x="182" y="818"/>
              </a:cxn>
              <a:cxn ang="0">
                <a:pos x="174" y="721"/>
              </a:cxn>
              <a:cxn ang="0">
                <a:pos x="338" y="217"/>
              </a:cxn>
              <a:cxn ang="0">
                <a:pos x="379" y="230"/>
              </a:cxn>
              <a:cxn ang="0">
                <a:pos x="389" y="218"/>
              </a:cxn>
              <a:cxn ang="0">
                <a:pos x="286" y="14"/>
              </a:cxn>
              <a:cxn ang="0">
                <a:pos x="257" y="5"/>
              </a:cxn>
              <a:cxn ang="0">
                <a:pos x="54" y="109"/>
              </a:cxn>
              <a:cxn ang="0">
                <a:pos x="55" y="125"/>
              </a:cxn>
              <a:cxn ang="0">
                <a:pos x="95" y="138"/>
              </a:cxn>
            </a:cxnLst>
            <a:rect l="0" t="0" r="r" b="b"/>
            <a:pathLst>
              <a:path w="393" h="818">
                <a:moveTo>
                  <a:pt x="95" y="138"/>
                </a:moveTo>
                <a:cubicBezTo>
                  <a:pt x="10" y="400"/>
                  <a:pt x="10" y="400"/>
                  <a:pt x="10" y="400"/>
                </a:cubicBezTo>
                <a:cubicBezTo>
                  <a:pt x="0" y="433"/>
                  <a:pt x="3" y="468"/>
                  <a:pt x="18" y="497"/>
                </a:cubicBezTo>
                <a:cubicBezTo>
                  <a:pt x="182" y="818"/>
                  <a:pt x="182" y="818"/>
                  <a:pt x="182" y="818"/>
                </a:cubicBezTo>
                <a:cubicBezTo>
                  <a:pt x="167" y="789"/>
                  <a:pt x="163" y="755"/>
                  <a:pt x="174" y="721"/>
                </a:cubicBezTo>
                <a:cubicBezTo>
                  <a:pt x="338" y="217"/>
                  <a:pt x="338" y="217"/>
                  <a:pt x="338" y="217"/>
                </a:cubicBezTo>
                <a:cubicBezTo>
                  <a:pt x="379" y="230"/>
                  <a:pt x="379" y="230"/>
                  <a:pt x="379" y="230"/>
                </a:cubicBezTo>
                <a:cubicBezTo>
                  <a:pt x="386" y="232"/>
                  <a:pt x="393" y="225"/>
                  <a:pt x="389" y="218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280" y="4"/>
                  <a:pt x="267" y="0"/>
                  <a:pt x="257" y="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7" y="112"/>
                  <a:pt x="48" y="122"/>
                  <a:pt x="55" y="125"/>
                </a:cubicBezTo>
                <a:lnTo>
                  <a:pt x="95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Freeform: Shape 110">
            <a:extLst>
              <a:ext uri="{FF2B5EF4-FFF2-40B4-BE49-F238E27FC236}">
                <a16:creationId xmlns:a16="http://schemas.microsoft.com/office/drawing/2014/main" xmlns="" id="{8544A0B4-2565-4F70-BE7E-CBF4A2DE7074}"/>
              </a:ext>
            </a:extLst>
          </p:cNvPr>
          <p:cNvSpPr>
            <a:spLocks/>
          </p:cNvSpPr>
          <p:nvPr/>
        </p:nvSpPr>
        <p:spPr bwMode="auto">
          <a:xfrm>
            <a:off x="4032676" y="3017386"/>
            <a:ext cx="2143273" cy="1268603"/>
          </a:xfrm>
          <a:custGeom>
            <a:avLst/>
            <a:gdLst/>
            <a:ahLst/>
            <a:cxnLst>
              <a:cxn ang="0">
                <a:pos x="79" y="255"/>
              </a:cxn>
              <a:cxn ang="0">
                <a:pos x="301" y="417"/>
              </a:cxn>
              <a:cxn ang="0">
                <a:pos x="396" y="440"/>
              </a:cxn>
              <a:cxn ang="0">
                <a:pos x="752" y="383"/>
              </a:cxn>
              <a:cxn ang="0">
                <a:pos x="658" y="361"/>
              </a:cxn>
              <a:cxn ang="0">
                <a:pos x="229" y="49"/>
              </a:cxn>
              <a:cxn ang="0">
                <a:pos x="254" y="15"/>
              </a:cxn>
              <a:cxn ang="0">
                <a:pos x="245" y="1"/>
              </a:cxn>
              <a:cxn ang="0">
                <a:pos x="20" y="36"/>
              </a:cxn>
              <a:cxn ang="0">
                <a:pos x="2" y="61"/>
              </a:cxn>
              <a:cxn ang="0">
                <a:pos x="38" y="286"/>
              </a:cxn>
              <a:cxn ang="0">
                <a:pos x="54" y="290"/>
              </a:cxn>
              <a:cxn ang="0">
                <a:pos x="79" y="255"/>
              </a:cxn>
            </a:cxnLst>
            <a:rect l="0" t="0" r="r" b="b"/>
            <a:pathLst>
              <a:path w="752" h="445">
                <a:moveTo>
                  <a:pt x="79" y="255"/>
                </a:moveTo>
                <a:cubicBezTo>
                  <a:pt x="301" y="417"/>
                  <a:pt x="301" y="417"/>
                  <a:pt x="301" y="417"/>
                </a:cubicBezTo>
                <a:cubicBezTo>
                  <a:pt x="330" y="438"/>
                  <a:pt x="364" y="445"/>
                  <a:pt x="396" y="440"/>
                </a:cubicBezTo>
                <a:cubicBezTo>
                  <a:pt x="752" y="383"/>
                  <a:pt x="752" y="383"/>
                  <a:pt x="752" y="383"/>
                </a:cubicBezTo>
                <a:cubicBezTo>
                  <a:pt x="720" y="389"/>
                  <a:pt x="686" y="381"/>
                  <a:pt x="658" y="361"/>
                </a:cubicBezTo>
                <a:cubicBezTo>
                  <a:pt x="229" y="49"/>
                  <a:pt x="229" y="49"/>
                  <a:pt x="229" y="49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8" y="8"/>
                  <a:pt x="253" y="0"/>
                  <a:pt x="245" y="1"/>
                </a:cubicBezTo>
                <a:cubicBezTo>
                  <a:pt x="20" y="36"/>
                  <a:pt x="20" y="36"/>
                  <a:pt x="20" y="36"/>
                </a:cubicBezTo>
                <a:cubicBezTo>
                  <a:pt x="8" y="38"/>
                  <a:pt x="0" y="49"/>
                  <a:pt x="2" y="61"/>
                </a:cubicBezTo>
                <a:cubicBezTo>
                  <a:pt x="38" y="286"/>
                  <a:pt x="38" y="286"/>
                  <a:pt x="38" y="286"/>
                </a:cubicBezTo>
                <a:cubicBezTo>
                  <a:pt x="39" y="294"/>
                  <a:pt x="49" y="296"/>
                  <a:pt x="54" y="290"/>
                </a:cubicBezTo>
                <a:lnTo>
                  <a:pt x="79" y="2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Freeform: Shape 113">
            <a:extLst>
              <a:ext uri="{FF2B5EF4-FFF2-40B4-BE49-F238E27FC236}">
                <a16:creationId xmlns:a16="http://schemas.microsoft.com/office/drawing/2014/main" xmlns="" id="{3297A676-7586-42C6-A46C-5480145E734E}"/>
              </a:ext>
            </a:extLst>
          </p:cNvPr>
          <p:cNvSpPr>
            <a:spLocks/>
          </p:cNvSpPr>
          <p:nvPr/>
        </p:nvSpPr>
        <p:spPr bwMode="auto">
          <a:xfrm>
            <a:off x="4889540" y="3807482"/>
            <a:ext cx="1593544" cy="1853942"/>
          </a:xfrm>
          <a:custGeom>
            <a:avLst/>
            <a:gdLst/>
            <a:ahLst/>
            <a:cxnLst>
              <a:cxn ang="0">
                <a:pos x="228" y="602"/>
              </a:cxn>
              <a:cxn ang="0">
                <a:pos x="451" y="440"/>
              </a:cxn>
              <a:cxn ang="0">
                <a:pos x="502" y="357"/>
              </a:cxn>
              <a:cxn ang="0">
                <a:pos x="559" y="0"/>
              </a:cxn>
              <a:cxn ang="0">
                <a:pos x="507" y="84"/>
              </a:cxn>
              <a:cxn ang="0">
                <a:pos x="79" y="395"/>
              </a:cxn>
              <a:cxn ang="0">
                <a:pos x="54" y="361"/>
              </a:cxn>
              <a:cxn ang="0">
                <a:pos x="38" y="365"/>
              </a:cxn>
              <a:cxn ang="0">
                <a:pos x="2" y="590"/>
              </a:cxn>
              <a:cxn ang="0">
                <a:pos x="20" y="614"/>
              </a:cxn>
              <a:cxn ang="0">
                <a:pos x="245" y="650"/>
              </a:cxn>
              <a:cxn ang="0">
                <a:pos x="253" y="636"/>
              </a:cxn>
              <a:cxn ang="0">
                <a:pos x="228" y="602"/>
              </a:cxn>
            </a:cxnLst>
            <a:rect l="0" t="0" r="r" b="b"/>
            <a:pathLst>
              <a:path w="559" h="651">
                <a:moveTo>
                  <a:pt x="228" y="602"/>
                </a:moveTo>
                <a:cubicBezTo>
                  <a:pt x="451" y="440"/>
                  <a:pt x="451" y="440"/>
                  <a:pt x="451" y="440"/>
                </a:cubicBezTo>
                <a:cubicBezTo>
                  <a:pt x="480" y="419"/>
                  <a:pt x="497" y="389"/>
                  <a:pt x="502" y="357"/>
                </a:cubicBezTo>
                <a:cubicBezTo>
                  <a:pt x="559" y="0"/>
                  <a:pt x="559" y="0"/>
                  <a:pt x="559" y="0"/>
                </a:cubicBezTo>
                <a:cubicBezTo>
                  <a:pt x="553" y="33"/>
                  <a:pt x="536" y="63"/>
                  <a:pt x="507" y="84"/>
                </a:cubicBezTo>
                <a:cubicBezTo>
                  <a:pt x="79" y="395"/>
                  <a:pt x="79" y="395"/>
                  <a:pt x="79" y="395"/>
                </a:cubicBezTo>
                <a:cubicBezTo>
                  <a:pt x="54" y="361"/>
                  <a:pt x="54" y="361"/>
                  <a:pt x="54" y="361"/>
                </a:cubicBezTo>
                <a:cubicBezTo>
                  <a:pt x="49" y="355"/>
                  <a:pt x="39" y="357"/>
                  <a:pt x="38" y="365"/>
                </a:cubicBezTo>
                <a:cubicBezTo>
                  <a:pt x="2" y="590"/>
                  <a:pt x="2" y="590"/>
                  <a:pt x="2" y="590"/>
                </a:cubicBezTo>
                <a:cubicBezTo>
                  <a:pt x="0" y="602"/>
                  <a:pt x="8" y="613"/>
                  <a:pt x="20" y="614"/>
                </a:cubicBezTo>
                <a:cubicBezTo>
                  <a:pt x="245" y="650"/>
                  <a:pt x="245" y="650"/>
                  <a:pt x="245" y="650"/>
                </a:cubicBezTo>
                <a:cubicBezTo>
                  <a:pt x="253" y="651"/>
                  <a:pt x="258" y="642"/>
                  <a:pt x="253" y="636"/>
                </a:cubicBezTo>
                <a:lnTo>
                  <a:pt x="228" y="60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Freeform: Shape 116">
            <a:extLst>
              <a:ext uri="{FF2B5EF4-FFF2-40B4-BE49-F238E27FC236}">
                <a16:creationId xmlns:a16="http://schemas.microsoft.com/office/drawing/2014/main" xmlns="" id="{FCC8ADDB-4CD6-4C3B-9122-3E5AB4671EF0}"/>
              </a:ext>
            </a:extLst>
          </p:cNvPr>
          <p:cNvSpPr>
            <a:spLocks/>
          </p:cNvSpPr>
          <p:nvPr/>
        </p:nvSpPr>
        <p:spPr bwMode="auto">
          <a:xfrm>
            <a:off x="6285004" y="3426900"/>
            <a:ext cx="1497843" cy="2043120"/>
          </a:xfrm>
          <a:custGeom>
            <a:avLst/>
            <a:gdLst/>
            <a:ahLst/>
            <a:cxnLst>
              <a:cxn ang="0">
                <a:pos x="470" y="500"/>
              </a:cxn>
              <a:cxn ang="0">
                <a:pos x="385" y="238"/>
              </a:cxn>
              <a:cxn ang="0">
                <a:pos x="322" y="164"/>
              </a:cxn>
              <a:cxn ang="0">
                <a:pos x="0" y="0"/>
              </a:cxn>
              <a:cxn ang="0">
                <a:pos x="64" y="74"/>
              </a:cxn>
              <a:cxn ang="0">
                <a:pos x="228" y="578"/>
              </a:cxn>
              <a:cxn ang="0">
                <a:pos x="187" y="592"/>
              </a:cxn>
              <a:cxn ang="0">
                <a:pos x="186" y="608"/>
              </a:cxn>
              <a:cxn ang="0">
                <a:pos x="389" y="711"/>
              </a:cxn>
              <a:cxn ang="0">
                <a:pos x="418" y="702"/>
              </a:cxn>
              <a:cxn ang="0">
                <a:pos x="521" y="499"/>
              </a:cxn>
              <a:cxn ang="0">
                <a:pos x="511" y="486"/>
              </a:cxn>
              <a:cxn ang="0">
                <a:pos x="470" y="500"/>
              </a:cxn>
            </a:cxnLst>
            <a:rect l="0" t="0" r="r" b="b"/>
            <a:pathLst>
              <a:path w="525" h="717">
                <a:moveTo>
                  <a:pt x="470" y="500"/>
                </a:moveTo>
                <a:cubicBezTo>
                  <a:pt x="385" y="238"/>
                  <a:pt x="385" y="238"/>
                  <a:pt x="385" y="238"/>
                </a:cubicBezTo>
                <a:cubicBezTo>
                  <a:pt x="374" y="204"/>
                  <a:pt x="351" y="178"/>
                  <a:pt x="322" y="164"/>
                </a:cubicBezTo>
                <a:cubicBezTo>
                  <a:pt x="0" y="0"/>
                  <a:pt x="0" y="0"/>
                  <a:pt x="0" y="0"/>
                </a:cubicBezTo>
                <a:cubicBezTo>
                  <a:pt x="30" y="15"/>
                  <a:pt x="53" y="41"/>
                  <a:pt x="64" y="74"/>
                </a:cubicBezTo>
                <a:cubicBezTo>
                  <a:pt x="228" y="578"/>
                  <a:pt x="228" y="578"/>
                  <a:pt x="228" y="578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0" y="594"/>
                  <a:pt x="179" y="604"/>
                  <a:pt x="186" y="608"/>
                </a:cubicBezTo>
                <a:cubicBezTo>
                  <a:pt x="389" y="711"/>
                  <a:pt x="389" y="711"/>
                  <a:pt x="389" y="711"/>
                </a:cubicBezTo>
                <a:cubicBezTo>
                  <a:pt x="400" y="717"/>
                  <a:pt x="412" y="712"/>
                  <a:pt x="418" y="702"/>
                </a:cubicBezTo>
                <a:cubicBezTo>
                  <a:pt x="521" y="499"/>
                  <a:pt x="521" y="499"/>
                  <a:pt x="521" y="499"/>
                </a:cubicBezTo>
                <a:cubicBezTo>
                  <a:pt x="525" y="492"/>
                  <a:pt x="518" y="484"/>
                  <a:pt x="511" y="486"/>
                </a:cubicBezTo>
                <a:lnTo>
                  <a:pt x="470" y="50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0" name="Group 118">
            <a:extLst>
              <a:ext uri="{FF2B5EF4-FFF2-40B4-BE49-F238E27FC236}">
                <a16:creationId xmlns:a16="http://schemas.microsoft.com/office/drawing/2014/main" xmlns="" id="{993629B2-B093-4798-89E0-0032CA110807}"/>
              </a:ext>
            </a:extLst>
          </p:cNvPr>
          <p:cNvGrpSpPr/>
          <p:nvPr/>
        </p:nvGrpSpPr>
        <p:grpSpPr>
          <a:xfrm>
            <a:off x="5757532" y="3386839"/>
            <a:ext cx="727779" cy="727778"/>
            <a:chOff x="4330700" y="2847975"/>
            <a:chExt cx="519113" cy="519113"/>
          </a:xfrm>
        </p:grpSpPr>
        <p:sp>
          <p:nvSpPr>
            <p:cNvPr id="71" name="Oval 119">
              <a:extLst>
                <a:ext uri="{FF2B5EF4-FFF2-40B4-BE49-F238E27FC236}">
                  <a16:creationId xmlns:a16="http://schemas.microsoft.com/office/drawing/2014/main" xmlns="" id="{9B0A1F73-607E-4F8D-A0AD-D503B58AE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2847975"/>
              <a:ext cx="519113" cy="5191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20">
              <a:extLst>
                <a:ext uri="{FF2B5EF4-FFF2-40B4-BE49-F238E27FC236}">
                  <a16:creationId xmlns:a16="http://schemas.microsoft.com/office/drawing/2014/main" xmlns="" id="{C8CFDB46-C354-4FE2-887A-533D057A1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2894013"/>
              <a:ext cx="427038" cy="428625"/>
            </a:xfrm>
            <a:custGeom>
              <a:avLst/>
              <a:gdLst/>
              <a:ahLst/>
              <a:cxnLst>
                <a:cxn ang="0">
                  <a:pos x="37" y="173"/>
                </a:cxn>
                <a:cxn ang="0">
                  <a:pos x="37" y="38"/>
                </a:cxn>
                <a:cxn ang="0">
                  <a:pos x="172" y="38"/>
                </a:cxn>
                <a:cxn ang="0">
                  <a:pos x="172" y="173"/>
                </a:cxn>
                <a:cxn ang="0">
                  <a:pos x="37" y="173"/>
                </a:cxn>
              </a:cxnLst>
              <a:rect l="0" t="0" r="r" b="b"/>
              <a:pathLst>
                <a:path w="210" h="211">
                  <a:moveTo>
                    <a:pt x="37" y="173"/>
                  </a:moveTo>
                  <a:cubicBezTo>
                    <a:pt x="0" y="136"/>
                    <a:pt x="0" y="75"/>
                    <a:pt x="37" y="38"/>
                  </a:cubicBezTo>
                  <a:cubicBezTo>
                    <a:pt x="74" y="0"/>
                    <a:pt x="135" y="0"/>
                    <a:pt x="172" y="38"/>
                  </a:cubicBezTo>
                  <a:cubicBezTo>
                    <a:pt x="210" y="75"/>
                    <a:pt x="210" y="136"/>
                    <a:pt x="172" y="173"/>
                  </a:cubicBezTo>
                  <a:cubicBezTo>
                    <a:pt x="135" y="211"/>
                    <a:pt x="74" y="211"/>
                    <a:pt x="37" y="1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1" name="TextBox 121">
            <a:extLst>
              <a:ext uri="{FF2B5EF4-FFF2-40B4-BE49-F238E27FC236}">
                <a16:creationId xmlns:a16="http://schemas.microsoft.com/office/drawing/2014/main" xmlns="" id="{D88D0B69-8D19-4FB1-8CF4-317EB0672D1C}"/>
              </a:ext>
            </a:extLst>
          </p:cNvPr>
          <p:cNvSpPr txBox="1"/>
          <p:nvPr/>
        </p:nvSpPr>
        <p:spPr>
          <a:xfrm rot="17227015">
            <a:off x="5143242" y="2328146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2" name="TextBox 122">
            <a:extLst>
              <a:ext uri="{FF2B5EF4-FFF2-40B4-BE49-F238E27FC236}">
                <a16:creationId xmlns:a16="http://schemas.microsoft.com/office/drawing/2014/main" xmlns="" id="{9C1D8497-DA96-48AC-AB61-03FC0B0AAAF9}"/>
              </a:ext>
            </a:extLst>
          </p:cNvPr>
          <p:cNvSpPr txBox="1"/>
          <p:nvPr/>
        </p:nvSpPr>
        <p:spPr>
          <a:xfrm rot="2114016">
            <a:off x="4190166" y="3539301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3" name="TextBox 123">
            <a:extLst>
              <a:ext uri="{FF2B5EF4-FFF2-40B4-BE49-F238E27FC236}">
                <a16:creationId xmlns:a16="http://schemas.microsoft.com/office/drawing/2014/main" xmlns="" id="{2BE0B12D-8F87-4199-A15A-8EC5CEAF5E3B}"/>
              </a:ext>
            </a:extLst>
          </p:cNvPr>
          <p:cNvSpPr txBox="1"/>
          <p:nvPr/>
        </p:nvSpPr>
        <p:spPr>
          <a:xfrm>
            <a:off x="6546606" y="2820893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4" name="TextBox 124">
            <a:extLst>
              <a:ext uri="{FF2B5EF4-FFF2-40B4-BE49-F238E27FC236}">
                <a16:creationId xmlns:a16="http://schemas.microsoft.com/office/drawing/2014/main" xmlns="" id="{90064FC3-B6B0-4650-920A-C8563A03005E}"/>
              </a:ext>
            </a:extLst>
          </p:cNvPr>
          <p:cNvSpPr txBox="1"/>
          <p:nvPr/>
        </p:nvSpPr>
        <p:spPr>
          <a:xfrm rot="4345292">
            <a:off x="6519216" y="4458989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5" name="TextBox 125">
            <a:extLst>
              <a:ext uri="{FF2B5EF4-FFF2-40B4-BE49-F238E27FC236}">
                <a16:creationId xmlns:a16="http://schemas.microsoft.com/office/drawing/2014/main" xmlns="" id="{DE9E2677-4E3D-4B92-B511-2EDF7F928C21}"/>
              </a:ext>
            </a:extLst>
          </p:cNvPr>
          <p:cNvSpPr txBox="1"/>
          <p:nvPr/>
        </p:nvSpPr>
        <p:spPr>
          <a:xfrm rot="19422571">
            <a:off x="4989321" y="4859595"/>
            <a:ext cx="1287532" cy="276999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56" name="Group 26">
            <a:extLst>
              <a:ext uri="{FF2B5EF4-FFF2-40B4-BE49-F238E27FC236}">
                <a16:creationId xmlns:a16="http://schemas.microsoft.com/office/drawing/2014/main" xmlns="" id="{E8BF6091-75A4-42A9-AE6F-822B3EAAE88C}"/>
              </a:ext>
            </a:extLst>
          </p:cNvPr>
          <p:cNvGrpSpPr/>
          <p:nvPr/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xmlns="" id="{FB660667-5983-4417-80DE-B480996E25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70" name="TextBox 28">
              <a:extLst>
                <a:ext uri="{FF2B5EF4-FFF2-40B4-BE49-F238E27FC236}">
                  <a16:creationId xmlns:a16="http://schemas.microsoft.com/office/drawing/2014/main" xmlns="" id="{09A745CD-EDE5-4E2B-86FA-F03FCCD4CF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7" name="Group 29">
            <a:extLst>
              <a:ext uri="{FF2B5EF4-FFF2-40B4-BE49-F238E27FC236}">
                <a16:creationId xmlns:a16="http://schemas.microsoft.com/office/drawing/2014/main" xmlns="" id="{717E95D3-418B-4C7A-8B59-E1B9C1DCB7C0}"/>
              </a:ext>
            </a:extLst>
          </p:cNvPr>
          <p:cNvGrpSpPr/>
          <p:nvPr/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67" name="TextBox 30">
              <a:extLst>
                <a:ext uri="{FF2B5EF4-FFF2-40B4-BE49-F238E27FC236}">
                  <a16:creationId xmlns:a16="http://schemas.microsoft.com/office/drawing/2014/main" xmlns="" id="{FC29C027-5D53-43C3-8B43-AE875DA807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xmlns="" id="{7107F31C-F7F6-4CA1-B689-B30480A4B8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8" name="Group 32">
            <a:extLst>
              <a:ext uri="{FF2B5EF4-FFF2-40B4-BE49-F238E27FC236}">
                <a16:creationId xmlns:a16="http://schemas.microsoft.com/office/drawing/2014/main" xmlns="" id="{76028C29-AE34-434E-A348-0AF987CB94B0}"/>
              </a:ext>
            </a:extLst>
          </p:cNvPr>
          <p:cNvGrpSpPr/>
          <p:nvPr/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65" name="TextBox 33">
              <a:extLst>
                <a:ext uri="{FF2B5EF4-FFF2-40B4-BE49-F238E27FC236}">
                  <a16:creationId xmlns:a16="http://schemas.microsoft.com/office/drawing/2014/main" xmlns="" id="{A2C8CF2D-1EB8-4379-9F03-A9008DA1B8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6" name="TextBox 34">
              <a:extLst>
                <a:ext uri="{FF2B5EF4-FFF2-40B4-BE49-F238E27FC236}">
                  <a16:creationId xmlns:a16="http://schemas.microsoft.com/office/drawing/2014/main" xmlns="" id="{D23A1150-9810-4270-ADE6-F20B562D13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xmlns="" id="{E2B21D6A-1E4B-4C48-A310-CCB5CE839C4F}"/>
              </a:ext>
            </a:extLst>
          </p:cNvPr>
          <p:cNvGrpSpPr/>
          <p:nvPr/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63" name="TextBox 36">
              <a:extLst>
                <a:ext uri="{FF2B5EF4-FFF2-40B4-BE49-F238E27FC236}">
                  <a16:creationId xmlns:a16="http://schemas.microsoft.com/office/drawing/2014/main" xmlns="" id="{E3F07603-92DB-4AE1-B3C1-4CD4D8E6E7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4" name="TextBox 37">
              <a:extLst>
                <a:ext uri="{FF2B5EF4-FFF2-40B4-BE49-F238E27FC236}">
                  <a16:creationId xmlns:a16="http://schemas.microsoft.com/office/drawing/2014/main" xmlns="" id="{391F3F28-898E-4327-9C62-3029E3DBEC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0" name="Group 38">
            <a:extLst>
              <a:ext uri="{FF2B5EF4-FFF2-40B4-BE49-F238E27FC236}">
                <a16:creationId xmlns:a16="http://schemas.microsoft.com/office/drawing/2014/main" xmlns="" id="{113664F8-E218-466F-9B3C-715EC78B6D7B}"/>
              </a:ext>
            </a:extLst>
          </p:cNvPr>
          <p:cNvGrpSpPr/>
          <p:nvPr/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61" name="TextBox 39">
              <a:extLst>
                <a:ext uri="{FF2B5EF4-FFF2-40B4-BE49-F238E27FC236}">
                  <a16:creationId xmlns:a16="http://schemas.microsoft.com/office/drawing/2014/main" xmlns="" id="{31D82811-842A-400A-84CB-D2AD7059F2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2" name="TextBox 40">
              <a:extLst>
                <a:ext uri="{FF2B5EF4-FFF2-40B4-BE49-F238E27FC236}">
                  <a16:creationId xmlns:a16="http://schemas.microsoft.com/office/drawing/2014/main" xmlns="" id="{ABABE886-8E1F-46DE-B5A9-4A4394C8F9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9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5" grpId="0" animBg="1"/>
      <p:bldP spid="46" grpId="0" animBg="1"/>
      <p:bldP spid="47" grpId="0" animBg="1"/>
      <p:bldP spid="48" grpId="0" animBg="1"/>
      <p:bldP spid="49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7" name="Group 36">
            <a:extLst>
              <a:ext uri="{FF2B5EF4-FFF2-40B4-BE49-F238E27FC236}">
                <a16:creationId xmlns:a16="http://schemas.microsoft.com/office/drawing/2014/main" xmlns="" id="{01A80D16-64E8-40DB-AFF5-6D3F3C548F79}"/>
              </a:ext>
            </a:extLst>
          </p:cNvPr>
          <p:cNvGrpSpPr/>
          <p:nvPr/>
        </p:nvGrpSpPr>
        <p:grpSpPr>
          <a:xfrm>
            <a:off x="2314741" y="2969572"/>
            <a:ext cx="1960492" cy="2829762"/>
            <a:chOff x="1712913" y="2396168"/>
            <a:chExt cx="1477962" cy="2133282"/>
          </a:xfrm>
        </p:grpSpPr>
        <p:sp>
          <p:nvSpPr>
            <p:cNvPr id="121" name="Rectangle 37">
              <a:extLst>
                <a:ext uri="{FF2B5EF4-FFF2-40B4-BE49-F238E27FC236}">
                  <a16:creationId xmlns:a16="http://schemas.microsoft.com/office/drawing/2014/main" xmlns="" id="{B02652EE-F791-4034-8709-BDB3FEA303B6}"/>
                </a:ext>
              </a:extLst>
            </p:cNvPr>
            <p:cNvSpPr/>
            <p:nvPr/>
          </p:nvSpPr>
          <p:spPr bwMode="auto">
            <a:xfrm>
              <a:off x="2686050" y="3875400"/>
              <a:ext cx="504825" cy="65405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Parallelogram 38">
              <a:extLst>
                <a:ext uri="{FF2B5EF4-FFF2-40B4-BE49-F238E27FC236}">
                  <a16:creationId xmlns:a16="http://schemas.microsoft.com/office/drawing/2014/main" xmlns="" id="{99D7301C-F218-4CA2-845D-FE83A33F7D3E}"/>
                </a:ext>
              </a:extLst>
            </p:cNvPr>
            <p:cNvSpPr/>
            <p:nvPr/>
          </p:nvSpPr>
          <p:spPr bwMode="auto">
            <a:xfrm flipH="1">
              <a:off x="1714500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Arrow: Pentagon 39">
              <a:extLst>
                <a:ext uri="{FF2B5EF4-FFF2-40B4-BE49-F238E27FC236}">
                  <a16:creationId xmlns:a16="http://schemas.microsoft.com/office/drawing/2014/main" xmlns="" id="{9878296C-8892-4080-88A2-4C3630257065}"/>
                </a:ext>
              </a:extLst>
            </p:cNvPr>
            <p:cNvSpPr/>
            <p:nvPr/>
          </p:nvSpPr>
          <p:spPr bwMode="auto">
            <a:xfrm rot="16200000">
              <a:off x="1420813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8" name="Rectangle 41">
            <a:extLst>
              <a:ext uri="{FF2B5EF4-FFF2-40B4-BE49-F238E27FC236}">
                <a16:creationId xmlns:a16="http://schemas.microsoft.com/office/drawing/2014/main" xmlns="" id="{B07062C1-4D03-47DD-BF0A-0FA493CE12AE}"/>
              </a:ext>
            </a:extLst>
          </p:cNvPr>
          <p:cNvSpPr/>
          <p:nvPr/>
        </p:nvSpPr>
        <p:spPr bwMode="auto">
          <a:xfrm>
            <a:off x="4696388" y="4091115"/>
            <a:ext cx="669642" cy="1713272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Parallelogram 42">
            <a:extLst>
              <a:ext uri="{FF2B5EF4-FFF2-40B4-BE49-F238E27FC236}">
                <a16:creationId xmlns:a16="http://schemas.microsoft.com/office/drawing/2014/main" xmlns="" id="{382703A4-8A22-4721-9EEA-962495F12958}"/>
              </a:ext>
            </a:extLst>
          </p:cNvPr>
          <p:cNvSpPr/>
          <p:nvPr/>
        </p:nvSpPr>
        <p:spPr bwMode="auto">
          <a:xfrm flipH="1">
            <a:off x="3407644" y="3573091"/>
            <a:ext cx="1958386" cy="518383"/>
          </a:xfrm>
          <a:prstGeom prst="parallelogram">
            <a:avLst>
              <a:gd name="adj" fmla="val 72236"/>
            </a:avLst>
          </a:prstGeom>
          <a:solidFill>
            <a:schemeClr val="accent2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Arrow: Pentagon 43">
            <a:extLst>
              <a:ext uri="{FF2B5EF4-FFF2-40B4-BE49-F238E27FC236}">
                <a16:creationId xmlns:a16="http://schemas.microsoft.com/office/drawing/2014/main" xmlns="" id="{1B719CA3-0AF7-48FC-93DD-DB95649C3902}"/>
              </a:ext>
            </a:extLst>
          </p:cNvPr>
          <p:cNvSpPr/>
          <p:nvPr/>
        </p:nvSpPr>
        <p:spPr bwMode="auto">
          <a:xfrm rot="16200000">
            <a:off x="3018073" y="2516406"/>
            <a:ext cx="1442046" cy="667115"/>
          </a:xfrm>
          <a:prstGeom prst="homePlate">
            <a:avLst>
              <a:gd name="adj" fmla="val 31601"/>
            </a:avLst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1" name="Group 44">
            <a:extLst>
              <a:ext uri="{FF2B5EF4-FFF2-40B4-BE49-F238E27FC236}">
                <a16:creationId xmlns:a16="http://schemas.microsoft.com/office/drawing/2014/main" xmlns="" id="{62BA499E-B8B1-4E63-9291-A6FAD1E8F93D}"/>
              </a:ext>
            </a:extLst>
          </p:cNvPr>
          <p:cNvGrpSpPr/>
          <p:nvPr/>
        </p:nvGrpSpPr>
        <p:grpSpPr>
          <a:xfrm>
            <a:off x="7939309" y="2969572"/>
            <a:ext cx="1960493" cy="2829762"/>
            <a:chOff x="5953124" y="2396168"/>
            <a:chExt cx="1477963" cy="2133282"/>
          </a:xfrm>
        </p:grpSpPr>
        <p:sp>
          <p:nvSpPr>
            <p:cNvPr id="118" name="Rectangle 45">
              <a:extLst>
                <a:ext uri="{FF2B5EF4-FFF2-40B4-BE49-F238E27FC236}">
                  <a16:creationId xmlns:a16="http://schemas.microsoft.com/office/drawing/2014/main" xmlns="" id="{FC3794F0-CBB9-4FEC-AB2B-3381E03924EE}"/>
                </a:ext>
              </a:extLst>
            </p:cNvPr>
            <p:cNvSpPr/>
            <p:nvPr/>
          </p:nvSpPr>
          <p:spPr bwMode="auto">
            <a:xfrm flipH="1">
              <a:off x="5953124" y="3875400"/>
              <a:ext cx="504825" cy="654050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Parallelogram 46">
              <a:extLst>
                <a:ext uri="{FF2B5EF4-FFF2-40B4-BE49-F238E27FC236}">
                  <a16:creationId xmlns:a16="http://schemas.microsoft.com/office/drawing/2014/main" xmlns="" id="{B68F4A09-9E34-44A7-A3EB-24EF35A6E5B2}"/>
                </a:ext>
              </a:extLst>
            </p:cNvPr>
            <p:cNvSpPr/>
            <p:nvPr/>
          </p:nvSpPr>
          <p:spPr bwMode="auto">
            <a:xfrm>
              <a:off x="5953125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Arrow: Pentagon 47">
              <a:extLst>
                <a:ext uri="{FF2B5EF4-FFF2-40B4-BE49-F238E27FC236}">
                  <a16:creationId xmlns:a16="http://schemas.microsoft.com/office/drawing/2014/main" xmlns="" id="{0E7AA9D3-C03C-4ED4-9BCB-5A1BCA17F19F}"/>
                </a:ext>
              </a:extLst>
            </p:cNvPr>
            <p:cNvSpPr/>
            <p:nvPr/>
          </p:nvSpPr>
          <p:spPr bwMode="auto">
            <a:xfrm rot="5400000" flipH="1">
              <a:off x="6636067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48">
            <a:extLst>
              <a:ext uri="{FF2B5EF4-FFF2-40B4-BE49-F238E27FC236}">
                <a16:creationId xmlns:a16="http://schemas.microsoft.com/office/drawing/2014/main" xmlns="" id="{C10CCFAA-762A-44C8-8C6A-22A8C158D441}"/>
              </a:ext>
            </a:extLst>
          </p:cNvPr>
          <p:cNvGrpSpPr/>
          <p:nvPr/>
        </p:nvGrpSpPr>
        <p:grpSpPr>
          <a:xfrm>
            <a:off x="6848501" y="2128940"/>
            <a:ext cx="1960492" cy="3675448"/>
            <a:chOff x="5130798" y="1762438"/>
            <a:chExt cx="1477964" cy="2770822"/>
          </a:xfrm>
        </p:grpSpPr>
        <p:sp>
          <p:nvSpPr>
            <p:cNvPr id="115" name="Rectangle 49">
              <a:extLst>
                <a:ext uri="{FF2B5EF4-FFF2-40B4-BE49-F238E27FC236}">
                  <a16:creationId xmlns:a16="http://schemas.microsoft.com/office/drawing/2014/main" xmlns="" id="{2CF99713-65C4-43BC-A6F0-BD2F416DD19B}"/>
                </a:ext>
              </a:extLst>
            </p:cNvPr>
            <p:cNvSpPr/>
            <p:nvPr/>
          </p:nvSpPr>
          <p:spPr bwMode="auto">
            <a:xfrm flipH="1">
              <a:off x="5130798" y="3241670"/>
              <a:ext cx="504825" cy="129159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Parallelogram 50">
              <a:extLst>
                <a:ext uri="{FF2B5EF4-FFF2-40B4-BE49-F238E27FC236}">
                  <a16:creationId xmlns:a16="http://schemas.microsoft.com/office/drawing/2014/main" xmlns="" id="{9ABD73F1-E485-4AE0-A104-D40A384E6884}"/>
                </a:ext>
              </a:extLst>
            </p:cNvPr>
            <p:cNvSpPr/>
            <p:nvPr/>
          </p:nvSpPr>
          <p:spPr bwMode="auto">
            <a:xfrm>
              <a:off x="5130800" y="285114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Arrow: Pentagon 51">
              <a:extLst>
                <a:ext uri="{FF2B5EF4-FFF2-40B4-BE49-F238E27FC236}">
                  <a16:creationId xmlns:a16="http://schemas.microsoft.com/office/drawing/2014/main" xmlns="" id="{261B52D3-C3CD-463C-8ACD-75CECF5AF739}"/>
                </a:ext>
              </a:extLst>
            </p:cNvPr>
            <p:cNvSpPr/>
            <p:nvPr/>
          </p:nvSpPr>
          <p:spPr bwMode="auto">
            <a:xfrm rot="5400000" flipH="1">
              <a:off x="5813742" y="205453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3" name="TextBox 64">
            <a:extLst>
              <a:ext uri="{FF2B5EF4-FFF2-40B4-BE49-F238E27FC236}">
                <a16:creationId xmlns:a16="http://schemas.microsoft.com/office/drawing/2014/main" xmlns="" id="{D03C398A-6C16-45D4-853F-42309876AB01}"/>
              </a:ext>
            </a:extLst>
          </p:cNvPr>
          <p:cNvSpPr txBox="1"/>
          <p:nvPr/>
        </p:nvSpPr>
        <p:spPr>
          <a:xfrm>
            <a:off x="3705409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74" name="TextBox 65">
            <a:extLst>
              <a:ext uri="{FF2B5EF4-FFF2-40B4-BE49-F238E27FC236}">
                <a16:creationId xmlns:a16="http://schemas.microsoft.com/office/drawing/2014/main" xmlns="" id="{21408983-8336-4FBC-A1A7-FC04C4335A8E}"/>
              </a:ext>
            </a:extLst>
          </p:cNvPr>
          <p:cNvSpPr txBox="1"/>
          <p:nvPr/>
        </p:nvSpPr>
        <p:spPr>
          <a:xfrm>
            <a:off x="479620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5" name="TextBox 66">
            <a:extLst>
              <a:ext uri="{FF2B5EF4-FFF2-40B4-BE49-F238E27FC236}">
                <a16:creationId xmlns:a16="http://schemas.microsoft.com/office/drawing/2014/main" xmlns="" id="{7DDE1E46-C427-49DC-8038-9B6F028BEA7C}"/>
              </a:ext>
            </a:extLst>
          </p:cNvPr>
          <p:cNvSpPr txBox="1"/>
          <p:nvPr/>
        </p:nvSpPr>
        <p:spPr>
          <a:xfrm>
            <a:off x="587226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76" name="TextBox 67">
            <a:extLst>
              <a:ext uri="{FF2B5EF4-FFF2-40B4-BE49-F238E27FC236}">
                <a16:creationId xmlns:a16="http://schemas.microsoft.com/office/drawing/2014/main" xmlns="" id="{5EA87424-866A-46F1-A567-1D113B82CE48}"/>
              </a:ext>
            </a:extLst>
          </p:cNvPr>
          <p:cNvSpPr txBox="1"/>
          <p:nvPr/>
        </p:nvSpPr>
        <p:spPr>
          <a:xfrm>
            <a:off x="69483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xmlns="" id="{9F38CABA-CB2F-4792-9D45-36049CED82AC}"/>
              </a:ext>
            </a:extLst>
          </p:cNvPr>
          <p:cNvSpPr txBox="1"/>
          <p:nvPr/>
        </p:nvSpPr>
        <p:spPr>
          <a:xfrm>
            <a:off x="80391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5"/>
                </a:solidFill>
              </a:rPr>
              <a:t>05</a:t>
            </a:r>
          </a:p>
        </p:txBody>
      </p:sp>
      <p:grpSp>
        <p:nvGrpSpPr>
          <p:cNvPr id="78" name="Group 69">
            <a:extLst>
              <a:ext uri="{FF2B5EF4-FFF2-40B4-BE49-F238E27FC236}">
                <a16:creationId xmlns:a16="http://schemas.microsoft.com/office/drawing/2014/main" xmlns="" id="{1C94A3B5-41FB-4E2B-B9AB-4F74A2AE2AC2}"/>
              </a:ext>
            </a:extLst>
          </p:cNvPr>
          <p:cNvGrpSpPr/>
          <p:nvPr/>
        </p:nvGrpSpPr>
        <p:grpSpPr>
          <a:xfrm>
            <a:off x="8044339" y="5268251"/>
            <a:ext cx="464172" cy="353772"/>
            <a:chOff x="3495675" y="1519238"/>
            <a:chExt cx="293688" cy="223838"/>
          </a:xfrm>
          <a:solidFill>
            <a:schemeClr val="bg1"/>
          </a:solidFill>
        </p:grpSpPr>
        <p:sp>
          <p:nvSpPr>
            <p:cNvPr id="112" name="Freeform: Shape 70">
              <a:extLst>
                <a:ext uri="{FF2B5EF4-FFF2-40B4-BE49-F238E27FC236}">
                  <a16:creationId xmlns:a16="http://schemas.microsoft.com/office/drawing/2014/main" xmlns="" id="{E5905729-75F3-465A-A107-D3721154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1547813"/>
              <a:ext cx="95250" cy="182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4" y="29"/>
                </a:cxn>
                <a:cxn ang="0">
                  <a:pos x="6" y="33"/>
                </a:cxn>
                <a:cxn ang="0">
                  <a:pos x="2" y="33"/>
                </a:cxn>
                <a:cxn ang="0">
                  <a:pos x="2" y="94"/>
                </a:cxn>
                <a:cxn ang="0">
                  <a:pos x="35" y="94"/>
                </a:cxn>
                <a:cxn ang="0">
                  <a:pos x="35" y="45"/>
                </a:cxn>
                <a:cxn ang="0">
                  <a:pos x="42" y="45"/>
                </a:cxn>
                <a:cxn ang="0">
                  <a:pos x="46" y="37"/>
                </a:cxn>
                <a:cxn ang="0">
                  <a:pos x="16" y="3"/>
                </a:cxn>
                <a:cxn ang="0">
                  <a:pos x="10" y="0"/>
                </a:cxn>
              </a:cxnLst>
              <a:rect l="0" t="0" r="r" b="b"/>
              <a:pathLst>
                <a:path w="49" h="94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4"/>
                    <a:pt x="15" y="27"/>
                    <a:pt x="14" y="29"/>
                  </a:cubicBezTo>
                  <a:cubicBezTo>
                    <a:pt x="14" y="31"/>
                    <a:pt x="12" y="33"/>
                    <a:pt x="6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45"/>
                    <a:pt x="49" y="41"/>
                    <a:pt x="46" y="3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71">
              <a:extLst>
                <a:ext uri="{FF2B5EF4-FFF2-40B4-BE49-F238E27FC236}">
                  <a16:creationId xmlns:a16="http://schemas.microsoft.com/office/drawing/2014/main" xmlns="" id="{182268AB-DA16-4FDC-A868-B71409396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" y="1547813"/>
              <a:ext cx="93663" cy="18256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3" y="3"/>
                </a:cxn>
                <a:cxn ang="0">
                  <a:pos x="3" y="37"/>
                </a:cxn>
                <a:cxn ang="0">
                  <a:pos x="7" y="45"/>
                </a:cxn>
                <a:cxn ang="0">
                  <a:pos x="14" y="45"/>
                </a:cxn>
                <a:cxn ang="0">
                  <a:pos x="14" y="94"/>
                </a:cxn>
                <a:cxn ang="0">
                  <a:pos x="47" y="94"/>
                </a:cxn>
                <a:cxn ang="0">
                  <a:pos x="47" y="33"/>
                </a:cxn>
                <a:cxn ang="0">
                  <a:pos x="43" y="33"/>
                </a:cxn>
                <a:cxn ang="0">
                  <a:pos x="35" y="29"/>
                </a:cxn>
                <a:cxn ang="0">
                  <a:pos x="37" y="20"/>
                </a:cxn>
                <a:cxn ang="0">
                  <a:pos x="49" y="6"/>
                </a:cxn>
                <a:cxn ang="0">
                  <a:pos x="46" y="3"/>
                </a:cxn>
                <a:cxn ang="0">
                  <a:pos x="40" y="0"/>
                </a:cxn>
              </a:cxnLst>
              <a:rect l="0" t="0" r="r" b="b"/>
              <a:pathLst>
                <a:path w="49" h="94">
                  <a:moveTo>
                    <a:pt x="40" y="0"/>
                  </a:moveTo>
                  <a:cubicBezTo>
                    <a:pt x="37" y="0"/>
                    <a:pt x="35" y="1"/>
                    <a:pt x="33" y="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8" y="33"/>
                    <a:pt x="36" y="31"/>
                    <a:pt x="35" y="29"/>
                  </a:cubicBezTo>
                  <a:cubicBezTo>
                    <a:pt x="34" y="27"/>
                    <a:pt x="33" y="24"/>
                    <a:pt x="37" y="2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72">
              <a:extLst>
                <a:ext uri="{FF2B5EF4-FFF2-40B4-BE49-F238E27FC236}">
                  <a16:creationId xmlns:a16="http://schemas.microsoft.com/office/drawing/2014/main" xmlns="" id="{2683F794-61E8-4ED9-BEE5-F71E0D2A6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1519238"/>
              <a:ext cx="153988" cy="2238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4" y="3"/>
                </a:cxn>
                <a:cxn ang="0">
                  <a:pos x="4" y="37"/>
                </a:cxn>
                <a:cxn ang="0">
                  <a:pos x="7" y="45"/>
                </a:cxn>
                <a:cxn ang="0">
                  <a:pos x="15" y="45"/>
                </a:cxn>
                <a:cxn ang="0">
                  <a:pos x="15" y="116"/>
                </a:cxn>
                <a:cxn ang="0">
                  <a:pos x="65" y="116"/>
                </a:cxn>
                <a:cxn ang="0">
                  <a:pos x="65" y="45"/>
                </a:cxn>
                <a:cxn ang="0">
                  <a:pos x="73" y="45"/>
                </a:cxn>
                <a:cxn ang="0">
                  <a:pos x="76" y="37"/>
                </a:cxn>
                <a:cxn ang="0">
                  <a:pos x="47" y="3"/>
                </a:cxn>
                <a:cxn ang="0">
                  <a:pos x="40" y="0"/>
                </a:cxn>
              </a:cxnLst>
              <a:rect l="0" t="0" r="r" b="b"/>
              <a:pathLst>
                <a:path w="80" h="116">
                  <a:moveTo>
                    <a:pt x="40" y="0"/>
                  </a:moveTo>
                  <a:cubicBezTo>
                    <a:pt x="38" y="0"/>
                    <a:pt x="35" y="1"/>
                    <a:pt x="34" y="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1"/>
                    <a:pt x="2" y="45"/>
                    <a:pt x="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8" y="45"/>
                    <a:pt x="80" y="41"/>
                    <a:pt x="76" y="3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Group 73">
            <a:extLst>
              <a:ext uri="{FF2B5EF4-FFF2-40B4-BE49-F238E27FC236}">
                <a16:creationId xmlns:a16="http://schemas.microsoft.com/office/drawing/2014/main" xmlns="" id="{FACFBAD0-7E9D-4E8D-836A-052411E218B7}"/>
              </a:ext>
            </a:extLst>
          </p:cNvPr>
          <p:cNvGrpSpPr/>
          <p:nvPr/>
        </p:nvGrpSpPr>
        <p:grpSpPr>
          <a:xfrm>
            <a:off x="6991700" y="5287855"/>
            <a:ext cx="379042" cy="314579"/>
            <a:chOff x="3781425" y="2135188"/>
            <a:chExt cx="233363" cy="193675"/>
          </a:xfrm>
          <a:solidFill>
            <a:schemeClr val="bg1"/>
          </a:solidFill>
        </p:grpSpPr>
        <p:sp>
          <p:nvSpPr>
            <p:cNvPr id="108" name="Freeform: Shape 74">
              <a:extLst>
                <a:ext uri="{FF2B5EF4-FFF2-40B4-BE49-F238E27FC236}">
                  <a16:creationId xmlns:a16="http://schemas.microsoft.com/office/drawing/2014/main" xmlns="" id="{941E769D-295C-4B09-A007-90206BBA0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75">
              <a:extLst>
                <a:ext uri="{FF2B5EF4-FFF2-40B4-BE49-F238E27FC236}">
                  <a16:creationId xmlns:a16="http://schemas.microsoft.com/office/drawing/2014/main" xmlns="" id="{167E19A0-1445-48B9-A215-E79369C7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76">
              <a:extLst>
                <a:ext uri="{FF2B5EF4-FFF2-40B4-BE49-F238E27FC236}">
                  <a16:creationId xmlns:a16="http://schemas.microsoft.com/office/drawing/2014/main" xmlns="" id="{FDD9DF06-55DF-43CE-AF53-93EEADD16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77">
              <a:extLst>
                <a:ext uri="{FF2B5EF4-FFF2-40B4-BE49-F238E27FC236}">
                  <a16:creationId xmlns:a16="http://schemas.microsoft.com/office/drawing/2014/main" xmlns="" id="{912129DE-B89E-40AD-AF8C-5FF7D5CD3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Group 78">
            <a:extLst>
              <a:ext uri="{FF2B5EF4-FFF2-40B4-BE49-F238E27FC236}">
                <a16:creationId xmlns:a16="http://schemas.microsoft.com/office/drawing/2014/main" xmlns="" id="{584330CA-8DE2-4F02-941B-2BBF17E92ADB}"/>
              </a:ext>
            </a:extLst>
          </p:cNvPr>
          <p:cNvGrpSpPr/>
          <p:nvPr/>
        </p:nvGrpSpPr>
        <p:grpSpPr>
          <a:xfrm>
            <a:off x="4831159" y="5274576"/>
            <a:ext cx="341138" cy="341138"/>
            <a:chOff x="3800475" y="3344863"/>
            <a:chExt cx="211138" cy="211138"/>
          </a:xfrm>
          <a:solidFill>
            <a:schemeClr val="bg1"/>
          </a:solidFill>
        </p:grpSpPr>
        <p:sp>
          <p:nvSpPr>
            <p:cNvPr id="105" name="Freeform: Shape 79">
              <a:extLst>
                <a:ext uri="{FF2B5EF4-FFF2-40B4-BE49-F238E27FC236}">
                  <a16:creationId xmlns:a16="http://schemas.microsoft.com/office/drawing/2014/main" xmlns="" id="{2FE31C64-8AEC-4DBD-8B88-2B7CC27F9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5" y="3344863"/>
              <a:ext cx="211138" cy="211138"/>
            </a:xfrm>
            <a:custGeom>
              <a:avLst/>
              <a:gdLst/>
              <a:ahLst/>
              <a:cxnLst>
                <a:cxn ang="0">
                  <a:pos x="55" y="13"/>
                </a:cxn>
                <a:cxn ang="0">
                  <a:pos x="62" y="7"/>
                </a:cxn>
                <a:cxn ang="0">
                  <a:pos x="103" y="48"/>
                </a:cxn>
                <a:cxn ang="0">
                  <a:pos x="96" y="55"/>
                </a:cxn>
                <a:cxn ang="0">
                  <a:pos x="103" y="62"/>
                </a:cxn>
                <a:cxn ang="0">
                  <a:pos x="62" y="102"/>
                </a:cxn>
                <a:cxn ang="0">
                  <a:pos x="55" y="96"/>
                </a:cxn>
                <a:cxn ang="0">
                  <a:pos x="48" y="102"/>
                </a:cxn>
                <a:cxn ang="0">
                  <a:pos x="7" y="62"/>
                </a:cxn>
                <a:cxn ang="0">
                  <a:pos x="13" y="55"/>
                </a:cxn>
                <a:cxn ang="0">
                  <a:pos x="7" y="48"/>
                </a:cxn>
                <a:cxn ang="0">
                  <a:pos x="48" y="7"/>
                </a:cxn>
                <a:cxn ang="0">
                  <a:pos x="55" y="13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09"/>
                </a:cxn>
                <a:cxn ang="0">
                  <a:pos x="109" y="55"/>
                </a:cxn>
                <a:cxn ang="0">
                  <a:pos x="55" y="0"/>
                </a:cxn>
              </a:cxnLst>
              <a:rect l="0" t="0" r="r" b="b"/>
              <a:pathLst>
                <a:path w="109" h="109">
                  <a:moveTo>
                    <a:pt x="55" y="13"/>
                  </a:moveTo>
                  <a:cubicBezTo>
                    <a:pt x="58" y="13"/>
                    <a:pt x="61" y="10"/>
                    <a:pt x="62" y="7"/>
                  </a:cubicBezTo>
                  <a:cubicBezTo>
                    <a:pt x="83" y="10"/>
                    <a:pt x="100" y="26"/>
                    <a:pt x="103" y="48"/>
                  </a:cubicBezTo>
                  <a:cubicBezTo>
                    <a:pt x="99" y="48"/>
                    <a:pt x="96" y="51"/>
                    <a:pt x="96" y="55"/>
                  </a:cubicBezTo>
                  <a:cubicBezTo>
                    <a:pt x="96" y="58"/>
                    <a:pt x="99" y="61"/>
                    <a:pt x="103" y="62"/>
                  </a:cubicBezTo>
                  <a:cubicBezTo>
                    <a:pt x="100" y="83"/>
                    <a:pt x="83" y="99"/>
                    <a:pt x="62" y="102"/>
                  </a:cubicBezTo>
                  <a:cubicBezTo>
                    <a:pt x="62" y="99"/>
                    <a:pt x="59" y="96"/>
                    <a:pt x="55" y="96"/>
                  </a:cubicBezTo>
                  <a:cubicBezTo>
                    <a:pt x="51" y="96"/>
                    <a:pt x="48" y="99"/>
                    <a:pt x="48" y="102"/>
                  </a:cubicBezTo>
                  <a:cubicBezTo>
                    <a:pt x="27" y="99"/>
                    <a:pt x="10" y="83"/>
                    <a:pt x="7" y="62"/>
                  </a:cubicBezTo>
                  <a:cubicBezTo>
                    <a:pt x="10" y="61"/>
                    <a:pt x="13" y="58"/>
                    <a:pt x="13" y="55"/>
                  </a:cubicBezTo>
                  <a:cubicBezTo>
                    <a:pt x="13" y="51"/>
                    <a:pt x="10" y="48"/>
                    <a:pt x="7" y="48"/>
                  </a:cubicBezTo>
                  <a:cubicBezTo>
                    <a:pt x="10" y="26"/>
                    <a:pt x="27" y="10"/>
                    <a:pt x="48" y="7"/>
                  </a:cubicBezTo>
                  <a:cubicBezTo>
                    <a:pt x="48" y="10"/>
                    <a:pt x="51" y="13"/>
                    <a:pt x="55" y="13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85" y="109"/>
                    <a:pt x="109" y="85"/>
                    <a:pt x="109" y="55"/>
                  </a:cubicBezTo>
                  <a:cubicBezTo>
                    <a:pt x="109" y="25"/>
                    <a:pt x="85" y="0"/>
                    <a:pt x="5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80">
              <a:extLst>
                <a:ext uri="{FF2B5EF4-FFF2-40B4-BE49-F238E27FC236}">
                  <a16:creationId xmlns:a16="http://schemas.microsoft.com/office/drawing/2014/main" xmlns="" id="{B9AD5B92-5E22-4678-B120-B9A86DEC0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81">
              <a:extLst>
                <a:ext uri="{FF2B5EF4-FFF2-40B4-BE49-F238E27FC236}">
                  <a16:creationId xmlns:a16="http://schemas.microsoft.com/office/drawing/2014/main" xmlns="" id="{3DED8A4E-144D-42A4-B01D-AD5E57F46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Group 82">
            <a:extLst>
              <a:ext uri="{FF2B5EF4-FFF2-40B4-BE49-F238E27FC236}">
                <a16:creationId xmlns:a16="http://schemas.microsoft.com/office/drawing/2014/main" xmlns="" id="{EB7895FA-3775-4E8D-82D2-7FCEF7782A88}"/>
              </a:ext>
            </a:extLst>
          </p:cNvPr>
          <p:cNvGrpSpPr/>
          <p:nvPr/>
        </p:nvGrpSpPr>
        <p:grpSpPr>
          <a:xfrm>
            <a:off x="3782477" y="5245844"/>
            <a:ext cx="252695" cy="398838"/>
            <a:chOff x="3576638" y="3959225"/>
            <a:chExt cx="131763" cy="207963"/>
          </a:xfrm>
          <a:solidFill>
            <a:schemeClr val="bg1"/>
          </a:solidFill>
        </p:grpSpPr>
        <p:sp>
          <p:nvSpPr>
            <p:cNvPr id="102" name="Freeform: Shape 83">
              <a:extLst>
                <a:ext uri="{FF2B5EF4-FFF2-40B4-BE49-F238E27FC236}">
                  <a16:creationId xmlns:a16="http://schemas.microsoft.com/office/drawing/2014/main" xmlns="" id="{B3746A54-7BDD-4DB1-AAD0-F93C4E9AB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3959225"/>
              <a:ext cx="131763" cy="1428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64" y="7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4" y="0"/>
                </a:cxn>
              </a:cxnLst>
              <a:rect l="0" t="0" r="r" b="b"/>
              <a:pathLst>
                <a:path w="68" h="7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6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84">
              <a:extLst>
                <a:ext uri="{FF2B5EF4-FFF2-40B4-BE49-F238E27FC236}">
                  <a16:creationId xmlns:a16="http://schemas.microsoft.com/office/drawing/2014/main" xmlns="" id="{770BC9E0-9C54-46A0-B4E7-B79A8143B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4151313"/>
              <a:ext cx="131763" cy="1587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4" y="8"/>
                </a:cxn>
                <a:cxn ang="0">
                  <a:pos x="64" y="8"/>
                </a:cxn>
                <a:cxn ang="0">
                  <a:pos x="68" y="5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r" b="b"/>
              <a:pathLst>
                <a:path w="68" h="8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8"/>
                    <a:pt x="68" y="7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85">
              <a:extLst>
                <a:ext uri="{FF2B5EF4-FFF2-40B4-BE49-F238E27FC236}">
                  <a16:creationId xmlns:a16="http://schemas.microsoft.com/office/drawing/2014/main" xmlns="" id="{357369D3-6B77-4988-96F8-95F071C13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513" y="3979863"/>
              <a:ext cx="100013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8" y="44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86"/>
                </a:cxn>
                <a:cxn ang="0">
                  <a:pos x="52" y="86"/>
                </a:cxn>
                <a:cxn ang="0">
                  <a:pos x="39" y="50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38" y="50"/>
                </a:cxn>
                <a:cxn ang="0">
                  <a:pos x="35" y="44"/>
                </a:cxn>
                <a:cxn ang="0">
                  <a:pos x="39" y="36"/>
                </a:cxn>
                <a:cxn ang="0">
                  <a:pos x="39" y="36"/>
                </a:cxn>
                <a:cxn ang="0">
                  <a:pos x="52" y="0"/>
                </a:cxn>
              </a:cxnLst>
              <a:rect l="0" t="0" r="r" b="b"/>
              <a:pathLst>
                <a:path w="52" h="8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39"/>
                    <a:pt x="18" y="44"/>
                  </a:cubicBezTo>
                  <a:cubicBezTo>
                    <a:pt x="18" y="47"/>
                    <a:pt x="16" y="49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7"/>
                    <a:pt x="0" y="71"/>
                    <a:pt x="0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71"/>
                    <a:pt x="46" y="57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49"/>
                    <a:pt x="35" y="47"/>
                    <a:pt x="35" y="44"/>
                  </a:cubicBezTo>
                  <a:cubicBezTo>
                    <a:pt x="35" y="39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6" y="29"/>
                    <a:pt x="52" y="16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2" name="Arrow: Pentagon 89">
            <a:extLst>
              <a:ext uri="{FF2B5EF4-FFF2-40B4-BE49-F238E27FC236}">
                <a16:creationId xmlns:a16="http://schemas.microsoft.com/office/drawing/2014/main" xmlns="" id="{E71F9458-F6BD-49B3-AD6A-0981A3852319}"/>
              </a:ext>
            </a:extLst>
          </p:cNvPr>
          <p:cNvSpPr/>
          <p:nvPr/>
        </p:nvSpPr>
        <p:spPr bwMode="auto">
          <a:xfrm rot="16200000">
            <a:off x="4269546" y="3633104"/>
            <a:ext cx="3675446" cy="667115"/>
          </a:xfrm>
          <a:prstGeom prst="homePlate">
            <a:avLst>
              <a:gd name="adj" fmla="val 31601"/>
            </a:avLst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3" name="Group 90">
            <a:extLst>
              <a:ext uri="{FF2B5EF4-FFF2-40B4-BE49-F238E27FC236}">
                <a16:creationId xmlns:a16="http://schemas.microsoft.com/office/drawing/2014/main" xmlns="" id="{742497C2-1EFE-41AF-9D45-8655E7121D0F}"/>
              </a:ext>
            </a:extLst>
          </p:cNvPr>
          <p:cNvGrpSpPr/>
          <p:nvPr/>
        </p:nvGrpSpPr>
        <p:grpSpPr>
          <a:xfrm>
            <a:off x="5943017" y="5278286"/>
            <a:ext cx="328503" cy="333718"/>
            <a:chOff x="4046538" y="2732088"/>
            <a:chExt cx="200025" cy="203200"/>
          </a:xfrm>
          <a:solidFill>
            <a:schemeClr val="bg1"/>
          </a:solidFill>
        </p:grpSpPr>
        <p:sp>
          <p:nvSpPr>
            <p:cNvPr id="99" name="Freeform: Shape 95">
              <a:extLst>
                <a:ext uri="{FF2B5EF4-FFF2-40B4-BE49-F238E27FC236}">
                  <a16:creationId xmlns:a16="http://schemas.microsoft.com/office/drawing/2014/main" xmlns="" id="{C09BE095-B768-4DA7-997D-3250B6A16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744788"/>
              <a:ext cx="182563" cy="1905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95" y="68"/>
                </a:cxn>
                <a:cxn ang="0">
                  <a:pos x="50" y="49"/>
                </a:cxn>
                <a:cxn ang="0">
                  <a:pos x="50" y="0"/>
                </a:cxn>
              </a:cxnLst>
              <a:rect l="0" t="0" r="r" b="b"/>
              <a:pathLst>
                <a:path w="95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0" y="99"/>
                    <a:pt x="88" y="86"/>
                    <a:pt x="95" y="68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E19286C1-4FF9-49D9-863C-27D2D6662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2759075"/>
              <a:ext cx="95250" cy="1127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39"/>
                </a:cxn>
                <a:cxn ang="0">
                  <a:pos x="47" y="58"/>
                </a:cxn>
                <a:cxn ang="0">
                  <a:pos x="50" y="41"/>
                </a:cxn>
                <a:cxn ang="0">
                  <a:pos x="29" y="0"/>
                </a:cxn>
              </a:cxnLst>
              <a:rect l="0" t="0" r="r" b="b"/>
              <a:pathLst>
                <a:path w="50" h="58">
                  <a:moveTo>
                    <a:pt x="29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3"/>
                    <a:pt x="50" y="47"/>
                    <a:pt x="50" y="41"/>
                  </a:cubicBezTo>
                  <a:cubicBezTo>
                    <a:pt x="50" y="24"/>
                    <a:pt x="42" y="9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515E9A2B-115E-4F46-BA1E-68E8D5987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732088"/>
              <a:ext cx="53975" cy="92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28" y="9"/>
                </a:cxn>
                <a:cxn ang="0">
                  <a:pos x="0" y="0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0" y="3"/>
                    <a:pt x="1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4" name="Group 2">
            <a:extLst>
              <a:ext uri="{FF2B5EF4-FFF2-40B4-BE49-F238E27FC236}">
                <a16:creationId xmlns:a16="http://schemas.microsoft.com/office/drawing/2014/main" xmlns="" id="{A1248C66-8BDF-4CB6-AEB2-ED48ACE8F41E}"/>
              </a:ext>
            </a:extLst>
          </p:cNvPr>
          <p:cNvGrpSpPr/>
          <p:nvPr/>
        </p:nvGrpSpPr>
        <p:grpSpPr>
          <a:xfrm>
            <a:off x="4112360" y="2562543"/>
            <a:ext cx="1621645" cy="899074"/>
            <a:chOff x="4112360" y="2422750"/>
            <a:chExt cx="1621645" cy="899074"/>
          </a:xfrm>
        </p:grpSpPr>
        <p:sp>
          <p:nvSpPr>
            <p:cNvPr id="97" name="TextBox 92">
              <a:extLst>
                <a:ext uri="{FF2B5EF4-FFF2-40B4-BE49-F238E27FC236}">
                  <a16:creationId xmlns:a16="http://schemas.microsoft.com/office/drawing/2014/main" xmlns="" id="{456DD7DB-66BC-45DC-A8DD-A40D22D8E0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8" name="TextBox 93">
              <a:extLst>
                <a:ext uri="{FF2B5EF4-FFF2-40B4-BE49-F238E27FC236}">
                  <a16:creationId xmlns:a16="http://schemas.microsoft.com/office/drawing/2014/main" xmlns="" id="{467F948A-3EC2-49EB-8DC2-DB409E532E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5" name="Group 4">
            <a:extLst>
              <a:ext uri="{FF2B5EF4-FFF2-40B4-BE49-F238E27FC236}">
                <a16:creationId xmlns:a16="http://schemas.microsoft.com/office/drawing/2014/main" xmlns="" id="{A17BB4D3-A6C2-4F8C-BF8B-27682EA7BB32}"/>
              </a:ext>
            </a:extLst>
          </p:cNvPr>
          <p:cNvGrpSpPr/>
          <p:nvPr/>
        </p:nvGrpSpPr>
        <p:grpSpPr>
          <a:xfrm>
            <a:off x="6480532" y="2551847"/>
            <a:ext cx="1621645" cy="899074"/>
            <a:chOff x="6480532" y="2412054"/>
            <a:chExt cx="1621645" cy="899074"/>
          </a:xfrm>
        </p:grpSpPr>
        <p:sp>
          <p:nvSpPr>
            <p:cNvPr id="95" name="TextBox 106">
              <a:extLst>
                <a:ext uri="{FF2B5EF4-FFF2-40B4-BE49-F238E27FC236}">
                  <a16:creationId xmlns:a16="http://schemas.microsoft.com/office/drawing/2014/main" xmlns="" id="{A7955262-5909-421A-B805-342DFE4BA2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6" name="TextBox 107">
              <a:extLst>
                <a:ext uri="{FF2B5EF4-FFF2-40B4-BE49-F238E27FC236}">
                  <a16:creationId xmlns:a16="http://schemas.microsoft.com/office/drawing/2014/main" xmlns="" id="{E1C95CFA-FAAB-47A2-80ED-364A38EFE2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6" name="Group 108">
            <a:extLst>
              <a:ext uri="{FF2B5EF4-FFF2-40B4-BE49-F238E27FC236}">
                <a16:creationId xmlns:a16="http://schemas.microsoft.com/office/drawing/2014/main" xmlns="" id="{3D27D167-AC9E-4A03-8B50-19447988BCB7}"/>
              </a:ext>
            </a:extLst>
          </p:cNvPr>
          <p:cNvGrpSpPr/>
          <p:nvPr/>
        </p:nvGrpSpPr>
        <p:grpSpPr>
          <a:xfrm>
            <a:off x="693095" y="3471705"/>
            <a:ext cx="1621645" cy="899074"/>
            <a:chOff x="6480532" y="2412054"/>
            <a:chExt cx="1621645" cy="899074"/>
          </a:xfrm>
        </p:grpSpPr>
        <p:sp>
          <p:nvSpPr>
            <p:cNvPr id="93" name="TextBox 109">
              <a:extLst>
                <a:ext uri="{FF2B5EF4-FFF2-40B4-BE49-F238E27FC236}">
                  <a16:creationId xmlns:a16="http://schemas.microsoft.com/office/drawing/2014/main" xmlns="" id="{D9F97411-2287-43CE-82BC-A88B7D47735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4" name="TextBox 110">
              <a:extLst>
                <a:ext uri="{FF2B5EF4-FFF2-40B4-BE49-F238E27FC236}">
                  <a16:creationId xmlns:a16="http://schemas.microsoft.com/office/drawing/2014/main" xmlns="" id="{34443D29-7F16-4DCF-B337-11C0C798DA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7" name="Group 111">
            <a:extLst>
              <a:ext uri="{FF2B5EF4-FFF2-40B4-BE49-F238E27FC236}">
                <a16:creationId xmlns:a16="http://schemas.microsoft.com/office/drawing/2014/main" xmlns="" id="{D0FBCA13-7CB8-42A0-B68D-6A0EEB81A66B}"/>
              </a:ext>
            </a:extLst>
          </p:cNvPr>
          <p:cNvGrpSpPr/>
          <p:nvPr/>
        </p:nvGrpSpPr>
        <p:grpSpPr>
          <a:xfrm>
            <a:off x="9899797" y="3471705"/>
            <a:ext cx="1621645" cy="899074"/>
            <a:chOff x="4112360" y="2422750"/>
            <a:chExt cx="1621645" cy="899074"/>
          </a:xfrm>
        </p:grpSpPr>
        <p:sp>
          <p:nvSpPr>
            <p:cNvPr id="91" name="TextBox 112">
              <a:extLst>
                <a:ext uri="{FF2B5EF4-FFF2-40B4-BE49-F238E27FC236}">
                  <a16:creationId xmlns:a16="http://schemas.microsoft.com/office/drawing/2014/main" xmlns="" id="{62D5912B-191F-4426-939F-9E661AD6ED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2" name="TextBox 113">
              <a:extLst>
                <a:ext uri="{FF2B5EF4-FFF2-40B4-BE49-F238E27FC236}">
                  <a16:creationId xmlns:a16="http://schemas.microsoft.com/office/drawing/2014/main" xmlns="" id="{37774B51-657E-40D6-BFF7-9EDB5E0D78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8" name="Group 5">
            <a:extLst>
              <a:ext uri="{FF2B5EF4-FFF2-40B4-BE49-F238E27FC236}">
                <a16:creationId xmlns:a16="http://schemas.microsoft.com/office/drawing/2014/main" xmlns="" id="{37248538-917E-4251-9882-F1481BFA9BBD}"/>
              </a:ext>
            </a:extLst>
          </p:cNvPr>
          <p:cNvGrpSpPr/>
          <p:nvPr/>
        </p:nvGrpSpPr>
        <p:grpSpPr>
          <a:xfrm>
            <a:off x="4783371" y="1123880"/>
            <a:ext cx="2619115" cy="1173560"/>
            <a:chOff x="4933284" y="1123880"/>
            <a:chExt cx="2619115" cy="1173560"/>
          </a:xfrm>
        </p:grpSpPr>
        <p:sp>
          <p:nvSpPr>
            <p:cNvPr id="89" name="TextBox 114">
              <a:extLst>
                <a:ext uri="{FF2B5EF4-FFF2-40B4-BE49-F238E27FC236}">
                  <a16:creationId xmlns:a16="http://schemas.microsoft.com/office/drawing/2014/main" xmlns="" id="{F393E9D8-92E4-4AB6-BC79-BDE4DC2940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123880"/>
              <a:ext cx="2619115" cy="3407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0" name="TextBox 115">
              <a:extLst>
                <a:ext uri="{FF2B5EF4-FFF2-40B4-BE49-F238E27FC236}">
                  <a16:creationId xmlns:a16="http://schemas.microsoft.com/office/drawing/2014/main" xmlns="" id="{514B0071-E735-478A-9E06-911B485928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464615"/>
              <a:ext cx="2619115" cy="832825"/>
            </a:xfrm>
            <a:prstGeom prst="rect">
              <a:avLst/>
            </a:prstGeom>
            <a:noFill/>
            <a:extLst/>
          </p:spPr>
          <p:txBody>
            <a:bodyPr wrap="square" lIns="0" tIns="7200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93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8" grpId="0" animBg="1"/>
      <p:bldP spid="69" grpId="0" animBg="1"/>
      <p:bldP spid="70" grpId="0" animBg="1"/>
      <p:bldP spid="73" grpId="0"/>
      <p:bldP spid="74" grpId="0"/>
      <p:bldP spid="75" grpId="0"/>
      <p:bldP spid="76" grpId="0"/>
      <p:bldP spid="77" grpId="0"/>
      <p:bldP spid="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xmlns="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xmlns="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Arc 53">
            <a:extLst>
              <a:ext uri="{FF2B5EF4-FFF2-40B4-BE49-F238E27FC236}">
                <a16:creationId xmlns:a16="http://schemas.microsoft.com/office/drawing/2014/main" xmlns="" id="{A090A32F-AB3F-45EC-9805-4D30A7F350DA}"/>
              </a:ext>
            </a:extLst>
          </p:cNvPr>
          <p:cNvSpPr/>
          <p:nvPr/>
        </p:nvSpPr>
        <p:spPr>
          <a:xfrm>
            <a:off x="7622722" y="2959390"/>
            <a:ext cx="7797220" cy="7797220"/>
          </a:xfrm>
          <a:prstGeom prst="arc">
            <a:avLst>
              <a:gd name="adj1" fmla="val 10815889"/>
              <a:gd name="adj2" fmla="val 16771066"/>
            </a:avLst>
          </a:prstGeom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Oval 54">
            <a:extLst>
              <a:ext uri="{FF2B5EF4-FFF2-40B4-BE49-F238E27FC236}">
                <a16:creationId xmlns:a16="http://schemas.microsoft.com/office/drawing/2014/main" xmlns="" id="{158D77A7-8362-4182-A704-105A6DFEEAEC}"/>
              </a:ext>
            </a:extLst>
          </p:cNvPr>
          <p:cNvSpPr/>
          <p:nvPr/>
        </p:nvSpPr>
        <p:spPr>
          <a:xfrm>
            <a:off x="7698922" y="5511820"/>
            <a:ext cx="221288" cy="22128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4" name="Oval 55">
            <a:extLst>
              <a:ext uri="{FF2B5EF4-FFF2-40B4-BE49-F238E27FC236}">
                <a16:creationId xmlns:a16="http://schemas.microsoft.com/office/drawing/2014/main" xmlns="" id="{24BB77E7-B176-4863-838A-9DA6178B7FEF}"/>
              </a:ext>
            </a:extLst>
          </p:cNvPr>
          <p:cNvSpPr/>
          <p:nvPr/>
        </p:nvSpPr>
        <p:spPr>
          <a:xfrm>
            <a:off x="8314031" y="4408297"/>
            <a:ext cx="221288" cy="221288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Oval 56">
            <a:extLst>
              <a:ext uri="{FF2B5EF4-FFF2-40B4-BE49-F238E27FC236}">
                <a16:creationId xmlns:a16="http://schemas.microsoft.com/office/drawing/2014/main" xmlns="" id="{F2C1B8CA-79D1-443F-ABE1-06A9E7D37011}"/>
              </a:ext>
            </a:extLst>
          </p:cNvPr>
          <p:cNvSpPr/>
          <p:nvPr/>
        </p:nvSpPr>
        <p:spPr>
          <a:xfrm>
            <a:off x="9292696" y="3465513"/>
            <a:ext cx="221288" cy="221288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Oval 57">
            <a:extLst>
              <a:ext uri="{FF2B5EF4-FFF2-40B4-BE49-F238E27FC236}">
                <a16:creationId xmlns:a16="http://schemas.microsoft.com/office/drawing/2014/main" xmlns="" id="{2D9587D4-E0EF-485C-A5AE-6BFCE0DD8FD5}"/>
              </a:ext>
            </a:extLst>
          </p:cNvPr>
          <p:cNvSpPr/>
          <p:nvPr/>
        </p:nvSpPr>
        <p:spPr>
          <a:xfrm>
            <a:off x="10723053" y="2922490"/>
            <a:ext cx="221288" cy="221288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7" name="TextBox 58">
            <a:extLst>
              <a:ext uri="{FF2B5EF4-FFF2-40B4-BE49-F238E27FC236}">
                <a16:creationId xmlns:a16="http://schemas.microsoft.com/office/drawing/2014/main" xmlns="" id="{F10FC529-44A4-4535-B7B8-6DFE0574FF18}"/>
              </a:ext>
            </a:extLst>
          </p:cNvPr>
          <p:cNvSpPr txBox="1"/>
          <p:nvPr/>
        </p:nvSpPr>
        <p:spPr>
          <a:xfrm>
            <a:off x="7996410" y="5494818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</a:p>
        </p:txBody>
      </p:sp>
      <p:sp>
        <p:nvSpPr>
          <p:cNvPr id="88" name="TextBox 59">
            <a:extLst>
              <a:ext uri="{FF2B5EF4-FFF2-40B4-BE49-F238E27FC236}">
                <a16:creationId xmlns:a16="http://schemas.microsoft.com/office/drawing/2014/main" xmlns="" id="{0F5AF734-A519-4B9F-8FEC-27563FCD77E3}"/>
              </a:ext>
            </a:extLst>
          </p:cNvPr>
          <p:cNvSpPr txBox="1"/>
          <p:nvPr/>
        </p:nvSpPr>
        <p:spPr>
          <a:xfrm>
            <a:off x="8641816" y="4365052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</a:p>
        </p:txBody>
      </p:sp>
      <p:sp>
        <p:nvSpPr>
          <p:cNvPr id="89" name="TextBox 60">
            <a:extLst>
              <a:ext uri="{FF2B5EF4-FFF2-40B4-BE49-F238E27FC236}">
                <a16:creationId xmlns:a16="http://schemas.microsoft.com/office/drawing/2014/main" xmlns="" id="{657074B8-DC0A-4C96-AA86-504D507BF1F7}"/>
              </a:ext>
            </a:extLst>
          </p:cNvPr>
          <p:cNvSpPr txBox="1"/>
          <p:nvPr/>
        </p:nvSpPr>
        <p:spPr>
          <a:xfrm>
            <a:off x="9513984" y="3547270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</a:p>
        </p:txBody>
      </p:sp>
      <p:sp>
        <p:nvSpPr>
          <p:cNvPr id="90" name="TextBox 61">
            <a:extLst>
              <a:ext uri="{FF2B5EF4-FFF2-40B4-BE49-F238E27FC236}">
                <a16:creationId xmlns:a16="http://schemas.microsoft.com/office/drawing/2014/main" xmlns="" id="{661CD527-3B44-4900-BFCF-566900D9F4E4}"/>
              </a:ext>
            </a:extLst>
          </p:cNvPr>
          <p:cNvSpPr txBox="1"/>
          <p:nvPr/>
        </p:nvSpPr>
        <p:spPr>
          <a:xfrm>
            <a:off x="10550522" y="3202169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</a:p>
        </p:txBody>
      </p:sp>
      <p:grpSp>
        <p:nvGrpSpPr>
          <p:cNvPr id="91" name="Group 62">
            <a:extLst>
              <a:ext uri="{FF2B5EF4-FFF2-40B4-BE49-F238E27FC236}">
                <a16:creationId xmlns:a16="http://schemas.microsoft.com/office/drawing/2014/main" xmlns="" id="{7DD7C655-E228-456D-B4EF-7DCCEA700AB8}"/>
              </a:ext>
            </a:extLst>
          </p:cNvPr>
          <p:cNvGrpSpPr/>
          <p:nvPr/>
        </p:nvGrpSpPr>
        <p:grpSpPr>
          <a:xfrm flipH="1">
            <a:off x="5021916" y="5198793"/>
            <a:ext cx="2524606" cy="415582"/>
            <a:chOff x="2108477" y="2662215"/>
            <a:chExt cx="2600806" cy="395205"/>
          </a:xfrm>
        </p:grpSpPr>
        <p:grpSp>
          <p:nvGrpSpPr>
            <p:cNvPr id="123" name="Group 63">
              <a:extLst>
                <a:ext uri="{FF2B5EF4-FFF2-40B4-BE49-F238E27FC236}">
                  <a16:creationId xmlns:a16="http://schemas.microsoft.com/office/drawing/2014/main" xmlns="" id="{48FEB5EC-E0FC-4849-82B3-1A1894F8D586}"/>
                </a:ext>
              </a:extLst>
            </p:cNvPr>
            <p:cNvGrpSpPr/>
            <p:nvPr/>
          </p:nvGrpSpPr>
          <p:grpSpPr>
            <a:xfrm>
              <a:off x="2108477" y="2757465"/>
              <a:ext cx="2423386" cy="299955"/>
              <a:chOff x="2108477" y="2757465"/>
              <a:chExt cx="2423386" cy="299955"/>
            </a:xfrm>
          </p:grpSpPr>
          <p:cxnSp>
            <p:nvCxnSpPr>
              <p:cNvPr id="125" name="Straight Connector 65">
                <a:extLst>
                  <a:ext uri="{FF2B5EF4-FFF2-40B4-BE49-F238E27FC236}">
                    <a16:creationId xmlns:a16="http://schemas.microsoft.com/office/drawing/2014/main" xmlns="" id="{F230C015-93C0-4CA9-A3BD-C300C487F95B}"/>
                  </a:ext>
                </a:extLst>
              </p:cNvPr>
              <p:cNvCxnSpPr/>
              <p:nvPr/>
            </p:nvCxnSpPr>
            <p:spPr>
              <a:xfrm flipH="1">
                <a:off x="2108477" y="2757465"/>
                <a:ext cx="1864621" cy="29995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66">
                <a:extLst>
                  <a:ext uri="{FF2B5EF4-FFF2-40B4-BE49-F238E27FC236}">
                    <a16:creationId xmlns:a16="http://schemas.microsoft.com/office/drawing/2014/main" xmlns="" id="{90848459-F31B-429E-84AB-DB51D3116E74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xmlns="" id="{41A11E95-C8E4-4B61-97E9-27BCFD66CC7B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2" name="Oval 68">
            <a:extLst>
              <a:ext uri="{FF2B5EF4-FFF2-40B4-BE49-F238E27FC236}">
                <a16:creationId xmlns:a16="http://schemas.microsoft.com/office/drawing/2014/main" xmlns="" id="{2240558C-5F86-4A14-AF44-FBA4CD7861F1}"/>
              </a:ext>
            </a:extLst>
          </p:cNvPr>
          <p:cNvSpPr/>
          <p:nvPr/>
        </p:nvSpPr>
        <p:spPr>
          <a:xfrm>
            <a:off x="4207630" y="4997265"/>
            <a:ext cx="736265" cy="73626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3" name="Group 69">
            <a:extLst>
              <a:ext uri="{FF2B5EF4-FFF2-40B4-BE49-F238E27FC236}">
                <a16:creationId xmlns:a16="http://schemas.microsoft.com/office/drawing/2014/main" xmlns="" id="{49701954-86C4-42DB-9138-65DD26EBD77A}"/>
              </a:ext>
            </a:extLst>
          </p:cNvPr>
          <p:cNvGrpSpPr/>
          <p:nvPr/>
        </p:nvGrpSpPr>
        <p:grpSpPr>
          <a:xfrm>
            <a:off x="4367216" y="5178917"/>
            <a:ext cx="372962" cy="372962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121" name="Freeform: Shape 70">
              <a:extLst>
                <a:ext uri="{FF2B5EF4-FFF2-40B4-BE49-F238E27FC236}">
                  <a16:creationId xmlns:a16="http://schemas.microsoft.com/office/drawing/2014/main" xmlns="" id="{3039F593-701E-48C6-A444-DED74F3B4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71">
              <a:extLst>
                <a:ext uri="{FF2B5EF4-FFF2-40B4-BE49-F238E27FC236}">
                  <a16:creationId xmlns:a16="http://schemas.microsoft.com/office/drawing/2014/main" xmlns="" id="{DD2DE0D8-CE07-4931-8D61-CEC65FD12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4" name="TextBox 73">
            <a:extLst>
              <a:ext uri="{FF2B5EF4-FFF2-40B4-BE49-F238E27FC236}">
                <a16:creationId xmlns:a16="http://schemas.microsoft.com/office/drawing/2014/main" xmlns="" id="{72D7CF3A-CF0D-477A-82A5-8CBBFCCCD8C0}"/>
              </a:ext>
            </a:extLst>
          </p:cNvPr>
          <p:cNvSpPr txBox="1"/>
          <p:nvPr/>
        </p:nvSpPr>
        <p:spPr>
          <a:xfrm>
            <a:off x="624999" y="5233729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5" name="TextBox 74">
            <a:extLst>
              <a:ext uri="{FF2B5EF4-FFF2-40B4-BE49-F238E27FC236}">
                <a16:creationId xmlns:a16="http://schemas.microsoft.com/office/drawing/2014/main" xmlns="" id="{1C522276-5E4F-4642-96C5-9B2B9CC414CF}"/>
              </a:ext>
            </a:extLst>
          </p:cNvPr>
          <p:cNvSpPr txBox="1"/>
          <p:nvPr/>
        </p:nvSpPr>
        <p:spPr>
          <a:xfrm>
            <a:off x="2825415" y="4924710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6" name="TextBox 76">
            <a:extLst>
              <a:ext uri="{FF2B5EF4-FFF2-40B4-BE49-F238E27FC236}">
                <a16:creationId xmlns:a16="http://schemas.microsoft.com/office/drawing/2014/main" xmlns="" id="{A43C8B0D-E01E-451B-BD38-12B3A05C1926}"/>
              </a:ext>
            </a:extLst>
          </p:cNvPr>
          <p:cNvSpPr txBox="1"/>
          <p:nvPr/>
        </p:nvSpPr>
        <p:spPr>
          <a:xfrm>
            <a:off x="1858165" y="396465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7" name="TextBox 77">
            <a:extLst>
              <a:ext uri="{FF2B5EF4-FFF2-40B4-BE49-F238E27FC236}">
                <a16:creationId xmlns:a16="http://schemas.microsoft.com/office/drawing/2014/main" xmlns="" id="{617309B8-FDC3-4DCE-B15D-603B85C8FE42}"/>
              </a:ext>
            </a:extLst>
          </p:cNvPr>
          <p:cNvSpPr txBox="1"/>
          <p:nvPr/>
        </p:nvSpPr>
        <p:spPr>
          <a:xfrm>
            <a:off x="4058581" y="365563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8" name="TextBox 79">
            <a:extLst>
              <a:ext uri="{FF2B5EF4-FFF2-40B4-BE49-F238E27FC236}">
                <a16:creationId xmlns:a16="http://schemas.microsoft.com/office/drawing/2014/main" xmlns="" id="{B7F3F742-DD98-4BCC-851D-994C2E8421BB}"/>
              </a:ext>
            </a:extLst>
          </p:cNvPr>
          <p:cNvSpPr txBox="1"/>
          <p:nvPr/>
        </p:nvSpPr>
        <p:spPr>
          <a:xfrm>
            <a:off x="3469030" y="274882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9" name="TextBox 80">
            <a:extLst>
              <a:ext uri="{FF2B5EF4-FFF2-40B4-BE49-F238E27FC236}">
                <a16:creationId xmlns:a16="http://schemas.microsoft.com/office/drawing/2014/main" xmlns="" id="{4B523FFF-CACF-4336-9B58-8AB84BAEE705}"/>
              </a:ext>
            </a:extLst>
          </p:cNvPr>
          <p:cNvSpPr txBox="1"/>
          <p:nvPr/>
        </p:nvSpPr>
        <p:spPr>
          <a:xfrm>
            <a:off x="5669446" y="243980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00" name="TextBox 82">
            <a:extLst>
              <a:ext uri="{FF2B5EF4-FFF2-40B4-BE49-F238E27FC236}">
                <a16:creationId xmlns:a16="http://schemas.microsoft.com/office/drawing/2014/main" xmlns="" id="{EF90EDE8-25A1-4599-84A8-FECDA15FC649}"/>
              </a:ext>
            </a:extLst>
          </p:cNvPr>
          <p:cNvSpPr txBox="1"/>
          <p:nvPr/>
        </p:nvSpPr>
        <p:spPr>
          <a:xfrm>
            <a:off x="5563220" y="1712115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01" name="TextBox 83">
            <a:extLst>
              <a:ext uri="{FF2B5EF4-FFF2-40B4-BE49-F238E27FC236}">
                <a16:creationId xmlns:a16="http://schemas.microsoft.com/office/drawing/2014/main" xmlns="" id="{2265C2C9-B715-44B1-B6ED-206B7C294239}"/>
              </a:ext>
            </a:extLst>
          </p:cNvPr>
          <p:cNvSpPr txBox="1"/>
          <p:nvPr/>
        </p:nvSpPr>
        <p:spPr>
          <a:xfrm>
            <a:off x="7763636" y="1403096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grpSp>
        <p:nvGrpSpPr>
          <p:cNvPr id="102" name="Group 84">
            <a:extLst>
              <a:ext uri="{FF2B5EF4-FFF2-40B4-BE49-F238E27FC236}">
                <a16:creationId xmlns:a16="http://schemas.microsoft.com/office/drawing/2014/main" xmlns="" id="{D19D3F5B-6D6D-462B-B02A-BA79EF54516F}"/>
              </a:ext>
            </a:extLst>
          </p:cNvPr>
          <p:cNvGrpSpPr/>
          <p:nvPr/>
        </p:nvGrpSpPr>
        <p:grpSpPr>
          <a:xfrm flipH="1">
            <a:off x="6215574" y="3929654"/>
            <a:ext cx="1952833" cy="492863"/>
            <a:chOff x="2756450" y="2662215"/>
            <a:chExt cx="1952833" cy="492863"/>
          </a:xfrm>
        </p:grpSpPr>
        <p:grpSp>
          <p:nvGrpSpPr>
            <p:cNvPr id="117" name="Group 85">
              <a:extLst>
                <a:ext uri="{FF2B5EF4-FFF2-40B4-BE49-F238E27FC236}">
                  <a16:creationId xmlns:a16="http://schemas.microsoft.com/office/drawing/2014/main" xmlns="" id="{CE618CD9-BB6F-466A-932E-0F13D618CF64}"/>
                </a:ext>
              </a:extLst>
            </p:cNvPr>
            <p:cNvGrpSpPr/>
            <p:nvPr/>
          </p:nvGrpSpPr>
          <p:grpSpPr>
            <a:xfrm>
              <a:off x="2756450" y="2757465"/>
              <a:ext cx="1775413" cy="397613"/>
              <a:chOff x="2756450" y="2757465"/>
              <a:chExt cx="1775413" cy="397613"/>
            </a:xfrm>
          </p:grpSpPr>
          <p:cxnSp>
            <p:nvCxnSpPr>
              <p:cNvPr id="119" name="Straight Connector 87">
                <a:extLst>
                  <a:ext uri="{FF2B5EF4-FFF2-40B4-BE49-F238E27FC236}">
                    <a16:creationId xmlns:a16="http://schemas.microsoft.com/office/drawing/2014/main" xmlns="" id="{12432A1F-7EE2-43DD-BE09-4A7F2D29274A}"/>
                  </a:ext>
                </a:extLst>
              </p:cNvPr>
              <p:cNvCxnSpPr/>
              <p:nvPr/>
            </p:nvCxnSpPr>
            <p:spPr>
              <a:xfrm flipH="1">
                <a:off x="2756450" y="2757465"/>
                <a:ext cx="1216648" cy="397613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88">
                <a:extLst>
                  <a:ext uri="{FF2B5EF4-FFF2-40B4-BE49-F238E27FC236}">
                    <a16:creationId xmlns:a16="http://schemas.microsoft.com/office/drawing/2014/main" xmlns="" id="{44C32500-E743-41C6-AC81-48E1FCCA5460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Oval 86">
              <a:extLst>
                <a:ext uri="{FF2B5EF4-FFF2-40B4-BE49-F238E27FC236}">
                  <a16:creationId xmlns:a16="http://schemas.microsoft.com/office/drawing/2014/main" xmlns="" id="{F2A0DE67-1EE2-48EE-AF0A-0A0DBAF0BAE6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3" name="Group 89">
            <a:extLst>
              <a:ext uri="{FF2B5EF4-FFF2-40B4-BE49-F238E27FC236}">
                <a16:creationId xmlns:a16="http://schemas.microsoft.com/office/drawing/2014/main" xmlns="" id="{54D0BF07-22F7-4D23-900B-3F395CC07118}"/>
              </a:ext>
            </a:extLst>
          </p:cNvPr>
          <p:cNvGrpSpPr/>
          <p:nvPr/>
        </p:nvGrpSpPr>
        <p:grpSpPr>
          <a:xfrm flipH="1">
            <a:off x="7855127" y="2767097"/>
            <a:ext cx="1407148" cy="661903"/>
            <a:chOff x="3302135" y="2662215"/>
            <a:chExt cx="1407148" cy="661903"/>
          </a:xfrm>
        </p:grpSpPr>
        <p:cxnSp>
          <p:nvCxnSpPr>
            <p:cNvPr id="115" name="Straight Connector 90">
              <a:extLst>
                <a:ext uri="{FF2B5EF4-FFF2-40B4-BE49-F238E27FC236}">
                  <a16:creationId xmlns:a16="http://schemas.microsoft.com/office/drawing/2014/main" xmlns="" id="{5273ABDD-8F24-4C91-B6E1-CEFC2D2624C4}"/>
                </a:ext>
              </a:extLst>
            </p:cNvPr>
            <p:cNvCxnSpPr>
              <a:stCxn id="116" idx="2"/>
            </p:cNvCxnSpPr>
            <p:nvPr/>
          </p:nvCxnSpPr>
          <p:spPr>
            <a:xfrm flipH="1">
              <a:off x="3302135" y="2757465"/>
              <a:ext cx="1216648" cy="56665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91">
              <a:extLst>
                <a:ext uri="{FF2B5EF4-FFF2-40B4-BE49-F238E27FC236}">
                  <a16:creationId xmlns:a16="http://schemas.microsoft.com/office/drawing/2014/main" xmlns="" id="{227ADD8A-BAB0-405D-9316-F89F51B0BF9A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4" name="Group 92">
            <a:extLst>
              <a:ext uri="{FF2B5EF4-FFF2-40B4-BE49-F238E27FC236}">
                <a16:creationId xmlns:a16="http://schemas.microsoft.com/office/drawing/2014/main" xmlns="" id="{0931DD3D-CB50-4527-9D93-7CBA933419BF}"/>
              </a:ext>
            </a:extLst>
          </p:cNvPr>
          <p:cNvGrpSpPr/>
          <p:nvPr/>
        </p:nvGrpSpPr>
        <p:grpSpPr>
          <a:xfrm flipH="1">
            <a:off x="9770786" y="2110669"/>
            <a:ext cx="891635" cy="751678"/>
            <a:chOff x="4005178" y="3066762"/>
            <a:chExt cx="891635" cy="751678"/>
          </a:xfrm>
        </p:grpSpPr>
        <p:cxnSp>
          <p:nvCxnSpPr>
            <p:cNvPr id="113" name="Straight Connector 93">
              <a:extLst>
                <a:ext uri="{FF2B5EF4-FFF2-40B4-BE49-F238E27FC236}">
                  <a16:creationId xmlns:a16="http://schemas.microsoft.com/office/drawing/2014/main" xmlns="" id="{16E31330-C70C-45B4-B7A8-802AD0E3BA28}"/>
                </a:ext>
              </a:extLst>
            </p:cNvPr>
            <p:cNvCxnSpPr>
              <a:stCxn id="114" idx="3"/>
            </p:cNvCxnSpPr>
            <p:nvPr/>
          </p:nvCxnSpPr>
          <p:spPr>
            <a:xfrm flipH="1">
              <a:off x="4005178" y="3229364"/>
              <a:ext cx="729033" cy="589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94">
              <a:extLst>
                <a:ext uri="{FF2B5EF4-FFF2-40B4-BE49-F238E27FC236}">
                  <a16:creationId xmlns:a16="http://schemas.microsoft.com/office/drawing/2014/main" xmlns="" id="{AEEBC205-F238-48CC-83A1-B6A9024C60B4}"/>
                </a:ext>
              </a:extLst>
            </p:cNvPr>
            <p:cNvSpPr/>
            <p:nvPr/>
          </p:nvSpPr>
          <p:spPr>
            <a:xfrm>
              <a:off x="4706313" y="3066762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5" name="Oval 96">
            <a:extLst>
              <a:ext uri="{FF2B5EF4-FFF2-40B4-BE49-F238E27FC236}">
                <a16:creationId xmlns:a16="http://schemas.microsoft.com/office/drawing/2014/main" xmlns="" id="{5DE3B74C-2DB3-42AC-8C37-31E79458AA3F}"/>
              </a:ext>
            </a:extLst>
          </p:cNvPr>
          <p:cNvSpPr/>
          <p:nvPr/>
        </p:nvSpPr>
        <p:spPr>
          <a:xfrm>
            <a:off x="7051661" y="2512363"/>
            <a:ext cx="736265" cy="73626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6" name="Group 97">
            <a:extLst>
              <a:ext uri="{FF2B5EF4-FFF2-40B4-BE49-F238E27FC236}">
                <a16:creationId xmlns:a16="http://schemas.microsoft.com/office/drawing/2014/main" xmlns="" id="{E4B944A7-8EB2-4209-8521-2FEBEC5A48BB}"/>
              </a:ext>
            </a:extLst>
          </p:cNvPr>
          <p:cNvGrpSpPr/>
          <p:nvPr/>
        </p:nvGrpSpPr>
        <p:grpSpPr>
          <a:xfrm>
            <a:off x="7231041" y="2719947"/>
            <a:ext cx="377503" cy="353204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11" name="Freeform: Shape 98">
              <a:extLst>
                <a:ext uri="{FF2B5EF4-FFF2-40B4-BE49-F238E27FC236}">
                  <a16:creationId xmlns:a16="http://schemas.microsoft.com/office/drawing/2014/main" xmlns="" id="{D6E1227C-242A-4C4D-B905-FF0A03D99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99">
              <a:extLst>
                <a:ext uri="{FF2B5EF4-FFF2-40B4-BE49-F238E27FC236}">
                  <a16:creationId xmlns:a16="http://schemas.microsoft.com/office/drawing/2014/main" xmlns="" id="{A7EBADA7-2363-4F80-8519-ADA55177C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7" name="Oval 101">
            <a:extLst>
              <a:ext uri="{FF2B5EF4-FFF2-40B4-BE49-F238E27FC236}">
                <a16:creationId xmlns:a16="http://schemas.microsoft.com/office/drawing/2014/main" xmlns="" id="{7D1B0B49-6A10-4238-9910-BCFDBFDEBAE0}"/>
              </a:ext>
            </a:extLst>
          </p:cNvPr>
          <p:cNvSpPr/>
          <p:nvPr/>
        </p:nvSpPr>
        <p:spPr>
          <a:xfrm>
            <a:off x="5440796" y="3728193"/>
            <a:ext cx="736265" cy="73626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8" name="Freeform: Shape 102">
            <a:extLst>
              <a:ext uri="{FF2B5EF4-FFF2-40B4-BE49-F238E27FC236}">
                <a16:creationId xmlns:a16="http://schemas.microsoft.com/office/drawing/2014/main" xmlns="" id="{C7F61388-4490-4AC5-B620-6032777CB243}"/>
              </a:ext>
            </a:extLst>
          </p:cNvPr>
          <p:cNvSpPr>
            <a:spLocks/>
          </p:cNvSpPr>
          <p:nvPr/>
        </p:nvSpPr>
        <p:spPr bwMode="auto">
          <a:xfrm>
            <a:off x="5622159" y="3929564"/>
            <a:ext cx="369270" cy="368421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Oval 104">
            <a:extLst>
              <a:ext uri="{FF2B5EF4-FFF2-40B4-BE49-F238E27FC236}">
                <a16:creationId xmlns:a16="http://schemas.microsoft.com/office/drawing/2014/main" xmlns="" id="{2AC1B0C5-00A4-419A-8BAE-56E78D1E87A3}"/>
              </a:ext>
            </a:extLst>
          </p:cNvPr>
          <p:cNvSpPr/>
          <p:nvPr/>
        </p:nvSpPr>
        <p:spPr>
          <a:xfrm>
            <a:off x="9145851" y="1475651"/>
            <a:ext cx="736265" cy="73626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105">
            <a:extLst>
              <a:ext uri="{FF2B5EF4-FFF2-40B4-BE49-F238E27FC236}">
                <a16:creationId xmlns:a16="http://schemas.microsoft.com/office/drawing/2014/main" xmlns="" id="{0662A1AA-3D1F-4FFB-9B4A-53115CDDBA01}"/>
              </a:ext>
            </a:extLst>
          </p:cNvPr>
          <p:cNvSpPr>
            <a:spLocks/>
          </p:cNvSpPr>
          <p:nvPr/>
        </p:nvSpPr>
        <p:spPr bwMode="auto">
          <a:xfrm>
            <a:off x="9292696" y="1662033"/>
            <a:ext cx="367439" cy="367440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7304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2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5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D810EE33-228F-4CE0-84B9-B5500CEF410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89CBB55E-A429-4E5E-A8DE-B9ABA6D1CDB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TextBox 163">
            <a:extLst>
              <a:ext uri="{FF2B5EF4-FFF2-40B4-BE49-F238E27FC236}">
                <a16:creationId xmlns:a16="http://schemas.microsoft.com/office/drawing/2014/main" xmlns="" id="{96C9FA21-D1E2-414C-AB85-49A9AC40638D}"/>
              </a:ext>
            </a:extLst>
          </p:cNvPr>
          <p:cNvSpPr txBox="1"/>
          <p:nvPr/>
        </p:nvSpPr>
        <p:spPr>
          <a:xfrm>
            <a:off x="9165397" y="4446878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/>
              <a:t>此部分内容作为文字排版占位显示</a:t>
            </a:r>
            <a:br>
              <a:rPr lang="zh-CN" altLang="en-US" sz="900"/>
            </a:br>
            <a:r>
              <a:rPr lang="zh-CN" altLang="en-US" sz="900"/>
              <a:t>（建议使用主题字体）</a:t>
            </a:r>
          </a:p>
        </p:txBody>
      </p:sp>
      <p:cxnSp>
        <p:nvCxnSpPr>
          <p:cNvPr id="59" name="Straight Connector 165">
            <a:extLst>
              <a:ext uri="{FF2B5EF4-FFF2-40B4-BE49-F238E27FC236}">
                <a16:creationId xmlns:a16="http://schemas.microsoft.com/office/drawing/2014/main" xmlns="" id="{A0C67FF1-F69C-4089-AA7A-59412FF87636}"/>
              </a:ext>
            </a:extLst>
          </p:cNvPr>
          <p:cNvCxnSpPr/>
          <p:nvPr/>
        </p:nvCxnSpPr>
        <p:spPr>
          <a:xfrm flipH="1">
            <a:off x="2076771" y="2090275"/>
            <a:ext cx="1892754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67">
            <a:extLst>
              <a:ext uri="{FF2B5EF4-FFF2-40B4-BE49-F238E27FC236}">
                <a16:creationId xmlns:a16="http://schemas.microsoft.com/office/drawing/2014/main" xmlns="" id="{74205E74-B100-4640-A154-8FBDD27590EC}"/>
              </a:ext>
            </a:extLst>
          </p:cNvPr>
          <p:cNvCxnSpPr/>
          <p:nvPr/>
        </p:nvCxnSpPr>
        <p:spPr>
          <a:xfrm flipH="1">
            <a:off x="1137656" y="4473258"/>
            <a:ext cx="1686190" cy="0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69">
            <a:extLst>
              <a:ext uri="{FF2B5EF4-FFF2-40B4-BE49-F238E27FC236}">
                <a16:creationId xmlns:a16="http://schemas.microsoft.com/office/drawing/2014/main" xmlns="" id="{4D9C8E51-5471-49B1-A5C9-59502617100D}"/>
              </a:ext>
            </a:extLst>
          </p:cNvPr>
          <p:cNvCxnSpPr/>
          <p:nvPr/>
        </p:nvCxnSpPr>
        <p:spPr>
          <a:xfrm>
            <a:off x="8525747" y="2072859"/>
            <a:ext cx="2231554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70">
            <a:extLst>
              <a:ext uri="{FF2B5EF4-FFF2-40B4-BE49-F238E27FC236}">
                <a16:creationId xmlns:a16="http://schemas.microsoft.com/office/drawing/2014/main" xmlns="" id="{A0A38018-8FB1-47CD-BD1B-E0EFC3D2FC6A}"/>
              </a:ext>
            </a:extLst>
          </p:cNvPr>
          <p:cNvSpPr txBox="1"/>
          <p:nvPr/>
        </p:nvSpPr>
        <p:spPr>
          <a:xfrm>
            <a:off x="2027022" y="170950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63" name="TextBox 171">
            <a:extLst>
              <a:ext uri="{FF2B5EF4-FFF2-40B4-BE49-F238E27FC236}">
                <a16:creationId xmlns:a16="http://schemas.microsoft.com/office/drawing/2014/main" xmlns="" id="{0B2C2037-290A-4865-9B3C-D2AC6657CF3E}"/>
              </a:ext>
            </a:extLst>
          </p:cNvPr>
          <p:cNvSpPr txBox="1"/>
          <p:nvPr/>
        </p:nvSpPr>
        <p:spPr>
          <a:xfrm>
            <a:off x="2027022" y="2082010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4" name="TextBox 172">
            <a:extLst>
              <a:ext uri="{FF2B5EF4-FFF2-40B4-BE49-F238E27FC236}">
                <a16:creationId xmlns:a16="http://schemas.microsoft.com/office/drawing/2014/main" xmlns="" id="{E61CEF5E-DE48-4D5B-9DFE-4E0E903118FA}"/>
              </a:ext>
            </a:extLst>
          </p:cNvPr>
          <p:cNvSpPr txBox="1"/>
          <p:nvPr/>
        </p:nvSpPr>
        <p:spPr>
          <a:xfrm>
            <a:off x="1068203" y="4103784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65" name="TextBox 173">
            <a:extLst>
              <a:ext uri="{FF2B5EF4-FFF2-40B4-BE49-F238E27FC236}">
                <a16:creationId xmlns:a16="http://schemas.microsoft.com/office/drawing/2014/main" xmlns="" id="{F5944F34-22DB-45E5-AC07-E03B208C1CEF}"/>
              </a:ext>
            </a:extLst>
          </p:cNvPr>
          <p:cNvSpPr txBox="1"/>
          <p:nvPr/>
        </p:nvSpPr>
        <p:spPr>
          <a:xfrm>
            <a:off x="8935105" y="170375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66" name="TextBox 174">
            <a:extLst>
              <a:ext uri="{FF2B5EF4-FFF2-40B4-BE49-F238E27FC236}">
                <a16:creationId xmlns:a16="http://schemas.microsoft.com/office/drawing/2014/main" xmlns="" id="{3327287D-551A-4F00-866D-1A814D7BEC39}"/>
              </a:ext>
            </a:extLst>
          </p:cNvPr>
          <p:cNvSpPr txBox="1"/>
          <p:nvPr/>
        </p:nvSpPr>
        <p:spPr>
          <a:xfrm>
            <a:off x="9165397" y="4077072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7" name="TextBox 175">
            <a:extLst>
              <a:ext uri="{FF2B5EF4-FFF2-40B4-BE49-F238E27FC236}">
                <a16:creationId xmlns:a16="http://schemas.microsoft.com/office/drawing/2014/main" xmlns="" id="{EB514A78-ABD7-421D-9152-53E335596558}"/>
              </a:ext>
            </a:extLst>
          </p:cNvPr>
          <p:cNvSpPr txBox="1"/>
          <p:nvPr/>
        </p:nvSpPr>
        <p:spPr>
          <a:xfrm>
            <a:off x="1068203" y="4465041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/>
              <a:t>此部分内容作为文字排版占位显示</a:t>
            </a:r>
            <a:br>
              <a:rPr lang="zh-CN" altLang="en-US" sz="900"/>
            </a:br>
            <a:r>
              <a:rPr lang="zh-CN" altLang="en-US" sz="900"/>
              <a:t>（建议使用主题字体）</a:t>
            </a:r>
          </a:p>
        </p:txBody>
      </p:sp>
      <p:sp>
        <p:nvSpPr>
          <p:cNvPr id="68" name="TextBox 176">
            <a:extLst>
              <a:ext uri="{FF2B5EF4-FFF2-40B4-BE49-F238E27FC236}">
                <a16:creationId xmlns:a16="http://schemas.microsoft.com/office/drawing/2014/main" xmlns="" id="{8F32FF5A-3DAF-4D17-AE7E-331B297C8CB8}"/>
              </a:ext>
            </a:extLst>
          </p:cNvPr>
          <p:cNvSpPr txBox="1"/>
          <p:nvPr/>
        </p:nvSpPr>
        <p:spPr>
          <a:xfrm>
            <a:off x="8935105" y="2090175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71" name="Group 79">
            <a:extLst>
              <a:ext uri="{FF2B5EF4-FFF2-40B4-BE49-F238E27FC236}">
                <a16:creationId xmlns:a16="http://schemas.microsoft.com/office/drawing/2014/main" xmlns="" id="{B5780AD1-71AB-4524-BC48-9604E6C27822}"/>
              </a:ext>
            </a:extLst>
          </p:cNvPr>
          <p:cNvGrpSpPr/>
          <p:nvPr/>
        </p:nvGrpSpPr>
        <p:grpSpPr>
          <a:xfrm>
            <a:off x="2968801" y="2330509"/>
            <a:ext cx="6517509" cy="3402747"/>
            <a:chOff x="2830788" y="3349605"/>
            <a:chExt cx="6243637" cy="3259760"/>
          </a:xfrm>
        </p:grpSpPr>
        <p:sp>
          <p:nvSpPr>
            <p:cNvPr id="146" name="Freeform: Shape 83">
              <a:extLst>
                <a:ext uri="{FF2B5EF4-FFF2-40B4-BE49-F238E27FC236}">
                  <a16:creationId xmlns:a16="http://schemas.microsoft.com/office/drawing/2014/main" xmlns="" id="{F675AFA6-1E02-4CAB-BE07-B44577DED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Freeform: Shape 87">
              <a:extLst>
                <a:ext uri="{FF2B5EF4-FFF2-40B4-BE49-F238E27FC236}">
                  <a16:creationId xmlns:a16="http://schemas.microsoft.com/office/drawing/2014/main" xmlns="" id="{17D50882-3766-48FD-9309-E9DA743A5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Freeform: Shape 88">
              <a:extLst>
                <a:ext uri="{FF2B5EF4-FFF2-40B4-BE49-F238E27FC236}">
                  <a16:creationId xmlns:a16="http://schemas.microsoft.com/office/drawing/2014/main" xmlns="" id="{1E386832-E146-42C9-A969-85CE352A3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Freeform: Shape 89">
              <a:extLst>
                <a:ext uri="{FF2B5EF4-FFF2-40B4-BE49-F238E27FC236}">
                  <a16:creationId xmlns:a16="http://schemas.microsoft.com/office/drawing/2014/main" xmlns="" id="{341792F3-C977-4903-901C-5DA81297A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788" y="3349605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90">
              <a:extLst>
                <a:ext uri="{FF2B5EF4-FFF2-40B4-BE49-F238E27FC236}">
                  <a16:creationId xmlns:a16="http://schemas.microsoft.com/office/drawing/2014/main" xmlns="" id="{AE46E445-E23B-40B5-B7BF-83492A25D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91">
              <a:extLst>
                <a:ext uri="{FF2B5EF4-FFF2-40B4-BE49-F238E27FC236}">
                  <a16:creationId xmlns:a16="http://schemas.microsoft.com/office/drawing/2014/main" xmlns="" id="{AB131A05-A778-4BCD-B704-77549F5E3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Freeform: Shape 92">
              <a:extLst>
                <a:ext uri="{FF2B5EF4-FFF2-40B4-BE49-F238E27FC236}">
                  <a16:creationId xmlns:a16="http://schemas.microsoft.com/office/drawing/2014/main" xmlns="" id="{379980ED-C662-4B9C-AAEE-E39984691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93">
            <a:extLst>
              <a:ext uri="{FF2B5EF4-FFF2-40B4-BE49-F238E27FC236}">
                <a16:creationId xmlns:a16="http://schemas.microsoft.com/office/drawing/2014/main" xmlns="" id="{393C8CC2-A98F-4313-B704-AEB5CC805229}"/>
              </a:ext>
            </a:extLst>
          </p:cNvPr>
          <p:cNvGrpSpPr/>
          <p:nvPr/>
        </p:nvGrpSpPr>
        <p:grpSpPr>
          <a:xfrm>
            <a:off x="2986053" y="2349088"/>
            <a:ext cx="5871199" cy="2103493"/>
            <a:chOff x="2847315" y="3367403"/>
            <a:chExt cx="5624486" cy="2015102"/>
          </a:xfrm>
        </p:grpSpPr>
        <p:sp>
          <p:nvSpPr>
            <p:cNvPr id="144" name="Freeform: Shape 94">
              <a:extLst>
                <a:ext uri="{FF2B5EF4-FFF2-40B4-BE49-F238E27FC236}">
                  <a16:creationId xmlns:a16="http://schemas.microsoft.com/office/drawing/2014/main" xmlns="" id="{113B06BA-8AC2-4DED-A409-EDA2A2363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315" y="3367403"/>
              <a:ext cx="5624486" cy="2015102"/>
            </a:xfrm>
            <a:custGeom>
              <a:avLst/>
              <a:gdLst>
                <a:gd name="T0" fmla="*/ 2492 w 2762"/>
                <a:gd name="T1" fmla="*/ 347 h 989"/>
                <a:gd name="T2" fmla="*/ 2448 w 2762"/>
                <a:gd name="T3" fmla="*/ 338 h 989"/>
                <a:gd name="T4" fmla="*/ 2323 w 2762"/>
                <a:gd name="T5" fmla="*/ 279 h 989"/>
                <a:gd name="T6" fmla="*/ 2321 w 2762"/>
                <a:gd name="T7" fmla="*/ 239 h 989"/>
                <a:gd name="T8" fmla="*/ 2361 w 2762"/>
                <a:gd name="T9" fmla="*/ 231 h 989"/>
                <a:gd name="T10" fmla="*/ 2404 w 2762"/>
                <a:gd name="T11" fmla="*/ 240 h 989"/>
                <a:gd name="T12" fmla="*/ 2529 w 2762"/>
                <a:gd name="T13" fmla="*/ 300 h 989"/>
                <a:gd name="T14" fmla="*/ 2531 w 2762"/>
                <a:gd name="T15" fmla="*/ 339 h 989"/>
                <a:gd name="T16" fmla="*/ 2492 w 2762"/>
                <a:gd name="T17" fmla="*/ 347 h 989"/>
                <a:gd name="T18" fmla="*/ 2002 w 2762"/>
                <a:gd name="T19" fmla="*/ 0 h 989"/>
                <a:gd name="T20" fmla="*/ 1876 w 2762"/>
                <a:gd name="T21" fmla="*/ 25 h 989"/>
                <a:gd name="T22" fmla="*/ 62 w 2762"/>
                <a:gd name="T23" fmla="*/ 892 h 989"/>
                <a:gd name="T24" fmla="*/ 62 w 2762"/>
                <a:gd name="T25" fmla="*/ 892 h 989"/>
                <a:gd name="T26" fmla="*/ 62 w 2762"/>
                <a:gd name="T27" fmla="*/ 892 h 989"/>
                <a:gd name="T28" fmla="*/ 62 w 2762"/>
                <a:gd name="T29" fmla="*/ 892 h 989"/>
                <a:gd name="T30" fmla="*/ 61 w 2762"/>
                <a:gd name="T31" fmla="*/ 892 h 989"/>
                <a:gd name="T32" fmla="*/ 42 w 2762"/>
                <a:gd name="T33" fmla="*/ 903 h 989"/>
                <a:gd name="T34" fmla="*/ 42 w 2762"/>
                <a:gd name="T35" fmla="*/ 903 h 989"/>
                <a:gd name="T36" fmla="*/ 42 w 2762"/>
                <a:gd name="T37" fmla="*/ 903 h 989"/>
                <a:gd name="T38" fmla="*/ 42 w 2762"/>
                <a:gd name="T39" fmla="*/ 903 h 989"/>
                <a:gd name="T40" fmla="*/ 42 w 2762"/>
                <a:gd name="T41" fmla="*/ 903 h 989"/>
                <a:gd name="T42" fmla="*/ 42 w 2762"/>
                <a:gd name="T43" fmla="*/ 903 h 989"/>
                <a:gd name="T44" fmla="*/ 42 w 2762"/>
                <a:gd name="T45" fmla="*/ 903 h 989"/>
                <a:gd name="T46" fmla="*/ 42 w 2762"/>
                <a:gd name="T47" fmla="*/ 903 h 989"/>
                <a:gd name="T48" fmla="*/ 42 w 2762"/>
                <a:gd name="T49" fmla="*/ 903 h 989"/>
                <a:gd name="T50" fmla="*/ 42 w 2762"/>
                <a:gd name="T51" fmla="*/ 903 h 989"/>
                <a:gd name="T52" fmla="*/ 42 w 2762"/>
                <a:gd name="T53" fmla="*/ 903 h 989"/>
                <a:gd name="T54" fmla="*/ 27 w 2762"/>
                <a:gd name="T55" fmla="*/ 989 h 989"/>
                <a:gd name="T56" fmla="*/ 363 w 2762"/>
                <a:gd name="T57" fmla="*/ 907 h 989"/>
                <a:gd name="T58" fmla="*/ 196 w 2762"/>
                <a:gd name="T59" fmla="*/ 828 h 989"/>
                <a:gd name="T60" fmla="*/ 1760 w 2762"/>
                <a:gd name="T61" fmla="*/ 80 h 989"/>
                <a:gd name="T62" fmla="*/ 2440 w 2762"/>
                <a:gd name="T63" fmla="*/ 405 h 989"/>
                <a:gd name="T64" fmla="*/ 2762 w 2762"/>
                <a:gd name="T65" fmla="*/ 327 h 989"/>
                <a:gd name="T66" fmla="*/ 2129 w 2762"/>
                <a:gd name="T67" fmla="*/ 25 h 989"/>
                <a:gd name="T68" fmla="*/ 2002 w 2762"/>
                <a:gd name="T69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2" h="989">
                  <a:moveTo>
                    <a:pt x="2492" y="347"/>
                  </a:moveTo>
                  <a:cubicBezTo>
                    <a:pt x="2476" y="347"/>
                    <a:pt x="2461" y="344"/>
                    <a:pt x="2448" y="338"/>
                  </a:cubicBezTo>
                  <a:cubicBezTo>
                    <a:pt x="2323" y="279"/>
                    <a:pt x="2323" y="279"/>
                    <a:pt x="2323" y="279"/>
                  </a:cubicBezTo>
                  <a:cubicBezTo>
                    <a:pt x="2300" y="267"/>
                    <a:pt x="2299" y="250"/>
                    <a:pt x="2321" y="239"/>
                  </a:cubicBezTo>
                  <a:cubicBezTo>
                    <a:pt x="2332" y="234"/>
                    <a:pt x="2346" y="231"/>
                    <a:pt x="2361" y="231"/>
                  </a:cubicBezTo>
                  <a:cubicBezTo>
                    <a:pt x="2376" y="231"/>
                    <a:pt x="2392" y="234"/>
                    <a:pt x="2404" y="240"/>
                  </a:cubicBezTo>
                  <a:cubicBezTo>
                    <a:pt x="2529" y="300"/>
                    <a:pt x="2529" y="300"/>
                    <a:pt x="2529" y="300"/>
                  </a:cubicBezTo>
                  <a:cubicBezTo>
                    <a:pt x="2553" y="311"/>
                    <a:pt x="2554" y="329"/>
                    <a:pt x="2531" y="339"/>
                  </a:cubicBezTo>
                  <a:cubicBezTo>
                    <a:pt x="2521" y="345"/>
                    <a:pt x="2506" y="347"/>
                    <a:pt x="2492" y="347"/>
                  </a:cubicBezTo>
                  <a:moveTo>
                    <a:pt x="2002" y="0"/>
                  </a:moveTo>
                  <a:cubicBezTo>
                    <a:pt x="1957" y="0"/>
                    <a:pt x="1911" y="8"/>
                    <a:pt x="1876" y="25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1" y="892"/>
                    <a:pt x="61" y="892"/>
                    <a:pt x="61" y="892"/>
                  </a:cubicBezTo>
                  <a:cubicBezTo>
                    <a:pt x="54" y="895"/>
                    <a:pt x="48" y="899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5" y="928"/>
                    <a:pt x="0" y="961"/>
                    <a:pt x="27" y="989"/>
                  </a:cubicBezTo>
                  <a:cubicBezTo>
                    <a:pt x="363" y="907"/>
                    <a:pt x="363" y="907"/>
                    <a:pt x="363" y="907"/>
                  </a:cubicBezTo>
                  <a:cubicBezTo>
                    <a:pt x="196" y="828"/>
                    <a:pt x="196" y="828"/>
                    <a:pt x="196" y="828"/>
                  </a:cubicBezTo>
                  <a:cubicBezTo>
                    <a:pt x="1760" y="80"/>
                    <a:pt x="1760" y="80"/>
                    <a:pt x="1760" y="80"/>
                  </a:cubicBezTo>
                  <a:cubicBezTo>
                    <a:pt x="2440" y="405"/>
                    <a:pt x="2440" y="405"/>
                    <a:pt x="2440" y="405"/>
                  </a:cubicBezTo>
                  <a:cubicBezTo>
                    <a:pt x="2762" y="327"/>
                    <a:pt x="2762" y="327"/>
                    <a:pt x="2762" y="327"/>
                  </a:cubicBezTo>
                  <a:cubicBezTo>
                    <a:pt x="2129" y="25"/>
                    <a:pt x="2129" y="25"/>
                    <a:pt x="2129" y="25"/>
                  </a:cubicBezTo>
                  <a:cubicBezTo>
                    <a:pt x="2094" y="8"/>
                    <a:pt x="2048" y="0"/>
                    <a:pt x="2002" y="0"/>
                  </a:cubicBezTo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95">
              <a:extLst>
                <a:ext uri="{FF2B5EF4-FFF2-40B4-BE49-F238E27FC236}">
                  <a16:creationId xmlns:a16="http://schemas.microsoft.com/office/drawing/2014/main" xmlns="" id="{09AD919C-8E5B-4122-94F7-70428B825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3" name="Group 96">
            <a:extLst>
              <a:ext uri="{FF2B5EF4-FFF2-40B4-BE49-F238E27FC236}">
                <a16:creationId xmlns:a16="http://schemas.microsoft.com/office/drawing/2014/main" xmlns="" id="{9C68B876-B0FE-4C61-8DB8-599AD64FDD4F}"/>
              </a:ext>
            </a:extLst>
          </p:cNvPr>
          <p:cNvGrpSpPr/>
          <p:nvPr/>
        </p:nvGrpSpPr>
        <p:grpSpPr>
          <a:xfrm>
            <a:off x="3353056" y="2023172"/>
            <a:ext cx="5689385" cy="2767051"/>
            <a:chOff x="-257822" y="2402002"/>
            <a:chExt cx="5450311" cy="2650780"/>
          </a:xfrm>
        </p:grpSpPr>
        <p:sp>
          <p:nvSpPr>
            <p:cNvPr id="135" name="Freeform: Shape 97">
              <a:extLst>
                <a:ext uri="{FF2B5EF4-FFF2-40B4-BE49-F238E27FC236}">
                  <a16:creationId xmlns:a16="http://schemas.microsoft.com/office/drawing/2014/main" xmlns="" id="{12AE1934-03EA-4D2B-926A-6D33BC2FF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98">
              <a:extLst>
                <a:ext uri="{FF2B5EF4-FFF2-40B4-BE49-F238E27FC236}">
                  <a16:creationId xmlns:a16="http://schemas.microsoft.com/office/drawing/2014/main" xmlns="" id="{CD9AA78F-3946-4092-8686-CECB23764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99">
              <a:extLst>
                <a:ext uri="{FF2B5EF4-FFF2-40B4-BE49-F238E27FC236}">
                  <a16:creationId xmlns:a16="http://schemas.microsoft.com/office/drawing/2014/main" xmlns="" id="{EC9A68D5-0411-446F-8F27-65E66DC0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100">
              <a:extLst>
                <a:ext uri="{FF2B5EF4-FFF2-40B4-BE49-F238E27FC236}">
                  <a16:creationId xmlns:a16="http://schemas.microsoft.com/office/drawing/2014/main" xmlns="" id="{8882DB3C-56DA-4595-A770-87DA505F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rgbClr val="40AB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Rectangle 101">
              <a:extLst>
                <a:ext uri="{FF2B5EF4-FFF2-40B4-BE49-F238E27FC236}">
                  <a16:creationId xmlns:a16="http://schemas.microsoft.com/office/drawing/2014/main" xmlns="" id="{06792222-80D0-46B6-B44C-1662FF153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102">
              <a:extLst>
                <a:ext uri="{FF2B5EF4-FFF2-40B4-BE49-F238E27FC236}">
                  <a16:creationId xmlns:a16="http://schemas.microsoft.com/office/drawing/2014/main" xmlns="" id="{6BF1432E-6D60-481A-AE1F-DB9DEFC36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103">
              <a:extLst>
                <a:ext uri="{FF2B5EF4-FFF2-40B4-BE49-F238E27FC236}">
                  <a16:creationId xmlns:a16="http://schemas.microsoft.com/office/drawing/2014/main" xmlns="" id="{BF69F84A-1963-4D57-A3E8-3D158350B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104">
              <a:extLst>
                <a:ext uri="{FF2B5EF4-FFF2-40B4-BE49-F238E27FC236}">
                  <a16:creationId xmlns:a16="http://schemas.microsoft.com/office/drawing/2014/main" xmlns="" id="{0D427615-E334-4CC9-B7E4-2671A88A5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105">
              <a:extLst>
                <a:ext uri="{FF2B5EF4-FFF2-40B4-BE49-F238E27FC236}">
                  <a16:creationId xmlns:a16="http://schemas.microsoft.com/office/drawing/2014/main" xmlns="" id="{20505A0C-42C3-43E6-8407-74EC37D82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Group 106">
            <a:extLst>
              <a:ext uri="{FF2B5EF4-FFF2-40B4-BE49-F238E27FC236}">
                <a16:creationId xmlns:a16="http://schemas.microsoft.com/office/drawing/2014/main" xmlns="" id="{A06826BE-0B7F-4F78-A43A-3EF4C53BDD00}"/>
              </a:ext>
            </a:extLst>
          </p:cNvPr>
          <p:cNvGrpSpPr/>
          <p:nvPr/>
        </p:nvGrpSpPr>
        <p:grpSpPr>
          <a:xfrm>
            <a:off x="4874605" y="3567427"/>
            <a:ext cx="1382864" cy="1033168"/>
            <a:chOff x="3246521" y="3898830"/>
            <a:chExt cx="1324754" cy="989753"/>
          </a:xfrm>
        </p:grpSpPr>
        <p:sp>
          <p:nvSpPr>
            <p:cNvPr id="128" name="Freeform: Shape 107">
              <a:extLst>
                <a:ext uri="{FF2B5EF4-FFF2-40B4-BE49-F238E27FC236}">
                  <a16:creationId xmlns:a16="http://schemas.microsoft.com/office/drawing/2014/main" xmlns="" id="{7058C4A8-53B3-4B7E-938A-59FEAFD96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108">
              <a:extLst>
                <a:ext uri="{FF2B5EF4-FFF2-40B4-BE49-F238E27FC236}">
                  <a16:creationId xmlns:a16="http://schemas.microsoft.com/office/drawing/2014/main" xmlns="" id="{E7E60B79-C9CE-424C-ADB4-1249736AC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09">
              <a:extLst>
                <a:ext uri="{FF2B5EF4-FFF2-40B4-BE49-F238E27FC236}">
                  <a16:creationId xmlns:a16="http://schemas.microsoft.com/office/drawing/2014/main" xmlns="" id="{F330AAA3-8E72-41E5-8C0F-215904FA5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110">
              <a:extLst>
                <a:ext uri="{FF2B5EF4-FFF2-40B4-BE49-F238E27FC236}">
                  <a16:creationId xmlns:a16="http://schemas.microsoft.com/office/drawing/2014/main" xmlns="" id="{F0D66F03-6AC4-4F5C-B8BE-86E380AF6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Freeform: Shape 111">
              <a:extLst>
                <a:ext uri="{FF2B5EF4-FFF2-40B4-BE49-F238E27FC236}">
                  <a16:creationId xmlns:a16="http://schemas.microsoft.com/office/drawing/2014/main" xmlns="" id="{B439EF99-5737-4E11-97C5-FDC3713AC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12">
              <a:extLst>
                <a:ext uri="{FF2B5EF4-FFF2-40B4-BE49-F238E27FC236}">
                  <a16:creationId xmlns:a16="http://schemas.microsoft.com/office/drawing/2014/main" xmlns="" id="{AA1E9B0F-22BE-4A1D-A409-BF6363DF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113">
              <a:extLst>
                <a:ext uri="{FF2B5EF4-FFF2-40B4-BE49-F238E27FC236}">
                  <a16:creationId xmlns:a16="http://schemas.microsoft.com/office/drawing/2014/main" xmlns="" id="{3A86F7B7-D57D-4B9F-8D55-AA6CCFFD5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Group 114">
            <a:extLst>
              <a:ext uri="{FF2B5EF4-FFF2-40B4-BE49-F238E27FC236}">
                <a16:creationId xmlns:a16="http://schemas.microsoft.com/office/drawing/2014/main" xmlns="" id="{24A21E04-A532-4A06-BCE1-007B1C17C44C}"/>
              </a:ext>
            </a:extLst>
          </p:cNvPr>
          <p:cNvGrpSpPr/>
          <p:nvPr/>
        </p:nvGrpSpPr>
        <p:grpSpPr>
          <a:xfrm>
            <a:off x="6638998" y="2413365"/>
            <a:ext cx="356995" cy="205705"/>
            <a:chOff x="6394403" y="3369946"/>
            <a:chExt cx="341995" cy="197060"/>
          </a:xfrm>
        </p:grpSpPr>
        <p:sp>
          <p:nvSpPr>
            <p:cNvPr id="125" name="Freeform: Shape 115">
              <a:extLst>
                <a:ext uri="{FF2B5EF4-FFF2-40B4-BE49-F238E27FC236}">
                  <a16:creationId xmlns:a16="http://schemas.microsoft.com/office/drawing/2014/main" xmlns="" id="{FAA76986-9703-4BEA-8951-CA31FE401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6">
              <a:extLst>
                <a:ext uri="{FF2B5EF4-FFF2-40B4-BE49-F238E27FC236}">
                  <a16:creationId xmlns:a16="http://schemas.microsoft.com/office/drawing/2014/main" xmlns="" id="{41A87689-59E5-4905-97F9-1C3E9BA68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17">
              <a:extLst>
                <a:ext uri="{FF2B5EF4-FFF2-40B4-BE49-F238E27FC236}">
                  <a16:creationId xmlns:a16="http://schemas.microsoft.com/office/drawing/2014/main" xmlns="" id="{20CC9B0F-3597-43B3-BD7C-37BB3CAAB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118">
            <a:extLst>
              <a:ext uri="{FF2B5EF4-FFF2-40B4-BE49-F238E27FC236}">
                <a16:creationId xmlns:a16="http://schemas.microsoft.com/office/drawing/2014/main" xmlns="" id="{67131930-2EB2-480B-97CB-377E11B05511}"/>
              </a:ext>
            </a:extLst>
          </p:cNvPr>
          <p:cNvGrpSpPr/>
          <p:nvPr/>
        </p:nvGrpSpPr>
        <p:grpSpPr>
          <a:xfrm>
            <a:off x="4075012" y="2393442"/>
            <a:ext cx="1385518" cy="1310680"/>
            <a:chOff x="3938140" y="3350876"/>
            <a:chExt cx="1327297" cy="1255604"/>
          </a:xfrm>
        </p:grpSpPr>
        <p:sp>
          <p:nvSpPr>
            <p:cNvPr id="114" name="Freeform: Shape 119">
              <a:extLst>
                <a:ext uri="{FF2B5EF4-FFF2-40B4-BE49-F238E27FC236}">
                  <a16:creationId xmlns:a16="http://schemas.microsoft.com/office/drawing/2014/main" xmlns="" id="{0F7170E2-15AF-4302-AFCF-A2E56A23C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120">
              <a:extLst>
                <a:ext uri="{FF2B5EF4-FFF2-40B4-BE49-F238E27FC236}">
                  <a16:creationId xmlns:a16="http://schemas.microsoft.com/office/drawing/2014/main" xmlns="" id="{EF0FD405-5D6B-4979-BDD5-1289F7734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21">
              <a:extLst>
                <a:ext uri="{FF2B5EF4-FFF2-40B4-BE49-F238E27FC236}">
                  <a16:creationId xmlns:a16="http://schemas.microsoft.com/office/drawing/2014/main" xmlns="" id="{F39CCA35-0BE9-4BBC-880B-8496B868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122">
              <a:extLst>
                <a:ext uri="{FF2B5EF4-FFF2-40B4-BE49-F238E27FC236}">
                  <a16:creationId xmlns:a16="http://schemas.microsoft.com/office/drawing/2014/main" xmlns="" id="{07BC335A-E41A-49F7-BEE3-D5DA90716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123">
              <a:extLst>
                <a:ext uri="{FF2B5EF4-FFF2-40B4-BE49-F238E27FC236}">
                  <a16:creationId xmlns:a16="http://schemas.microsoft.com/office/drawing/2014/main" xmlns="" id="{AE14E509-ACCD-488C-A904-390854CC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124">
              <a:extLst>
                <a:ext uri="{FF2B5EF4-FFF2-40B4-BE49-F238E27FC236}">
                  <a16:creationId xmlns:a16="http://schemas.microsoft.com/office/drawing/2014/main" xmlns="" id="{C2BDA1A2-688C-4A0F-977E-3972235B0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125">
              <a:extLst>
                <a:ext uri="{FF2B5EF4-FFF2-40B4-BE49-F238E27FC236}">
                  <a16:creationId xmlns:a16="http://schemas.microsoft.com/office/drawing/2014/main" xmlns="" id="{90DA7294-6BCD-4A00-8BF3-268ABD4B8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26">
              <a:extLst>
                <a:ext uri="{FF2B5EF4-FFF2-40B4-BE49-F238E27FC236}">
                  <a16:creationId xmlns:a16="http://schemas.microsoft.com/office/drawing/2014/main" xmlns="" id="{61A61343-0B14-4718-867C-78654330F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27">
              <a:extLst>
                <a:ext uri="{FF2B5EF4-FFF2-40B4-BE49-F238E27FC236}">
                  <a16:creationId xmlns:a16="http://schemas.microsoft.com/office/drawing/2014/main" xmlns="" id="{CDE0E862-8382-40F3-ACFE-9233DA57F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28">
              <a:extLst>
                <a:ext uri="{FF2B5EF4-FFF2-40B4-BE49-F238E27FC236}">
                  <a16:creationId xmlns:a16="http://schemas.microsoft.com/office/drawing/2014/main" xmlns="" id="{5803F744-4D90-4E77-AC7F-71E9030B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29">
              <a:extLst>
                <a:ext uri="{FF2B5EF4-FFF2-40B4-BE49-F238E27FC236}">
                  <a16:creationId xmlns:a16="http://schemas.microsoft.com/office/drawing/2014/main" xmlns="" id="{A941CDBD-4244-47F8-B768-E5015EADE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130">
            <a:extLst>
              <a:ext uri="{FF2B5EF4-FFF2-40B4-BE49-F238E27FC236}">
                <a16:creationId xmlns:a16="http://schemas.microsoft.com/office/drawing/2014/main" xmlns="" id="{E0EAD992-6CA7-49A9-B312-069C3EEBF7BD}"/>
              </a:ext>
            </a:extLst>
          </p:cNvPr>
          <p:cNvGrpSpPr/>
          <p:nvPr/>
        </p:nvGrpSpPr>
        <p:grpSpPr>
          <a:xfrm>
            <a:off x="6466490" y="1760402"/>
            <a:ext cx="2575949" cy="1230245"/>
            <a:chOff x="6229126" y="2744438"/>
            <a:chExt cx="2467705" cy="1178549"/>
          </a:xfrm>
        </p:grpSpPr>
        <p:sp>
          <p:nvSpPr>
            <p:cNvPr id="110" name="Freeform: Shape 131">
              <a:extLst>
                <a:ext uri="{FF2B5EF4-FFF2-40B4-BE49-F238E27FC236}">
                  <a16:creationId xmlns:a16="http://schemas.microsoft.com/office/drawing/2014/main" xmlns="" id="{F1A0730F-1F90-47FA-93B4-2022AFEEE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1" name="Group 132">
              <a:extLst>
                <a:ext uri="{FF2B5EF4-FFF2-40B4-BE49-F238E27FC236}">
                  <a16:creationId xmlns:a16="http://schemas.microsoft.com/office/drawing/2014/main" xmlns="" id="{0DC2A906-56B6-470D-8084-2889DB2F7EBA}"/>
                </a:ext>
              </a:extLst>
            </p:cNvPr>
            <p:cNvGrpSpPr/>
            <p:nvPr/>
          </p:nvGrpSpPr>
          <p:grpSpPr>
            <a:xfrm>
              <a:off x="7957280" y="3557820"/>
              <a:ext cx="611144" cy="309227"/>
              <a:chOff x="7957280" y="3557820"/>
              <a:chExt cx="611144" cy="309227"/>
            </a:xfrm>
          </p:grpSpPr>
          <p:sp>
            <p:nvSpPr>
              <p:cNvPr id="112" name="Freeform: Shape 133">
                <a:extLst>
                  <a:ext uri="{FF2B5EF4-FFF2-40B4-BE49-F238E27FC236}">
                    <a16:creationId xmlns:a16="http://schemas.microsoft.com/office/drawing/2014/main" xmlns="" id="{7C6FD5F4-F88B-4972-AFF7-312847348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TextBox 134">
                <a:extLst>
                  <a:ext uri="{FF2B5EF4-FFF2-40B4-BE49-F238E27FC236}">
                    <a16:creationId xmlns:a16="http://schemas.microsoft.com/office/drawing/2014/main" xmlns="" id="{38BB4FCA-3FA9-44BB-ACA6-C3697DD8B0BF}"/>
                  </a:ext>
                </a:extLst>
              </p:cNvPr>
              <p:cNvSpPr txBox="1"/>
              <p:nvPr/>
            </p:nvSpPr>
            <p:spPr>
              <a:xfrm rot="1811218">
                <a:off x="7957280" y="3557820"/>
                <a:ext cx="304365" cy="16584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id-ID" sz="525" b="1">
                    <a:solidFill>
                      <a:schemeClr val="bg1"/>
                    </a:solidFill>
                  </a:rPr>
                  <a:t>80%</a:t>
                </a:r>
              </a:p>
            </p:txBody>
          </p:sp>
        </p:grpSp>
      </p:grpSp>
      <p:grpSp>
        <p:nvGrpSpPr>
          <p:cNvPr id="78" name="Group 135">
            <a:extLst>
              <a:ext uri="{FF2B5EF4-FFF2-40B4-BE49-F238E27FC236}">
                <a16:creationId xmlns:a16="http://schemas.microsoft.com/office/drawing/2014/main" xmlns="" id="{79F342F1-1611-459E-AA8B-BC64B83B7836}"/>
              </a:ext>
            </a:extLst>
          </p:cNvPr>
          <p:cNvGrpSpPr/>
          <p:nvPr/>
        </p:nvGrpSpPr>
        <p:grpSpPr>
          <a:xfrm>
            <a:off x="5386211" y="1867898"/>
            <a:ext cx="1409407" cy="1238207"/>
            <a:chOff x="5194241" y="2847418"/>
            <a:chExt cx="1350182" cy="1186177"/>
          </a:xfrm>
        </p:grpSpPr>
        <p:sp>
          <p:nvSpPr>
            <p:cNvPr id="102" name="Freeform: Shape 136">
              <a:extLst>
                <a:ext uri="{FF2B5EF4-FFF2-40B4-BE49-F238E27FC236}">
                  <a16:creationId xmlns:a16="http://schemas.microsoft.com/office/drawing/2014/main" xmlns="" id="{ED964B22-5492-4D84-89B4-B170BB797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37">
              <a:extLst>
                <a:ext uri="{FF2B5EF4-FFF2-40B4-BE49-F238E27FC236}">
                  <a16:creationId xmlns:a16="http://schemas.microsoft.com/office/drawing/2014/main" xmlns="" id="{74FDD8E6-2E22-4098-BCF0-B92381D6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138">
              <a:extLst>
                <a:ext uri="{FF2B5EF4-FFF2-40B4-BE49-F238E27FC236}">
                  <a16:creationId xmlns:a16="http://schemas.microsoft.com/office/drawing/2014/main" xmlns="" id="{D4BC3418-F03D-481F-A367-7886704A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139">
              <a:extLst>
                <a:ext uri="{FF2B5EF4-FFF2-40B4-BE49-F238E27FC236}">
                  <a16:creationId xmlns:a16="http://schemas.microsoft.com/office/drawing/2014/main" xmlns="" id="{B79E2FB7-7A02-46A2-B245-287B09785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40">
              <a:extLst>
                <a:ext uri="{FF2B5EF4-FFF2-40B4-BE49-F238E27FC236}">
                  <a16:creationId xmlns:a16="http://schemas.microsoft.com/office/drawing/2014/main" xmlns="" id="{491B99DC-F87C-4F9D-8864-72409986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141">
              <a:extLst>
                <a:ext uri="{FF2B5EF4-FFF2-40B4-BE49-F238E27FC236}">
                  <a16:creationId xmlns:a16="http://schemas.microsoft.com/office/drawing/2014/main" xmlns="" id="{A67B196D-454C-4DF4-8002-97E29BC58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142">
              <a:extLst>
                <a:ext uri="{FF2B5EF4-FFF2-40B4-BE49-F238E27FC236}">
                  <a16:creationId xmlns:a16="http://schemas.microsoft.com/office/drawing/2014/main" xmlns="" id="{AD28410B-781B-477D-BECA-3C3DF3D2E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143">
              <a:extLst>
                <a:ext uri="{FF2B5EF4-FFF2-40B4-BE49-F238E27FC236}">
                  <a16:creationId xmlns:a16="http://schemas.microsoft.com/office/drawing/2014/main" xmlns="" id="{9C2DA711-E3A6-4B62-84E6-94B5D20B2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Group 144">
            <a:extLst>
              <a:ext uri="{FF2B5EF4-FFF2-40B4-BE49-F238E27FC236}">
                <a16:creationId xmlns:a16="http://schemas.microsoft.com/office/drawing/2014/main" xmlns="" id="{74DD262B-7879-4042-BF9E-8836401526B0}"/>
              </a:ext>
            </a:extLst>
          </p:cNvPr>
          <p:cNvGrpSpPr/>
          <p:nvPr/>
        </p:nvGrpSpPr>
        <p:grpSpPr>
          <a:xfrm>
            <a:off x="6939610" y="2565304"/>
            <a:ext cx="1409407" cy="1036485"/>
            <a:chOff x="6560951" y="3491996"/>
            <a:chExt cx="1350182" cy="992930"/>
          </a:xfrm>
        </p:grpSpPr>
        <p:sp>
          <p:nvSpPr>
            <p:cNvPr id="94" name="Freeform: Shape 145">
              <a:extLst>
                <a:ext uri="{FF2B5EF4-FFF2-40B4-BE49-F238E27FC236}">
                  <a16:creationId xmlns:a16="http://schemas.microsoft.com/office/drawing/2014/main" xmlns="" id="{FF8A3A77-8985-482C-846B-7F281B18A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46">
              <a:extLst>
                <a:ext uri="{FF2B5EF4-FFF2-40B4-BE49-F238E27FC236}">
                  <a16:creationId xmlns:a16="http://schemas.microsoft.com/office/drawing/2014/main" xmlns="" id="{56AA3818-0D30-404B-90F3-1E60E22D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47">
              <a:extLst>
                <a:ext uri="{FF2B5EF4-FFF2-40B4-BE49-F238E27FC236}">
                  <a16:creationId xmlns:a16="http://schemas.microsoft.com/office/drawing/2014/main" xmlns="" id="{54D7DD73-86BE-4B3B-BF66-8AE1B804A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48">
              <a:extLst>
                <a:ext uri="{FF2B5EF4-FFF2-40B4-BE49-F238E27FC236}">
                  <a16:creationId xmlns:a16="http://schemas.microsoft.com/office/drawing/2014/main" xmlns="" id="{363B570A-51E3-4D5D-86F6-E12C2E5FA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49">
              <a:extLst>
                <a:ext uri="{FF2B5EF4-FFF2-40B4-BE49-F238E27FC236}">
                  <a16:creationId xmlns:a16="http://schemas.microsoft.com/office/drawing/2014/main" xmlns="" id="{72F83FA9-9B65-4052-80C3-EF3D5A147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50">
              <a:extLst>
                <a:ext uri="{FF2B5EF4-FFF2-40B4-BE49-F238E27FC236}">
                  <a16:creationId xmlns:a16="http://schemas.microsoft.com/office/drawing/2014/main" xmlns="" id="{31ADF244-022B-41A1-93A5-8C598CF7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51">
              <a:extLst>
                <a:ext uri="{FF2B5EF4-FFF2-40B4-BE49-F238E27FC236}">
                  <a16:creationId xmlns:a16="http://schemas.microsoft.com/office/drawing/2014/main" xmlns="" id="{8B945DA4-725E-4C1A-9935-AF29DC026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52">
              <a:extLst>
                <a:ext uri="{FF2B5EF4-FFF2-40B4-BE49-F238E27FC236}">
                  <a16:creationId xmlns:a16="http://schemas.microsoft.com/office/drawing/2014/main" xmlns="" id="{07DBA018-4718-4A94-85CE-952BE2AB8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Group 153">
            <a:extLst>
              <a:ext uri="{FF2B5EF4-FFF2-40B4-BE49-F238E27FC236}">
                <a16:creationId xmlns:a16="http://schemas.microsoft.com/office/drawing/2014/main" xmlns="" id="{59903F6C-ADC1-45B1-9994-E9F5446DE080}"/>
              </a:ext>
            </a:extLst>
          </p:cNvPr>
          <p:cNvGrpSpPr/>
          <p:nvPr/>
        </p:nvGrpSpPr>
        <p:grpSpPr>
          <a:xfrm>
            <a:off x="6638998" y="2883644"/>
            <a:ext cx="356995" cy="205705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91" name="Freeform: Shape 154">
              <a:extLst>
                <a:ext uri="{FF2B5EF4-FFF2-40B4-BE49-F238E27FC236}">
                  <a16:creationId xmlns:a16="http://schemas.microsoft.com/office/drawing/2014/main" xmlns="" id="{4495CA09-F575-46E1-A323-3E334B8A5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55">
              <a:extLst>
                <a:ext uri="{FF2B5EF4-FFF2-40B4-BE49-F238E27FC236}">
                  <a16:creationId xmlns:a16="http://schemas.microsoft.com/office/drawing/2014/main" xmlns="" id="{4F8A7662-7BC0-446F-9978-E356254DE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56">
              <a:extLst>
                <a:ext uri="{FF2B5EF4-FFF2-40B4-BE49-F238E27FC236}">
                  <a16:creationId xmlns:a16="http://schemas.microsoft.com/office/drawing/2014/main" xmlns="" id="{D55764EC-9F7F-46F7-89F8-F0BF9FEC7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Group 157">
            <a:extLst>
              <a:ext uri="{FF2B5EF4-FFF2-40B4-BE49-F238E27FC236}">
                <a16:creationId xmlns:a16="http://schemas.microsoft.com/office/drawing/2014/main" xmlns="" id="{D1699E29-B6FF-4EED-9BF0-72D7FBCC997B}"/>
              </a:ext>
            </a:extLst>
          </p:cNvPr>
          <p:cNvGrpSpPr/>
          <p:nvPr/>
        </p:nvGrpSpPr>
        <p:grpSpPr>
          <a:xfrm>
            <a:off x="5445932" y="2658866"/>
            <a:ext cx="1635017" cy="781677"/>
            <a:chOff x="5251453" y="3605147"/>
            <a:chExt cx="1566312" cy="748830"/>
          </a:xfrm>
        </p:grpSpPr>
        <p:sp>
          <p:nvSpPr>
            <p:cNvPr id="89" name="Freeform: Shape 158">
              <a:extLst>
                <a:ext uri="{FF2B5EF4-FFF2-40B4-BE49-F238E27FC236}">
                  <a16:creationId xmlns:a16="http://schemas.microsoft.com/office/drawing/2014/main" xmlns="" id="{FC73B2D2-5F3D-453E-88E2-84A48457E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59">
              <a:extLst>
                <a:ext uri="{FF2B5EF4-FFF2-40B4-BE49-F238E27FC236}">
                  <a16:creationId xmlns:a16="http://schemas.microsoft.com/office/drawing/2014/main" xmlns="" id="{37BFB2D0-8F43-486C-AC7C-09A53787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2" name="Group 160">
            <a:extLst>
              <a:ext uri="{FF2B5EF4-FFF2-40B4-BE49-F238E27FC236}">
                <a16:creationId xmlns:a16="http://schemas.microsoft.com/office/drawing/2014/main" xmlns="" id="{03BB1B9B-7553-4F70-8A43-9AC372C84D51}"/>
              </a:ext>
            </a:extLst>
          </p:cNvPr>
          <p:cNvGrpSpPr/>
          <p:nvPr/>
        </p:nvGrpSpPr>
        <p:grpSpPr>
          <a:xfrm>
            <a:off x="5445932" y="3185216"/>
            <a:ext cx="1635017" cy="781677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87" name="Freeform: Shape 161">
              <a:extLst>
                <a:ext uri="{FF2B5EF4-FFF2-40B4-BE49-F238E27FC236}">
                  <a16:creationId xmlns:a16="http://schemas.microsoft.com/office/drawing/2014/main" xmlns="" id="{CBF9AF81-A42D-4F82-9D4D-800693A9B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162">
              <a:extLst>
                <a:ext uri="{FF2B5EF4-FFF2-40B4-BE49-F238E27FC236}">
                  <a16:creationId xmlns:a16="http://schemas.microsoft.com/office/drawing/2014/main" xmlns="" id="{5EEFAF6A-125F-4C94-80A8-B1A269C0D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83" name="Straight Connector 164">
            <a:extLst>
              <a:ext uri="{FF2B5EF4-FFF2-40B4-BE49-F238E27FC236}">
                <a16:creationId xmlns:a16="http://schemas.microsoft.com/office/drawing/2014/main" xmlns="" id="{1BEFABDC-1507-4C4F-ABA7-97D8B4813CAC}"/>
              </a:ext>
            </a:extLst>
          </p:cNvPr>
          <p:cNvCxnSpPr/>
          <p:nvPr/>
        </p:nvCxnSpPr>
        <p:spPr>
          <a:xfrm flipH="1" flipV="1">
            <a:off x="3969523" y="2090275"/>
            <a:ext cx="519810" cy="33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166">
            <a:extLst>
              <a:ext uri="{FF2B5EF4-FFF2-40B4-BE49-F238E27FC236}">
                <a16:creationId xmlns:a16="http://schemas.microsoft.com/office/drawing/2014/main" xmlns="" id="{781DF718-D797-4F73-AC6D-F7E2D8325E46}"/>
              </a:ext>
            </a:extLst>
          </p:cNvPr>
          <p:cNvCxnSpPr/>
          <p:nvPr/>
        </p:nvCxnSpPr>
        <p:spPr>
          <a:xfrm flipH="1">
            <a:off x="2823845" y="3842310"/>
            <a:ext cx="1200021" cy="63094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68">
            <a:extLst>
              <a:ext uri="{FF2B5EF4-FFF2-40B4-BE49-F238E27FC236}">
                <a16:creationId xmlns:a16="http://schemas.microsoft.com/office/drawing/2014/main" xmlns="" id="{16835B82-B657-49D4-9FF1-656293AC2D53}"/>
              </a:ext>
            </a:extLst>
          </p:cNvPr>
          <p:cNvCxnSpPr/>
          <p:nvPr/>
        </p:nvCxnSpPr>
        <p:spPr>
          <a:xfrm flipV="1">
            <a:off x="8005938" y="2072859"/>
            <a:ext cx="519810" cy="3300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77">
            <a:extLst>
              <a:ext uri="{FF2B5EF4-FFF2-40B4-BE49-F238E27FC236}">
                <a16:creationId xmlns:a16="http://schemas.microsoft.com/office/drawing/2014/main" xmlns="" id="{66329DD0-4FBD-44AE-89C8-3FD2A256E247}"/>
              </a:ext>
            </a:extLst>
          </p:cNvPr>
          <p:cNvCxnSpPr/>
          <p:nvPr/>
        </p:nvCxnSpPr>
        <p:spPr>
          <a:xfrm>
            <a:off x="8629382" y="4227833"/>
            <a:ext cx="545043" cy="21194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78">
            <a:extLst>
              <a:ext uri="{FF2B5EF4-FFF2-40B4-BE49-F238E27FC236}">
                <a16:creationId xmlns:a16="http://schemas.microsoft.com/office/drawing/2014/main" xmlns="" id="{620D0E80-0C2B-46E0-B31E-67D3964D1FAC}"/>
              </a:ext>
            </a:extLst>
          </p:cNvPr>
          <p:cNvCxnSpPr/>
          <p:nvPr/>
        </p:nvCxnSpPr>
        <p:spPr>
          <a:xfrm>
            <a:off x="9174425" y="4439773"/>
            <a:ext cx="1949372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563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8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82614D-A307-468D-947F-705A72FB8B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/>
          <a:stretch/>
        </p:blipFill>
        <p:spPr>
          <a:xfrm rot="16200000">
            <a:off x="2661757" y="-2672242"/>
            <a:ext cx="6868485" cy="12192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21260" y="3037515"/>
            <a:ext cx="6611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cs typeface="+mn-ea"/>
                <a:sym typeface="+mn-lt"/>
              </a:rPr>
              <a:t>感谢聆听</a:t>
            </a:r>
            <a:endParaRPr lang="en-US" altLang="zh-CN" sz="3600" b="1" dirty="0">
              <a:cs typeface="+mn-ea"/>
              <a:sym typeface="+mn-lt"/>
            </a:endParaRPr>
          </a:p>
          <a:p>
            <a:pPr algn="ctr"/>
            <a:r>
              <a:rPr lang="en-US" altLang="zh-CN" sz="3200" dirty="0">
                <a:cs typeface="+mn-ea"/>
                <a:sym typeface="+mn-lt"/>
              </a:rPr>
              <a:t>Work plan &amp; work summary report</a:t>
            </a:r>
          </a:p>
          <a:p>
            <a:pPr algn="ctr"/>
            <a:r>
              <a:rPr lang="zh-CN" altLang="en-US" sz="2000" b="1" dirty="0">
                <a:cs typeface="+mn-ea"/>
                <a:sym typeface="+mn-lt"/>
              </a:rPr>
              <a:t>部门：设计部                  汇报人</a:t>
            </a:r>
            <a:r>
              <a:rPr lang="zh-CN" altLang="en-US" sz="2000" b="1" dirty="0" smtClean="0">
                <a:cs typeface="+mn-ea"/>
                <a:sym typeface="+mn-lt"/>
              </a:rPr>
              <a:t>：</a:t>
            </a:r>
            <a:r>
              <a:rPr lang="en-US" altLang="zh-CN" sz="2000" b="1" dirty="0" smtClean="0">
                <a:cs typeface="+mn-ea"/>
                <a:sym typeface="+mn-lt"/>
              </a:rPr>
              <a:t>XXX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5611" y="1813905"/>
            <a:ext cx="2185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cs typeface="+mn-ea"/>
                <a:sym typeface="+mn-lt"/>
              </a:rPr>
              <a:t>2018</a:t>
            </a:r>
            <a:endParaRPr lang="zh-CN" altLang="en-US" sz="8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271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_标题 6">
            <a:extLst>
              <a:ext uri="{FF2B5EF4-FFF2-40B4-BE49-F238E27FC236}">
                <a16:creationId xmlns:a16="http://schemas.microsoft.com/office/drawing/2014/main" xmlns="" id="{4BE2772D-D5B6-47E4-B6E3-D8AF11DD96E6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PA_TextPlaceholder 7">
            <a:extLst>
              <a:ext uri="{FF2B5EF4-FFF2-40B4-BE49-F238E27FC236}">
                <a16:creationId xmlns:a16="http://schemas.microsoft.com/office/drawing/2014/main" xmlns="" id="{FEAC4683-7477-4CF8-9C57-0EDBB1DDD9C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4" name="PA_椭圆 20">
            <a:extLst>
              <a:ext uri="{FF2B5EF4-FFF2-40B4-BE49-F238E27FC236}">
                <a16:creationId xmlns:a16="http://schemas.microsoft.com/office/drawing/2014/main" xmlns="" id="{F10FAFD0-9963-4A40-BFDA-6FDB528C143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60706" y="2621499"/>
            <a:ext cx="594090" cy="59409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PA_Freeform: Shape 21">
            <a:extLst>
              <a:ext uri="{FF2B5EF4-FFF2-40B4-BE49-F238E27FC236}">
                <a16:creationId xmlns:a16="http://schemas.microsoft.com/office/drawing/2014/main" xmlns="" id="{92F7B3E6-C3F1-4800-A69D-DD8D1EF4AA4B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352483" y="2038813"/>
            <a:ext cx="102626" cy="697856"/>
          </a:xfrm>
          <a:custGeom>
            <a:avLst/>
            <a:gdLst>
              <a:gd name="T0" fmla="*/ 62 w 90"/>
              <a:gd name="T1" fmla="*/ 612 h 612"/>
              <a:gd name="T2" fmla="*/ 0 w 90"/>
              <a:gd name="T3" fmla="*/ 4 h 612"/>
              <a:gd name="T4" fmla="*/ 26 w 90"/>
              <a:gd name="T5" fmla="*/ 0 h 612"/>
              <a:gd name="T6" fmla="*/ 90 w 90"/>
              <a:gd name="T7" fmla="*/ 610 h 612"/>
              <a:gd name="T8" fmla="*/ 62 w 90"/>
              <a:gd name="T9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12">
                <a:moveTo>
                  <a:pt x="62" y="612"/>
                </a:moveTo>
                <a:lnTo>
                  <a:pt x="0" y="4"/>
                </a:lnTo>
                <a:lnTo>
                  <a:pt x="26" y="0"/>
                </a:lnTo>
                <a:lnTo>
                  <a:pt x="90" y="610"/>
                </a:lnTo>
                <a:lnTo>
                  <a:pt x="62" y="6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PA_Freeform: Shape 22">
            <a:extLst>
              <a:ext uri="{FF2B5EF4-FFF2-40B4-BE49-F238E27FC236}">
                <a16:creationId xmlns:a16="http://schemas.microsoft.com/office/drawing/2014/main" xmlns="" id="{D7FF9FB2-4608-4879-AC7D-2F995810EA4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49616" y="2720704"/>
            <a:ext cx="595230" cy="263406"/>
          </a:xfrm>
          <a:custGeom>
            <a:avLst/>
            <a:gdLst>
              <a:gd name="T0" fmla="*/ 522 w 522"/>
              <a:gd name="T1" fmla="*/ 26 h 231"/>
              <a:gd name="T2" fmla="*/ 10 w 522"/>
              <a:gd name="T3" fmla="*/ 231 h 231"/>
              <a:gd name="T4" fmla="*/ 0 w 522"/>
              <a:gd name="T5" fmla="*/ 206 h 231"/>
              <a:gd name="T6" fmla="*/ 512 w 522"/>
              <a:gd name="T7" fmla="*/ 0 h 231"/>
              <a:gd name="T8" fmla="*/ 522 w 522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231">
                <a:moveTo>
                  <a:pt x="522" y="26"/>
                </a:moveTo>
                <a:lnTo>
                  <a:pt x="10" y="231"/>
                </a:lnTo>
                <a:lnTo>
                  <a:pt x="0" y="206"/>
                </a:lnTo>
                <a:lnTo>
                  <a:pt x="512" y="0"/>
                </a:lnTo>
                <a:lnTo>
                  <a:pt x="522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PA_Freeform: Shape 23">
            <a:extLst>
              <a:ext uri="{FF2B5EF4-FFF2-40B4-BE49-F238E27FC236}">
                <a16:creationId xmlns:a16="http://schemas.microsoft.com/office/drawing/2014/main" xmlns="" id="{FDC17C4D-C9FD-4218-A0FD-EEDF91CF81A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25461" y="2729826"/>
            <a:ext cx="360331" cy="1018276"/>
          </a:xfrm>
          <a:custGeom>
            <a:avLst/>
            <a:gdLst>
              <a:gd name="T0" fmla="*/ 24 w 316"/>
              <a:gd name="T1" fmla="*/ 0 h 893"/>
              <a:gd name="T2" fmla="*/ 316 w 316"/>
              <a:gd name="T3" fmla="*/ 884 h 893"/>
              <a:gd name="T4" fmla="*/ 290 w 316"/>
              <a:gd name="T5" fmla="*/ 893 h 893"/>
              <a:gd name="T6" fmla="*/ 0 w 316"/>
              <a:gd name="T7" fmla="*/ 9 h 893"/>
              <a:gd name="T8" fmla="*/ 24 w 316"/>
              <a:gd name="T9" fmla="*/ 0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893">
                <a:moveTo>
                  <a:pt x="24" y="0"/>
                </a:moveTo>
                <a:lnTo>
                  <a:pt x="316" y="884"/>
                </a:lnTo>
                <a:lnTo>
                  <a:pt x="290" y="893"/>
                </a:lnTo>
                <a:lnTo>
                  <a:pt x="0" y="9"/>
                </a:lnTo>
                <a:lnTo>
                  <a:pt x="2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PA_Freeform: Shape 24">
            <a:extLst>
              <a:ext uri="{FF2B5EF4-FFF2-40B4-BE49-F238E27FC236}">
                <a16:creationId xmlns:a16="http://schemas.microsoft.com/office/drawing/2014/main" xmlns="" id="{6315EE9C-87E8-4124-87F7-DFD31DAC28A4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700270" y="3742401"/>
            <a:ext cx="85522" cy="832410"/>
          </a:xfrm>
          <a:custGeom>
            <a:avLst/>
            <a:gdLst>
              <a:gd name="T0" fmla="*/ 75 w 75"/>
              <a:gd name="T1" fmla="*/ 2 h 730"/>
              <a:gd name="T2" fmla="*/ 28 w 75"/>
              <a:gd name="T3" fmla="*/ 730 h 730"/>
              <a:gd name="T4" fmla="*/ 0 w 75"/>
              <a:gd name="T5" fmla="*/ 728 h 730"/>
              <a:gd name="T6" fmla="*/ 49 w 75"/>
              <a:gd name="T7" fmla="*/ 0 h 730"/>
              <a:gd name="T8" fmla="*/ 75 w 75"/>
              <a:gd name="T9" fmla="*/ 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0">
                <a:moveTo>
                  <a:pt x="75" y="2"/>
                </a:moveTo>
                <a:lnTo>
                  <a:pt x="28" y="730"/>
                </a:lnTo>
                <a:lnTo>
                  <a:pt x="0" y="728"/>
                </a:lnTo>
                <a:lnTo>
                  <a:pt x="49" y="0"/>
                </a:lnTo>
                <a:lnTo>
                  <a:pt x="75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PA_Freeform: Shape 25">
            <a:extLst>
              <a:ext uri="{FF2B5EF4-FFF2-40B4-BE49-F238E27FC236}">
                <a16:creationId xmlns:a16="http://schemas.microsoft.com/office/drawing/2014/main" xmlns="" id="{DD86BBAE-BA80-41B2-9432-E7078C83F741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607940" y="2949902"/>
            <a:ext cx="556460" cy="558741"/>
          </a:xfrm>
          <a:custGeom>
            <a:avLst/>
            <a:gdLst>
              <a:gd name="T0" fmla="*/ 488 w 488"/>
              <a:gd name="T1" fmla="*/ 19 h 490"/>
              <a:gd name="T2" fmla="*/ 19 w 488"/>
              <a:gd name="T3" fmla="*/ 490 h 490"/>
              <a:gd name="T4" fmla="*/ 0 w 488"/>
              <a:gd name="T5" fmla="*/ 471 h 490"/>
              <a:gd name="T6" fmla="*/ 469 w 488"/>
              <a:gd name="T7" fmla="*/ 0 h 490"/>
              <a:gd name="T8" fmla="*/ 488 w 488"/>
              <a:gd name="T9" fmla="*/ 19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490">
                <a:moveTo>
                  <a:pt x="488" y="19"/>
                </a:moveTo>
                <a:lnTo>
                  <a:pt x="19" y="490"/>
                </a:lnTo>
                <a:lnTo>
                  <a:pt x="0" y="471"/>
                </a:lnTo>
                <a:lnTo>
                  <a:pt x="469" y="0"/>
                </a:lnTo>
                <a:lnTo>
                  <a:pt x="488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PA_Freeform: Shape 26">
            <a:extLst>
              <a:ext uri="{FF2B5EF4-FFF2-40B4-BE49-F238E27FC236}">
                <a16:creationId xmlns:a16="http://schemas.microsoft.com/office/drawing/2014/main" xmlns="" id="{424DFAF7-2C5A-4792-A543-1ADC06C3AD2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758425" y="2575888"/>
            <a:ext cx="599791" cy="1174496"/>
          </a:xfrm>
          <a:custGeom>
            <a:avLst/>
            <a:gdLst>
              <a:gd name="T0" fmla="*/ 0 w 526"/>
              <a:gd name="T1" fmla="*/ 1018 h 1030"/>
              <a:gd name="T2" fmla="*/ 502 w 526"/>
              <a:gd name="T3" fmla="*/ 0 h 1030"/>
              <a:gd name="T4" fmla="*/ 526 w 526"/>
              <a:gd name="T5" fmla="*/ 10 h 1030"/>
              <a:gd name="T6" fmla="*/ 24 w 526"/>
              <a:gd name="T7" fmla="*/ 1030 h 1030"/>
              <a:gd name="T8" fmla="*/ 0 w 526"/>
              <a:gd name="T9" fmla="*/ 101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1030">
                <a:moveTo>
                  <a:pt x="0" y="1018"/>
                </a:moveTo>
                <a:lnTo>
                  <a:pt x="502" y="0"/>
                </a:lnTo>
                <a:lnTo>
                  <a:pt x="526" y="10"/>
                </a:lnTo>
                <a:lnTo>
                  <a:pt x="24" y="1030"/>
                </a:lnTo>
                <a:lnTo>
                  <a:pt x="0" y="101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PA_Freeform: Shape 27">
            <a:extLst>
              <a:ext uri="{FF2B5EF4-FFF2-40B4-BE49-F238E27FC236}">
                <a16:creationId xmlns:a16="http://schemas.microsoft.com/office/drawing/2014/main" xmlns="" id="{E771B265-1ADF-4C83-9F74-632B579F1A10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767547" y="3482416"/>
            <a:ext cx="856356" cy="275949"/>
          </a:xfrm>
          <a:custGeom>
            <a:avLst/>
            <a:gdLst>
              <a:gd name="T0" fmla="*/ 0 w 751"/>
              <a:gd name="T1" fmla="*/ 216 h 242"/>
              <a:gd name="T2" fmla="*/ 742 w 751"/>
              <a:gd name="T3" fmla="*/ 0 h 242"/>
              <a:gd name="T4" fmla="*/ 751 w 751"/>
              <a:gd name="T5" fmla="*/ 26 h 242"/>
              <a:gd name="T6" fmla="*/ 7 w 751"/>
              <a:gd name="T7" fmla="*/ 242 h 242"/>
              <a:gd name="T8" fmla="*/ 0 w 751"/>
              <a:gd name="T9" fmla="*/ 2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242">
                <a:moveTo>
                  <a:pt x="0" y="216"/>
                </a:moveTo>
                <a:lnTo>
                  <a:pt x="742" y="0"/>
                </a:lnTo>
                <a:lnTo>
                  <a:pt x="751" y="26"/>
                </a:lnTo>
                <a:lnTo>
                  <a:pt x="7" y="242"/>
                </a:lnTo>
                <a:lnTo>
                  <a:pt x="0" y="21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PA_Freeform: Shape 28">
            <a:extLst>
              <a:ext uri="{FF2B5EF4-FFF2-40B4-BE49-F238E27FC236}">
                <a16:creationId xmlns:a16="http://schemas.microsoft.com/office/drawing/2014/main" xmlns="" id="{6A7633EC-0DC1-45C7-906C-63787DA43D87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427742" y="1764003"/>
            <a:ext cx="706978" cy="979507"/>
          </a:xfrm>
          <a:custGeom>
            <a:avLst/>
            <a:gdLst>
              <a:gd name="T0" fmla="*/ 620 w 620"/>
              <a:gd name="T1" fmla="*/ 15 h 859"/>
              <a:gd name="T2" fmla="*/ 21 w 620"/>
              <a:gd name="T3" fmla="*/ 859 h 859"/>
              <a:gd name="T4" fmla="*/ 0 w 620"/>
              <a:gd name="T5" fmla="*/ 844 h 859"/>
              <a:gd name="T6" fmla="*/ 597 w 620"/>
              <a:gd name="T7" fmla="*/ 0 h 859"/>
              <a:gd name="T8" fmla="*/ 620 w 620"/>
              <a:gd name="T9" fmla="*/ 15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859">
                <a:moveTo>
                  <a:pt x="620" y="15"/>
                </a:moveTo>
                <a:lnTo>
                  <a:pt x="21" y="859"/>
                </a:lnTo>
                <a:lnTo>
                  <a:pt x="0" y="844"/>
                </a:lnTo>
                <a:lnTo>
                  <a:pt x="597" y="0"/>
                </a:lnTo>
                <a:lnTo>
                  <a:pt x="620" y="1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PA_Freeform: Shape 29">
            <a:extLst>
              <a:ext uri="{FF2B5EF4-FFF2-40B4-BE49-F238E27FC236}">
                <a16:creationId xmlns:a16="http://schemas.microsoft.com/office/drawing/2014/main" xmlns="" id="{95B8D32A-D3F1-456D-8580-2F56E3060990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761846" y="3732139"/>
            <a:ext cx="604353" cy="574705"/>
          </a:xfrm>
          <a:custGeom>
            <a:avLst/>
            <a:gdLst>
              <a:gd name="T0" fmla="*/ 513 w 530"/>
              <a:gd name="T1" fmla="*/ 504 h 504"/>
              <a:gd name="T2" fmla="*/ 0 w 530"/>
              <a:gd name="T3" fmla="*/ 19 h 504"/>
              <a:gd name="T4" fmla="*/ 18 w 530"/>
              <a:gd name="T5" fmla="*/ 0 h 504"/>
              <a:gd name="T6" fmla="*/ 530 w 530"/>
              <a:gd name="T7" fmla="*/ 485 h 504"/>
              <a:gd name="T8" fmla="*/ 513 w 530"/>
              <a:gd name="T9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04">
                <a:moveTo>
                  <a:pt x="513" y="504"/>
                </a:moveTo>
                <a:lnTo>
                  <a:pt x="0" y="19"/>
                </a:lnTo>
                <a:lnTo>
                  <a:pt x="18" y="0"/>
                </a:lnTo>
                <a:lnTo>
                  <a:pt x="530" y="485"/>
                </a:lnTo>
                <a:lnTo>
                  <a:pt x="513" y="50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PA_Freeform: Shape 30">
            <a:extLst>
              <a:ext uri="{FF2B5EF4-FFF2-40B4-BE49-F238E27FC236}">
                <a16:creationId xmlns:a16="http://schemas.microsoft.com/office/drawing/2014/main" xmlns="" id="{7219105E-8B67-4E37-BBA4-56068B2DD3B8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938623" y="2203014"/>
            <a:ext cx="229198" cy="760571"/>
          </a:xfrm>
          <a:custGeom>
            <a:avLst/>
            <a:gdLst>
              <a:gd name="T0" fmla="*/ 26 w 201"/>
              <a:gd name="T1" fmla="*/ 0 h 667"/>
              <a:gd name="T2" fmla="*/ 201 w 201"/>
              <a:gd name="T3" fmla="*/ 660 h 667"/>
              <a:gd name="T4" fmla="*/ 175 w 201"/>
              <a:gd name="T5" fmla="*/ 667 h 667"/>
              <a:gd name="T6" fmla="*/ 0 w 201"/>
              <a:gd name="T7" fmla="*/ 7 h 667"/>
              <a:gd name="T8" fmla="*/ 26 w 201"/>
              <a:gd name="T9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667">
                <a:moveTo>
                  <a:pt x="26" y="0"/>
                </a:moveTo>
                <a:lnTo>
                  <a:pt x="201" y="660"/>
                </a:lnTo>
                <a:lnTo>
                  <a:pt x="175" y="667"/>
                </a:lnTo>
                <a:lnTo>
                  <a:pt x="0" y="7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PA_Freeform: Shape 31">
            <a:extLst>
              <a:ext uri="{FF2B5EF4-FFF2-40B4-BE49-F238E27FC236}">
                <a16:creationId xmlns:a16="http://schemas.microsoft.com/office/drawing/2014/main" xmlns="" id="{CE3F1AB2-9B20-426C-ABAF-55E142380FEE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6344533" y="4287459"/>
            <a:ext cx="360331" cy="443572"/>
          </a:xfrm>
          <a:custGeom>
            <a:avLst/>
            <a:gdLst>
              <a:gd name="T0" fmla="*/ 295 w 316"/>
              <a:gd name="T1" fmla="*/ 389 h 389"/>
              <a:gd name="T2" fmla="*/ 0 w 316"/>
              <a:gd name="T3" fmla="*/ 15 h 389"/>
              <a:gd name="T4" fmla="*/ 21 w 316"/>
              <a:gd name="T5" fmla="*/ 0 h 389"/>
              <a:gd name="T6" fmla="*/ 316 w 316"/>
              <a:gd name="T7" fmla="*/ 373 h 389"/>
              <a:gd name="T8" fmla="*/ 295 w 316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389">
                <a:moveTo>
                  <a:pt x="295" y="389"/>
                </a:moveTo>
                <a:lnTo>
                  <a:pt x="0" y="15"/>
                </a:lnTo>
                <a:lnTo>
                  <a:pt x="21" y="0"/>
                </a:lnTo>
                <a:lnTo>
                  <a:pt x="316" y="373"/>
                </a:lnTo>
                <a:lnTo>
                  <a:pt x="295" y="38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PA_Freeform: Shape 32">
            <a:extLst>
              <a:ext uri="{FF2B5EF4-FFF2-40B4-BE49-F238E27FC236}">
                <a16:creationId xmlns:a16="http://schemas.microsoft.com/office/drawing/2014/main" xmlns="" id="{FB3829AC-65B4-4F6E-9722-F0CB0FAC0715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045745" y="3648898"/>
            <a:ext cx="728644" cy="109468"/>
          </a:xfrm>
          <a:custGeom>
            <a:avLst/>
            <a:gdLst>
              <a:gd name="T0" fmla="*/ 1 w 639"/>
              <a:gd name="T1" fmla="*/ 0 h 96"/>
              <a:gd name="T2" fmla="*/ 639 w 639"/>
              <a:gd name="T3" fmla="*/ 70 h 96"/>
              <a:gd name="T4" fmla="*/ 635 w 639"/>
              <a:gd name="T5" fmla="*/ 96 h 96"/>
              <a:gd name="T6" fmla="*/ 0 w 639"/>
              <a:gd name="T7" fmla="*/ 26 h 96"/>
              <a:gd name="T8" fmla="*/ 1 w 639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9" h="96">
                <a:moveTo>
                  <a:pt x="1" y="0"/>
                </a:moveTo>
                <a:lnTo>
                  <a:pt x="639" y="70"/>
                </a:lnTo>
                <a:lnTo>
                  <a:pt x="635" y="96"/>
                </a:lnTo>
                <a:lnTo>
                  <a:pt x="0" y="26"/>
                </a:lnTo>
                <a:lnTo>
                  <a:pt x="1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PA_Freeform: Shape 33">
            <a:extLst>
              <a:ext uri="{FF2B5EF4-FFF2-40B4-BE49-F238E27FC236}">
                <a16:creationId xmlns:a16="http://schemas.microsoft.com/office/drawing/2014/main" xmlns="" id="{14CB853F-E657-4B0E-A289-2A8CF214B9D9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330850" y="1856367"/>
            <a:ext cx="354630" cy="730924"/>
          </a:xfrm>
          <a:custGeom>
            <a:avLst/>
            <a:gdLst>
              <a:gd name="T0" fmla="*/ 311 w 311"/>
              <a:gd name="T1" fmla="*/ 12 h 641"/>
              <a:gd name="T2" fmla="*/ 24 w 311"/>
              <a:gd name="T3" fmla="*/ 641 h 641"/>
              <a:gd name="T4" fmla="*/ 0 w 311"/>
              <a:gd name="T5" fmla="*/ 631 h 641"/>
              <a:gd name="T6" fmla="*/ 286 w 311"/>
              <a:gd name="T7" fmla="*/ 0 h 641"/>
              <a:gd name="T8" fmla="*/ 311 w 311"/>
              <a:gd name="T9" fmla="*/ 1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641">
                <a:moveTo>
                  <a:pt x="311" y="12"/>
                </a:moveTo>
                <a:lnTo>
                  <a:pt x="24" y="641"/>
                </a:lnTo>
                <a:lnTo>
                  <a:pt x="0" y="631"/>
                </a:lnTo>
                <a:lnTo>
                  <a:pt x="286" y="0"/>
                </a:lnTo>
                <a:lnTo>
                  <a:pt x="311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PA_Freeform: Shape 34">
            <a:extLst>
              <a:ext uri="{FF2B5EF4-FFF2-40B4-BE49-F238E27FC236}">
                <a16:creationId xmlns:a16="http://schemas.microsoft.com/office/drawing/2014/main" xmlns="" id="{3CE1404F-4EE3-42B6-BA8A-4C6C7DF7C172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756144" y="2984110"/>
            <a:ext cx="109468" cy="761712"/>
          </a:xfrm>
          <a:custGeom>
            <a:avLst/>
            <a:gdLst>
              <a:gd name="T0" fmla="*/ 96 w 96"/>
              <a:gd name="T1" fmla="*/ 1 h 668"/>
              <a:gd name="T2" fmla="*/ 26 w 96"/>
              <a:gd name="T3" fmla="*/ 668 h 668"/>
              <a:gd name="T4" fmla="*/ 0 w 96"/>
              <a:gd name="T5" fmla="*/ 665 h 668"/>
              <a:gd name="T6" fmla="*/ 70 w 96"/>
              <a:gd name="T7" fmla="*/ 0 h 668"/>
              <a:gd name="T8" fmla="*/ 96 w 96"/>
              <a:gd name="T9" fmla="*/ 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68">
                <a:moveTo>
                  <a:pt x="96" y="1"/>
                </a:moveTo>
                <a:lnTo>
                  <a:pt x="26" y="668"/>
                </a:lnTo>
                <a:lnTo>
                  <a:pt x="0" y="665"/>
                </a:lnTo>
                <a:lnTo>
                  <a:pt x="70" y="0"/>
                </a:lnTo>
                <a:lnTo>
                  <a:pt x="96" y="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PA_Freeform: Shape 35">
            <a:extLst>
              <a:ext uri="{FF2B5EF4-FFF2-40B4-BE49-F238E27FC236}">
                <a16:creationId xmlns:a16="http://schemas.microsoft.com/office/drawing/2014/main" xmlns="" id="{B0975B65-95CE-4C21-89B4-78358D8554BC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764127" y="1711550"/>
            <a:ext cx="358050" cy="75259"/>
          </a:xfrm>
          <a:custGeom>
            <a:avLst/>
            <a:gdLst>
              <a:gd name="T0" fmla="*/ 3 w 314"/>
              <a:gd name="T1" fmla="*/ 0 h 66"/>
              <a:gd name="T2" fmla="*/ 314 w 314"/>
              <a:gd name="T3" fmla="*/ 40 h 66"/>
              <a:gd name="T4" fmla="*/ 311 w 314"/>
              <a:gd name="T5" fmla="*/ 66 h 66"/>
              <a:gd name="T6" fmla="*/ 0 w 314"/>
              <a:gd name="T7" fmla="*/ 27 h 66"/>
              <a:gd name="T8" fmla="*/ 3 w 31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66">
                <a:moveTo>
                  <a:pt x="3" y="0"/>
                </a:moveTo>
                <a:lnTo>
                  <a:pt x="314" y="40"/>
                </a:lnTo>
                <a:lnTo>
                  <a:pt x="311" y="66"/>
                </a:lnTo>
                <a:lnTo>
                  <a:pt x="0" y="27"/>
                </a:lnTo>
                <a:lnTo>
                  <a:pt x="3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PA_Freeform: Shape 36">
            <a:extLst>
              <a:ext uri="{FF2B5EF4-FFF2-40B4-BE49-F238E27FC236}">
                <a16:creationId xmlns:a16="http://schemas.microsoft.com/office/drawing/2014/main" xmlns="" id="{87901AFF-E1D3-49B3-95EC-9EF800E324FE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540663" y="3497240"/>
            <a:ext cx="92363" cy="454975"/>
          </a:xfrm>
          <a:custGeom>
            <a:avLst/>
            <a:gdLst>
              <a:gd name="T0" fmla="*/ 0 w 81"/>
              <a:gd name="T1" fmla="*/ 396 h 399"/>
              <a:gd name="T2" fmla="*/ 55 w 81"/>
              <a:gd name="T3" fmla="*/ 0 h 399"/>
              <a:gd name="T4" fmla="*/ 81 w 81"/>
              <a:gd name="T5" fmla="*/ 3 h 399"/>
              <a:gd name="T6" fmla="*/ 26 w 81"/>
              <a:gd name="T7" fmla="*/ 399 h 399"/>
              <a:gd name="T8" fmla="*/ 0 w 81"/>
              <a:gd name="T9" fmla="*/ 39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9">
                <a:moveTo>
                  <a:pt x="0" y="396"/>
                </a:moveTo>
                <a:lnTo>
                  <a:pt x="55" y="0"/>
                </a:lnTo>
                <a:lnTo>
                  <a:pt x="81" y="3"/>
                </a:lnTo>
                <a:lnTo>
                  <a:pt x="26" y="399"/>
                </a:lnTo>
                <a:lnTo>
                  <a:pt x="0" y="39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PA_Freeform: Shape 37">
            <a:extLst>
              <a:ext uri="{FF2B5EF4-FFF2-40B4-BE49-F238E27FC236}">
                <a16:creationId xmlns:a16="http://schemas.microsoft.com/office/drawing/2014/main" xmlns="" id="{943D18FF-71BC-472A-99D1-25594452561F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610220" y="3484697"/>
            <a:ext cx="486903" cy="324982"/>
          </a:xfrm>
          <a:custGeom>
            <a:avLst/>
            <a:gdLst>
              <a:gd name="T0" fmla="*/ 413 w 427"/>
              <a:gd name="T1" fmla="*/ 285 h 285"/>
              <a:gd name="T2" fmla="*/ 0 w 427"/>
              <a:gd name="T3" fmla="*/ 23 h 285"/>
              <a:gd name="T4" fmla="*/ 15 w 427"/>
              <a:gd name="T5" fmla="*/ 0 h 285"/>
              <a:gd name="T6" fmla="*/ 427 w 427"/>
              <a:gd name="T7" fmla="*/ 262 h 285"/>
              <a:gd name="T8" fmla="*/ 413 w 427"/>
              <a:gd name="T9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85">
                <a:moveTo>
                  <a:pt x="413" y="285"/>
                </a:moveTo>
                <a:lnTo>
                  <a:pt x="0" y="23"/>
                </a:lnTo>
                <a:lnTo>
                  <a:pt x="15" y="0"/>
                </a:lnTo>
                <a:lnTo>
                  <a:pt x="427" y="262"/>
                </a:lnTo>
                <a:lnTo>
                  <a:pt x="413" y="28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PA_Freeform: Shape 38">
            <a:extLst>
              <a:ext uri="{FF2B5EF4-FFF2-40B4-BE49-F238E27FC236}">
                <a16:creationId xmlns:a16="http://schemas.microsoft.com/office/drawing/2014/main" xmlns="" id="{E30EA9C4-A48B-403C-8061-9791923AC67B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4847335" y="2957884"/>
            <a:ext cx="439011" cy="306737"/>
          </a:xfrm>
          <a:custGeom>
            <a:avLst/>
            <a:gdLst>
              <a:gd name="T0" fmla="*/ 14 w 385"/>
              <a:gd name="T1" fmla="*/ 0 h 269"/>
              <a:gd name="T2" fmla="*/ 385 w 385"/>
              <a:gd name="T3" fmla="*/ 247 h 269"/>
              <a:gd name="T4" fmla="*/ 372 w 385"/>
              <a:gd name="T5" fmla="*/ 269 h 269"/>
              <a:gd name="T6" fmla="*/ 0 w 385"/>
              <a:gd name="T7" fmla="*/ 21 h 269"/>
              <a:gd name="T8" fmla="*/ 14 w 385"/>
              <a:gd name="T9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69">
                <a:moveTo>
                  <a:pt x="14" y="0"/>
                </a:moveTo>
                <a:lnTo>
                  <a:pt x="385" y="247"/>
                </a:lnTo>
                <a:lnTo>
                  <a:pt x="372" y="269"/>
                </a:lnTo>
                <a:lnTo>
                  <a:pt x="0" y="21"/>
                </a:lnTo>
                <a:lnTo>
                  <a:pt x="1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PA_Freeform: Shape 39">
            <a:extLst>
              <a:ext uri="{FF2B5EF4-FFF2-40B4-BE49-F238E27FC236}">
                <a16:creationId xmlns:a16="http://schemas.microsoft.com/office/drawing/2014/main" xmlns="" id="{668DC437-D582-46DD-B9B4-D0214CCAD132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4879263" y="2028550"/>
            <a:ext cx="497166" cy="388838"/>
          </a:xfrm>
          <a:custGeom>
            <a:avLst/>
            <a:gdLst>
              <a:gd name="T0" fmla="*/ 0 w 436"/>
              <a:gd name="T1" fmla="*/ 320 h 341"/>
              <a:gd name="T2" fmla="*/ 420 w 436"/>
              <a:gd name="T3" fmla="*/ 0 h 341"/>
              <a:gd name="T4" fmla="*/ 436 w 436"/>
              <a:gd name="T5" fmla="*/ 21 h 341"/>
              <a:gd name="T6" fmla="*/ 15 w 436"/>
              <a:gd name="T7" fmla="*/ 341 h 341"/>
              <a:gd name="T8" fmla="*/ 0 w 436"/>
              <a:gd name="T9" fmla="*/ 32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341">
                <a:moveTo>
                  <a:pt x="0" y="320"/>
                </a:moveTo>
                <a:lnTo>
                  <a:pt x="420" y="0"/>
                </a:lnTo>
                <a:lnTo>
                  <a:pt x="436" y="21"/>
                </a:lnTo>
                <a:lnTo>
                  <a:pt x="15" y="341"/>
                </a:lnTo>
                <a:lnTo>
                  <a:pt x="0" y="32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PA_Freeform: Shape 40">
            <a:extLst>
              <a:ext uri="{FF2B5EF4-FFF2-40B4-BE49-F238E27FC236}">
                <a16:creationId xmlns:a16="http://schemas.microsoft.com/office/drawing/2014/main" xmlns="" id="{31F2D3A7-1F95-4C87-A798-5E59EC0CEFC3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4798303" y="3379790"/>
            <a:ext cx="258845" cy="293054"/>
          </a:xfrm>
          <a:custGeom>
            <a:avLst/>
            <a:gdLst>
              <a:gd name="T0" fmla="*/ 20 w 227"/>
              <a:gd name="T1" fmla="*/ 0 h 257"/>
              <a:gd name="T2" fmla="*/ 227 w 227"/>
              <a:gd name="T3" fmla="*/ 240 h 257"/>
              <a:gd name="T4" fmla="*/ 208 w 227"/>
              <a:gd name="T5" fmla="*/ 257 h 257"/>
              <a:gd name="T6" fmla="*/ 0 w 227"/>
              <a:gd name="T7" fmla="*/ 17 h 257"/>
              <a:gd name="T8" fmla="*/ 20 w 227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57">
                <a:moveTo>
                  <a:pt x="20" y="0"/>
                </a:moveTo>
                <a:lnTo>
                  <a:pt x="227" y="240"/>
                </a:lnTo>
                <a:lnTo>
                  <a:pt x="208" y="257"/>
                </a:lnTo>
                <a:lnTo>
                  <a:pt x="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PA_Freeform: Shape 41">
            <a:extLst>
              <a:ext uri="{FF2B5EF4-FFF2-40B4-BE49-F238E27FC236}">
                <a16:creationId xmlns:a16="http://schemas.microsoft.com/office/drawing/2014/main" xmlns="" id="{8C228790-4440-4163-8538-E0719A6F1420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6310324" y="4295441"/>
            <a:ext cx="61576" cy="683032"/>
          </a:xfrm>
          <a:custGeom>
            <a:avLst/>
            <a:gdLst>
              <a:gd name="T0" fmla="*/ 0 w 54"/>
              <a:gd name="T1" fmla="*/ 597 h 599"/>
              <a:gd name="T2" fmla="*/ 26 w 54"/>
              <a:gd name="T3" fmla="*/ 0 h 599"/>
              <a:gd name="T4" fmla="*/ 54 w 54"/>
              <a:gd name="T5" fmla="*/ 1 h 599"/>
              <a:gd name="T6" fmla="*/ 26 w 54"/>
              <a:gd name="T7" fmla="*/ 599 h 599"/>
              <a:gd name="T8" fmla="*/ 0 w 54"/>
              <a:gd name="T9" fmla="*/ 597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99">
                <a:moveTo>
                  <a:pt x="0" y="597"/>
                </a:moveTo>
                <a:lnTo>
                  <a:pt x="26" y="0"/>
                </a:lnTo>
                <a:lnTo>
                  <a:pt x="54" y="1"/>
                </a:lnTo>
                <a:lnTo>
                  <a:pt x="26" y="599"/>
                </a:lnTo>
                <a:lnTo>
                  <a:pt x="0" y="597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PA_Freeform: Shape 42">
            <a:extLst>
              <a:ext uri="{FF2B5EF4-FFF2-40B4-BE49-F238E27FC236}">
                <a16:creationId xmlns:a16="http://schemas.microsoft.com/office/drawing/2014/main" xmlns="" id="{E4E5271C-2606-4B3C-BED3-C1B54DE15AB9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5197403" y="3732139"/>
            <a:ext cx="584968" cy="523392"/>
          </a:xfrm>
          <a:custGeom>
            <a:avLst/>
            <a:gdLst>
              <a:gd name="T0" fmla="*/ 513 w 513"/>
              <a:gd name="T1" fmla="*/ 19 h 459"/>
              <a:gd name="T2" fmla="*/ 18 w 513"/>
              <a:gd name="T3" fmla="*/ 459 h 459"/>
              <a:gd name="T4" fmla="*/ 0 w 513"/>
              <a:gd name="T5" fmla="*/ 438 h 459"/>
              <a:gd name="T6" fmla="*/ 495 w 513"/>
              <a:gd name="T7" fmla="*/ 0 h 459"/>
              <a:gd name="T8" fmla="*/ 513 w 513"/>
              <a:gd name="T9" fmla="*/ 1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459">
                <a:moveTo>
                  <a:pt x="513" y="19"/>
                </a:moveTo>
                <a:lnTo>
                  <a:pt x="18" y="459"/>
                </a:lnTo>
                <a:lnTo>
                  <a:pt x="0" y="438"/>
                </a:lnTo>
                <a:lnTo>
                  <a:pt x="495" y="0"/>
                </a:lnTo>
                <a:lnTo>
                  <a:pt x="513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PA_Freeform: Shape 43">
            <a:extLst>
              <a:ext uri="{FF2B5EF4-FFF2-40B4-BE49-F238E27FC236}">
                <a16:creationId xmlns:a16="http://schemas.microsoft.com/office/drawing/2014/main" xmlns="" id="{FDB37A7D-71D3-4517-8877-6AA7648105AF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5484756" y="4566829"/>
            <a:ext cx="245162" cy="427608"/>
          </a:xfrm>
          <a:custGeom>
            <a:avLst/>
            <a:gdLst>
              <a:gd name="T0" fmla="*/ 215 w 215"/>
              <a:gd name="T1" fmla="*/ 12 h 375"/>
              <a:gd name="T2" fmla="*/ 24 w 215"/>
              <a:gd name="T3" fmla="*/ 375 h 375"/>
              <a:gd name="T4" fmla="*/ 0 w 215"/>
              <a:gd name="T5" fmla="*/ 363 h 375"/>
              <a:gd name="T6" fmla="*/ 191 w 215"/>
              <a:gd name="T7" fmla="*/ 0 h 375"/>
              <a:gd name="T8" fmla="*/ 215 w 215"/>
              <a:gd name="T9" fmla="*/ 12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375">
                <a:moveTo>
                  <a:pt x="215" y="12"/>
                </a:moveTo>
                <a:lnTo>
                  <a:pt x="24" y="375"/>
                </a:lnTo>
                <a:lnTo>
                  <a:pt x="0" y="363"/>
                </a:lnTo>
                <a:lnTo>
                  <a:pt x="191" y="0"/>
                </a:lnTo>
                <a:lnTo>
                  <a:pt x="215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PA_Freeform: Shape 44">
            <a:extLst>
              <a:ext uri="{FF2B5EF4-FFF2-40B4-BE49-F238E27FC236}">
                <a16:creationId xmlns:a16="http://schemas.microsoft.com/office/drawing/2014/main" xmlns="" id="{7A183FD8-65ED-4BD3-ABD9-3AD708EBC9B7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6457422" y="1748039"/>
            <a:ext cx="225777" cy="145957"/>
          </a:xfrm>
          <a:custGeom>
            <a:avLst/>
            <a:gdLst>
              <a:gd name="T0" fmla="*/ 186 w 198"/>
              <a:gd name="T1" fmla="*/ 128 h 128"/>
              <a:gd name="T2" fmla="*/ 0 w 198"/>
              <a:gd name="T3" fmla="*/ 24 h 128"/>
              <a:gd name="T4" fmla="*/ 14 w 198"/>
              <a:gd name="T5" fmla="*/ 0 h 128"/>
              <a:gd name="T6" fmla="*/ 198 w 198"/>
              <a:gd name="T7" fmla="*/ 106 h 128"/>
              <a:gd name="T8" fmla="*/ 186 w 19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28">
                <a:moveTo>
                  <a:pt x="186" y="128"/>
                </a:moveTo>
                <a:lnTo>
                  <a:pt x="0" y="24"/>
                </a:lnTo>
                <a:lnTo>
                  <a:pt x="14" y="0"/>
                </a:lnTo>
                <a:lnTo>
                  <a:pt x="198" y="106"/>
                </a:lnTo>
                <a:lnTo>
                  <a:pt x="186" y="1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PA_Freeform: Shape 45">
            <a:extLst>
              <a:ext uri="{FF2B5EF4-FFF2-40B4-BE49-F238E27FC236}">
                <a16:creationId xmlns:a16="http://schemas.microsoft.com/office/drawing/2014/main" xmlns="" id="{F1E84FC3-9C40-4F3E-8E29-F9C052A5CEBE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7138173" y="2510891"/>
            <a:ext cx="103766" cy="452694"/>
          </a:xfrm>
          <a:custGeom>
            <a:avLst/>
            <a:gdLst>
              <a:gd name="T0" fmla="*/ 91 w 91"/>
              <a:gd name="T1" fmla="*/ 5 h 397"/>
              <a:gd name="T2" fmla="*/ 26 w 91"/>
              <a:gd name="T3" fmla="*/ 397 h 397"/>
              <a:gd name="T4" fmla="*/ 0 w 91"/>
              <a:gd name="T5" fmla="*/ 392 h 397"/>
              <a:gd name="T6" fmla="*/ 64 w 91"/>
              <a:gd name="T7" fmla="*/ 0 h 397"/>
              <a:gd name="T8" fmla="*/ 91 w 91"/>
              <a:gd name="T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397">
                <a:moveTo>
                  <a:pt x="91" y="5"/>
                </a:moveTo>
                <a:lnTo>
                  <a:pt x="26" y="397"/>
                </a:lnTo>
                <a:lnTo>
                  <a:pt x="0" y="392"/>
                </a:lnTo>
                <a:lnTo>
                  <a:pt x="64" y="0"/>
                </a:lnTo>
                <a:lnTo>
                  <a:pt x="91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PA_Freeform: Shape 46">
            <a:extLst>
              <a:ext uri="{FF2B5EF4-FFF2-40B4-BE49-F238E27FC236}">
                <a16:creationId xmlns:a16="http://schemas.microsoft.com/office/drawing/2014/main" xmlns="" id="{C156BA56-936B-47D8-AE19-C208D782EB51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6597677" y="3033143"/>
            <a:ext cx="139115" cy="469798"/>
          </a:xfrm>
          <a:custGeom>
            <a:avLst/>
            <a:gdLst>
              <a:gd name="T0" fmla="*/ 122 w 122"/>
              <a:gd name="T1" fmla="*/ 5 h 412"/>
              <a:gd name="T2" fmla="*/ 26 w 122"/>
              <a:gd name="T3" fmla="*/ 412 h 412"/>
              <a:gd name="T4" fmla="*/ 0 w 122"/>
              <a:gd name="T5" fmla="*/ 407 h 412"/>
              <a:gd name="T6" fmla="*/ 96 w 122"/>
              <a:gd name="T7" fmla="*/ 0 h 412"/>
              <a:gd name="T8" fmla="*/ 122 w 122"/>
              <a:gd name="T9" fmla="*/ 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412">
                <a:moveTo>
                  <a:pt x="122" y="5"/>
                </a:moveTo>
                <a:lnTo>
                  <a:pt x="26" y="412"/>
                </a:lnTo>
                <a:lnTo>
                  <a:pt x="0" y="407"/>
                </a:lnTo>
                <a:lnTo>
                  <a:pt x="96" y="0"/>
                </a:lnTo>
                <a:lnTo>
                  <a:pt x="122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PA_Freeform: Shape 47">
            <a:extLst>
              <a:ext uri="{FF2B5EF4-FFF2-40B4-BE49-F238E27FC236}">
                <a16:creationId xmlns:a16="http://schemas.microsoft.com/office/drawing/2014/main" xmlns="" id="{DF15478B-9A1F-40C9-A69D-1EACE945B3EE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6617062" y="3298830"/>
            <a:ext cx="655666" cy="215514"/>
          </a:xfrm>
          <a:custGeom>
            <a:avLst/>
            <a:gdLst>
              <a:gd name="T0" fmla="*/ 575 w 575"/>
              <a:gd name="T1" fmla="*/ 24 h 189"/>
              <a:gd name="T2" fmla="*/ 9 w 575"/>
              <a:gd name="T3" fmla="*/ 189 h 189"/>
              <a:gd name="T4" fmla="*/ 0 w 575"/>
              <a:gd name="T5" fmla="*/ 163 h 189"/>
              <a:gd name="T6" fmla="*/ 567 w 575"/>
              <a:gd name="T7" fmla="*/ 0 h 189"/>
              <a:gd name="T8" fmla="*/ 575 w 575"/>
              <a:gd name="T9" fmla="*/ 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189">
                <a:moveTo>
                  <a:pt x="575" y="24"/>
                </a:moveTo>
                <a:lnTo>
                  <a:pt x="9" y="189"/>
                </a:lnTo>
                <a:lnTo>
                  <a:pt x="0" y="163"/>
                </a:lnTo>
                <a:lnTo>
                  <a:pt x="567" y="0"/>
                </a:lnTo>
                <a:lnTo>
                  <a:pt x="575" y="2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PA_Freeform: Shape 48">
            <a:extLst>
              <a:ext uri="{FF2B5EF4-FFF2-40B4-BE49-F238E27FC236}">
                <a16:creationId xmlns:a16="http://schemas.microsoft.com/office/drawing/2014/main" xmlns="" id="{47D70135-BA2B-47D8-937C-AF721355323B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6279537" y="2578168"/>
            <a:ext cx="82101" cy="554180"/>
          </a:xfrm>
          <a:custGeom>
            <a:avLst/>
            <a:gdLst>
              <a:gd name="T0" fmla="*/ 0 w 72"/>
              <a:gd name="T1" fmla="*/ 484 h 486"/>
              <a:gd name="T2" fmla="*/ 45 w 72"/>
              <a:gd name="T3" fmla="*/ 0 h 486"/>
              <a:gd name="T4" fmla="*/ 72 w 72"/>
              <a:gd name="T5" fmla="*/ 1 h 486"/>
              <a:gd name="T6" fmla="*/ 26 w 72"/>
              <a:gd name="T7" fmla="*/ 486 h 486"/>
              <a:gd name="T8" fmla="*/ 0 w 72"/>
              <a:gd name="T9" fmla="*/ 484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86">
                <a:moveTo>
                  <a:pt x="0" y="484"/>
                </a:moveTo>
                <a:lnTo>
                  <a:pt x="45" y="0"/>
                </a:lnTo>
                <a:lnTo>
                  <a:pt x="72" y="1"/>
                </a:lnTo>
                <a:lnTo>
                  <a:pt x="26" y="486"/>
                </a:lnTo>
                <a:lnTo>
                  <a:pt x="0" y="48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PA_Freeform: Shape 49">
            <a:extLst>
              <a:ext uri="{FF2B5EF4-FFF2-40B4-BE49-F238E27FC236}">
                <a16:creationId xmlns:a16="http://schemas.microsoft.com/office/drawing/2014/main" xmlns="" id="{3EB8EA35-C001-4CCB-A7BE-ABACF66BB6B4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5371867" y="2001183"/>
            <a:ext cx="319281" cy="57014"/>
          </a:xfrm>
          <a:custGeom>
            <a:avLst/>
            <a:gdLst>
              <a:gd name="T0" fmla="*/ 280 w 280"/>
              <a:gd name="T1" fmla="*/ 28 h 50"/>
              <a:gd name="T2" fmla="*/ 4 w 280"/>
              <a:gd name="T3" fmla="*/ 50 h 50"/>
              <a:gd name="T4" fmla="*/ 0 w 280"/>
              <a:gd name="T5" fmla="*/ 24 h 50"/>
              <a:gd name="T6" fmla="*/ 278 w 280"/>
              <a:gd name="T7" fmla="*/ 0 h 50"/>
              <a:gd name="T8" fmla="*/ 280 w 280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50">
                <a:moveTo>
                  <a:pt x="280" y="28"/>
                </a:moveTo>
                <a:lnTo>
                  <a:pt x="4" y="50"/>
                </a:lnTo>
                <a:lnTo>
                  <a:pt x="0" y="24"/>
                </a:lnTo>
                <a:lnTo>
                  <a:pt x="278" y="0"/>
                </a:lnTo>
                <a:lnTo>
                  <a:pt x="280" y="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PA_Freeform: Shape 50">
            <a:extLst>
              <a:ext uri="{FF2B5EF4-FFF2-40B4-BE49-F238E27FC236}">
                <a16:creationId xmlns:a16="http://schemas.microsoft.com/office/drawing/2014/main" xmlns="" id="{6BB0B111-0313-4C3B-A6B2-61FBAE15EDA2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4761813" y="2712722"/>
            <a:ext cx="85522" cy="272529"/>
          </a:xfrm>
          <a:custGeom>
            <a:avLst/>
            <a:gdLst>
              <a:gd name="T0" fmla="*/ 49 w 75"/>
              <a:gd name="T1" fmla="*/ 239 h 239"/>
              <a:gd name="T2" fmla="*/ 0 w 75"/>
              <a:gd name="T3" fmla="*/ 5 h 239"/>
              <a:gd name="T4" fmla="*/ 26 w 75"/>
              <a:gd name="T5" fmla="*/ 0 h 239"/>
              <a:gd name="T6" fmla="*/ 75 w 75"/>
              <a:gd name="T7" fmla="*/ 234 h 239"/>
              <a:gd name="T8" fmla="*/ 49 w 75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39">
                <a:moveTo>
                  <a:pt x="49" y="239"/>
                </a:moveTo>
                <a:lnTo>
                  <a:pt x="0" y="5"/>
                </a:lnTo>
                <a:lnTo>
                  <a:pt x="26" y="0"/>
                </a:lnTo>
                <a:lnTo>
                  <a:pt x="75" y="234"/>
                </a:lnTo>
                <a:lnTo>
                  <a:pt x="49" y="23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PA_Freeform: Shape 51">
            <a:extLst>
              <a:ext uri="{FF2B5EF4-FFF2-40B4-BE49-F238E27FC236}">
                <a16:creationId xmlns:a16="http://schemas.microsoft.com/office/drawing/2014/main" xmlns="" id="{97386C34-8E31-42CE-ACDE-73CCCD2084F4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6294360" y="3903182"/>
            <a:ext cx="77540" cy="355770"/>
          </a:xfrm>
          <a:custGeom>
            <a:avLst/>
            <a:gdLst>
              <a:gd name="T0" fmla="*/ 26 w 68"/>
              <a:gd name="T1" fmla="*/ 0 h 312"/>
              <a:gd name="T2" fmla="*/ 68 w 68"/>
              <a:gd name="T3" fmla="*/ 309 h 312"/>
              <a:gd name="T4" fmla="*/ 40 w 68"/>
              <a:gd name="T5" fmla="*/ 312 h 312"/>
              <a:gd name="T6" fmla="*/ 0 w 68"/>
              <a:gd name="T7" fmla="*/ 3 h 312"/>
              <a:gd name="T8" fmla="*/ 26 w 68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2">
                <a:moveTo>
                  <a:pt x="26" y="0"/>
                </a:moveTo>
                <a:lnTo>
                  <a:pt x="68" y="309"/>
                </a:lnTo>
                <a:lnTo>
                  <a:pt x="40" y="312"/>
                </a:lnTo>
                <a:lnTo>
                  <a:pt x="0" y="3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PA_Freeform: Shape 52">
            <a:extLst>
              <a:ext uri="{FF2B5EF4-FFF2-40B4-BE49-F238E27FC236}">
                <a16:creationId xmlns:a16="http://schemas.microsoft.com/office/drawing/2014/main" xmlns="" id="{BA33F511-4D3A-4564-B041-C1DE9B22641A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5707112" y="4558847"/>
            <a:ext cx="253144" cy="339806"/>
          </a:xfrm>
          <a:custGeom>
            <a:avLst/>
            <a:gdLst>
              <a:gd name="T0" fmla="*/ 22 w 222"/>
              <a:gd name="T1" fmla="*/ 0 h 298"/>
              <a:gd name="T2" fmla="*/ 222 w 222"/>
              <a:gd name="T3" fmla="*/ 283 h 298"/>
              <a:gd name="T4" fmla="*/ 201 w 222"/>
              <a:gd name="T5" fmla="*/ 298 h 298"/>
              <a:gd name="T6" fmla="*/ 0 w 222"/>
              <a:gd name="T7" fmla="*/ 14 h 298"/>
              <a:gd name="T8" fmla="*/ 22 w 222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98">
                <a:moveTo>
                  <a:pt x="22" y="0"/>
                </a:moveTo>
                <a:lnTo>
                  <a:pt x="222" y="283"/>
                </a:lnTo>
                <a:lnTo>
                  <a:pt x="201" y="298"/>
                </a:lnTo>
                <a:lnTo>
                  <a:pt x="0" y="14"/>
                </a:lnTo>
                <a:lnTo>
                  <a:pt x="22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PA_Freeform: Shape 53">
            <a:extLst>
              <a:ext uri="{FF2B5EF4-FFF2-40B4-BE49-F238E27FC236}">
                <a16:creationId xmlns:a16="http://schemas.microsoft.com/office/drawing/2014/main" xmlns="" id="{544E14CE-5F7D-47CB-AAD6-E411ADE7C604}"/>
              </a:ext>
            </a:extLst>
          </p:cNvPr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5360465" y="4548584"/>
            <a:ext cx="350068" cy="41050"/>
          </a:xfrm>
          <a:custGeom>
            <a:avLst/>
            <a:gdLst>
              <a:gd name="T0" fmla="*/ 305 w 307"/>
              <a:gd name="T1" fmla="*/ 36 h 36"/>
              <a:gd name="T2" fmla="*/ 0 w 307"/>
              <a:gd name="T3" fmla="*/ 28 h 36"/>
              <a:gd name="T4" fmla="*/ 0 w 307"/>
              <a:gd name="T5" fmla="*/ 0 h 36"/>
              <a:gd name="T6" fmla="*/ 307 w 307"/>
              <a:gd name="T7" fmla="*/ 10 h 36"/>
              <a:gd name="T8" fmla="*/ 305 w 30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305" y="36"/>
                </a:moveTo>
                <a:lnTo>
                  <a:pt x="0" y="28"/>
                </a:lnTo>
                <a:lnTo>
                  <a:pt x="0" y="0"/>
                </a:lnTo>
                <a:lnTo>
                  <a:pt x="307" y="10"/>
                </a:lnTo>
                <a:lnTo>
                  <a:pt x="305" y="3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PA_Freeform: Shape 54">
            <a:extLst>
              <a:ext uri="{FF2B5EF4-FFF2-40B4-BE49-F238E27FC236}">
                <a16:creationId xmlns:a16="http://schemas.microsoft.com/office/drawing/2014/main" xmlns="" id="{B408F74B-FD28-4960-8F61-1A014C78A540}"/>
              </a:ext>
            </a:extLst>
          </p:cNvPr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5033202" y="3502941"/>
            <a:ext cx="246302" cy="180165"/>
          </a:xfrm>
          <a:custGeom>
            <a:avLst/>
            <a:gdLst>
              <a:gd name="T0" fmla="*/ 0 w 216"/>
              <a:gd name="T1" fmla="*/ 135 h 158"/>
              <a:gd name="T2" fmla="*/ 200 w 216"/>
              <a:gd name="T3" fmla="*/ 0 h 158"/>
              <a:gd name="T4" fmla="*/ 216 w 216"/>
              <a:gd name="T5" fmla="*/ 21 h 158"/>
              <a:gd name="T6" fmla="*/ 16 w 216"/>
              <a:gd name="T7" fmla="*/ 158 h 158"/>
              <a:gd name="T8" fmla="*/ 0 w 216"/>
              <a:gd name="T9" fmla="*/ 1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58">
                <a:moveTo>
                  <a:pt x="0" y="135"/>
                </a:moveTo>
                <a:lnTo>
                  <a:pt x="200" y="0"/>
                </a:lnTo>
                <a:lnTo>
                  <a:pt x="216" y="21"/>
                </a:lnTo>
                <a:lnTo>
                  <a:pt x="16" y="158"/>
                </a:lnTo>
                <a:lnTo>
                  <a:pt x="0" y="1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PA_Freeform: Shape 55">
            <a:extLst>
              <a:ext uri="{FF2B5EF4-FFF2-40B4-BE49-F238E27FC236}">
                <a16:creationId xmlns:a16="http://schemas.microsoft.com/office/drawing/2014/main" xmlns="" id="{7DFD2FD6-4EBA-408F-B679-51265DA370FB}"/>
              </a:ext>
            </a:extLst>
          </p:cNvPr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6376461" y="4242987"/>
            <a:ext cx="470939" cy="50173"/>
          </a:xfrm>
          <a:custGeom>
            <a:avLst/>
            <a:gdLst>
              <a:gd name="T0" fmla="*/ 413 w 413"/>
              <a:gd name="T1" fmla="*/ 26 h 44"/>
              <a:gd name="T2" fmla="*/ 1 w 413"/>
              <a:gd name="T3" fmla="*/ 44 h 44"/>
              <a:gd name="T4" fmla="*/ 0 w 413"/>
              <a:gd name="T5" fmla="*/ 16 h 44"/>
              <a:gd name="T6" fmla="*/ 411 w 413"/>
              <a:gd name="T7" fmla="*/ 0 h 44"/>
              <a:gd name="T8" fmla="*/ 413 w 413"/>
              <a:gd name="T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44">
                <a:moveTo>
                  <a:pt x="413" y="26"/>
                </a:moveTo>
                <a:lnTo>
                  <a:pt x="1" y="44"/>
                </a:lnTo>
                <a:lnTo>
                  <a:pt x="0" y="16"/>
                </a:lnTo>
                <a:lnTo>
                  <a:pt x="411" y="0"/>
                </a:lnTo>
                <a:lnTo>
                  <a:pt x="413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PA_Freeform: Shape 56">
            <a:extLst>
              <a:ext uri="{FF2B5EF4-FFF2-40B4-BE49-F238E27FC236}">
                <a16:creationId xmlns:a16="http://schemas.microsoft.com/office/drawing/2014/main" xmlns="" id="{2175AB00-2591-4CE3-9028-D288E9D41E83}"/>
              </a:ext>
            </a:extLst>
          </p:cNvPr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5459670" y="5085660"/>
            <a:ext cx="1191601" cy="1059327"/>
          </a:xfrm>
          <a:custGeom>
            <a:avLst/>
            <a:gdLst>
              <a:gd name="T0" fmla="*/ 293 w 602"/>
              <a:gd name="T1" fmla="*/ 535 h 535"/>
              <a:gd name="T2" fmla="*/ 143 w 602"/>
              <a:gd name="T3" fmla="*/ 515 h 535"/>
              <a:gd name="T4" fmla="*/ 87 w 602"/>
              <a:gd name="T5" fmla="*/ 469 h 535"/>
              <a:gd name="T6" fmla="*/ 38 w 602"/>
              <a:gd name="T7" fmla="*/ 403 h 535"/>
              <a:gd name="T8" fmla="*/ 31 w 602"/>
              <a:gd name="T9" fmla="*/ 368 h 535"/>
              <a:gd name="T10" fmla="*/ 32 w 602"/>
              <a:gd name="T11" fmla="*/ 347 h 535"/>
              <a:gd name="T12" fmla="*/ 38 w 602"/>
              <a:gd name="T13" fmla="*/ 314 h 535"/>
              <a:gd name="T14" fmla="*/ 32 w 602"/>
              <a:gd name="T15" fmla="*/ 293 h 535"/>
              <a:gd name="T16" fmla="*/ 29 w 602"/>
              <a:gd name="T17" fmla="*/ 270 h 535"/>
              <a:gd name="T18" fmla="*/ 37 w 602"/>
              <a:gd name="T19" fmla="*/ 241 h 535"/>
              <a:gd name="T20" fmla="*/ 31 w 602"/>
              <a:gd name="T21" fmla="*/ 214 h 535"/>
              <a:gd name="T22" fmla="*/ 35 w 602"/>
              <a:gd name="T23" fmla="*/ 191 h 535"/>
              <a:gd name="T24" fmla="*/ 41 w 602"/>
              <a:gd name="T25" fmla="*/ 169 h 535"/>
              <a:gd name="T26" fmla="*/ 44 w 602"/>
              <a:gd name="T27" fmla="*/ 145 h 535"/>
              <a:gd name="T28" fmla="*/ 17 w 602"/>
              <a:gd name="T29" fmla="*/ 126 h 535"/>
              <a:gd name="T30" fmla="*/ 0 w 602"/>
              <a:gd name="T31" fmla="*/ 0 h 535"/>
              <a:gd name="T32" fmla="*/ 602 w 602"/>
              <a:gd name="T33" fmla="*/ 0 h 535"/>
              <a:gd name="T34" fmla="*/ 590 w 602"/>
              <a:gd name="T35" fmla="*/ 94 h 535"/>
              <a:gd name="T36" fmla="*/ 563 w 602"/>
              <a:gd name="T37" fmla="*/ 114 h 535"/>
              <a:gd name="T38" fmla="*/ 566 w 602"/>
              <a:gd name="T39" fmla="*/ 138 h 535"/>
              <a:gd name="T40" fmla="*/ 572 w 602"/>
              <a:gd name="T41" fmla="*/ 160 h 535"/>
              <a:gd name="T42" fmla="*/ 577 w 602"/>
              <a:gd name="T43" fmla="*/ 182 h 535"/>
              <a:gd name="T44" fmla="*/ 571 w 602"/>
              <a:gd name="T45" fmla="*/ 209 h 535"/>
              <a:gd name="T46" fmla="*/ 578 w 602"/>
              <a:gd name="T47" fmla="*/ 239 h 535"/>
              <a:gd name="T48" fmla="*/ 575 w 602"/>
              <a:gd name="T49" fmla="*/ 261 h 535"/>
              <a:gd name="T50" fmla="*/ 569 w 602"/>
              <a:gd name="T51" fmla="*/ 282 h 535"/>
              <a:gd name="T52" fmla="*/ 575 w 602"/>
              <a:gd name="T53" fmla="*/ 315 h 535"/>
              <a:gd name="T54" fmla="*/ 577 w 602"/>
              <a:gd name="T55" fmla="*/ 336 h 535"/>
              <a:gd name="T56" fmla="*/ 569 w 602"/>
              <a:gd name="T57" fmla="*/ 372 h 535"/>
              <a:gd name="T58" fmla="*/ 580 w 602"/>
              <a:gd name="T59" fmla="*/ 392 h 535"/>
              <a:gd name="T60" fmla="*/ 524 w 602"/>
              <a:gd name="T61" fmla="*/ 469 h 535"/>
              <a:gd name="T62" fmla="*/ 469 w 602"/>
              <a:gd name="T63" fmla="*/ 515 h 535"/>
              <a:gd name="T64" fmla="*/ 293 w 602"/>
              <a:gd name="T65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2" h="535">
                <a:moveTo>
                  <a:pt x="293" y="535"/>
                </a:moveTo>
                <a:cubicBezTo>
                  <a:pt x="246" y="535"/>
                  <a:pt x="146" y="530"/>
                  <a:pt x="143" y="515"/>
                </a:cubicBezTo>
                <a:cubicBezTo>
                  <a:pt x="140" y="500"/>
                  <a:pt x="125" y="491"/>
                  <a:pt x="87" y="469"/>
                </a:cubicBezTo>
                <a:cubicBezTo>
                  <a:pt x="50" y="447"/>
                  <a:pt x="38" y="420"/>
                  <a:pt x="38" y="403"/>
                </a:cubicBezTo>
                <a:cubicBezTo>
                  <a:pt x="38" y="387"/>
                  <a:pt x="50" y="375"/>
                  <a:pt x="31" y="368"/>
                </a:cubicBezTo>
                <a:cubicBezTo>
                  <a:pt x="11" y="360"/>
                  <a:pt x="16" y="353"/>
                  <a:pt x="32" y="347"/>
                </a:cubicBezTo>
                <a:cubicBezTo>
                  <a:pt x="48" y="341"/>
                  <a:pt x="38" y="330"/>
                  <a:pt x="38" y="314"/>
                </a:cubicBezTo>
                <a:cubicBezTo>
                  <a:pt x="38" y="297"/>
                  <a:pt x="56" y="294"/>
                  <a:pt x="32" y="293"/>
                </a:cubicBezTo>
                <a:cubicBezTo>
                  <a:pt x="8" y="291"/>
                  <a:pt x="11" y="276"/>
                  <a:pt x="29" y="270"/>
                </a:cubicBezTo>
                <a:cubicBezTo>
                  <a:pt x="47" y="264"/>
                  <a:pt x="37" y="254"/>
                  <a:pt x="37" y="241"/>
                </a:cubicBezTo>
                <a:cubicBezTo>
                  <a:pt x="37" y="227"/>
                  <a:pt x="47" y="218"/>
                  <a:pt x="31" y="214"/>
                </a:cubicBezTo>
                <a:cubicBezTo>
                  <a:pt x="14" y="209"/>
                  <a:pt x="16" y="196"/>
                  <a:pt x="35" y="191"/>
                </a:cubicBezTo>
                <a:cubicBezTo>
                  <a:pt x="54" y="187"/>
                  <a:pt x="43" y="179"/>
                  <a:pt x="41" y="169"/>
                </a:cubicBezTo>
                <a:cubicBezTo>
                  <a:pt x="40" y="158"/>
                  <a:pt x="54" y="145"/>
                  <a:pt x="44" y="145"/>
                </a:cubicBezTo>
                <a:cubicBezTo>
                  <a:pt x="34" y="145"/>
                  <a:pt x="19" y="137"/>
                  <a:pt x="17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02" y="0"/>
                  <a:pt x="602" y="0"/>
                  <a:pt x="602" y="0"/>
                </a:cubicBezTo>
                <a:cubicBezTo>
                  <a:pt x="590" y="94"/>
                  <a:pt x="590" y="94"/>
                  <a:pt x="590" y="94"/>
                </a:cubicBezTo>
                <a:cubicBezTo>
                  <a:pt x="589" y="106"/>
                  <a:pt x="574" y="114"/>
                  <a:pt x="563" y="114"/>
                </a:cubicBezTo>
                <a:cubicBezTo>
                  <a:pt x="553" y="114"/>
                  <a:pt x="568" y="127"/>
                  <a:pt x="566" y="138"/>
                </a:cubicBezTo>
                <a:cubicBezTo>
                  <a:pt x="565" y="148"/>
                  <a:pt x="553" y="155"/>
                  <a:pt x="572" y="160"/>
                </a:cubicBezTo>
                <a:cubicBezTo>
                  <a:pt x="592" y="164"/>
                  <a:pt x="593" y="178"/>
                  <a:pt x="577" y="182"/>
                </a:cubicBezTo>
                <a:cubicBezTo>
                  <a:pt x="560" y="187"/>
                  <a:pt x="571" y="196"/>
                  <a:pt x="571" y="209"/>
                </a:cubicBezTo>
                <a:cubicBezTo>
                  <a:pt x="571" y="223"/>
                  <a:pt x="560" y="233"/>
                  <a:pt x="578" y="239"/>
                </a:cubicBezTo>
                <a:cubicBezTo>
                  <a:pt x="596" y="245"/>
                  <a:pt x="599" y="260"/>
                  <a:pt x="575" y="261"/>
                </a:cubicBezTo>
                <a:cubicBezTo>
                  <a:pt x="551" y="263"/>
                  <a:pt x="569" y="266"/>
                  <a:pt x="569" y="282"/>
                </a:cubicBezTo>
                <a:cubicBezTo>
                  <a:pt x="569" y="299"/>
                  <a:pt x="559" y="309"/>
                  <a:pt x="575" y="315"/>
                </a:cubicBezTo>
                <a:cubicBezTo>
                  <a:pt x="592" y="321"/>
                  <a:pt x="596" y="329"/>
                  <a:pt x="577" y="336"/>
                </a:cubicBezTo>
                <a:cubicBezTo>
                  <a:pt x="557" y="344"/>
                  <a:pt x="569" y="356"/>
                  <a:pt x="569" y="372"/>
                </a:cubicBezTo>
                <a:cubicBezTo>
                  <a:pt x="569" y="377"/>
                  <a:pt x="582" y="382"/>
                  <a:pt x="580" y="392"/>
                </a:cubicBezTo>
                <a:cubicBezTo>
                  <a:pt x="576" y="416"/>
                  <a:pt x="553" y="445"/>
                  <a:pt x="524" y="469"/>
                </a:cubicBezTo>
                <a:cubicBezTo>
                  <a:pt x="496" y="493"/>
                  <a:pt x="472" y="500"/>
                  <a:pt x="469" y="515"/>
                </a:cubicBezTo>
                <a:cubicBezTo>
                  <a:pt x="466" y="530"/>
                  <a:pt x="341" y="535"/>
                  <a:pt x="293" y="53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PA_Freeform: Shape 57">
            <a:extLst>
              <a:ext uri="{FF2B5EF4-FFF2-40B4-BE49-F238E27FC236}">
                <a16:creationId xmlns:a16="http://schemas.microsoft.com/office/drawing/2014/main" xmlns="" id="{42A66F98-66E8-4025-BB7A-DD4ECB6B39ED}"/>
              </a:ext>
            </a:extLst>
          </p:cNvPr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5715094" y="5085660"/>
            <a:ext cx="336385" cy="1059327"/>
          </a:xfrm>
          <a:custGeom>
            <a:avLst/>
            <a:gdLst>
              <a:gd name="T0" fmla="*/ 82 w 170"/>
              <a:gd name="T1" fmla="*/ 535 h 535"/>
              <a:gd name="T2" fmla="*/ 38 w 170"/>
              <a:gd name="T3" fmla="*/ 515 h 535"/>
              <a:gd name="T4" fmla="*/ 22 w 170"/>
              <a:gd name="T5" fmla="*/ 469 h 535"/>
              <a:gd name="T6" fmla="*/ 8 w 170"/>
              <a:gd name="T7" fmla="*/ 403 h 535"/>
              <a:gd name="T8" fmla="*/ 6 w 170"/>
              <a:gd name="T9" fmla="*/ 368 h 535"/>
              <a:gd name="T10" fmla="*/ 7 w 170"/>
              <a:gd name="T11" fmla="*/ 347 h 535"/>
              <a:gd name="T12" fmla="*/ 8 w 170"/>
              <a:gd name="T13" fmla="*/ 314 h 535"/>
              <a:gd name="T14" fmla="*/ 7 w 170"/>
              <a:gd name="T15" fmla="*/ 293 h 535"/>
              <a:gd name="T16" fmla="*/ 6 w 170"/>
              <a:gd name="T17" fmla="*/ 270 h 535"/>
              <a:gd name="T18" fmla="*/ 8 w 170"/>
              <a:gd name="T19" fmla="*/ 241 h 535"/>
              <a:gd name="T20" fmla="*/ 6 w 170"/>
              <a:gd name="T21" fmla="*/ 214 h 535"/>
              <a:gd name="T22" fmla="*/ 7 w 170"/>
              <a:gd name="T23" fmla="*/ 191 h 535"/>
              <a:gd name="T24" fmla="*/ 9 w 170"/>
              <a:gd name="T25" fmla="*/ 169 h 535"/>
              <a:gd name="T26" fmla="*/ 10 w 170"/>
              <a:gd name="T27" fmla="*/ 145 h 535"/>
              <a:gd name="T28" fmla="*/ 2 w 170"/>
              <a:gd name="T29" fmla="*/ 126 h 535"/>
              <a:gd name="T30" fmla="*/ 5 w 170"/>
              <a:gd name="T31" fmla="*/ 90 h 535"/>
              <a:gd name="T32" fmla="*/ 4 w 170"/>
              <a:gd name="T33" fmla="*/ 43 h 535"/>
              <a:gd name="T34" fmla="*/ 0 w 170"/>
              <a:gd name="T35" fmla="*/ 0 h 535"/>
              <a:gd name="T36" fmla="*/ 170 w 170"/>
              <a:gd name="T37" fmla="*/ 0 h 535"/>
              <a:gd name="T38" fmla="*/ 168 w 170"/>
              <a:gd name="T39" fmla="*/ 23 h 535"/>
              <a:gd name="T40" fmla="*/ 164 w 170"/>
              <a:gd name="T41" fmla="*/ 58 h 535"/>
              <a:gd name="T42" fmla="*/ 167 w 170"/>
              <a:gd name="T43" fmla="*/ 94 h 535"/>
              <a:gd name="T44" fmla="*/ 159 w 170"/>
              <a:gd name="T45" fmla="*/ 114 h 535"/>
              <a:gd name="T46" fmla="*/ 160 w 170"/>
              <a:gd name="T47" fmla="*/ 138 h 535"/>
              <a:gd name="T48" fmla="*/ 162 w 170"/>
              <a:gd name="T49" fmla="*/ 160 h 535"/>
              <a:gd name="T50" fmla="*/ 163 w 170"/>
              <a:gd name="T51" fmla="*/ 182 h 535"/>
              <a:gd name="T52" fmla="*/ 161 w 170"/>
              <a:gd name="T53" fmla="*/ 209 h 535"/>
              <a:gd name="T54" fmla="*/ 163 w 170"/>
              <a:gd name="T55" fmla="*/ 239 h 535"/>
              <a:gd name="T56" fmla="*/ 163 w 170"/>
              <a:gd name="T57" fmla="*/ 261 h 535"/>
              <a:gd name="T58" fmla="*/ 161 w 170"/>
              <a:gd name="T59" fmla="*/ 282 h 535"/>
              <a:gd name="T60" fmla="*/ 163 w 170"/>
              <a:gd name="T61" fmla="*/ 315 h 535"/>
              <a:gd name="T62" fmla="*/ 163 w 170"/>
              <a:gd name="T63" fmla="*/ 336 h 535"/>
              <a:gd name="T64" fmla="*/ 161 w 170"/>
              <a:gd name="T65" fmla="*/ 372 h 535"/>
              <a:gd name="T66" fmla="*/ 164 w 170"/>
              <a:gd name="T67" fmla="*/ 392 h 535"/>
              <a:gd name="T68" fmla="*/ 148 w 170"/>
              <a:gd name="T69" fmla="*/ 469 h 535"/>
              <a:gd name="T70" fmla="*/ 132 w 170"/>
              <a:gd name="T71" fmla="*/ 515 h 535"/>
              <a:gd name="T72" fmla="*/ 82 w 170"/>
              <a:gd name="T73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535">
                <a:moveTo>
                  <a:pt x="82" y="535"/>
                </a:moveTo>
                <a:cubicBezTo>
                  <a:pt x="68" y="535"/>
                  <a:pt x="39" y="530"/>
                  <a:pt x="38" y="515"/>
                </a:cubicBezTo>
                <a:cubicBezTo>
                  <a:pt x="37" y="500"/>
                  <a:pt x="33" y="491"/>
                  <a:pt x="22" y="469"/>
                </a:cubicBezTo>
                <a:cubicBezTo>
                  <a:pt x="12" y="447"/>
                  <a:pt x="8" y="420"/>
                  <a:pt x="8" y="403"/>
                </a:cubicBezTo>
                <a:cubicBezTo>
                  <a:pt x="8" y="387"/>
                  <a:pt x="12" y="375"/>
                  <a:pt x="6" y="368"/>
                </a:cubicBezTo>
                <a:cubicBezTo>
                  <a:pt x="1" y="360"/>
                  <a:pt x="2" y="353"/>
                  <a:pt x="7" y="347"/>
                </a:cubicBezTo>
                <a:cubicBezTo>
                  <a:pt x="11" y="341"/>
                  <a:pt x="8" y="330"/>
                  <a:pt x="8" y="314"/>
                </a:cubicBezTo>
                <a:cubicBezTo>
                  <a:pt x="8" y="297"/>
                  <a:pt x="13" y="294"/>
                  <a:pt x="7" y="293"/>
                </a:cubicBezTo>
                <a:cubicBezTo>
                  <a:pt x="0" y="291"/>
                  <a:pt x="1" y="276"/>
                  <a:pt x="6" y="270"/>
                </a:cubicBezTo>
                <a:cubicBezTo>
                  <a:pt x="11" y="264"/>
                  <a:pt x="8" y="254"/>
                  <a:pt x="8" y="241"/>
                </a:cubicBezTo>
                <a:cubicBezTo>
                  <a:pt x="8" y="227"/>
                  <a:pt x="11" y="218"/>
                  <a:pt x="6" y="214"/>
                </a:cubicBezTo>
                <a:cubicBezTo>
                  <a:pt x="1" y="209"/>
                  <a:pt x="2" y="196"/>
                  <a:pt x="7" y="191"/>
                </a:cubicBezTo>
                <a:cubicBezTo>
                  <a:pt x="13" y="187"/>
                  <a:pt x="10" y="179"/>
                  <a:pt x="9" y="169"/>
                </a:cubicBezTo>
                <a:cubicBezTo>
                  <a:pt x="9" y="158"/>
                  <a:pt x="13" y="145"/>
                  <a:pt x="10" y="145"/>
                </a:cubicBezTo>
                <a:cubicBezTo>
                  <a:pt x="7" y="145"/>
                  <a:pt x="2" y="138"/>
                  <a:pt x="2" y="126"/>
                </a:cubicBezTo>
                <a:cubicBezTo>
                  <a:pt x="2" y="114"/>
                  <a:pt x="5" y="106"/>
                  <a:pt x="5" y="90"/>
                </a:cubicBezTo>
                <a:cubicBezTo>
                  <a:pt x="5" y="73"/>
                  <a:pt x="6" y="55"/>
                  <a:pt x="4" y="43"/>
                </a:cubicBezTo>
                <a:cubicBezTo>
                  <a:pt x="3" y="33"/>
                  <a:pt x="1" y="13"/>
                  <a:pt x="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0" y="9"/>
                  <a:pt x="170" y="18"/>
                  <a:pt x="168" y="23"/>
                </a:cubicBezTo>
                <a:cubicBezTo>
                  <a:pt x="164" y="35"/>
                  <a:pt x="164" y="42"/>
                  <a:pt x="164" y="58"/>
                </a:cubicBezTo>
                <a:cubicBezTo>
                  <a:pt x="164" y="75"/>
                  <a:pt x="167" y="82"/>
                  <a:pt x="167" y="94"/>
                </a:cubicBezTo>
                <a:cubicBezTo>
                  <a:pt x="167" y="106"/>
                  <a:pt x="162" y="114"/>
                  <a:pt x="159" y="114"/>
                </a:cubicBezTo>
                <a:cubicBezTo>
                  <a:pt x="156" y="114"/>
                  <a:pt x="160" y="127"/>
                  <a:pt x="160" y="138"/>
                </a:cubicBezTo>
                <a:cubicBezTo>
                  <a:pt x="160" y="148"/>
                  <a:pt x="156" y="155"/>
                  <a:pt x="162" y="160"/>
                </a:cubicBezTo>
                <a:cubicBezTo>
                  <a:pt x="167" y="164"/>
                  <a:pt x="168" y="178"/>
                  <a:pt x="163" y="182"/>
                </a:cubicBezTo>
                <a:cubicBezTo>
                  <a:pt x="158" y="187"/>
                  <a:pt x="161" y="196"/>
                  <a:pt x="161" y="209"/>
                </a:cubicBezTo>
                <a:cubicBezTo>
                  <a:pt x="161" y="223"/>
                  <a:pt x="158" y="233"/>
                  <a:pt x="163" y="239"/>
                </a:cubicBezTo>
                <a:cubicBezTo>
                  <a:pt x="169" y="245"/>
                  <a:pt x="169" y="260"/>
                  <a:pt x="163" y="261"/>
                </a:cubicBezTo>
                <a:cubicBezTo>
                  <a:pt x="156" y="263"/>
                  <a:pt x="161" y="266"/>
                  <a:pt x="161" y="282"/>
                </a:cubicBezTo>
                <a:cubicBezTo>
                  <a:pt x="161" y="299"/>
                  <a:pt x="158" y="309"/>
                  <a:pt x="163" y="315"/>
                </a:cubicBezTo>
                <a:cubicBezTo>
                  <a:pt x="167" y="321"/>
                  <a:pt x="169" y="329"/>
                  <a:pt x="163" y="336"/>
                </a:cubicBezTo>
                <a:cubicBezTo>
                  <a:pt x="157" y="344"/>
                  <a:pt x="161" y="356"/>
                  <a:pt x="161" y="372"/>
                </a:cubicBezTo>
                <a:cubicBezTo>
                  <a:pt x="161" y="377"/>
                  <a:pt x="165" y="382"/>
                  <a:pt x="164" y="392"/>
                </a:cubicBezTo>
                <a:cubicBezTo>
                  <a:pt x="163" y="416"/>
                  <a:pt x="156" y="445"/>
                  <a:pt x="148" y="469"/>
                </a:cubicBezTo>
                <a:cubicBezTo>
                  <a:pt x="140" y="493"/>
                  <a:pt x="133" y="500"/>
                  <a:pt x="132" y="515"/>
                </a:cubicBezTo>
                <a:cubicBezTo>
                  <a:pt x="131" y="530"/>
                  <a:pt x="95" y="535"/>
                  <a:pt x="82" y="535"/>
                </a:cubicBezTo>
                <a:close/>
              </a:path>
            </a:pathLst>
          </a:custGeom>
          <a:solidFill>
            <a:srgbClr val="B2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PA_椭圆 58">
            <a:extLst>
              <a:ext uri="{FF2B5EF4-FFF2-40B4-BE49-F238E27FC236}">
                <a16:creationId xmlns:a16="http://schemas.microsoft.com/office/drawing/2014/main" xmlns="" id="{DC0A2F43-8373-45AF-AF23-85EEFFE65E05}"/>
              </a:ext>
            </a:extLst>
          </p:cNvPr>
          <p:cNvSpPr>
            <a:spLocks/>
          </p:cNvSpPr>
          <p:nvPr>
            <p:custDataLst>
              <p:tags r:id="rId42"/>
            </p:custDataLst>
          </p:nvPr>
        </p:nvSpPr>
        <p:spPr bwMode="auto">
          <a:xfrm>
            <a:off x="5928328" y="6134724"/>
            <a:ext cx="271389" cy="120870"/>
          </a:xfrm>
          <a:prstGeom prst="ellipse">
            <a:avLst/>
          </a:pr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PA_椭圆 59">
            <a:extLst>
              <a:ext uri="{FF2B5EF4-FFF2-40B4-BE49-F238E27FC236}">
                <a16:creationId xmlns:a16="http://schemas.microsoft.com/office/drawing/2014/main" xmlns="" id="{03A726A0-DF2C-4E62-97FC-7F9CE9556855}"/>
              </a:ext>
            </a:extLst>
          </p:cNvPr>
          <p:cNvSpPr>
            <a:spLocks/>
          </p:cNvSpPr>
          <p:nvPr>
            <p:custDataLst>
              <p:tags r:id="rId43"/>
            </p:custDataLst>
          </p:nvPr>
        </p:nvSpPr>
        <p:spPr bwMode="auto">
          <a:xfrm>
            <a:off x="5827983" y="6081130"/>
            <a:ext cx="473219" cy="131133"/>
          </a:xfrm>
          <a:prstGeom prst="ellipse">
            <a:avLst/>
          </a:pr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PA_Freeform: Shape 60">
            <a:extLst>
              <a:ext uri="{FF2B5EF4-FFF2-40B4-BE49-F238E27FC236}">
                <a16:creationId xmlns:a16="http://schemas.microsoft.com/office/drawing/2014/main" xmlns="" id="{3E5C72A7-89F8-4187-86E9-0EB3C402A839}"/>
              </a:ext>
            </a:extLst>
          </p:cNvPr>
          <p:cNvSpPr>
            <a:spLocks/>
          </p:cNvSpPr>
          <p:nvPr>
            <p:custDataLst>
              <p:tags r:id="rId44"/>
            </p:custDataLst>
          </p:nvPr>
        </p:nvSpPr>
        <p:spPr bwMode="auto">
          <a:xfrm>
            <a:off x="5764127" y="6118760"/>
            <a:ext cx="599791" cy="50173"/>
          </a:xfrm>
          <a:custGeom>
            <a:avLst/>
            <a:gdLst>
              <a:gd name="T0" fmla="*/ 140 w 303"/>
              <a:gd name="T1" fmla="*/ 25 h 25"/>
              <a:gd name="T2" fmla="*/ 2 w 303"/>
              <a:gd name="T3" fmla="*/ 7 h 25"/>
              <a:gd name="T4" fmla="*/ 0 w 303"/>
              <a:gd name="T5" fmla="*/ 1 h 25"/>
              <a:gd name="T6" fmla="*/ 139 w 303"/>
              <a:gd name="T7" fmla="*/ 13 h 25"/>
              <a:gd name="T8" fmla="*/ 303 w 303"/>
              <a:gd name="T9" fmla="*/ 0 h 25"/>
              <a:gd name="T10" fmla="*/ 301 w 303"/>
              <a:gd name="T11" fmla="*/ 7 h 25"/>
              <a:gd name="T12" fmla="*/ 140 w 303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5">
                <a:moveTo>
                  <a:pt x="140" y="25"/>
                </a:moveTo>
                <a:cubicBezTo>
                  <a:pt x="96" y="25"/>
                  <a:pt x="4" y="21"/>
                  <a:pt x="2" y="7"/>
                </a:cubicBezTo>
                <a:cubicBezTo>
                  <a:pt x="1" y="6"/>
                  <a:pt x="1" y="3"/>
                  <a:pt x="0" y="1"/>
                </a:cubicBezTo>
                <a:cubicBezTo>
                  <a:pt x="28" y="10"/>
                  <a:pt x="101" y="13"/>
                  <a:pt x="139" y="13"/>
                </a:cubicBezTo>
                <a:cubicBezTo>
                  <a:pt x="179" y="13"/>
                  <a:pt x="271" y="10"/>
                  <a:pt x="303" y="0"/>
                </a:cubicBezTo>
                <a:cubicBezTo>
                  <a:pt x="302" y="3"/>
                  <a:pt x="302" y="5"/>
                  <a:pt x="301" y="7"/>
                </a:cubicBezTo>
                <a:cubicBezTo>
                  <a:pt x="299" y="21"/>
                  <a:pt x="184" y="25"/>
                  <a:pt x="140" y="25"/>
                </a:cubicBez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PA_Freeform: Shape 61">
            <a:extLst>
              <a:ext uri="{FF2B5EF4-FFF2-40B4-BE49-F238E27FC236}">
                <a16:creationId xmlns:a16="http://schemas.microsoft.com/office/drawing/2014/main" xmlns="" id="{BFD034F1-1C43-440F-AA86-96005893AC06}"/>
              </a:ext>
            </a:extLst>
          </p:cNvPr>
          <p:cNvSpPr>
            <a:spLocks/>
          </p:cNvSpPr>
          <p:nvPr>
            <p:custDataLst>
              <p:tags r:id="rId45"/>
            </p:custDataLst>
          </p:nvPr>
        </p:nvSpPr>
        <p:spPr bwMode="auto">
          <a:xfrm>
            <a:off x="5518965" y="5386695"/>
            <a:ext cx="1100378" cy="80960"/>
          </a:xfrm>
          <a:custGeom>
            <a:avLst/>
            <a:gdLst>
              <a:gd name="T0" fmla="*/ 13 w 556"/>
              <a:gd name="T1" fmla="*/ 24 h 41"/>
              <a:gd name="T2" fmla="*/ 531 w 556"/>
              <a:gd name="T3" fmla="*/ 0 h 41"/>
              <a:gd name="T4" fmla="*/ 542 w 556"/>
              <a:gd name="T5" fmla="*/ 8 h 41"/>
              <a:gd name="T6" fmla="*/ 556 w 556"/>
              <a:gd name="T7" fmla="*/ 15 h 41"/>
              <a:gd name="T8" fmla="*/ 0 w 556"/>
              <a:gd name="T9" fmla="*/ 41 h 41"/>
              <a:gd name="T10" fmla="*/ 5 w 556"/>
              <a:gd name="T11" fmla="*/ 39 h 41"/>
              <a:gd name="T12" fmla="*/ 13 w 556"/>
              <a:gd name="T13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1">
                <a:moveTo>
                  <a:pt x="13" y="24"/>
                </a:moveTo>
                <a:cubicBezTo>
                  <a:pt x="531" y="0"/>
                  <a:pt x="531" y="0"/>
                  <a:pt x="531" y="0"/>
                </a:cubicBezTo>
                <a:cubicBezTo>
                  <a:pt x="531" y="3"/>
                  <a:pt x="533" y="6"/>
                  <a:pt x="542" y="8"/>
                </a:cubicBezTo>
                <a:cubicBezTo>
                  <a:pt x="549" y="9"/>
                  <a:pt x="553" y="12"/>
                  <a:pt x="556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5" y="39"/>
                </a:cubicBezTo>
                <a:cubicBezTo>
                  <a:pt x="20" y="36"/>
                  <a:pt x="16" y="31"/>
                  <a:pt x="13" y="24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PA_Freeform: Shape 62">
            <a:extLst>
              <a:ext uri="{FF2B5EF4-FFF2-40B4-BE49-F238E27FC236}">
                <a16:creationId xmlns:a16="http://schemas.microsoft.com/office/drawing/2014/main" xmlns="" id="{1E8A8AB0-376C-4C33-B962-A98657692091}"/>
              </a:ext>
            </a:extLst>
          </p:cNvPr>
          <p:cNvSpPr>
            <a:spLocks/>
          </p:cNvSpPr>
          <p:nvPr>
            <p:custDataLst>
              <p:tags r:id="rId46"/>
            </p:custDataLst>
          </p:nvPr>
        </p:nvSpPr>
        <p:spPr bwMode="auto">
          <a:xfrm>
            <a:off x="5497299" y="5295472"/>
            <a:ext cx="1118622" cy="83241"/>
          </a:xfrm>
          <a:custGeom>
            <a:avLst/>
            <a:gdLst>
              <a:gd name="T0" fmla="*/ 0 w 565"/>
              <a:gd name="T1" fmla="*/ 27 h 42"/>
              <a:gd name="T2" fmla="*/ 565 w 565"/>
              <a:gd name="T3" fmla="*/ 0 h 42"/>
              <a:gd name="T4" fmla="*/ 544 w 565"/>
              <a:gd name="T5" fmla="*/ 8 h 42"/>
              <a:gd name="T6" fmla="*/ 543 w 565"/>
              <a:gd name="T7" fmla="*/ 17 h 42"/>
              <a:gd name="T8" fmla="*/ 29 w 565"/>
              <a:gd name="T9" fmla="*/ 42 h 42"/>
              <a:gd name="T10" fmla="*/ 25 w 565"/>
              <a:gd name="T11" fmla="*/ 39 h 42"/>
              <a:gd name="T12" fmla="*/ 0 w 565"/>
              <a:gd name="T13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42">
                <a:moveTo>
                  <a:pt x="0" y="27"/>
                </a:moveTo>
                <a:cubicBezTo>
                  <a:pt x="565" y="0"/>
                  <a:pt x="565" y="0"/>
                  <a:pt x="565" y="0"/>
                </a:cubicBezTo>
                <a:cubicBezTo>
                  <a:pt x="559" y="5"/>
                  <a:pt x="551" y="8"/>
                  <a:pt x="544" y="8"/>
                </a:cubicBezTo>
                <a:cubicBezTo>
                  <a:pt x="538" y="8"/>
                  <a:pt x="540" y="12"/>
                  <a:pt x="543" y="17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0"/>
                  <a:pt x="28" y="39"/>
                  <a:pt x="25" y="39"/>
                </a:cubicBezTo>
                <a:cubicBezTo>
                  <a:pt x="17" y="39"/>
                  <a:pt x="5" y="34"/>
                  <a:pt x="0" y="27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PA_Freeform: Shape 63">
            <a:extLst>
              <a:ext uri="{FF2B5EF4-FFF2-40B4-BE49-F238E27FC236}">
                <a16:creationId xmlns:a16="http://schemas.microsoft.com/office/drawing/2014/main" xmlns="" id="{CEFCE22E-A890-4D57-9889-2204566566D5}"/>
              </a:ext>
            </a:extLst>
          </p:cNvPr>
          <p:cNvSpPr>
            <a:spLocks/>
          </p:cNvSpPr>
          <p:nvPr>
            <p:custDataLst>
              <p:tags r:id="rId47"/>
            </p:custDataLst>
          </p:nvPr>
        </p:nvSpPr>
        <p:spPr bwMode="auto">
          <a:xfrm>
            <a:off x="5522385" y="5459674"/>
            <a:ext cx="1065029" cy="80960"/>
          </a:xfrm>
          <a:custGeom>
            <a:avLst/>
            <a:gdLst>
              <a:gd name="T0" fmla="*/ 0 w 538"/>
              <a:gd name="T1" fmla="*/ 25 h 41"/>
              <a:gd name="T2" fmla="*/ 536 w 538"/>
              <a:gd name="T3" fmla="*/ 0 h 41"/>
              <a:gd name="T4" fmla="*/ 538 w 538"/>
              <a:gd name="T5" fmla="*/ 16 h 41"/>
              <a:gd name="T6" fmla="*/ 6 w 538"/>
              <a:gd name="T7" fmla="*/ 41 h 41"/>
              <a:gd name="T8" fmla="*/ 0 w 538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1">
                <a:moveTo>
                  <a:pt x="0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5" y="4"/>
                  <a:pt x="537" y="9"/>
                  <a:pt x="538" y="16"/>
                </a:cubicBezTo>
                <a:cubicBezTo>
                  <a:pt x="6" y="41"/>
                  <a:pt x="6" y="41"/>
                  <a:pt x="6" y="41"/>
                </a:cubicBezTo>
                <a:cubicBezTo>
                  <a:pt x="8" y="34"/>
                  <a:pt x="10" y="28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PA_Freeform: Shape 64">
            <a:extLst>
              <a:ext uri="{FF2B5EF4-FFF2-40B4-BE49-F238E27FC236}">
                <a16:creationId xmlns:a16="http://schemas.microsoft.com/office/drawing/2014/main" xmlns="" id="{74F4DA15-4E9A-4412-9E72-4745B7C1AF8B}"/>
              </a:ext>
            </a:extLst>
          </p:cNvPr>
          <p:cNvSpPr>
            <a:spLocks/>
          </p:cNvSpPr>
          <p:nvPr>
            <p:custDataLst>
              <p:tags r:id="rId48"/>
            </p:custDataLst>
          </p:nvPr>
        </p:nvSpPr>
        <p:spPr bwMode="auto">
          <a:xfrm>
            <a:off x="5530368" y="5531512"/>
            <a:ext cx="1083273" cy="82101"/>
          </a:xfrm>
          <a:custGeom>
            <a:avLst/>
            <a:gdLst>
              <a:gd name="T0" fmla="*/ 2 w 547"/>
              <a:gd name="T1" fmla="*/ 25 h 42"/>
              <a:gd name="T2" fmla="*/ 532 w 547"/>
              <a:gd name="T3" fmla="*/ 0 h 42"/>
              <a:gd name="T4" fmla="*/ 542 w 547"/>
              <a:gd name="T5" fmla="*/ 14 h 42"/>
              <a:gd name="T6" fmla="*/ 547 w 547"/>
              <a:gd name="T7" fmla="*/ 16 h 42"/>
              <a:gd name="T8" fmla="*/ 0 w 547"/>
              <a:gd name="T9" fmla="*/ 42 h 42"/>
              <a:gd name="T10" fmla="*/ 2 w 547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7" h="42">
                <a:moveTo>
                  <a:pt x="2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1" y="6"/>
                  <a:pt x="532" y="11"/>
                  <a:pt x="542" y="14"/>
                </a:cubicBezTo>
                <a:cubicBezTo>
                  <a:pt x="544" y="15"/>
                  <a:pt x="545" y="15"/>
                  <a:pt x="547" y="16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38"/>
                  <a:pt x="4" y="32"/>
                  <a:pt x="2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PA_Freeform: Shape 65">
            <a:extLst>
              <a:ext uri="{FF2B5EF4-FFF2-40B4-BE49-F238E27FC236}">
                <a16:creationId xmlns:a16="http://schemas.microsoft.com/office/drawing/2014/main" xmlns="" id="{B7ED0DAB-B52C-4FB0-8051-ECFE55F32A74}"/>
              </a:ext>
            </a:extLst>
          </p:cNvPr>
          <p:cNvSpPr>
            <a:spLocks/>
          </p:cNvSpPr>
          <p:nvPr>
            <p:custDataLst>
              <p:tags r:id="rId49"/>
            </p:custDataLst>
          </p:nvPr>
        </p:nvSpPr>
        <p:spPr bwMode="auto">
          <a:xfrm>
            <a:off x="5522385" y="5615893"/>
            <a:ext cx="1063889" cy="80960"/>
          </a:xfrm>
          <a:custGeom>
            <a:avLst/>
            <a:gdLst>
              <a:gd name="T0" fmla="*/ 0 w 537"/>
              <a:gd name="T1" fmla="*/ 25 h 41"/>
              <a:gd name="T2" fmla="*/ 532 w 537"/>
              <a:gd name="T3" fmla="*/ 0 h 41"/>
              <a:gd name="T4" fmla="*/ 537 w 537"/>
              <a:gd name="T5" fmla="*/ 14 h 41"/>
              <a:gd name="T6" fmla="*/ 537 w 537"/>
              <a:gd name="T7" fmla="*/ 16 h 41"/>
              <a:gd name="T8" fmla="*/ 7 w 537"/>
              <a:gd name="T9" fmla="*/ 41 h 41"/>
              <a:gd name="T10" fmla="*/ 0 w 537"/>
              <a:gd name="T11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41">
                <a:moveTo>
                  <a:pt x="0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4" y="3"/>
                  <a:pt x="537" y="7"/>
                  <a:pt x="537" y="14"/>
                </a:cubicBezTo>
                <a:cubicBezTo>
                  <a:pt x="537" y="15"/>
                  <a:pt x="537" y="15"/>
                  <a:pt x="537" y="16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29"/>
                  <a:pt x="21" y="26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PA_Freeform: Shape 66">
            <a:extLst>
              <a:ext uri="{FF2B5EF4-FFF2-40B4-BE49-F238E27FC236}">
                <a16:creationId xmlns:a16="http://schemas.microsoft.com/office/drawing/2014/main" xmlns="" id="{6A18E7F4-8A79-4F99-8005-1739A8776AB3}"/>
              </a:ext>
            </a:extLst>
          </p:cNvPr>
          <p:cNvSpPr>
            <a:spLocks/>
          </p:cNvSpPr>
          <p:nvPr>
            <p:custDataLst>
              <p:tags r:id="rId50"/>
            </p:custDataLst>
          </p:nvPr>
        </p:nvSpPr>
        <p:spPr bwMode="auto">
          <a:xfrm>
            <a:off x="5518965" y="5691152"/>
            <a:ext cx="1102658" cy="80960"/>
          </a:xfrm>
          <a:custGeom>
            <a:avLst/>
            <a:gdLst>
              <a:gd name="T0" fmla="*/ 11 w 557"/>
              <a:gd name="T1" fmla="*/ 25 h 41"/>
              <a:gd name="T2" fmla="*/ 536 w 557"/>
              <a:gd name="T3" fmla="*/ 0 h 41"/>
              <a:gd name="T4" fmla="*/ 545 w 557"/>
              <a:gd name="T5" fmla="*/ 9 h 41"/>
              <a:gd name="T6" fmla="*/ 557 w 557"/>
              <a:gd name="T7" fmla="*/ 15 h 41"/>
              <a:gd name="T8" fmla="*/ 0 w 557"/>
              <a:gd name="T9" fmla="*/ 41 h 41"/>
              <a:gd name="T10" fmla="*/ 2 w 557"/>
              <a:gd name="T11" fmla="*/ 41 h 41"/>
              <a:gd name="T12" fmla="*/ 11 w 557"/>
              <a:gd name="T13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41">
                <a:moveTo>
                  <a:pt x="11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6" y="4"/>
                  <a:pt x="539" y="7"/>
                  <a:pt x="545" y="9"/>
                </a:cubicBezTo>
                <a:cubicBezTo>
                  <a:pt x="550" y="11"/>
                  <a:pt x="554" y="13"/>
                  <a:pt x="557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ubicBezTo>
                  <a:pt x="12" y="37"/>
                  <a:pt x="12" y="32"/>
                  <a:pt x="11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PA_Freeform: Shape 67">
            <a:extLst>
              <a:ext uri="{FF2B5EF4-FFF2-40B4-BE49-F238E27FC236}">
                <a16:creationId xmlns:a16="http://schemas.microsoft.com/office/drawing/2014/main" xmlns="" id="{BB761CDC-CF03-4B66-9F70-935E80E8B9EF}"/>
              </a:ext>
            </a:extLst>
          </p:cNvPr>
          <p:cNvSpPr>
            <a:spLocks/>
          </p:cNvSpPr>
          <p:nvPr>
            <p:custDataLst>
              <p:tags r:id="rId51"/>
            </p:custDataLst>
          </p:nvPr>
        </p:nvSpPr>
        <p:spPr bwMode="auto">
          <a:xfrm>
            <a:off x="5530367" y="5768691"/>
            <a:ext cx="1053626" cy="80960"/>
          </a:xfrm>
          <a:custGeom>
            <a:avLst/>
            <a:gdLst>
              <a:gd name="T0" fmla="*/ 0 w 532"/>
              <a:gd name="T1" fmla="*/ 25 h 41"/>
              <a:gd name="T2" fmla="*/ 530 w 532"/>
              <a:gd name="T3" fmla="*/ 0 h 41"/>
              <a:gd name="T4" fmla="*/ 532 w 532"/>
              <a:gd name="T5" fmla="*/ 17 h 41"/>
              <a:gd name="T6" fmla="*/ 5 w 532"/>
              <a:gd name="T7" fmla="*/ 41 h 41"/>
              <a:gd name="T8" fmla="*/ 0 w 532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41">
                <a:moveTo>
                  <a:pt x="0" y="25"/>
                </a:moveTo>
                <a:cubicBezTo>
                  <a:pt x="530" y="0"/>
                  <a:pt x="530" y="0"/>
                  <a:pt x="530" y="0"/>
                </a:cubicBezTo>
                <a:cubicBezTo>
                  <a:pt x="529" y="5"/>
                  <a:pt x="530" y="10"/>
                  <a:pt x="532" y="17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5"/>
                  <a:pt x="6" y="30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PA_Freeform: Shape 68">
            <a:extLst>
              <a:ext uri="{FF2B5EF4-FFF2-40B4-BE49-F238E27FC236}">
                <a16:creationId xmlns:a16="http://schemas.microsoft.com/office/drawing/2014/main" xmlns="" id="{56773CB5-DA98-4F7D-B131-783B74336019}"/>
              </a:ext>
            </a:extLst>
          </p:cNvPr>
          <p:cNvSpPr>
            <a:spLocks/>
          </p:cNvSpPr>
          <p:nvPr>
            <p:custDataLst>
              <p:tags r:id="rId52"/>
            </p:custDataLst>
          </p:nvPr>
        </p:nvSpPr>
        <p:spPr bwMode="auto">
          <a:xfrm>
            <a:off x="5548612" y="5881580"/>
            <a:ext cx="1053626" cy="263406"/>
          </a:xfrm>
          <a:custGeom>
            <a:avLst/>
            <a:gdLst>
              <a:gd name="T0" fmla="*/ 248 w 532"/>
              <a:gd name="T1" fmla="*/ 133 h 133"/>
              <a:gd name="T2" fmla="*/ 98 w 532"/>
              <a:gd name="T3" fmla="*/ 113 h 133"/>
              <a:gd name="T4" fmla="*/ 42 w 532"/>
              <a:gd name="T5" fmla="*/ 67 h 133"/>
              <a:gd name="T6" fmla="*/ 0 w 532"/>
              <a:gd name="T7" fmla="*/ 25 h 133"/>
              <a:gd name="T8" fmla="*/ 532 w 532"/>
              <a:gd name="T9" fmla="*/ 0 h 133"/>
              <a:gd name="T10" fmla="*/ 479 w 532"/>
              <a:gd name="T11" fmla="*/ 67 h 133"/>
              <a:gd name="T12" fmla="*/ 424 w 532"/>
              <a:gd name="T13" fmla="*/ 113 h 133"/>
              <a:gd name="T14" fmla="*/ 248 w 532"/>
              <a:gd name="T1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2" h="133">
                <a:moveTo>
                  <a:pt x="248" y="133"/>
                </a:moveTo>
                <a:cubicBezTo>
                  <a:pt x="201" y="133"/>
                  <a:pt x="101" y="128"/>
                  <a:pt x="98" y="113"/>
                </a:cubicBezTo>
                <a:cubicBezTo>
                  <a:pt x="95" y="98"/>
                  <a:pt x="80" y="89"/>
                  <a:pt x="42" y="67"/>
                </a:cubicBezTo>
                <a:cubicBezTo>
                  <a:pt x="20" y="54"/>
                  <a:pt x="7" y="38"/>
                  <a:pt x="0" y="25"/>
                </a:cubicBezTo>
                <a:cubicBezTo>
                  <a:pt x="532" y="0"/>
                  <a:pt x="532" y="0"/>
                  <a:pt x="532" y="0"/>
                </a:cubicBezTo>
                <a:cubicBezTo>
                  <a:pt x="525" y="22"/>
                  <a:pt x="504" y="46"/>
                  <a:pt x="479" y="67"/>
                </a:cubicBezTo>
                <a:cubicBezTo>
                  <a:pt x="451" y="91"/>
                  <a:pt x="427" y="98"/>
                  <a:pt x="424" y="113"/>
                </a:cubicBezTo>
                <a:cubicBezTo>
                  <a:pt x="421" y="128"/>
                  <a:pt x="296" y="133"/>
                  <a:pt x="248" y="133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PA_Freeform: Shape 69">
            <a:extLst>
              <a:ext uri="{FF2B5EF4-FFF2-40B4-BE49-F238E27FC236}">
                <a16:creationId xmlns:a16="http://schemas.microsoft.com/office/drawing/2014/main" xmlns="" id="{F68BB721-0631-4B38-804B-FA79FC8A209C}"/>
              </a:ext>
            </a:extLst>
          </p:cNvPr>
          <p:cNvSpPr>
            <a:spLocks/>
          </p:cNvSpPr>
          <p:nvPr>
            <p:custDataLst>
              <p:tags r:id="rId53"/>
            </p:custDataLst>
          </p:nvPr>
        </p:nvSpPr>
        <p:spPr bwMode="auto">
          <a:xfrm>
            <a:off x="5734479" y="5907806"/>
            <a:ext cx="304457" cy="237180"/>
          </a:xfrm>
          <a:custGeom>
            <a:avLst/>
            <a:gdLst>
              <a:gd name="T0" fmla="*/ 55 w 154"/>
              <a:gd name="T1" fmla="*/ 115 h 120"/>
              <a:gd name="T2" fmla="*/ 24 w 154"/>
              <a:gd name="T3" fmla="*/ 55 h 120"/>
              <a:gd name="T4" fmla="*/ 0 w 154"/>
              <a:gd name="T5" fmla="*/ 8 h 120"/>
              <a:gd name="T6" fmla="*/ 152 w 154"/>
              <a:gd name="T7" fmla="*/ 0 h 120"/>
              <a:gd name="T8" fmla="*/ 154 w 154"/>
              <a:gd name="T9" fmla="*/ 55 h 120"/>
              <a:gd name="T10" fmla="*/ 153 w 154"/>
              <a:gd name="T11" fmla="*/ 117 h 120"/>
              <a:gd name="T12" fmla="*/ 153 w 154"/>
              <a:gd name="T13" fmla="*/ 120 h 120"/>
              <a:gd name="T14" fmla="*/ 55 w 154"/>
              <a:gd name="T15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20">
                <a:moveTo>
                  <a:pt x="55" y="115"/>
                </a:moveTo>
                <a:cubicBezTo>
                  <a:pt x="49" y="96"/>
                  <a:pt x="41" y="84"/>
                  <a:pt x="24" y="55"/>
                </a:cubicBezTo>
                <a:cubicBezTo>
                  <a:pt x="14" y="40"/>
                  <a:pt x="6" y="23"/>
                  <a:pt x="0" y="8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19"/>
                  <a:pt x="154" y="38"/>
                  <a:pt x="154" y="55"/>
                </a:cubicBezTo>
                <a:cubicBezTo>
                  <a:pt x="153" y="87"/>
                  <a:pt x="149" y="97"/>
                  <a:pt x="153" y="117"/>
                </a:cubicBezTo>
                <a:cubicBezTo>
                  <a:pt x="153" y="118"/>
                  <a:pt x="153" y="119"/>
                  <a:pt x="153" y="120"/>
                </a:cubicBezTo>
                <a:cubicBezTo>
                  <a:pt x="127" y="120"/>
                  <a:pt x="87" y="118"/>
                  <a:pt x="55" y="11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PA_椭圆 70">
            <a:extLst>
              <a:ext uri="{FF2B5EF4-FFF2-40B4-BE49-F238E27FC236}">
                <a16:creationId xmlns:a16="http://schemas.microsoft.com/office/drawing/2014/main" xmlns="" id="{99939A94-C07F-4D8B-BC9F-08CF7E0EC148}"/>
              </a:ext>
            </a:extLst>
          </p:cNvPr>
          <p:cNvSpPr>
            <a:spLocks/>
          </p:cNvSpPr>
          <p:nvPr>
            <p:custDataLst>
              <p:tags r:id="rId54"/>
            </p:custDataLst>
          </p:nvPr>
        </p:nvSpPr>
        <p:spPr bwMode="auto">
          <a:xfrm>
            <a:off x="5457389" y="4312545"/>
            <a:ext cx="521112" cy="521111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5" name="PA_椭圆 71">
            <a:extLst>
              <a:ext uri="{FF2B5EF4-FFF2-40B4-BE49-F238E27FC236}">
                <a16:creationId xmlns:a16="http://schemas.microsoft.com/office/drawing/2014/main" xmlns="" id="{E9875D7B-C080-40AA-AFDE-4ABD2EAD7033}"/>
              </a:ext>
            </a:extLst>
          </p:cNvPr>
          <p:cNvSpPr>
            <a:spLocks/>
          </p:cNvSpPr>
          <p:nvPr>
            <p:custDataLst>
              <p:tags r:id="rId55"/>
            </p:custDataLst>
          </p:nvPr>
        </p:nvSpPr>
        <p:spPr bwMode="auto">
          <a:xfrm>
            <a:off x="6156386" y="4097031"/>
            <a:ext cx="397960" cy="39796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PA_椭圆 72">
            <a:extLst>
              <a:ext uri="{FF2B5EF4-FFF2-40B4-BE49-F238E27FC236}">
                <a16:creationId xmlns:a16="http://schemas.microsoft.com/office/drawing/2014/main" xmlns="" id="{4591A3C9-59B1-44D2-BC13-F0965368A8B5}"/>
              </a:ext>
            </a:extLst>
          </p:cNvPr>
          <p:cNvSpPr>
            <a:spLocks/>
          </p:cNvSpPr>
          <p:nvPr>
            <p:custDataLst>
              <p:tags r:id="rId56"/>
            </p:custDataLst>
          </p:nvPr>
        </p:nvSpPr>
        <p:spPr bwMode="auto">
          <a:xfrm>
            <a:off x="5409497" y="3382071"/>
            <a:ext cx="722943" cy="722942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7" name="PA_椭圆 73">
            <a:extLst>
              <a:ext uri="{FF2B5EF4-FFF2-40B4-BE49-F238E27FC236}">
                <a16:creationId xmlns:a16="http://schemas.microsoft.com/office/drawing/2014/main" xmlns="" id="{5A846ACD-76E5-4A65-BAEE-8FD865F77B5E}"/>
              </a:ext>
            </a:extLst>
          </p:cNvPr>
          <p:cNvSpPr>
            <a:spLocks/>
          </p:cNvSpPr>
          <p:nvPr>
            <p:custDataLst>
              <p:tags r:id="rId57"/>
            </p:custDataLst>
          </p:nvPr>
        </p:nvSpPr>
        <p:spPr bwMode="auto">
          <a:xfrm>
            <a:off x="6358216" y="3237254"/>
            <a:ext cx="521112" cy="521111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8" name="PA_椭圆 74">
            <a:extLst>
              <a:ext uri="{FF2B5EF4-FFF2-40B4-BE49-F238E27FC236}">
                <a16:creationId xmlns:a16="http://schemas.microsoft.com/office/drawing/2014/main" xmlns="" id="{87375945-D605-4714-BA13-1E5B847065D4}"/>
              </a:ext>
            </a:extLst>
          </p:cNvPr>
          <p:cNvSpPr>
            <a:spLocks/>
          </p:cNvSpPr>
          <p:nvPr>
            <p:custDataLst>
              <p:tags r:id="rId58"/>
            </p:custDataLst>
          </p:nvPr>
        </p:nvSpPr>
        <p:spPr bwMode="auto">
          <a:xfrm>
            <a:off x="6954587" y="2761755"/>
            <a:ext cx="397960" cy="39796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PA_椭圆 75">
            <a:extLst>
              <a:ext uri="{FF2B5EF4-FFF2-40B4-BE49-F238E27FC236}">
                <a16:creationId xmlns:a16="http://schemas.microsoft.com/office/drawing/2014/main" xmlns="" id="{869D5D66-17AF-4A7D-88EF-37CFEC28A128}"/>
              </a:ext>
            </a:extLst>
          </p:cNvPr>
          <p:cNvSpPr>
            <a:spLocks/>
          </p:cNvSpPr>
          <p:nvPr>
            <p:custDataLst>
              <p:tags r:id="rId59"/>
            </p:custDataLst>
          </p:nvPr>
        </p:nvSpPr>
        <p:spPr bwMode="auto">
          <a:xfrm>
            <a:off x="6815472" y="2068460"/>
            <a:ext cx="277090" cy="277090"/>
          </a:xfrm>
          <a:prstGeom prst="ellipse">
            <a:avLst/>
          </a:prstGeom>
          <a:solidFill>
            <a:srgbClr val="449E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PA_椭圆 76">
            <a:extLst>
              <a:ext uri="{FF2B5EF4-FFF2-40B4-BE49-F238E27FC236}">
                <a16:creationId xmlns:a16="http://schemas.microsoft.com/office/drawing/2014/main" xmlns="" id="{78ED704D-7ECF-47E9-ABC9-96985B3AD4D4}"/>
              </a:ext>
            </a:extLst>
          </p:cNvPr>
          <p:cNvSpPr>
            <a:spLocks/>
          </p:cNvSpPr>
          <p:nvPr>
            <p:custDataLst>
              <p:tags r:id="rId60"/>
            </p:custDataLst>
          </p:nvPr>
        </p:nvSpPr>
        <p:spPr bwMode="auto">
          <a:xfrm>
            <a:off x="5981921" y="2218978"/>
            <a:ext cx="722943" cy="72522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1" name="PA_椭圆 77">
            <a:extLst>
              <a:ext uri="{FF2B5EF4-FFF2-40B4-BE49-F238E27FC236}">
                <a16:creationId xmlns:a16="http://schemas.microsoft.com/office/drawing/2014/main" xmlns="" id="{5CE63332-BAA1-42D8-92C7-A09D34C33ECB}"/>
              </a:ext>
            </a:extLst>
          </p:cNvPr>
          <p:cNvSpPr>
            <a:spLocks/>
          </p:cNvSpPr>
          <p:nvPr>
            <p:custDataLst>
              <p:tags r:id="rId61"/>
            </p:custDataLst>
          </p:nvPr>
        </p:nvSpPr>
        <p:spPr bwMode="auto">
          <a:xfrm>
            <a:off x="5180299" y="2474402"/>
            <a:ext cx="518831" cy="521111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2" name="PA_椭圆 78">
            <a:extLst>
              <a:ext uri="{FF2B5EF4-FFF2-40B4-BE49-F238E27FC236}">
                <a16:creationId xmlns:a16="http://schemas.microsoft.com/office/drawing/2014/main" xmlns="" id="{D0792068-C6C0-45B9-B933-BB325AD4D9AE}"/>
              </a:ext>
            </a:extLst>
          </p:cNvPr>
          <p:cNvSpPr>
            <a:spLocks/>
          </p:cNvSpPr>
          <p:nvPr>
            <p:custDataLst>
              <p:tags r:id="rId62"/>
            </p:custDataLst>
          </p:nvPr>
        </p:nvSpPr>
        <p:spPr bwMode="auto">
          <a:xfrm>
            <a:off x="5167756" y="1842683"/>
            <a:ext cx="397960" cy="39796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PA_椭圆 79">
            <a:extLst>
              <a:ext uri="{FF2B5EF4-FFF2-40B4-BE49-F238E27FC236}">
                <a16:creationId xmlns:a16="http://schemas.microsoft.com/office/drawing/2014/main" xmlns="" id="{10C62AC9-DEB1-4CA1-AC0A-676A86E7528D}"/>
              </a:ext>
            </a:extLst>
          </p:cNvPr>
          <p:cNvSpPr>
            <a:spLocks/>
          </p:cNvSpPr>
          <p:nvPr>
            <p:custDataLst>
              <p:tags r:id="rId63"/>
            </p:custDataLst>
          </p:nvPr>
        </p:nvSpPr>
        <p:spPr bwMode="auto">
          <a:xfrm>
            <a:off x="4906630" y="3524607"/>
            <a:ext cx="277090" cy="27709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PA_椭圆 80">
            <a:extLst>
              <a:ext uri="{FF2B5EF4-FFF2-40B4-BE49-F238E27FC236}">
                <a16:creationId xmlns:a16="http://schemas.microsoft.com/office/drawing/2014/main" xmlns="" id="{DCD07F14-25E4-4AC3-89B9-051EAAC56840}"/>
              </a:ext>
            </a:extLst>
          </p:cNvPr>
          <p:cNvSpPr>
            <a:spLocks/>
          </p:cNvSpPr>
          <p:nvPr>
            <p:custDataLst>
              <p:tags r:id="rId64"/>
            </p:custDataLst>
          </p:nvPr>
        </p:nvSpPr>
        <p:spPr bwMode="auto">
          <a:xfrm>
            <a:off x="5981921" y="1635151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PA_椭圆 81">
            <a:extLst>
              <a:ext uri="{FF2B5EF4-FFF2-40B4-BE49-F238E27FC236}">
                <a16:creationId xmlns:a16="http://schemas.microsoft.com/office/drawing/2014/main" xmlns="" id="{5F71A7FE-E29A-4A3B-A067-A5008790AD28}"/>
              </a:ext>
            </a:extLst>
          </p:cNvPr>
          <p:cNvSpPr>
            <a:spLocks/>
          </p:cNvSpPr>
          <p:nvPr>
            <p:custDataLst>
              <p:tags r:id="rId65"/>
            </p:custDataLst>
          </p:nvPr>
        </p:nvSpPr>
        <p:spPr bwMode="auto">
          <a:xfrm>
            <a:off x="4716202" y="2831312"/>
            <a:ext cx="277090" cy="2770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PA_椭圆 82">
            <a:extLst>
              <a:ext uri="{FF2B5EF4-FFF2-40B4-BE49-F238E27FC236}">
                <a16:creationId xmlns:a16="http://schemas.microsoft.com/office/drawing/2014/main" xmlns="" id="{5B0A031C-2DAE-4C6E-BE93-A800E3984366}"/>
              </a:ext>
            </a:extLst>
          </p:cNvPr>
          <p:cNvSpPr>
            <a:spLocks/>
          </p:cNvSpPr>
          <p:nvPr>
            <p:custDataLst>
              <p:tags r:id="rId66"/>
            </p:custDataLst>
          </p:nvPr>
        </p:nvSpPr>
        <p:spPr bwMode="auto">
          <a:xfrm>
            <a:off x="6554346" y="4581653"/>
            <a:ext cx="277090" cy="27823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PA_椭圆 83">
            <a:extLst>
              <a:ext uri="{FF2B5EF4-FFF2-40B4-BE49-F238E27FC236}">
                <a16:creationId xmlns:a16="http://schemas.microsoft.com/office/drawing/2014/main" xmlns="" id="{1CE5172A-3342-4F3E-95A7-BB7EC7B0470B}"/>
              </a:ext>
            </a:extLst>
          </p:cNvPr>
          <p:cNvSpPr>
            <a:spLocks/>
          </p:cNvSpPr>
          <p:nvPr>
            <p:custDataLst>
              <p:tags r:id="rId67"/>
            </p:custDataLst>
          </p:nvPr>
        </p:nvSpPr>
        <p:spPr bwMode="auto">
          <a:xfrm>
            <a:off x="7019583" y="3728718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PA_椭圆 84">
            <a:extLst>
              <a:ext uri="{FF2B5EF4-FFF2-40B4-BE49-F238E27FC236}">
                <a16:creationId xmlns:a16="http://schemas.microsoft.com/office/drawing/2014/main" xmlns="" id="{14917F6F-954D-482C-9FF3-76F4FF277BC0}"/>
              </a:ext>
            </a:extLst>
          </p:cNvPr>
          <p:cNvSpPr>
            <a:spLocks/>
          </p:cNvSpPr>
          <p:nvPr>
            <p:custDataLst>
              <p:tags r:id="rId68"/>
            </p:custDataLst>
          </p:nvPr>
        </p:nvSpPr>
        <p:spPr bwMode="auto">
          <a:xfrm>
            <a:off x="5696850" y="1659097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PA_椭圆 85">
            <a:extLst>
              <a:ext uri="{FF2B5EF4-FFF2-40B4-BE49-F238E27FC236}">
                <a16:creationId xmlns:a16="http://schemas.microsoft.com/office/drawing/2014/main" xmlns="" id="{D4872EF7-D059-4B2C-B355-2287BCCE322B}"/>
              </a:ext>
            </a:extLst>
          </p:cNvPr>
          <p:cNvSpPr>
            <a:spLocks/>
          </p:cNvSpPr>
          <p:nvPr>
            <p:custDataLst>
              <p:tags r:id="rId69"/>
            </p:custDataLst>
          </p:nvPr>
        </p:nvSpPr>
        <p:spPr bwMode="auto">
          <a:xfrm>
            <a:off x="4740148" y="3320495"/>
            <a:ext cx="13911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PA_椭圆 86">
            <a:extLst>
              <a:ext uri="{FF2B5EF4-FFF2-40B4-BE49-F238E27FC236}">
                <a16:creationId xmlns:a16="http://schemas.microsoft.com/office/drawing/2014/main" xmlns="" id="{7D973DBE-F915-4462-819D-835B88E89313}"/>
              </a:ext>
            </a:extLst>
          </p:cNvPr>
          <p:cNvSpPr>
            <a:spLocks/>
          </p:cNvSpPr>
          <p:nvPr>
            <p:custDataLst>
              <p:tags r:id="rId70"/>
            </p:custDataLst>
          </p:nvPr>
        </p:nvSpPr>
        <p:spPr bwMode="auto">
          <a:xfrm>
            <a:off x="4817688" y="2336427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PA_椭圆 87">
            <a:extLst>
              <a:ext uri="{FF2B5EF4-FFF2-40B4-BE49-F238E27FC236}">
                <a16:creationId xmlns:a16="http://schemas.microsoft.com/office/drawing/2014/main" xmlns="" id="{21812877-1A35-458F-B7B5-F16498EE8A9A}"/>
              </a:ext>
            </a:extLst>
          </p:cNvPr>
          <p:cNvSpPr>
            <a:spLocks/>
          </p:cNvSpPr>
          <p:nvPr>
            <p:custDataLst>
              <p:tags r:id="rId71"/>
            </p:custDataLst>
          </p:nvPr>
        </p:nvSpPr>
        <p:spPr bwMode="auto">
          <a:xfrm>
            <a:off x="6602238" y="1793651"/>
            <a:ext cx="13797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PA_椭圆 88">
            <a:extLst>
              <a:ext uri="{FF2B5EF4-FFF2-40B4-BE49-F238E27FC236}">
                <a16:creationId xmlns:a16="http://schemas.microsoft.com/office/drawing/2014/main" xmlns="" id="{7B3794D3-E4D9-45BF-94EC-293C41F03C08}"/>
              </a:ext>
            </a:extLst>
          </p:cNvPr>
          <p:cNvSpPr>
            <a:spLocks/>
          </p:cNvSpPr>
          <p:nvPr>
            <p:custDataLst>
              <p:tags r:id="rId72"/>
            </p:custDataLst>
          </p:nvPr>
        </p:nvSpPr>
        <p:spPr bwMode="auto">
          <a:xfrm>
            <a:off x="5430022" y="4919178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PA_椭圆 89">
            <a:extLst>
              <a:ext uri="{FF2B5EF4-FFF2-40B4-BE49-F238E27FC236}">
                <a16:creationId xmlns:a16="http://schemas.microsoft.com/office/drawing/2014/main" xmlns="" id="{4E80EADF-0D72-4768-89BC-CAAE87CD74D1}"/>
              </a:ext>
            </a:extLst>
          </p:cNvPr>
          <p:cNvSpPr>
            <a:spLocks/>
          </p:cNvSpPr>
          <p:nvPr>
            <p:custDataLst>
              <p:tags r:id="rId73"/>
            </p:custDataLst>
          </p:nvPr>
        </p:nvSpPr>
        <p:spPr bwMode="auto">
          <a:xfrm>
            <a:off x="6255591" y="4906634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PA_椭圆 90">
            <a:extLst>
              <a:ext uri="{FF2B5EF4-FFF2-40B4-BE49-F238E27FC236}">
                <a16:creationId xmlns:a16="http://schemas.microsoft.com/office/drawing/2014/main" xmlns="" id="{5A04C74D-1F59-4584-BBAA-11DF4F3A17EC}"/>
              </a:ext>
            </a:extLst>
          </p:cNvPr>
          <p:cNvSpPr>
            <a:spLocks/>
          </p:cNvSpPr>
          <p:nvPr>
            <p:custDataLst>
              <p:tags r:id="rId74"/>
            </p:custDataLst>
          </p:nvPr>
        </p:nvSpPr>
        <p:spPr bwMode="auto">
          <a:xfrm>
            <a:off x="5138108" y="4174570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PA_椭圆 91">
            <a:extLst>
              <a:ext uri="{FF2B5EF4-FFF2-40B4-BE49-F238E27FC236}">
                <a16:creationId xmlns:a16="http://schemas.microsoft.com/office/drawing/2014/main" xmlns="" id="{CDA7C43A-3FD0-43E5-8068-CBFD1670071F}"/>
              </a:ext>
            </a:extLst>
          </p:cNvPr>
          <p:cNvSpPr>
            <a:spLocks/>
          </p:cNvSpPr>
          <p:nvPr>
            <p:custDataLst>
              <p:tags r:id="rId75"/>
            </p:custDataLst>
          </p:nvPr>
        </p:nvSpPr>
        <p:spPr bwMode="auto">
          <a:xfrm>
            <a:off x="5780091" y="2914553"/>
            <a:ext cx="14025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PA_椭圆 92">
            <a:extLst>
              <a:ext uri="{FF2B5EF4-FFF2-40B4-BE49-F238E27FC236}">
                <a16:creationId xmlns:a16="http://schemas.microsoft.com/office/drawing/2014/main" xmlns="" id="{661224D5-8096-4688-BA1C-2E54BC3E7818}"/>
              </a:ext>
            </a:extLst>
          </p:cNvPr>
          <p:cNvSpPr>
            <a:spLocks/>
          </p:cNvSpPr>
          <p:nvPr>
            <p:custDataLst>
              <p:tags r:id="rId76"/>
            </p:custDataLst>
          </p:nvPr>
        </p:nvSpPr>
        <p:spPr bwMode="auto">
          <a:xfrm>
            <a:off x="6484788" y="3881516"/>
            <a:ext cx="14025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PA_椭圆 93">
            <a:extLst>
              <a:ext uri="{FF2B5EF4-FFF2-40B4-BE49-F238E27FC236}">
                <a16:creationId xmlns:a16="http://schemas.microsoft.com/office/drawing/2014/main" xmlns="" id="{303AF520-EB43-4D04-8285-7E728CFE091A}"/>
              </a:ext>
            </a:extLst>
          </p:cNvPr>
          <p:cNvSpPr>
            <a:spLocks/>
          </p:cNvSpPr>
          <p:nvPr>
            <p:custDataLst>
              <p:tags r:id="rId77"/>
            </p:custDataLst>
          </p:nvPr>
        </p:nvSpPr>
        <p:spPr bwMode="auto">
          <a:xfrm>
            <a:off x="5209947" y="3181380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PA_Freeform: Shape 94">
            <a:extLst>
              <a:ext uri="{FF2B5EF4-FFF2-40B4-BE49-F238E27FC236}">
                <a16:creationId xmlns:a16="http://schemas.microsoft.com/office/drawing/2014/main" xmlns="" id="{24480142-BEA8-4646-A108-8CE5754D5683}"/>
              </a:ext>
            </a:extLst>
          </p:cNvPr>
          <p:cNvSpPr>
            <a:spLocks/>
          </p:cNvSpPr>
          <p:nvPr>
            <p:custDataLst>
              <p:tags r:id="rId78"/>
            </p:custDataLst>
          </p:nvPr>
        </p:nvSpPr>
        <p:spPr bwMode="auto">
          <a:xfrm>
            <a:off x="6374181" y="1694446"/>
            <a:ext cx="100345" cy="10262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5" y="37"/>
                  <a:pt x="45" y="26"/>
                </a:cubicBezTo>
                <a:cubicBezTo>
                  <a:pt x="45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PA_Freeform: Shape 95">
            <a:extLst>
              <a:ext uri="{FF2B5EF4-FFF2-40B4-BE49-F238E27FC236}">
                <a16:creationId xmlns:a16="http://schemas.microsoft.com/office/drawing/2014/main" xmlns="" id="{D12177F9-0212-4282-A13A-8DAC2EC3616B}"/>
              </a:ext>
            </a:extLst>
          </p:cNvPr>
          <p:cNvSpPr>
            <a:spLocks/>
          </p:cNvSpPr>
          <p:nvPr>
            <p:custDataLst>
              <p:tags r:id="rId79"/>
            </p:custDataLst>
          </p:nvPr>
        </p:nvSpPr>
        <p:spPr bwMode="auto">
          <a:xfrm>
            <a:off x="4718483" y="2619219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5" y="36"/>
                  <a:pt x="45" y="26"/>
                </a:cubicBezTo>
                <a:cubicBezTo>
                  <a:pt x="45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PA_Freeform: Shape 96">
            <a:extLst>
              <a:ext uri="{FF2B5EF4-FFF2-40B4-BE49-F238E27FC236}">
                <a16:creationId xmlns:a16="http://schemas.microsoft.com/office/drawing/2014/main" xmlns="" id="{7FDE007D-3468-442A-96ED-15D48C0D0D81}"/>
              </a:ext>
            </a:extLst>
          </p:cNvPr>
          <p:cNvSpPr>
            <a:spLocks/>
          </p:cNvSpPr>
          <p:nvPr>
            <p:custDataLst>
              <p:tags r:id="rId80"/>
            </p:custDataLst>
          </p:nvPr>
        </p:nvSpPr>
        <p:spPr bwMode="auto">
          <a:xfrm>
            <a:off x="5266961" y="4514376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45 h 51"/>
              <a:gd name="T8" fmla="*/ 45 w 51"/>
              <a:gd name="T9" fmla="*/ 26 h 51"/>
              <a:gd name="T10" fmla="*/ 25 w 51"/>
              <a:gd name="T11" fmla="*/ 6 h 51"/>
              <a:gd name="T12" fmla="*/ 25 w 51"/>
              <a:gd name="T13" fmla="*/ 0 h 51"/>
              <a:gd name="T14" fmla="*/ 25 w 51"/>
              <a:gd name="T15" fmla="*/ 51 h 51"/>
              <a:gd name="T16" fmla="*/ 0 w 51"/>
              <a:gd name="T17" fmla="*/ 26 h 51"/>
              <a:gd name="T18" fmla="*/ 25 w 51"/>
              <a:gd name="T19" fmla="*/ 0 h 51"/>
              <a:gd name="T20" fmla="*/ 25 w 51"/>
              <a:gd name="T21" fmla="*/ 6 h 51"/>
              <a:gd name="T22" fmla="*/ 6 w 51"/>
              <a:gd name="T23" fmla="*/ 26 h 51"/>
              <a:gd name="T24" fmla="*/ 25 w 51"/>
              <a:gd name="T25" fmla="*/ 45 h 51"/>
              <a:gd name="T26" fmla="*/ 25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PA_Freeform: Shape 97">
            <a:extLst>
              <a:ext uri="{FF2B5EF4-FFF2-40B4-BE49-F238E27FC236}">
                <a16:creationId xmlns:a16="http://schemas.microsoft.com/office/drawing/2014/main" xmlns="" id="{E8BCF64E-DD55-4FF0-8B3B-3B9C523BD180}"/>
              </a:ext>
            </a:extLst>
          </p:cNvPr>
          <p:cNvSpPr>
            <a:spLocks/>
          </p:cNvSpPr>
          <p:nvPr>
            <p:custDataLst>
              <p:tags r:id="rId81"/>
            </p:custDataLst>
          </p:nvPr>
        </p:nvSpPr>
        <p:spPr bwMode="auto">
          <a:xfrm>
            <a:off x="5918065" y="48712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5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5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5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5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5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1" y="51"/>
                  <a:pt x="0" y="40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4"/>
                  <a:pt x="6" y="25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PA_Freeform: Shape 98">
            <a:extLst>
              <a:ext uri="{FF2B5EF4-FFF2-40B4-BE49-F238E27FC236}">
                <a16:creationId xmlns:a16="http://schemas.microsoft.com/office/drawing/2014/main" xmlns="" id="{C62F7A15-DA4B-4019-B721-C413152C4DFA}"/>
              </a:ext>
            </a:extLst>
          </p:cNvPr>
          <p:cNvSpPr>
            <a:spLocks/>
          </p:cNvSpPr>
          <p:nvPr>
            <p:custDataLst>
              <p:tags r:id="rId82"/>
            </p:custDataLst>
          </p:nvPr>
        </p:nvSpPr>
        <p:spPr bwMode="auto">
          <a:xfrm>
            <a:off x="6839418" y="4207638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2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7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PA_Freeform: Shape 99">
            <a:extLst>
              <a:ext uri="{FF2B5EF4-FFF2-40B4-BE49-F238E27FC236}">
                <a16:creationId xmlns:a16="http://schemas.microsoft.com/office/drawing/2014/main" xmlns="" id="{275D65CD-1823-40CB-AB27-C326FB79E829}"/>
              </a:ext>
            </a:extLst>
          </p:cNvPr>
          <p:cNvSpPr>
            <a:spLocks/>
          </p:cNvSpPr>
          <p:nvPr>
            <p:custDataLst>
              <p:tags r:id="rId83"/>
            </p:custDataLst>
          </p:nvPr>
        </p:nvSpPr>
        <p:spPr bwMode="auto">
          <a:xfrm>
            <a:off x="7261324" y="3248657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PA_Freeform: Shape 100">
            <a:extLst>
              <a:ext uri="{FF2B5EF4-FFF2-40B4-BE49-F238E27FC236}">
                <a16:creationId xmlns:a16="http://schemas.microsoft.com/office/drawing/2014/main" xmlns="" id="{EAAC3A62-BA87-421A-8099-2630A1FA449A}"/>
              </a:ext>
            </a:extLst>
          </p:cNvPr>
          <p:cNvSpPr>
            <a:spLocks/>
          </p:cNvSpPr>
          <p:nvPr>
            <p:custDataLst>
              <p:tags r:id="rId84"/>
            </p:custDataLst>
          </p:nvPr>
        </p:nvSpPr>
        <p:spPr bwMode="auto">
          <a:xfrm>
            <a:off x="7183785" y="2420809"/>
            <a:ext cx="101486" cy="10376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PA_Freeform: Shape 101">
            <a:extLst>
              <a:ext uri="{FF2B5EF4-FFF2-40B4-BE49-F238E27FC236}">
                <a16:creationId xmlns:a16="http://schemas.microsoft.com/office/drawing/2014/main" xmlns="" id="{9476DD64-346F-472D-99F3-28B69D23619C}"/>
              </a:ext>
            </a:extLst>
          </p:cNvPr>
          <p:cNvSpPr>
            <a:spLocks/>
          </p:cNvSpPr>
          <p:nvPr>
            <p:custDataLst>
              <p:tags r:id="rId85"/>
            </p:custDataLst>
          </p:nvPr>
        </p:nvSpPr>
        <p:spPr bwMode="auto">
          <a:xfrm>
            <a:off x="6239627" y="3122085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PA_Freeform: Shape 102">
            <a:extLst>
              <a:ext uri="{FF2B5EF4-FFF2-40B4-BE49-F238E27FC236}">
                <a16:creationId xmlns:a16="http://schemas.microsoft.com/office/drawing/2014/main" xmlns="" id="{3602DC3A-3ABA-499C-BEC4-31EBAEC6485C}"/>
              </a:ext>
            </a:extLst>
          </p:cNvPr>
          <p:cNvSpPr>
            <a:spLocks/>
          </p:cNvSpPr>
          <p:nvPr>
            <p:custDataLst>
              <p:tags r:id="rId86"/>
            </p:custDataLst>
          </p:nvPr>
        </p:nvSpPr>
        <p:spPr bwMode="auto">
          <a:xfrm>
            <a:off x="5680886" y="1965834"/>
            <a:ext cx="101486" cy="102626"/>
          </a:xfrm>
          <a:custGeom>
            <a:avLst/>
            <a:gdLst>
              <a:gd name="T0" fmla="*/ 25 w 51"/>
              <a:gd name="T1" fmla="*/ 0 h 52"/>
              <a:gd name="T2" fmla="*/ 51 w 51"/>
              <a:gd name="T3" fmla="*/ 26 h 52"/>
              <a:gd name="T4" fmla="*/ 25 w 51"/>
              <a:gd name="T5" fmla="*/ 52 h 52"/>
              <a:gd name="T6" fmla="*/ 25 w 51"/>
              <a:gd name="T7" fmla="*/ 46 h 52"/>
              <a:gd name="T8" fmla="*/ 45 w 51"/>
              <a:gd name="T9" fmla="*/ 26 h 52"/>
              <a:gd name="T10" fmla="*/ 25 w 51"/>
              <a:gd name="T11" fmla="*/ 6 h 52"/>
              <a:gd name="T12" fmla="*/ 25 w 51"/>
              <a:gd name="T13" fmla="*/ 0 h 52"/>
              <a:gd name="T14" fmla="*/ 25 w 51"/>
              <a:gd name="T15" fmla="*/ 52 h 52"/>
              <a:gd name="T16" fmla="*/ 0 w 51"/>
              <a:gd name="T17" fmla="*/ 26 h 52"/>
              <a:gd name="T18" fmla="*/ 25 w 51"/>
              <a:gd name="T19" fmla="*/ 0 h 52"/>
              <a:gd name="T20" fmla="*/ 25 w 51"/>
              <a:gd name="T21" fmla="*/ 6 h 52"/>
              <a:gd name="T22" fmla="*/ 6 w 51"/>
              <a:gd name="T23" fmla="*/ 26 h 52"/>
              <a:gd name="T24" fmla="*/ 25 w 51"/>
              <a:gd name="T25" fmla="*/ 46 h 52"/>
              <a:gd name="T26" fmla="*/ 25 w 51"/>
              <a:gd name="T2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2">
                <a:moveTo>
                  <a:pt x="25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5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5" y="46"/>
                </a:cubicBezTo>
                <a:lnTo>
                  <a:pt x="25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PA_Freeform: Shape 103">
            <a:extLst>
              <a:ext uri="{FF2B5EF4-FFF2-40B4-BE49-F238E27FC236}">
                <a16:creationId xmlns:a16="http://schemas.microsoft.com/office/drawing/2014/main" xmlns="" id="{1025F493-9916-429B-87AE-38C99DD7FE30}"/>
              </a:ext>
            </a:extLst>
          </p:cNvPr>
          <p:cNvSpPr>
            <a:spLocks/>
          </p:cNvSpPr>
          <p:nvPr>
            <p:custDataLst>
              <p:tags r:id="rId87"/>
            </p:custDataLst>
          </p:nvPr>
        </p:nvSpPr>
        <p:spPr bwMode="auto">
          <a:xfrm>
            <a:off x="5248716" y="34447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6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PA_Freeform: Shape 104">
            <a:extLst>
              <a:ext uri="{FF2B5EF4-FFF2-40B4-BE49-F238E27FC236}">
                <a16:creationId xmlns:a16="http://schemas.microsoft.com/office/drawing/2014/main" xmlns="" id="{BFE80376-6610-4D78-B385-11D0AB089FBA}"/>
              </a:ext>
            </a:extLst>
          </p:cNvPr>
          <p:cNvSpPr>
            <a:spLocks/>
          </p:cNvSpPr>
          <p:nvPr>
            <p:custDataLst>
              <p:tags r:id="rId88"/>
            </p:custDataLst>
          </p:nvPr>
        </p:nvSpPr>
        <p:spPr bwMode="auto">
          <a:xfrm>
            <a:off x="6678637" y="2939639"/>
            <a:ext cx="103766" cy="103766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26 w 52"/>
              <a:gd name="T7" fmla="*/ 52 h 52"/>
              <a:gd name="T8" fmla="*/ 26 w 52"/>
              <a:gd name="T9" fmla="*/ 46 h 52"/>
              <a:gd name="T10" fmla="*/ 26 w 52"/>
              <a:gd name="T11" fmla="*/ 46 h 52"/>
              <a:gd name="T12" fmla="*/ 46 w 52"/>
              <a:gd name="T13" fmla="*/ 26 h 52"/>
              <a:gd name="T14" fmla="*/ 26 w 52"/>
              <a:gd name="T15" fmla="*/ 6 h 52"/>
              <a:gd name="T16" fmla="*/ 26 w 52"/>
              <a:gd name="T17" fmla="*/ 6 h 52"/>
              <a:gd name="T18" fmla="*/ 26 w 52"/>
              <a:gd name="T19" fmla="*/ 0 h 52"/>
              <a:gd name="T20" fmla="*/ 26 w 52"/>
              <a:gd name="T21" fmla="*/ 52 h 52"/>
              <a:gd name="T22" fmla="*/ 0 w 52"/>
              <a:gd name="T23" fmla="*/ 26 h 52"/>
              <a:gd name="T24" fmla="*/ 26 w 52"/>
              <a:gd name="T25" fmla="*/ 0 h 52"/>
              <a:gd name="T26" fmla="*/ 26 w 52"/>
              <a:gd name="T27" fmla="*/ 6 h 52"/>
              <a:gd name="T28" fmla="*/ 6 w 52"/>
              <a:gd name="T29" fmla="*/ 26 h 52"/>
              <a:gd name="T30" fmla="*/ 26 w 52"/>
              <a:gd name="T31" fmla="*/ 46 h 52"/>
              <a:gd name="T32" fmla="*/ 26 w 52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PA_Freeform: Shape 105">
            <a:extLst>
              <a:ext uri="{FF2B5EF4-FFF2-40B4-BE49-F238E27FC236}">
                <a16:creationId xmlns:a16="http://schemas.microsoft.com/office/drawing/2014/main" xmlns="" id="{7776CAB5-8471-4374-B212-42A084FA0E3C}"/>
              </a:ext>
            </a:extLst>
          </p:cNvPr>
          <p:cNvSpPr>
            <a:spLocks/>
          </p:cNvSpPr>
          <p:nvPr>
            <p:custDataLst>
              <p:tags r:id="rId89"/>
            </p:custDataLst>
          </p:nvPr>
        </p:nvSpPr>
        <p:spPr bwMode="auto">
          <a:xfrm>
            <a:off x="6248749" y="3813099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5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5 h 51"/>
              <a:gd name="T14" fmla="*/ 25 w 51"/>
              <a:gd name="T15" fmla="*/ 5 h 51"/>
              <a:gd name="T16" fmla="*/ 25 w 51"/>
              <a:gd name="T17" fmla="*/ 5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5 h 51"/>
              <a:gd name="T24" fmla="*/ 25 w 51"/>
              <a:gd name="T25" fmla="*/ 0 h 51"/>
              <a:gd name="T26" fmla="*/ 25 w 51"/>
              <a:gd name="T27" fmla="*/ 5 h 51"/>
              <a:gd name="T28" fmla="*/ 6 w 51"/>
              <a:gd name="T29" fmla="*/ 25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5"/>
                </a:cubicBezTo>
                <a:cubicBezTo>
                  <a:pt x="51" y="39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14" y="5"/>
                  <a:pt x="6" y="14"/>
                  <a:pt x="6" y="25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PA_Freeform: Shape 106">
            <a:extLst>
              <a:ext uri="{FF2B5EF4-FFF2-40B4-BE49-F238E27FC236}">
                <a16:creationId xmlns:a16="http://schemas.microsoft.com/office/drawing/2014/main" xmlns="" id="{B05B2813-41F1-463C-943E-6A22CC8AAACE}"/>
              </a:ext>
            </a:extLst>
          </p:cNvPr>
          <p:cNvSpPr>
            <a:spLocks/>
          </p:cNvSpPr>
          <p:nvPr>
            <p:custDataLst>
              <p:tags r:id="rId90"/>
            </p:custDataLst>
          </p:nvPr>
        </p:nvSpPr>
        <p:spPr bwMode="auto">
          <a:xfrm>
            <a:off x="5740180" y="2490366"/>
            <a:ext cx="168763" cy="126572"/>
          </a:xfrm>
          <a:custGeom>
            <a:avLst/>
            <a:gdLst>
              <a:gd name="T0" fmla="*/ 43 w 85"/>
              <a:gd name="T1" fmla="*/ 0 h 64"/>
              <a:gd name="T2" fmla="*/ 0 w 85"/>
              <a:gd name="T3" fmla="*/ 43 h 64"/>
              <a:gd name="T4" fmla="*/ 5 w 85"/>
              <a:gd name="T5" fmla="*/ 63 h 64"/>
              <a:gd name="T6" fmla="*/ 5 w 85"/>
              <a:gd name="T7" fmla="*/ 52 h 64"/>
              <a:gd name="T8" fmla="*/ 7 w 85"/>
              <a:gd name="T9" fmla="*/ 46 h 64"/>
              <a:gd name="T10" fmla="*/ 7 w 85"/>
              <a:gd name="T11" fmla="*/ 43 h 64"/>
              <a:gd name="T12" fmla="*/ 43 w 85"/>
              <a:gd name="T13" fmla="*/ 7 h 64"/>
              <a:gd name="T14" fmla="*/ 78 w 85"/>
              <a:gd name="T15" fmla="*/ 43 h 64"/>
              <a:gd name="T16" fmla="*/ 78 w 85"/>
              <a:gd name="T17" fmla="*/ 47 h 64"/>
              <a:gd name="T18" fmla="*/ 80 w 85"/>
              <a:gd name="T19" fmla="*/ 52 h 64"/>
              <a:gd name="T20" fmla="*/ 80 w 85"/>
              <a:gd name="T21" fmla="*/ 64 h 64"/>
              <a:gd name="T22" fmla="*/ 85 w 85"/>
              <a:gd name="T23" fmla="*/ 43 h 64"/>
              <a:gd name="T24" fmla="*/ 43 w 85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64"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62" y="7"/>
                  <a:pt x="78" y="23"/>
                  <a:pt x="78" y="43"/>
                </a:cubicBezTo>
                <a:cubicBezTo>
                  <a:pt x="78" y="44"/>
                  <a:pt x="78" y="46"/>
                  <a:pt x="78" y="47"/>
                </a:cubicBezTo>
                <a:cubicBezTo>
                  <a:pt x="79" y="48"/>
                  <a:pt x="80" y="50"/>
                  <a:pt x="80" y="52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58"/>
                  <a:pt x="85" y="50"/>
                  <a:pt x="85" y="43"/>
                </a:cubicBezTo>
                <a:cubicBezTo>
                  <a:pt x="85" y="19"/>
                  <a:pt x="66" y="0"/>
                  <a:pt x="4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PA_Freeform: Shape 107">
            <a:extLst>
              <a:ext uri="{FF2B5EF4-FFF2-40B4-BE49-F238E27FC236}">
                <a16:creationId xmlns:a16="http://schemas.microsoft.com/office/drawing/2014/main" xmlns="" id="{0378C968-14D3-4D32-AC7C-521225769A09}"/>
              </a:ext>
            </a:extLst>
          </p:cNvPr>
          <p:cNvSpPr>
            <a:spLocks/>
          </p:cNvSpPr>
          <p:nvPr>
            <p:custDataLst>
              <p:tags r:id="rId91"/>
            </p:custDataLst>
          </p:nvPr>
        </p:nvSpPr>
        <p:spPr bwMode="auto">
          <a:xfrm>
            <a:off x="5753864" y="2575888"/>
            <a:ext cx="37630" cy="67277"/>
          </a:xfrm>
          <a:custGeom>
            <a:avLst/>
            <a:gdLst>
              <a:gd name="T0" fmla="*/ 1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4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4 w 19"/>
              <a:gd name="T15" fmla="*/ 0 h 34"/>
              <a:gd name="T16" fmla="*/ 1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" y="7"/>
                </a:moveTo>
                <a:cubicBezTo>
                  <a:pt x="1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2" y="3"/>
                  <a:pt x="1" y="7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PA_Freeform: Shape 108">
            <a:extLst>
              <a:ext uri="{FF2B5EF4-FFF2-40B4-BE49-F238E27FC236}">
                <a16:creationId xmlns:a16="http://schemas.microsoft.com/office/drawing/2014/main" xmlns="" id="{9B32E97F-6295-47B3-80EA-2A11A7B8A0F4}"/>
              </a:ext>
            </a:extLst>
          </p:cNvPr>
          <p:cNvSpPr>
            <a:spLocks/>
          </p:cNvSpPr>
          <p:nvPr>
            <p:custDataLst>
              <p:tags r:id="rId92"/>
            </p:custDataLst>
          </p:nvPr>
        </p:nvSpPr>
        <p:spPr bwMode="auto">
          <a:xfrm>
            <a:off x="5857630" y="2575888"/>
            <a:ext cx="35349" cy="67277"/>
          </a:xfrm>
          <a:custGeom>
            <a:avLst/>
            <a:gdLst>
              <a:gd name="T0" fmla="*/ 18 w 18"/>
              <a:gd name="T1" fmla="*/ 25 h 34"/>
              <a:gd name="T2" fmla="*/ 18 w 18"/>
              <a:gd name="T3" fmla="*/ 20 h 34"/>
              <a:gd name="T4" fmla="*/ 18 w 18"/>
              <a:gd name="T5" fmla="*/ 9 h 34"/>
              <a:gd name="T6" fmla="*/ 18 w 18"/>
              <a:gd name="T7" fmla="*/ 8 h 34"/>
              <a:gd name="T8" fmla="*/ 5 w 18"/>
              <a:gd name="T9" fmla="*/ 0 h 34"/>
              <a:gd name="T10" fmla="*/ 0 w 18"/>
              <a:gd name="T11" fmla="*/ 0 h 34"/>
              <a:gd name="T12" fmla="*/ 0 w 18"/>
              <a:gd name="T13" fmla="*/ 34 h 34"/>
              <a:gd name="T14" fmla="*/ 5 w 18"/>
              <a:gd name="T15" fmla="*/ 34 h 34"/>
              <a:gd name="T16" fmla="*/ 18 w 18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4">
                <a:moveTo>
                  <a:pt x="18" y="25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4"/>
                  <a:pt x="12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13" y="34"/>
                  <a:pt x="18" y="30"/>
                  <a:pt x="18" y="2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PA_Freeform: Shape 109">
            <a:extLst>
              <a:ext uri="{FF2B5EF4-FFF2-40B4-BE49-F238E27FC236}">
                <a16:creationId xmlns:a16="http://schemas.microsoft.com/office/drawing/2014/main" xmlns="" id="{0336A401-3731-40E7-981C-B834EB982B33}"/>
              </a:ext>
            </a:extLst>
          </p:cNvPr>
          <p:cNvSpPr>
            <a:spLocks/>
          </p:cNvSpPr>
          <p:nvPr>
            <p:custDataLst>
              <p:tags r:id="rId93"/>
            </p:custDataLst>
          </p:nvPr>
        </p:nvSpPr>
        <p:spPr bwMode="auto">
          <a:xfrm>
            <a:off x="6744774" y="3920286"/>
            <a:ext cx="43331" cy="88942"/>
          </a:xfrm>
          <a:custGeom>
            <a:avLst/>
            <a:gdLst>
              <a:gd name="T0" fmla="*/ 0 w 38"/>
              <a:gd name="T1" fmla="*/ 78 h 78"/>
              <a:gd name="T2" fmla="*/ 38 w 38"/>
              <a:gd name="T3" fmla="*/ 32 h 78"/>
              <a:gd name="T4" fmla="*/ 0 w 38"/>
              <a:gd name="T5" fmla="*/ 0 h 78"/>
              <a:gd name="T6" fmla="*/ 0 w 3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8">
                <a:moveTo>
                  <a:pt x="0" y="78"/>
                </a:moveTo>
                <a:lnTo>
                  <a:pt x="38" y="32"/>
                </a:lnTo>
                <a:lnTo>
                  <a:pt x="0" y="0"/>
                </a:lnTo>
                <a:lnTo>
                  <a:pt x="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PA_Freeform: Shape 110">
            <a:extLst>
              <a:ext uri="{FF2B5EF4-FFF2-40B4-BE49-F238E27FC236}">
                <a16:creationId xmlns:a16="http://schemas.microsoft.com/office/drawing/2014/main" xmlns="" id="{EE85F051-E945-41C5-87D1-747808B1F28E}"/>
              </a:ext>
            </a:extLst>
          </p:cNvPr>
          <p:cNvSpPr>
            <a:spLocks/>
          </p:cNvSpPr>
          <p:nvPr>
            <p:custDataLst>
              <p:tags r:id="rId94"/>
            </p:custDataLst>
          </p:nvPr>
        </p:nvSpPr>
        <p:spPr bwMode="auto">
          <a:xfrm>
            <a:off x="6849681" y="3920286"/>
            <a:ext cx="45612" cy="88942"/>
          </a:xfrm>
          <a:custGeom>
            <a:avLst/>
            <a:gdLst>
              <a:gd name="T0" fmla="*/ 40 w 40"/>
              <a:gd name="T1" fmla="*/ 78 h 78"/>
              <a:gd name="T2" fmla="*/ 40 w 40"/>
              <a:gd name="T3" fmla="*/ 0 h 78"/>
              <a:gd name="T4" fmla="*/ 0 w 40"/>
              <a:gd name="T5" fmla="*/ 32 h 78"/>
              <a:gd name="T6" fmla="*/ 40 w 40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78">
                <a:moveTo>
                  <a:pt x="40" y="78"/>
                </a:moveTo>
                <a:lnTo>
                  <a:pt x="40" y="0"/>
                </a:lnTo>
                <a:lnTo>
                  <a:pt x="0" y="32"/>
                </a:lnTo>
                <a:lnTo>
                  <a:pt x="4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PA_Freeform: Shape 111">
            <a:extLst>
              <a:ext uri="{FF2B5EF4-FFF2-40B4-BE49-F238E27FC236}">
                <a16:creationId xmlns:a16="http://schemas.microsoft.com/office/drawing/2014/main" xmlns="" id="{96636306-27CA-402E-8B81-AC87DDF522F7}"/>
              </a:ext>
            </a:extLst>
          </p:cNvPr>
          <p:cNvSpPr>
            <a:spLocks/>
          </p:cNvSpPr>
          <p:nvPr>
            <p:custDataLst>
              <p:tags r:id="rId95"/>
            </p:custDataLst>
          </p:nvPr>
        </p:nvSpPr>
        <p:spPr bwMode="auto">
          <a:xfrm>
            <a:off x="6895292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PA_Freeform: Shape 112">
            <a:extLst>
              <a:ext uri="{FF2B5EF4-FFF2-40B4-BE49-F238E27FC236}">
                <a16:creationId xmlns:a16="http://schemas.microsoft.com/office/drawing/2014/main" xmlns="" id="{FAAE3AAB-1F26-4BE2-8015-4BDB49A4EF44}"/>
              </a:ext>
            </a:extLst>
          </p:cNvPr>
          <p:cNvSpPr>
            <a:spLocks/>
          </p:cNvSpPr>
          <p:nvPr>
            <p:custDataLst>
              <p:tags r:id="rId96"/>
            </p:custDataLst>
          </p:nvPr>
        </p:nvSpPr>
        <p:spPr bwMode="auto">
          <a:xfrm>
            <a:off x="6744774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PA_Freeform: Shape 113">
            <a:extLst>
              <a:ext uri="{FF2B5EF4-FFF2-40B4-BE49-F238E27FC236}">
                <a16:creationId xmlns:a16="http://schemas.microsoft.com/office/drawing/2014/main" xmlns="" id="{7347F854-E791-4BBA-B6A7-3663A6B19979}"/>
              </a:ext>
            </a:extLst>
          </p:cNvPr>
          <p:cNvSpPr>
            <a:spLocks/>
          </p:cNvSpPr>
          <p:nvPr>
            <p:custDataLst>
              <p:tags r:id="rId97"/>
            </p:custDataLst>
          </p:nvPr>
        </p:nvSpPr>
        <p:spPr bwMode="auto">
          <a:xfrm>
            <a:off x="6745914" y="3957916"/>
            <a:ext cx="144817" cy="55874"/>
          </a:xfrm>
          <a:custGeom>
            <a:avLst/>
            <a:gdLst>
              <a:gd name="T0" fmla="*/ 127 w 127"/>
              <a:gd name="T1" fmla="*/ 49 h 49"/>
              <a:gd name="T2" fmla="*/ 127 w 127"/>
              <a:gd name="T3" fmla="*/ 47 h 49"/>
              <a:gd name="T4" fmla="*/ 89 w 127"/>
              <a:gd name="T5" fmla="*/ 0 h 49"/>
              <a:gd name="T6" fmla="*/ 65 w 127"/>
              <a:gd name="T7" fmla="*/ 21 h 49"/>
              <a:gd name="T8" fmla="*/ 40 w 127"/>
              <a:gd name="T9" fmla="*/ 0 h 49"/>
              <a:gd name="T10" fmla="*/ 0 w 127"/>
              <a:gd name="T11" fmla="*/ 47 h 49"/>
              <a:gd name="T12" fmla="*/ 0 w 127"/>
              <a:gd name="T13" fmla="*/ 49 h 49"/>
              <a:gd name="T14" fmla="*/ 127 w 127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49">
                <a:moveTo>
                  <a:pt x="127" y="49"/>
                </a:moveTo>
                <a:lnTo>
                  <a:pt x="127" y="47"/>
                </a:lnTo>
                <a:lnTo>
                  <a:pt x="89" y="0"/>
                </a:lnTo>
                <a:lnTo>
                  <a:pt x="65" y="21"/>
                </a:lnTo>
                <a:lnTo>
                  <a:pt x="40" y="0"/>
                </a:lnTo>
                <a:lnTo>
                  <a:pt x="0" y="47"/>
                </a:lnTo>
                <a:lnTo>
                  <a:pt x="0" y="49"/>
                </a:lnTo>
                <a:lnTo>
                  <a:pt x="127" y="4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PA_Freeform: Shape 114">
            <a:extLst>
              <a:ext uri="{FF2B5EF4-FFF2-40B4-BE49-F238E27FC236}">
                <a16:creationId xmlns:a16="http://schemas.microsoft.com/office/drawing/2014/main" xmlns="" id="{36249E0C-5321-4A4F-AC3E-C5660403DC4D}"/>
              </a:ext>
            </a:extLst>
          </p:cNvPr>
          <p:cNvSpPr>
            <a:spLocks/>
          </p:cNvSpPr>
          <p:nvPr>
            <p:custDataLst>
              <p:tags r:id="rId98"/>
            </p:custDataLst>
          </p:nvPr>
        </p:nvSpPr>
        <p:spPr bwMode="auto">
          <a:xfrm>
            <a:off x="6748195" y="3919146"/>
            <a:ext cx="142536" cy="57014"/>
          </a:xfrm>
          <a:custGeom>
            <a:avLst/>
            <a:gdLst>
              <a:gd name="T0" fmla="*/ 37 w 125"/>
              <a:gd name="T1" fmla="*/ 29 h 50"/>
              <a:gd name="T2" fmla="*/ 38 w 125"/>
              <a:gd name="T3" fmla="*/ 31 h 50"/>
              <a:gd name="T4" fmla="*/ 40 w 125"/>
              <a:gd name="T5" fmla="*/ 33 h 50"/>
              <a:gd name="T6" fmla="*/ 63 w 125"/>
              <a:gd name="T7" fmla="*/ 50 h 50"/>
              <a:gd name="T8" fmla="*/ 83 w 125"/>
              <a:gd name="T9" fmla="*/ 33 h 50"/>
              <a:gd name="T10" fmla="*/ 85 w 125"/>
              <a:gd name="T11" fmla="*/ 31 h 50"/>
              <a:gd name="T12" fmla="*/ 87 w 125"/>
              <a:gd name="T13" fmla="*/ 29 h 50"/>
              <a:gd name="T14" fmla="*/ 125 w 125"/>
              <a:gd name="T15" fmla="*/ 0 h 50"/>
              <a:gd name="T16" fmla="*/ 0 w 125"/>
              <a:gd name="T17" fmla="*/ 0 h 50"/>
              <a:gd name="T18" fmla="*/ 37 w 125"/>
              <a:gd name="T19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0">
                <a:moveTo>
                  <a:pt x="37" y="29"/>
                </a:moveTo>
                <a:lnTo>
                  <a:pt x="38" y="31"/>
                </a:lnTo>
                <a:lnTo>
                  <a:pt x="40" y="33"/>
                </a:lnTo>
                <a:lnTo>
                  <a:pt x="63" y="50"/>
                </a:lnTo>
                <a:lnTo>
                  <a:pt x="83" y="33"/>
                </a:lnTo>
                <a:lnTo>
                  <a:pt x="85" y="31"/>
                </a:lnTo>
                <a:lnTo>
                  <a:pt x="87" y="29"/>
                </a:lnTo>
                <a:lnTo>
                  <a:pt x="125" y="0"/>
                </a:lnTo>
                <a:lnTo>
                  <a:pt x="0" y="0"/>
                </a:lnTo>
                <a:lnTo>
                  <a:pt x="37" y="2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PA_Freeform: Shape 115">
            <a:extLst>
              <a:ext uri="{FF2B5EF4-FFF2-40B4-BE49-F238E27FC236}">
                <a16:creationId xmlns:a16="http://schemas.microsoft.com/office/drawing/2014/main" xmlns="" id="{5AE3A311-D1C1-44C2-A2C8-EB2A39310C89}"/>
              </a:ext>
            </a:extLst>
          </p:cNvPr>
          <p:cNvSpPr>
            <a:spLocks/>
          </p:cNvSpPr>
          <p:nvPr>
            <p:custDataLst>
              <p:tags r:id="rId99"/>
            </p:custDataLst>
          </p:nvPr>
        </p:nvSpPr>
        <p:spPr bwMode="auto">
          <a:xfrm>
            <a:off x="4933997" y="2532557"/>
            <a:ext cx="155079" cy="145957"/>
          </a:xfrm>
          <a:custGeom>
            <a:avLst/>
            <a:gdLst>
              <a:gd name="T0" fmla="*/ 13 w 78"/>
              <a:gd name="T1" fmla="*/ 74 h 74"/>
              <a:gd name="T2" fmla="*/ 27 w 78"/>
              <a:gd name="T3" fmla="*/ 61 h 74"/>
              <a:gd name="T4" fmla="*/ 27 w 78"/>
              <a:gd name="T5" fmla="*/ 61 h 74"/>
              <a:gd name="T6" fmla="*/ 27 w 78"/>
              <a:gd name="T7" fmla="*/ 17 h 74"/>
              <a:gd name="T8" fmla="*/ 70 w 78"/>
              <a:gd name="T9" fmla="*/ 17 h 74"/>
              <a:gd name="T10" fmla="*/ 70 w 78"/>
              <a:gd name="T11" fmla="*/ 48 h 74"/>
              <a:gd name="T12" fmla="*/ 65 w 78"/>
              <a:gd name="T13" fmla="*/ 47 h 74"/>
              <a:gd name="T14" fmla="*/ 51 w 78"/>
              <a:gd name="T15" fmla="*/ 61 h 74"/>
              <a:gd name="T16" fmla="*/ 65 w 78"/>
              <a:gd name="T17" fmla="*/ 74 h 74"/>
              <a:gd name="T18" fmla="*/ 78 w 78"/>
              <a:gd name="T19" fmla="*/ 61 h 74"/>
              <a:gd name="T20" fmla="*/ 78 w 78"/>
              <a:gd name="T21" fmla="*/ 61 h 74"/>
              <a:gd name="T22" fmla="*/ 78 w 78"/>
              <a:gd name="T23" fmla="*/ 61 h 74"/>
              <a:gd name="T24" fmla="*/ 78 w 78"/>
              <a:gd name="T25" fmla="*/ 17 h 74"/>
              <a:gd name="T26" fmla="*/ 78 w 78"/>
              <a:gd name="T27" fmla="*/ 0 h 74"/>
              <a:gd name="T28" fmla="*/ 70 w 78"/>
              <a:gd name="T29" fmla="*/ 0 h 74"/>
              <a:gd name="T30" fmla="*/ 27 w 78"/>
              <a:gd name="T31" fmla="*/ 0 h 74"/>
              <a:gd name="T32" fmla="*/ 18 w 78"/>
              <a:gd name="T33" fmla="*/ 0 h 74"/>
              <a:gd name="T34" fmla="*/ 18 w 78"/>
              <a:gd name="T35" fmla="*/ 17 h 74"/>
              <a:gd name="T36" fmla="*/ 18 w 78"/>
              <a:gd name="T37" fmla="*/ 48 h 74"/>
              <a:gd name="T38" fmla="*/ 13 w 78"/>
              <a:gd name="T39" fmla="*/ 47 h 74"/>
              <a:gd name="T40" fmla="*/ 0 w 78"/>
              <a:gd name="T41" fmla="*/ 61 h 74"/>
              <a:gd name="T42" fmla="*/ 13 w 78"/>
              <a:gd name="T4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4">
                <a:moveTo>
                  <a:pt x="13" y="74"/>
                </a:moveTo>
                <a:cubicBezTo>
                  <a:pt x="21" y="74"/>
                  <a:pt x="27" y="68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17"/>
                  <a:pt x="27" y="17"/>
                  <a:pt x="2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6" y="47"/>
                  <a:pt x="65" y="47"/>
                </a:cubicBezTo>
                <a:cubicBezTo>
                  <a:pt x="57" y="47"/>
                  <a:pt x="51" y="53"/>
                  <a:pt x="51" y="61"/>
                </a:cubicBezTo>
                <a:cubicBezTo>
                  <a:pt x="51" y="68"/>
                  <a:pt x="57" y="74"/>
                  <a:pt x="65" y="74"/>
                </a:cubicBezTo>
                <a:cubicBezTo>
                  <a:pt x="72" y="74"/>
                  <a:pt x="78" y="68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0"/>
                  <a:pt x="78" y="0"/>
                  <a:pt x="7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8"/>
                  <a:pt x="15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6" y="74"/>
                  <a:pt x="13" y="7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PA_Freeform: Shape 116">
            <a:extLst>
              <a:ext uri="{FF2B5EF4-FFF2-40B4-BE49-F238E27FC236}">
                <a16:creationId xmlns:a16="http://schemas.microsoft.com/office/drawing/2014/main" xmlns="" id="{4F4AFA9E-388A-4348-9657-61A0883ABA03}"/>
              </a:ext>
            </a:extLst>
          </p:cNvPr>
          <p:cNvSpPr>
            <a:spLocks/>
          </p:cNvSpPr>
          <p:nvPr>
            <p:custDataLst>
              <p:tags r:id="rId100"/>
            </p:custDataLst>
          </p:nvPr>
        </p:nvSpPr>
        <p:spPr bwMode="auto">
          <a:xfrm>
            <a:off x="6427774" y="3005776"/>
            <a:ext cx="76399" cy="129993"/>
          </a:xfrm>
          <a:custGeom>
            <a:avLst/>
            <a:gdLst>
              <a:gd name="T0" fmla="*/ 0 w 39"/>
              <a:gd name="T1" fmla="*/ 46 h 66"/>
              <a:gd name="T2" fmla="*/ 0 w 39"/>
              <a:gd name="T3" fmla="*/ 55 h 66"/>
              <a:gd name="T4" fmla="*/ 11 w 39"/>
              <a:gd name="T5" fmla="*/ 66 h 66"/>
              <a:gd name="T6" fmla="*/ 27 w 39"/>
              <a:gd name="T7" fmla="*/ 66 h 66"/>
              <a:gd name="T8" fmla="*/ 39 w 39"/>
              <a:gd name="T9" fmla="*/ 55 h 66"/>
              <a:gd name="T10" fmla="*/ 39 w 39"/>
              <a:gd name="T11" fmla="*/ 46 h 66"/>
              <a:gd name="T12" fmla="*/ 25 w 39"/>
              <a:gd name="T13" fmla="*/ 46 h 66"/>
              <a:gd name="T14" fmla="*/ 25 w 39"/>
              <a:gd name="T15" fmla="*/ 38 h 66"/>
              <a:gd name="T16" fmla="*/ 39 w 39"/>
              <a:gd name="T17" fmla="*/ 38 h 66"/>
              <a:gd name="T18" fmla="*/ 39 w 39"/>
              <a:gd name="T19" fmla="*/ 25 h 66"/>
              <a:gd name="T20" fmla="*/ 25 w 39"/>
              <a:gd name="T21" fmla="*/ 25 h 66"/>
              <a:gd name="T22" fmla="*/ 25 w 39"/>
              <a:gd name="T23" fmla="*/ 17 h 66"/>
              <a:gd name="T24" fmla="*/ 39 w 39"/>
              <a:gd name="T25" fmla="*/ 17 h 66"/>
              <a:gd name="T26" fmla="*/ 39 w 39"/>
              <a:gd name="T27" fmla="*/ 11 h 66"/>
              <a:gd name="T28" fmla="*/ 27 w 39"/>
              <a:gd name="T29" fmla="*/ 0 h 66"/>
              <a:gd name="T30" fmla="*/ 11 w 39"/>
              <a:gd name="T31" fmla="*/ 0 h 66"/>
              <a:gd name="T32" fmla="*/ 0 w 39"/>
              <a:gd name="T33" fmla="*/ 11 h 66"/>
              <a:gd name="T34" fmla="*/ 0 w 39"/>
              <a:gd name="T35" fmla="*/ 17 h 66"/>
              <a:gd name="T36" fmla="*/ 14 w 39"/>
              <a:gd name="T37" fmla="*/ 17 h 66"/>
              <a:gd name="T38" fmla="*/ 14 w 39"/>
              <a:gd name="T39" fmla="*/ 25 h 66"/>
              <a:gd name="T40" fmla="*/ 0 w 39"/>
              <a:gd name="T41" fmla="*/ 25 h 66"/>
              <a:gd name="T42" fmla="*/ 0 w 39"/>
              <a:gd name="T43" fmla="*/ 38 h 66"/>
              <a:gd name="T44" fmla="*/ 14 w 39"/>
              <a:gd name="T45" fmla="*/ 38 h 66"/>
              <a:gd name="T46" fmla="*/ 14 w 39"/>
              <a:gd name="T47" fmla="*/ 46 h 66"/>
              <a:gd name="T48" fmla="*/ 0 w 39"/>
              <a:gd name="T49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66">
                <a:moveTo>
                  <a:pt x="0" y="46"/>
                </a:move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34" y="66"/>
                  <a:pt x="39" y="61"/>
                  <a:pt x="39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38"/>
                  <a:pt x="25" y="38"/>
                  <a:pt x="25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25"/>
                  <a:pt x="39" y="25"/>
                  <a:pt x="39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7"/>
                  <a:pt x="25" y="17"/>
                  <a:pt x="2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5"/>
                  <a:pt x="14" y="25"/>
                  <a:pt x="14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6"/>
                  <a:pt x="14" y="46"/>
                  <a:pt x="14" y="46"/>
                </a:cubicBezTo>
                <a:lnTo>
                  <a:pt x="0" y="4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PA_Freeform: Shape 117">
            <a:extLst>
              <a:ext uri="{FF2B5EF4-FFF2-40B4-BE49-F238E27FC236}">
                <a16:creationId xmlns:a16="http://schemas.microsoft.com/office/drawing/2014/main" xmlns="" id="{67156BD1-2536-455A-9990-345C574AA669}"/>
              </a:ext>
            </a:extLst>
          </p:cNvPr>
          <p:cNvSpPr>
            <a:spLocks/>
          </p:cNvSpPr>
          <p:nvPr>
            <p:custDataLst>
              <p:tags r:id="rId101"/>
            </p:custDataLst>
          </p:nvPr>
        </p:nvSpPr>
        <p:spPr bwMode="auto">
          <a:xfrm>
            <a:off x="6403828" y="3122085"/>
            <a:ext cx="123151" cy="80960"/>
          </a:xfrm>
          <a:custGeom>
            <a:avLst/>
            <a:gdLst>
              <a:gd name="T0" fmla="*/ 0 w 62"/>
              <a:gd name="T1" fmla="*/ 2 h 41"/>
              <a:gd name="T2" fmla="*/ 20 w 62"/>
              <a:gd name="T3" fmla="*/ 19 h 41"/>
              <a:gd name="T4" fmla="*/ 27 w 62"/>
              <a:gd name="T5" fmla="*/ 19 h 41"/>
              <a:gd name="T6" fmla="*/ 27 w 62"/>
              <a:gd name="T7" fmla="*/ 32 h 41"/>
              <a:gd name="T8" fmla="*/ 19 w 62"/>
              <a:gd name="T9" fmla="*/ 32 h 41"/>
              <a:gd name="T10" fmla="*/ 19 w 62"/>
              <a:gd name="T11" fmla="*/ 41 h 41"/>
              <a:gd name="T12" fmla="*/ 43 w 62"/>
              <a:gd name="T13" fmla="*/ 41 h 41"/>
              <a:gd name="T14" fmla="*/ 43 w 62"/>
              <a:gd name="T15" fmla="*/ 32 h 41"/>
              <a:gd name="T16" fmla="*/ 35 w 62"/>
              <a:gd name="T17" fmla="*/ 32 h 41"/>
              <a:gd name="T18" fmla="*/ 35 w 62"/>
              <a:gd name="T19" fmla="*/ 19 h 41"/>
              <a:gd name="T20" fmla="*/ 42 w 62"/>
              <a:gd name="T21" fmla="*/ 19 h 41"/>
              <a:gd name="T22" fmla="*/ 62 w 62"/>
              <a:gd name="T23" fmla="*/ 2 h 41"/>
              <a:gd name="T24" fmla="*/ 54 w 62"/>
              <a:gd name="T25" fmla="*/ 0 h 41"/>
              <a:gd name="T26" fmla="*/ 42 w 62"/>
              <a:gd name="T27" fmla="*/ 11 h 41"/>
              <a:gd name="T28" fmla="*/ 20 w 62"/>
              <a:gd name="T29" fmla="*/ 11 h 41"/>
              <a:gd name="T30" fmla="*/ 8 w 62"/>
              <a:gd name="T31" fmla="*/ 0 h 41"/>
              <a:gd name="T32" fmla="*/ 0 w 62"/>
              <a:gd name="T33" fmla="*/ 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41">
                <a:moveTo>
                  <a:pt x="0" y="2"/>
                </a:moveTo>
                <a:cubicBezTo>
                  <a:pt x="2" y="12"/>
                  <a:pt x="11" y="19"/>
                  <a:pt x="20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2"/>
                  <a:pt x="27" y="32"/>
                  <a:pt x="27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41"/>
                  <a:pt x="19" y="41"/>
                  <a:pt x="19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2"/>
                  <a:pt x="43" y="32"/>
                  <a:pt x="43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19"/>
                  <a:pt x="35" y="19"/>
                  <a:pt x="35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52" y="19"/>
                  <a:pt x="60" y="10"/>
                  <a:pt x="62" y="2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5"/>
                  <a:pt x="48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5" y="11"/>
                  <a:pt x="9" y="6"/>
                  <a:pt x="8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PA_Freeform: Shape 118">
            <a:extLst>
              <a:ext uri="{FF2B5EF4-FFF2-40B4-BE49-F238E27FC236}">
                <a16:creationId xmlns:a16="http://schemas.microsoft.com/office/drawing/2014/main" xmlns="" id="{3378C923-B37D-4757-88E5-CFDA95168FCA}"/>
              </a:ext>
            </a:extLst>
          </p:cNvPr>
          <p:cNvSpPr>
            <a:spLocks/>
          </p:cNvSpPr>
          <p:nvPr>
            <p:custDataLst>
              <p:tags r:id="rId102"/>
            </p:custDataLst>
          </p:nvPr>
        </p:nvSpPr>
        <p:spPr bwMode="auto">
          <a:xfrm>
            <a:off x="5425461" y="4162027"/>
            <a:ext cx="147097" cy="136834"/>
          </a:xfrm>
          <a:custGeom>
            <a:avLst/>
            <a:gdLst>
              <a:gd name="T0" fmla="*/ 70 w 74"/>
              <a:gd name="T1" fmla="*/ 69 h 69"/>
              <a:gd name="T2" fmla="*/ 70 w 74"/>
              <a:gd name="T3" fmla="*/ 64 h 69"/>
              <a:gd name="T4" fmla="*/ 74 w 74"/>
              <a:gd name="T5" fmla="*/ 10 h 69"/>
              <a:gd name="T6" fmla="*/ 65 w 74"/>
              <a:gd name="T7" fmla="*/ 18 h 69"/>
              <a:gd name="T8" fmla="*/ 65 w 74"/>
              <a:gd name="T9" fmla="*/ 27 h 69"/>
              <a:gd name="T10" fmla="*/ 65 w 74"/>
              <a:gd name="T11" fmla="*/ 33 h 69"/>
              <a:gd name="T12" fmla="*/ 65 w 74"/>
              <a:gd name="T13" fmla="*/ 41 h 69"/>
              <a:gd name="T14" fmla="*/ 32 w 74"/>
              <a:gd name="T15" fmla="*/ 3 h 69"/>
              <a:gd name="T16" fmla="*/ 31 w 74"/>
              <a:gd name="T17" fmla="*/ 4 h 69"/>
              <a:gd name="T18" fmla="*/ 31 w 74"/>
              <a:gd name="T19" fmla="*/ 64 h 69"/>
              <a:gd name="T20" fmla="*/ 61 w 74"/>
              <a:gd name="T21" fmla="*/ 64 h 69"/>
              <a:gd name="T22" fmla="*/ 65 w 74"/>
              <a:gd name="T23" fmla="*/ 69 h 69"/>
              <a:gd name="T24" fmla="*/ 61 w 74"/>
              <a:gd name="T25" fmla="*/ 37 h 69"/>
              <a:gd name="T26" fmla="*/ 65 w 74"/>
              <a:gd name="T27" fmla="*/ 27 h 69"/>
              <a:gd name="T28" fmla="*/ 61 w 74"/>
              <a:gd name="T29" fmla="*/ 23 h 69"/>
              <a:gd name="T30" fmla="*/ 65 w 74"/>
              <a:gd name="T31" fmla="*/ 10 h 69"/>
              <a:gd name="T32" fmla="*/ 31 w 74"/>
              <a:gd name="T33" fmla="*/ 17 h 69"/>
              <a:gd name="T34" fmla="*/ 53 w 74"/>
              <a:gd name="T35" fmla="*/ 57 h 69"/>
              <a:gd name="T36" fmla="*/ 31 w 74"/>
              <a:gd name="T37" fmla="*/ 57 h 69"/>
              <a:gd name="T38" fmla="*/ 65 w 74"/>
              <a:gd name="T39" fmla="*/ 33 h 69"/>
              <a:gd name="T40" fmla="*/ 31 w 74"/>
              <a:gd name="T41" fmla="*/ 2 h 69"/>
              <a:gd name="T42" fmla="*/ 16 w 74"/>
              <a:gd name="T43" fmla="*/ 10 h 69"/>
              <a:gd name="T44" fmla="*/ 0 w 74"/>
              <a:gd name="T45" fmla="*/ 3 h 69"/>
              <a:gd name="T46" fmla="*/ 10 w 74"/>
              <a:gd name="T47" fmla="*/ 10 h 69"/>
              <a:gd name="T48" fmla="*/ 1 w 74"/>
              <a:gd name="T49" fmla="*/ 64 h 69"/>
              <a:gd name="T50" fmla="*/ 7 w 74"/>
              <a:gd name="T51" fmla="*/ 64 h 69"/>
              <a:gd name="T52" fmla="*/ 16 w 74"/>
              <a:gd name="T53" fmla="*/ 69 h 69"/>
              <a:gd name="T54" fmla="*/ 16 w 74"/>
              <a:gd name="T55" fmla="*/ 64 h 69"/>
              <a:gd name="T56" fmla="*/ 31 w 74"/>
              <a:gd name="T57" fmla="*/ 57 h 69"/>
              <a:gd name="T58" fmla="*/ 8 w 74"/>
              <a:gd name="T59" fmla="*/ 17 h 69"/>
              <a:gd name="T60" fmla="*/ 31 w 74"/>
              <a:gd name="T61" fmla="*/ 10 h 69"/>
              <a:gd name="T62" fmla="*/ 23 w 74"/>
              <a:gd name="T63" fmla="*/ 10 h 69"/>
              <a:gd name="T64" fmla="*/ 31 w 74"/>
              <a:gd name="T65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69">
                <a:moveTo>
                  <a:pt x="65" y="69"/>
                </a:moveTo>
                <a:cubicBezTo>
                  <a:pt x="70" y="69"/>
                  <a:pt x="70" y="69"/>
                  <a:pt x="70" y="69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10"/>
                  <a:pt x="74" y="10"/>
                  <a:pt x="7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8"/>
                  <a:pt x="65" y="18"/>
                  <a:pt x="65" y="18"/>
                </a:cubicBezTo>
                <a:cubicBezTo>
                  <a:pt x="67" y="18"/>
                  <a:pt x="69" y="20"/>
                  <a:pt x="69" y="23"/>
                </a:cubicBezTo>
                <a:cubicBezTo>
                  <a:pt x="69" y="25"/>
                  <a:pt x="67" y="27"/>
                  <a:pt x="65" y="27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7" y="33"/>
                  <a:pt x="69" y="35"/>
                  <a:pt x="69" y="37"/>
                </a:cubicBezTo>
                <a:cubicBezTo>
                  <a:pt x="69" y="39"/>
                  <a:pt x="67" y="41"/>
                  <a:pt x="65" y="41"/>
                </a:cubicBezTo>
                <a:lnTo>
                  <a:pt x="65" y="69"/>
                </a:lnTo>
                <a:close/>
                <a:moveTo>
                  <a:pt x="32" y="3"/>
                </a:move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31" y="64"/>
                </a:move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41"/>
                  <a:pt x="65" y="41"/>
                  <a:pt x="65" y="41"/>
                </a:cubicBezTo>
                <a:cubicBezTo>
                  <a:pt x="63" y="41"/>
                  <a:pt x="61" y="39"/>
                  <a:pt x="61" y="37"/>
                </a:cubicBezTo>
                <a:cubicBezTo>
                  <a:pt x="61" y="35"/>
                  <a:pt x="63" y="33"/>
                  <a:pt x="65" y="33"/>
                </a:cubicBezTo>
                <a:cubicBezTo>
                  <a:pt x="65" y="27"/>
                  <a:pt x="65" y="27"/>
                  <a:pt x="65" y="27"/>
                </a:cubicBezTo>
                <a:cubicBezTo>
                  <a:pt x="63" y="27"/>
                  <a:pt x="61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0"/>
                  <a:pt x="63" y="18"/>
                  <a:pt x="65" y="18"/>
                </a:cubicBezTo>
                <a:cubicBezTo>
                  <a:pt x="65" y="10"/>
                  <a:pt x="65" y="10"/>
                  <a:pt x="6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4"/>
                  <a:pt x="31" y="64"/>
                  <a:pt x="31" y="64"/>
                </a:cubicBezTo>
                <a:close/>
                <a:moveTo>
                  <a:pt x="65" y="33"/>
                </a:moveTo>
                <a:cubicBezTo>
                  <a:pt x="65" y="33"/>
                  <a:pt x="65" y="33"/>
                  <a:pt x="65" y="33"/>
                </a:cubicBezTo>
                <a:moveTo>
                  <a:pt x="31" y="2"/>
                </a:moveTo>
                <a:cubicBezTo>
                  <a:pt x="29" y="0"/>
                  <a:pt x="29" y="0"/>
                  <a:pt x="29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64"/>
                  <a:pt x="1" y="64"/>
                  <a:pt x="1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17"/>
                  <a:pt x="8" y="17"/>
                  <a:pt x="8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4"/>
                  <a:pt x="31" y="4"/>
                  <a:pt x="31" y="4"/>
                </a:cubicBezTo>
                <a:lnTo>
                  <a:pt x="31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PA_椭圆 119">
            <a:extLst>
              <a:ext uri="{FF2B5EF4-FFF2-40B4-BE49-F238E27FC236}">
                <a16:creationId xmlns:a16="http://schemas.microsoft.com/office/drawing/2014/main" xmlns="" id="{8A0BB67E-26B5-4FD7-92A8-41E0012F110D}"/>
              </a:ext>
            </a:extLst>
          </p:cNvPr>
          <p:cNvSpPr>
            <a:spLocks/>
          </p:cNvSpPr>
          <p:nvPr>
            <p:custDataLst>
              <p:tags r:id="rId103"/>
            </p:custDataLst>
          </p:nvPr>
        </p:nvSpPr>
        <p:spPr bwMode="auto">
          <a:xfrm>
            <a:off x="6807490" y="2554222"/>
            <a:ext cx="3991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PA_Freeform: Shape 120">
            <a:extLst>
              <a:ext uri="{FF2B5EF4-FFF2-40B4-BE49-F238E27FC236}">
                <a16:creationId xmlns:a16="http://schemas.microsoft.com/office/drawing/2014/main" xmlns="" id="{573D9CCA-63E5-4CB0-AD0B-E51A86DE3CD5}"/>
              </a:ext>
            </a:extLst>
          </p:cNvPr>
          <p:cNvSpPr>
            <a:spLocks/>
          </p:cNvSpPr>
          <p:nvPr>
            <p:custDataLst>
              <p:tags r:id="rId104"/>
            </p:custDataLst>
          </p:nvPr>
        </p:nvSpPr>
        <p:spPr bwMode="auto">
          <a:xfrm>
            <a:off x="6780123" y="2600974"/>
            <a:ext cx="93504" cy="142536"/>
          </a:xfrm>
          <a:custGeom>
            <a:avLst/>
            <a:gdLst>
              <a:gd name="T0" fmla="*/ 14 w 82"/>
              <a:gd name="T1" fmla="*/ 23 h 125"/>
              <a:gd name="T2" fmla="*/ 19 w 82"/>
              <a:gd name="T3" fmla="*/ 23 h 125"/>
              <a:gd name="T4" fmla="*/ 19 w 82"/>
              <a:gd name="T5" fmla="*/ 65 h 125"/>
              <a:gd name="T6" fmla="*/ 19 w 82"/>
              <a:gd name="T7" fmla="*/ 65 h 125"/>
              <a:gd name="T8" fmla="*/ 19 w 82"/>
              <a:gd name="T9" fmla="*/ 125 h 125"/>
              <a:gd name="T10" fmla="*/ 38 w 82"/>
              <a:gd name="T11" fmla="*/ 125 h 125"/>
              <a:gd name="T12" fmla="*/ 38 w 82"/>
              <a:gd name="T13" fmla="*/ 59 h 125"/>
              <a:gd name="T14" fmla="*/ 45 w 82"/>
              <a:gd name="T15" fmla="*/ 59 h 125"/>
              <a:gd name="T16" fmla="*/ 45 w 82"/>
              <a:gd name="T17" fmla="*/ 125 h 125"/>
              <a:gd name="T18" fmla="*/ 64 w 82"/>
              <a:gd name="T19" fmla="*/ 125 h 125"/>
              <a:gd name="T20" fmla="*/ 64 w 82"/>
              <a:gd name="T21" fmla="*/ 59 h 125"/>
              <a:gd name="T22" fmla="*/ 64 w 82"/>
              <a:gd name="T23" fmla="*/ 59 h 125"/>
              <a:gd name="T24" fmla="*/ 64 w 82"/>
              <a:gd name="T25" fmla="*/ 23 h 125"/>
              <a:gd name="T26" fmla="*/ 69 w 82"/>
              <a:gd name="T27" fmla="*/ 23 h 125"/>
              <a:gd name="T28" fmla="*/ 69 w 82"/>
              <a:gd name="T29" fmla="*/ 59 h 125"/>
              <a:gd name="T30" fmla="*/ 82 w 82"/>
              <a:gd name="T31" fmla="*/ 59 h 125"/>
              <a:gd name="T32" fmla="*/ 82 w 82"/>
              <a:gd name="T33" fmla="*/ 0 h 125"/>
              <a:gd name="T34" fmla="*/ 0 w 82"/>
              <a:gd name="T35" fmla="*/ 0 h 125"/>
              <a:gd name="T36" fmla="*/ 0 w 82"/>
              <a:gd name="T37" fmla="*/ 59 h 125"/>
              <a:gd name="T38" fmla="*/ 14 w 82"/>
              <a:gd name="T39" fmla="*/ 59 h 125"/>
              <a:gd name="T40" fmla="*/ 14 w 82"/>
              <a:gd name="T41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125">
                <a:moveTo>
                  <a:pt x="14" y="23"/>
                </a:moveTo>
                <a:lnTo>
                  <a:pt x="19" y="23"/>
                </a:lnTo>
                <a:lnTo>
                  <a:pt x="19" y="65"/>
                </a:lnTo>
                <a:lnTo>
                  <a:pt x="19" y="65"/>
                </a:lnTo>
                <a:lnTo>
                  <a:pt x="19" y="125"/>
                </a:lnTo>
                <a:lnTo>
                  <a:pt x="38" y="125"/>
                </a:lnTo>
                <a:lnTo>
                  <a:pt x="38" y="59"/>
                </a:lnTo>
                <a:lnTo>
                  <a:pt x="45" y="59"/>
                </a:lnTo>
                <a:lnTo>
                  <a:pt x="45" y="125"/>
                </a:lnTo>
                <a:lnTo>
                  <a:pt x="64" y="125"/>
                </a:lnTo>
                <a:lnTo>
                  <a:pt x="64" y="59"/>
                </a:lnTo>
                <a:lnTo>
                  <a:pt x="64" y="59"/>
                </a:lnTo>
                <a:lnTo>
                  <a:pt x="64" y="23"/>
                </a:lnTo>
                <a:lnTo>
                  <a:pt x="69" y="23"/>
                </a:lnTo>
                <a:lnTo>
                  <a:pt x="69" y="59"/>
                </a:lnTo>
                <a:lnTo>
                  <a:pt x="82" y="59"/>
                </a:lnTo>
                <a:lnTo>
                  <a:pt x="82" y="0"/>
                </a:lnTo>
                <a:lnTo>
                  <a:pt x="0" y="0"/>
                </a:lnTo>
                <a:lnTo>
                  <a:pt x="0" y="59"/>
                </a:lnTo>
                <a:lnTo>
                  <a:pt x="14" y="59"/>
                </a:lnTo>
                <a:lnTo>
                  <a:pt x="14" y="2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PA_椭圆 121">
            <a:extLst>
              <a:ext uri="{FF2B5EF4-FFF2-40B4-BE49-F238E27FC236}">
                <a16:creationId xmlns:a16="http://schemas.microsoft.com/office/drawing/2014/main" xmlns="" id="{13D47BA6-C2A1-4005-BED7-1E8C98FE7228}"/>
              </a:ext>
            </a:extLst>
          </p:cNvPr>
          <p:cNvSpPr>
            <a:spLocks/>
          </p:cNvSpPr>
          <p:nvPr>
            <p:custDataLst>
              <p:tags r:id="rId105"/>
            </p:custDataLst>
          </p:nvPr>
        </p:nvSpPr>
        <p:spPr bwMode="auto">
          <a:xfrm>
            <a:off x="6914677" y="2554222"/>
            <a:ext cx="3763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PA_Freeform: Shape 122">
            <a:extLst>
              <a:ext uri="{FF2B5EF4-FFF2-40B4-BE49-F238E27FC236}">
                <a16:creationId xmlns:a16="http://schemas.microsoft.com/office/drawing/2014/main" xmlns="" id="{8D4EEA5E-704D-44E2-818E-C6FA2AF811FC}"/>
              </a:ext>
            </a:extLst>
          </p:cNvPr>
          <p:cNvSpPr>
            <a:spLocks/>
          </p:cNvSpPr>
          <p:nvPr>
            <p:custDataLst>
              <p:tags r:id="rId106"/>
            </p:custDataLst>
          </p:nvPr>
        </p:nvSpPr>
        <p:spPr bwMode="auto">
          <a:xfrm>
            <a:off x="6879328" y="2600974"/>
            <a:ext cx="106047" cy="142536"/>
          </a:xfrm>
          <a:custGeom>
            <a:avLst/>
            <a:gdLst>
              <a:gd name="T0" fmla="*/ 81 w 93"/>
              <a:gd name="T1" fmla="*/ 59 h 125"/>
              <a:gd name="T2" fmla="*/ 93 w 93"/>
              <a:gd name="T3" fmla="*/ 59 h 125"/>
              <a:gd name="T4" fmla="*/ 78 w 93"/>
              <a:gd name="T5" fmla="*/ 0 h 125"/>
              <a:gd name="T6" fmla="*/ 17 w 93"/>
              <a:gd name="T7" fmla="*/ 0 h 125"/>
              <a:gd name="T8" fmla="*/ 0 w 93"/>
              <a:gd name="T9" fmla="*/ 59 h 125"/>
              <a:gd name="T10" fmla="*/ 14 w 93"/>
              <a:gd name="T11" fmla="*/ 59 h 125"/>
              <a:gd name="T12" fmla="*/ 24 w 93"/>
              <a:gd name="T13" fmla="*/ 23 h 125"/>
              <a:gd name="T14" fmla="*/ 28 w 93"/>
              <a:gd name="T15" fmla="*/ 23 h 125"/>
              <a:gd name="T16" fmla="*/ 10 w 93"/>
              <a:gd name="T17" fmla="*/ 89 h 125"/>
              <a:gd name="T18" fmla="*/ 24 w 93"/>
              <a:gd name="T19" fmla="*/ 89 h 125"/>
              <a:gd name="T20" fmla="*/ 24 w 93"/>
              <a:gd name="T21" fmla="*/ 125 h 125"/>
              <a:gd name="T22" fmla="*/ 45 w 93"/>
              <a:gd name="T23" fmla="*/ 125 h 125"/>
              <a:gd name="T24" fmla="*/ 45 w 93"/>
              <a:gd name="T25" fmla="*/ 89 h 125"/>
              <a:gd name="T26" fmla="*/ 50 w 93"/>
              <a:gd name="T27" fmla="*/ 89 h 125"/>
              <a:gd name="T28" fmla="*/ 50 w 93"/>
              <a:gd name="T29" fmla="*/ 125 h 125"/>
              <a:gd name="T30" fmla="*/ 69 w 93"/>
              <a:gd name="T31" fmla="*/ 125 h 125"/>
              <a:gd name="T32" fmla="*/ 69 w 93"/>
              <a:gd name="T33" fmla="*/ 89 h 125"/>
              <a:gd name="T34" fmla="*/ 85 w 93"/>
              <a:gd name="T35" fmla="*/ 89 h 125"/>
              <a:gd name="T36" fmla="*/ 66 w 93"/>
              <a:gd name="T37" fmla="*/ 23 h 125"/>
              <a:gd name="T38" fmla="*/ 71 w 93"/>
              <a:gd name="T39" fmla="*/ 23 h 125"/>
              <a:gd name="T40" fmla="*/ 81 w 93"/>
              <a:gd name="T41" fmla="*/ 5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25">
                <a:moveTo>
                  <a:pt x="81" y="59"/>
                </a:moveTo>
                <a:lnTo>
                  <a:pt x="93" y="59"/>
                </a:lnTo>
                <a:lnTo>
                  <a:pt x="78" y="0"/>
                </a:lnTo>
                <a:lnTo>
                  <a:pt x="17" y="0"/>
                </a:lnTo>
                <a:lnTo>
                  <a:pt x="0" y="59"/>
                </a:lnTo>
                <a:lnTo>
                  <a:pt x="14" y="59"/>
                </a:lnTo>
                <a:lnTo>
                  <a:pt x="24" y="23"/>
                </a:lnTo>
                <a:lnTo>
                  <a:pt x="28" y="23"/>
                </a:lnTo>
                <a:lnTo>
                  <a:pt x="10" y="89"/>
                </a:lnTo>
                <a:lnTo>
                  <a:pt x="24" y="89"/>
                </a:lnTo>
                <a:lnTo>
                  <a:pt x="24" y="125"/>
                </a:lnTo>
                <a:lnTo>
                  <a:pt x="45" y="125"/>
                </a:lnTo>
                <a:lnTo>
                  <a:pt x="45" y="89"/>
                </a:lnTo>
                <a:lnTo>
                  <a:pt x="50" y="89"/>
                </a:lnTo>
                <a:lnTo>
                  <a:pt x="50" y="125"/>
                </a:lnTo>
                <a:lnTo>
                  <a:pt x="69" y="125"/>
                </a:lnTo>
                <a:lnTo>
                  <a:pt x="69" y="89"/>
                </a:lnTo>
                <a:lnTo>
                  <a:pt x="85" y="89"/>
                </a:lnTo>
                <a:lnTo>
                  <a:pt x="66" y="23"/>
                </a:lnTo>
                <a:lnTo>
                  <a:pt x="71" y="23"/>
                </a:lnTo>
                <a:lnTo>
                  <a:pt x="81" y="5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PA_Freeform: Shape 123">
            <a:extLst>
              <a:ext uri="{FF2B5EF4-FFF2-40B4-BE49-F238E27FC236}">
                <a16:creationId xmlns:a16="http://schemas.microsoft.com/office/drawing/2014/main" xmlns="" id="{29742124-243C-4C24-9FE5-1F44293829FB}"/>
              </a:ext>
            </a:extLst>
          </p:cNvPr>
          <p:cNvSpPr>
            <a:spLocks/>
          </p:cNvSpPr>
          <p:nvPr>
            <p:custDataLst>
              <p:tags r:id="rId107"/>
            </p:custDataLst>
          </p:nvPr>
        </p:nvSpPr>
        <p:spPr bwMode="auto">
          <a:xfrm>
            <a:off x="6046918" y="4532620"/>
            <a:ext cx="149378" cy="182446"/>
          </a:xfrm>
          <a:custGeom>
            <a:avLst/>
            <a:gdLst>
              <a:gd name="T0" fmla="*/ 52 w 75"/>
              <a:gd name="T1" fmla="*/ 84 h 92"/>
              <a:gd name="T2" fmla="*/ 75 w 75"/>
              <a:gd name="T3" fmla="*/ 92 h 92"/>
              <a:gd name="T4" fmla="*/ 52 w 75"/>
              <a:gd name="T5" fmla="*/ 52 h 92"/>
              <a:gd name="T6" fmla="*/ 47 w 75"/>
              <a:gd name="T7" fmla="*/ 45 h 92"/>
              <a:gd name="T8" fmla="*/ 43 w 75"/>
              <a:gd name="T9" fmla="*/ 63 h 92"/>
              <a:gd name="T10" fmla="*/ 45 w 75"/>
              <a:gd name="T11" fmla="*/ 69 h 92"/>
              <a:gd name="T12" fmla="*/ 43 w 75"/>
              <a:gd name="T13" fmla="*/ 67 h 92"/>
              <a:gd name="T14" fmla="*/ 46 w 75"/>
              <a:gd name="T15" fmla="*/ 78 h 92"/>
              <a:gd name="T16" fmla="*/ 43 w 75"/>
              <a:gd name="T17" fmla="*/ 84 h 92"/>
              <a:gd name="T18" fmla="*/ 43 w 75"/>
              <a:gd name="T19" fmla="*/ 84 h 92"/>
              <a:gd name="T20" fmla="*/ 37 w 75"/>
              <a:gd name="T21" fmla="*/ 78 h 92"/>
              <a:gd name="T22" fmla="*/ 43 w 75"/>
              <a:gd name="T23" fmla="*/ 24 h 92"/>
              <a:gd name="T24" fmla="*/ 40 w 75"/>
              <a:gd name="T25" fmla="*/ 14 h 92"/>
              <a:gd name="T26" fmla="*/ 37 w 75"/>
              <a:gd name="T27" fmla="*/ 27 h 92"/>
              <a:gd name="T28" fmla="*/ 37 w 75"/>
              <a:gd name="T29" fmla="*/ 45 h 92"/>
              <a:gd name="T30" fmla="*/ 41 w 75"/>
              <a:gd name="T31" fmla="*/ 52 h 92"/>
              <a:gd name="T32" fmla="*/ 37 w 75"/>
              <a:gd name="T33" fmla="*/ 62 h 92"/>
              <a:gd name="T34" fmla="*/ 43 w 75"/>
              <a:gd name="T35" fmla="*/ 74 h 92"/>
              <a:gd name="T36" fmla="*/ 41 w 75"/>
              <a:gd name="T37" fmla="*/ 65 h 92"/>
              <a:gd name="T38" fmla="*/ 43 w 75"/>
              <a:gd name="T39" fmla="*/ 24 h 92"/>
              <a:gd name="T40" fmla="*/ 37 w 75"/>
              <a:gd name="T41" fmla="*/ 84 h 92"/>
              <a:gd name="T42" fmla="*/ 37 w 75"/>
              <a:gd name="T43" fmla="*/ 78 h 92"/>
              <a:gd name="T44" fmla="*/ 37 w 75"/>
              <a:gd name="T45" fmla="*/ 78 h 92"/>
              <a:gd name="T46" fmla="*/ 32 w 75"/>
              <a:gd name="T47" fmla="*/ 84 h 92"/>
              <a:gd name="T48" fmla="*/ 37 w 75"/>
              <a:gd name="T49" fmla="*/ 0 h 92"/>
              <a:gd name="T50" fmla="*/ 34 w 75"/>
              <a:gd name="T51" fmla="*/ 14 h 92"/>
              <a:gd name="T52" fmla="*/ 32 w 75"/>
              <a:gd name="T53" fmla="*/ 63 h 92"/>
              <a:gd name="T54" fmla="*/ 32 w 75"/>
              <a:gd name="T55" fmla="*/ 67 h 92"/>
              <a:gd name="T56" fmla="*/ 37 w 75"/>
              <a:gd name="T57" fmla="*/ 69 h 92"/>
              <a:gd name="T58" fmla="*/ 37 w 75"/>
              <a:gd name="T59" fmla="*/ 62 h 92"/>
              <a:gd name="T60" fmla="*/ 33 w 75"/>
              <a:gd name="T61" fmla="*/ 58 h 92"/>
              <a:gd name="T62" fmla="*/ 37 w 75"/>
              <a:gd name="T63" fmla="*/ 52 h 92"/>
              <a:gd name="T64" fmla="*/ 37 w 75"/>
              <a:gd name="T65" fmla="*/ 52 h 92"/>
              <a:gd name="T66" fmla="*/ 37 w 75"/>
              <a:gd name="T67" fmla="*/ 45 h 92"/>
              <a:gd name="T68" fmla="*/ 37 w 75"/>
              <a:gd name="T69" fmla="*/ 27 h 92"/>
              <a:gd name="T70" fmla="*/ 37 w 75"/>
              <a:gd name="T71" fmla="*/ 27 h 92"/>
              <a:gd name="T72" fmla="*/ 0 w 75"/>
              <a:gd name="T73" fmla="*/ 92 h 92"/>
              <a:gd name="T74" fmla="*/ 23 w 75"/>
              <a:gd name="T75" fmla="*/ 84 h 92"/>
              <a:gd name="T76" fmla="*/ 32 w 75"/>
              <a:gd name="T77" fmla="*/ 78 h 92"/>
              <a:gd name="T78" fmla="*/ 32 w 75"/>
              <a:gd name="T79" fmla="*/ 74 h 92"/>
              <a:gd name="T80" fmla="*/ 30 w 75"/>
              <a:gd name="T81" fmla="*/ 69 h 92"/>
              <a:gd name="T82" fmla="*/ 32 w 75"/>
              <a:gd name="T83" fmla="*/ 63 h 92"/>
              <a:gd name="T84" fmla="*/ 32 w 75"/>
              <a:gd name="T85" fmla="*/ 24 h 92"/>
              <a:gd name="T86" fmla="*/ 23 w 75"/>
              <a:gd name="T87" fmla="*/ 45 h 92"/>
              <a:gd name="T88" fmla="*/ 25 w 75"/>
              <a:gd name="T89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92">
                <a:moveTo>
                  <a:pt x="43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60" y="92"/>
                  <a:pt x="60" y="92"/>
                  <a:pt x="60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63" y="85"/>
                  <a:pt x="55" y="69"/>
                  <a:pt x="5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37"/>
                  <a:pt x="44" y="30"/>
                  <a:pt x="43" y="2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5"/>
                  <a:pt x="44" y="67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4"/>
                  <a:pt x="43" y="74"/>
                  <a:pt x="43" y="74"/>
                </a:cubicBezTo>
                <a:cubicBezTo>
                  <a:pt x="46" y="78"/>
                  <a:pt x="46" y="78"/>
                  <a:pt x="4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4"/>
                </a:lnTo>
                <a:close/>
                <a:moveTo>
                  <a:pt x="37" y="84"/>
                </a:moveTo>
                <a:cubicBezTo>
                  <a:pt x="43" y="84"/>
                  <a:pt x="43" y="84"/>
                  <a:pt x="43" y="84"/>
                </a:cubicBezTo>
                <a:cubicBezTo>
                  <a:pt x="43" y="78"/>
                  <a:pt x="43" y="78"/>
                  <a:pt x="4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84"/>
                  <a:pt x="37" y="84"/>
                  <a:pt x="37" y="84"/>
                </a:cubicBezTo>
                <a:close/>
                <a:moveTo>
                  <a:pt x="43" y="24"/>
                </a:moveTo>
                <a:cubicBezTo>
                  <a:pt x="42" y="18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8"/>
                  <a:pt x="38" y="41"/>
                  <a:pt x="3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4"/>
                  <a:pt x="42" y="58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9"/>
                  <a:pt x="37" y="69"/>
                  <a:pt x="37" y="69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67"/>
                  <a:pt x="43" y="67"/>
                  <a:pt x="43" y="67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3"/>
                  <a:pt x="43" y="63"/>
                  <a:pt x="43" y="63"/>
                </a:cubicBezTo>
                <a:lnTo>
                  <a:pt x="43" y="24"/>
                </a:lnTo>
                <a:close/>
                <a:moveTo>
                  <a:pt x="32" y="84"/>
                </a:moveTo>
                <a:cubicBezTo>
                  <a:pt x="37" y="84"/>
                  <a:pt x="37" y="84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4"/>
                  <a:pt x="32" y="84"/>
                  <a:pt x="32" y="84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8"/>
                  <a:pt x="32" y="24"/>
                </a:cubicBezTo>
                <a:cubicBezTo>
                  <a:pt x="32" y="63"/>
                  <a:pt x="32" y="63"/>
                  <a:pt x="32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4"/>
                  <a:pt x="32" y="74"/>
                  <a:pt x="32" y="74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4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7" y="40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lnTo>
                  <a:pt x="37" y="0"/>
                </a:lnTo>
                <a:close/>
                <a:moveTo>
                  <a:pt x="0" y="92"/>
                </a:moveTo>
                <a:cubicBezTo>
                  <a:pt x="15" y="92"/>
                  <a:pt x="15" y="92"/>
                  <a:pt x="15" y="92"/>
                </a:cubicBezTo>
                <a:cubicBezTo>
                  <a:pt x="23" y="84"/>
                  <a:pt x="23" y="84"/>
                  <a:pt x="23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78"/>
                  <a:pt x="32" y="78"/>
                  <a:pt x="32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67"/>
                  <a:pt x="32" y="67"/>
                  <a:pt x="32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1" y="67"/>
                  <a:pt x="31" y="65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30"/>
                  <a:pt x="30" y="37"/>
                  <a:pt x="28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0" y="69"/>
                  <a:pt x="12" y="85"/>
                  <a:pt x="0" y="92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PA_Freeform: Shape 124">
            <a:extLst>
              <a:ext uri="{FF2B5EF4-FFF2-40B4-BE49-F238E27FC236}">
                <a16:creationId xmlns:a16="http://schemas.microsoft.com/office/drawing/2014/main" xmlns="" id="{4087E655-3E21-486D-B625-0E5CC6483BB8}"/>
              </a:ext>
            </a:extLst>
          </p:cNvPr>
          <p:cNvSpPr>
            <a:spLocks/>
          </p:cNvSpPr>
          <p:nvPr>
            <p:custDataLst>
              <p:tags r:id="rId108"/>
            </p:custDataLst>
          </p:nvPr>
        </p:nvSpPr>
        <p:spPr bwMode="auto">
          <a:xfrm>
            <a:off x="5583961" y="2135737"/>
            <a:ext cx="115169" cy="71838"/>
          </a:xfrm>
          <a:custGeom>
            <a:avLst/>
            <a:gdLst>
              <a:gd name="T0" fmla="*/ 78 w 101"/>
              <a:gd name="T1" fmla="*/ 63 h 63"/>
              <a:gd name="T2" fmla="*/ 101 w 101"/>
              <a:gd name="T3" fmla="*/ 63 h 63"/>
              <a:gd name="T4" fmla="*/ 101 w 101"/>
              <a:gd name="T5" fmla="*/ 35 h 63"/>
              <a:gd name="T6" fmla="*/ 89 w 101"/>
              <a:gd name="T7" fmla="*/ 35 h 63"/>
              <a:gd name="T8" fmla="*/ 89 w 101"/>
              <a:gd name="T9" fmla="*/ 0 h 63"/>
              <a:gd name="T10" fmla="*/ 78 w 101"/>
              <a:gd name="T11" fmla="*/ 0 h 63"/>
              <a:gd name="T12" fmla="*/ 78 w 101"/>
              <a:gd name="T13" fmla="*/ 44 h 63"/>
              <a:gd name="T14" fmla="*/ 87 w 101"/>
              <a:gd name="T15" fmla="*/ 44 h 63"/>
              <a:gd name="T16" fmla="*/ 87 w 101"/>
              <a:gd name="T17" fmla="*/ 56 h 63"/>
              <a:gd name="T18" fmla="*/ 87 w 101"/>
              <a:gd name="T19" fmla="*/ 56 h 63"/>
              <a:gd name="T20" fmla="*/ 78 w 101"/>
              <a:gd name="T21" fmla="*/ 56 h 63"/>
              <a:gd name="T22" fmla="*/ 78 w 101"/>
              <a:gd name="T23" fmla="*/ 63 h 63"/>
              <a:gd name="T24" fmla="*/ 64 w 101"/>
              <a:gd name="T25" fmla="*/ 0 h 63"/>
              <a:gd name="T26" fmla="*/ 64 w 101"/>
              <a:gd name="T27" fmla="*/ 35 h 63"/>
              <a:gd name="T28" fmla="*/ 50 w 101"/>
              <a:gd name="T29" fmla="*/ 35 h 63"/>
              <a:gd name="T30" fmla="*/ 50 w 101"/>
              <a:gd name="T31" fmla="*/ 44 h 63"/>
              <a:gd name="T32" fmla="*/ 59 w 101"/>
              <a:gd name="T33" fmla="*/ 44 h 63"/>
              <a:gd name="T34" fmla="*/ 59 w 101"/>
              <a:gd name="T35" fmla="*/ 56 h 63"/>
              <a:gd name="T36" fmla="*/ 59 w 101"/>
              <a:gd name="T37" fmla="*/ 56 h 63"/>
              <a:gd name="T38" fmla="*/ 50 w 101"/>
              <a:gd name="T39" fmla="*/ 56 h 63"/>
              <a:gd name="T40" fmla="*/ 50 w 101"/>
              <a:gd name="T41" fmla="*/ 63 h 63"/>
              <a:gd name="T42" fmla="*/ 78 w 101"/>
              <a:gd name="T43" fmla="*/ 63 h 63"/>
              <a:gd name="T44" fmla="*/ 78 w 101"/>
              <a:gd name="T45" fmla="*/ 56 h 63"/>
              <a:gd name="T46" fmla="*/ 69 w 101"/>
              <a:gd name="T47" fmla="*/ 56 h 63"/>
              <a:gd name="T48" fmla="*/ 69 w 101"/>
              <a:gd name="T49" fmla="*/ 44 h 63"/>
              <a:gd name="T50" fmla="*/ 78 w 101"/>
              <a:gd name="T51" fmla="*/ 44 h 63"/>
              <a:gd name="T52" fmla="*/ 78 w 101"/>
              <a:gd name="T53" fmla="*/ 0 h 63"/>
              <a:gd name="T54" fmla="*/ 64 w 101"/>
              <a:gd name="T55" fmla="*/ 0 h 63"/>
              <a:gd name="T56" fmla="*/ 50 w 101"/>
              <a:gd name="T57" fmla="*/ 35 h 63"/>
              <a:gd name="T58" fmla="*/ 21 w 101"/>
              <a:gd name="T59" fmla="*/ 35 h 63"/>
              <a:gd name="T60" fmla="*/ 21 w 101"/>
              <a:gd name="T61" fmla="*/ 44 h 63"/>
              <a:gd name="T62" fmla="*/ 29 w 101"/>
              <a:gd name="T63" fmla="*/ 44 h 63"/>
              <a:gd name="T64" fmla="*/ 29 w 101"/>
              <a:gd name="T65" fmla="*/ 56 h 63"/>
              <a:gd name="T66" fmla="*/ 29 w 101"/>
              <a:gd name="T67" fmla="*/ 56 h 63"/>
              <a:gd name="T68" fmla="*/ 21 w 101"/>
              <a:gd name="T69" fmla="*/ 56 h 63"/>
              <a:gd name="T70" fmla="*/ 21 w 101"/>
              <a:gd name="T71" fmla="*/ 63 h 63"/>
              <a:gd name="T72" fmla="*/ 50 w 101"/>
              <a:gd name="T73" fmla="*/ 63 h 63"/>
              <a:gd name="T74" fmla="*/ 50 w 101"/>
              <a:gd name="T75" fmla="*/ 56 h 63"/>
              <a:gd name="T76" fmla="*/ 42 w 101"/>
              <a:gd name="T77" fmla="*/ 56 h 63"/>
              <a:gd name="T78" fmla="*/ 42 w 101"/>
              <a:gd name="T79" fmla="*/ 44 h 63"/>
              <a:gd name="T80" fmla="*/ 50 w 101"/>
              <a:gd name="T81" fmla="*/ 44 h 63"/>
              <a:gd name="T82" fmla="*/ 50 w 101"/>
              <a:gd name="T83" fmla="*/ 35 h 63"/>
              <a:gd name="T84" fmla="*/ 21 w 101"/>
              <a:gd name="T85" fmla="*/ 35 h 63"/>
              <a:gd name="T86" fmla="*/ 0 w 101"/>
              <a:gd name="T87" fmla="*/ 35 h 63"/>
              <a:gd name="T88" fmla="*/ 0 w 101"/>
              <a:gd name="T89" fmla="*/ 63 h 63"/>
              <a:gd name="T90" fmla="*/ 21 w 101"/>
              <a:gd name="T91" fmla="*/ 63 h 63"/>
              <a:gd name="T92" fmla="*/ 21 w 101"/>
              <a:gd name="T93" fmla="*/ 56 h 63"/>
              <a:gd name="T94" fmla="*/ 12 w 101"/>
              <a:gd name="T95" fmla="*/ 56 h 63"/>
              <a:gd name="T96" fmla="*/ 12 w 101"/>
              <a:gd name="T97" fmla="*/ 44 h 63"/>
              <a:gd name="T98" fmla="*/ 21 w 101"/>
              <a:gd name="T99" fmla="*/ 44 h 63"/>
              <a:gd name="T100" fmla="*/ 21 w 101"/>
              <a:gd name="T101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63">
                <a:moveTo>
                  <a:pt x="78" y="63"/>
                </a:moveTo>
                <a:lnTo>
                  <a:pt x="101" y="63"/>
                </a:lnTo>
                <a:lnTo>
                  <a:pt x="101" y="35"/>
                </a:lnTo>
                <a:lnTo>
                  <a:pt x="89" y="35"/>
                </a:lnTo>
                <a:lnTo>
                  <a:pt x="89" y="0"/>
                </a:lnTo>
                <a:lnTo>
                  <a:pt x="78" y="0"/>
                </a:lnTo>
                <a:lnTo>
                  <a:pt x="78" y="44"/>
                </a:lnTo>
                <a:lnTo>
                  <a:pt x="87" y="44"/>
                </a:lnTo>
                <a:lnTo>
                  <a:pt x="87" y="56"/>
                </a:lnTo>
                <a:lnTo>
                  <a:pt x="87" y="56"/>
                </a:lnTo>
                <a:lnTo>
                  <a:pt x="78" y="56"/>
                </a:lnTo>
                <a:lnTo>
                  <a:pt x="78" y="63"/>
                </a:lnTo>
                <a:close/>
                <a:moveTo>
                  <a:pt x="64" y="0"/>
                </a:moveTo>
                <a:lnTo>
                  <a:pt x="64" y="35"/>
                </a:lnTo>
                <a:lnTo>
                  <a:pt x="50" y="35"/>
                </a:lnTo>
                <a:lnTo>
                  <a:pt x="50" y="44"/>
                </a:lnTo>
                <a:lnTo>
                  <a:pt x="59" y="44"/>
                </a:lnTo>
                <a:lnTo>
                  <a:pt x="59" y="56"/>
                </a:lnTo>
                <a:lnTo>
                  <a:pt x="59" y="56"/>
                </a:lnTo>
                <a:lnTo>
                  <a:pt x="50" y="56"/>
                </a:lnTo>
                <a:lnTo>
                  <a:pt x="50" y="63"/>
                </a:lnTo>
                <a:lnTo>
                  <a:pt x="78" y="63"/>
                </a:lnTo>
                <a:lnTo>
                  <a:pt x="78" y="56"/>
                </a:lnTo>
                <a:lnTo>
                  <a:pt x="69" y="56"/>
                </a:lnTo>
                <a:lnTo>
                  <a:pt x="69" y="44"/>
                </a:lnTo>
                <a:lnTo>
                  <a:pt x="78" y="44"/>
                </a:lnTo>
                <a:lnTo>
                  <a:pt x="78" y="0"/>
                </a:lnTo>
                <a:lnTo>
                  <a:pt x="64" y="0"/>
                </a:lnTo>
                <a:close/>
                <a:moveTo>
                  <a:pt x="50" y="35"/>
                </a:moveTo>
                <a:lnTo>
                  <a:pt x="21" y="35"/>
                </a:lnTo>
                <a:lnTo>
                  <a:pt x="21" y="44"/>
                </a:lnTo>
                <a:lnTo>
                  <a:pt x="29" y="44"/>
                </a:lnTo>
                <a:lnTo>
                  <a:pt x="29" y="56"/>
                </a:lnTo>
                <a:lnTo>
                  <a:pt x="29" y="56"/>
                </a:lnTo>
                <a:lnTo>
                  <a:pt x="21" y="56"/>
                </a:lnTo>
                <a:lnTo>
                  <a:pt x="21" y="63"/>
                </a:lnTo>
                <a:lnTo>
                  <a:pt x="50" y="63"/>
                </a:lnTo>
                <a:lnTo>
                  <a:pt x="50" y="56"/>
                </a:lnTo>
                <a:lnTo>
                  <a:pt x="42" y="56"/>
                </a:lnTo>
                <a:lnTo>
                  <a:pt x="42" y="44"/>
                </a:lnTo>
                <a:lnTo>
                  <a:pt x="50" y="44"/>
                </a:lnTo>
                <a:lnTo>
                  <a:pt x="50" y="35"/>
                </a:lnTo>
                <a:close/>
                <a:moveTo>
                  <a:pt x="21" y="35"/>
                </a:moveTo>
                <a:lnTo>
                  <a:pt x="0" y="35"/>
                </a:lnTo>
                <a:lnTo>
                  <a:pt x="0" y="63"/>
                </a:lnTo>
                <a:lnTo>
                  <a:pt x="21" y="63"/>
                </a:lnTo>
                <a:lnTo>
                  <a:pt x="21" y="56"/>
                </a:lnTo>
                <a:lnTo>
                  <a:pt x="12" y="56"/>
                </a:lnTo>
                <a:lnTo>
                  <a:pt x="12" y="44"/>
                </a:lnTo>
                <a:lnTo>
                  <a:pt x="21" y="44"/>
                </a:lnTo>
                <a:lnTo>
                  <a:pt x="21" y="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PA_Freeform: Shape 125">
            <a:extLst>
              <a:ext uri="{FF2B5EF4-FFF2-40B4-BE49-F238E27FC236}">
                <a16:creationId xmlns:a16="http://schemas.microsoft.com/office/drawing/2014/main" xmlns="" id="{2B6ECE39-A5E7-4FBB-88A9-6CF2805BA992}"/>
              </a:ext>
            </a:extLst>
          </p:cNvPr>
          <p:cNvSpPr>
            <a:spLocks/>
          </p:cNvSpPr>
          <p:nvPr>
            <p:custDataLst>
              <p:tags r:id="rId109"/>
            </p:custDataLst>
          </p:nvPr>
        </p:nvSpPr>
        <p:spPr bwMode="auto">
          <a:xfrm>
            <a:off x="5556594" y="2210996"/>
            <a:ext cx="153939" cy="50173"/>
          </a:xfrm>
          <a:custGeom>
            <a:avLst/>
            <a:gdLst>
              <a:gd name="T0" fmla="*/ 130 w 135"/>
              <a:gd name="T1" fmla="*/ 44 h 44"/>
              <a:gd name="T2" fmla="*/ 135 w 135"/>
              <a:gd name="T3" fmla="*/ 0 h 44"/>
              <a:gd name="T4" fmla="*/ 0 w 135"/>
              <a:gd name="T5" fmla="*/ 0 h 44"/>
              <a:gd name="T6" fmla="*/ 15 w 135"/>
              <a:gd name="T7" fmla="*/ 44 h 44"/>
              <a:gd name="T8" fmla="*/ 130 w 1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4">
                <a:moveTo>
                  <a:pt x="130" y="44"/>
                </a:moveTo>
                <a:lnTo>
                  <a:pt x="135" y="0"/>
                </a:lnTo>
                <a:lnTo>
                  <a:pt x="0" y="0"/>
                </a:lnTo>
                <a:lnTo>
                  <a:pt x="15" y="44"/>
                </a:lnTo>
                <a:lnTo>
                  <a:pt x="130" y="4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PA_Freeform: Shape 126">
            <a:extLst>
              <a:ext uri="{FF2B5EF4-FFF2-40B4-BE49-F238E27FC236}">
                <a16:creationId xmlns:a16="http://schemas.microsoft.com/office/drawing/2014/main" xmlns="" id="{B266F37C-4CA4-4668-9740-496881161004}"/>
              </a:ext>
            </a:extLst>
          </p:cNvPr>
          <p:cNvSpPr>
            <a:spLocks/>
          </p:cNvSpPr>
          <p:nvPr>
            <p:custDataLst>
              <p:tags r:id="rId110"/>
            </p:custDataLst>
          </p:nvPr>
        </p:nvSpPr>
        <p:spPr bwMode="auto">
          <a:xfrm>
            <a:off x="4985310" y="3234974"/>
            <a:ext cx="144817" cy="115169"/>
          </a:xfrm>
          <a:custGeom>
            <a:avLst/>
            <a:gdLst>
              <a:gd name="T0" fmla="*/ 58 w 73"/>
              <a:gd name="T1" fmla="*/ 58 h 58"/>
              <a:gd name="T2" fmla="*/ 58 w 73"/>
              <a:gd name="T3" fmla="*/ 38 h 58"/>
              <a:gd name="T4" fmla="*/ 67 w 73"/>
              <a:gd name="T5" fmla="*/ 29 h 58"/>
              <a:gd name="T6" fmla="*/ 73 w 73"/>
              <a:gd name="T7" fmla="*/ 29 h 58"/>
              <a:gd name="T8" fmla="*/ 73 w 73"/>
              <a:gd name="T9" fmla="*/ 8 h 58"/>
              <a:gd name="T10" fmla="*/ 65 w 73"/>
              <a:gd name="T11" fmla="*/ 0 h 58"/>
              <a:gd name="T12" fmla="*/ 47 w 73"/>
              <a:gd name="T13" fmla="*/ 0 h 58"/>
              <a:gd name="T14" fmla="*/ 47 w 73"/>
              <a:gd name="T15" fmla="*/ 9 h 58"/>
              <a:gd name="T16" fmla="*/ 54 w 73"/>
              <a:gd name="T17" fmla="*/ 16 h 58"/>
              <a:gd name="T18" fmla="*/ 47 w 73"/>
              <a:gd name="T19" fmla="*/ 22 h 58"/>
              <a:gd name="T20" fmla="*/ 47 w 73"/>
              <a:gd name="T21" fmla="*/ 26 h 58"/>
              <a:gd name="T22" fmla="*/ 54 w 73"/>
              <a:gd name="T23" fmla="*/ 33 h 58"/>
              <a:gd name="T24" fmla="*/ 47 w 73"/>
              <a:gd name="T25" fmla="*/ 39 h 58"/>
              <a:gd name="T26" fmla="*/ 47 w 73"/>
              <a:gd name="T27" fmla="*/ 58 h 58"/>
              <a:gd name="T28" fmla="*/ 58 w 73"/>
              <a:gd name="T29" fmla="*/ 58 h 58"/>
              <a:gd name="T30" fmla="*/ 47 w 73"/>
              <a:gd name="T31" fmla="*/ 0 h 58"/>
              <a:gd name="T32" fmla="*/ 26 w 73"/>
              <a:gd name="T33" fmla="*/ 0 h 58"/>
              <a:gd name="T34" fmla="*/ 26 w 73"/>
              <a:gd name="T35" fmla="*/ 9 h 58"/>
              <a:gd name="T36" fmla="*/ 33 w 73"/>
              <a:gd name="T37" fmla="*/ 16 h 58"/>
              <a:gd name="T38" fmla="*/ 26 w 73"/>
              <a:gd name="T39" fmla="*/ 22 h 58"/>
              <a:gd name="T40" fmla="*/ 26 w 73"/>
              <a:gd name="T41" fmla="*/ 26 h 58"/>
              <a:gd name="T42" fmla="*/ 33 w 73"/>
              <a:gd name="T43" fmla="*/ 33 h 58"/>
              <a:gd name="T44" fmla="*/ 26 w 73"/>
              <a:gd name="T45" fmla="*/ 39 h 58"/>
              <a:gd name="T46" fmla="*/ 26 w 73"/>
              <a:gd name="T47" fmla="*/ 58 h 58"/>
              <a:gd name="T48" fmla="*/ 47 w 73"/>
              <a:gd name="T49" fmla="*/ 58 h 58"/>
              <a:gd name="T50" fmla="*/ 47 w 73"/>
              <a:gd name="T51" fmla="*/ 39 h 58"/>
              <a:gd name="T52" fmla="*/ 47 w 73"/>
              <a:gd name="T53" fmla="*/ 39 h 58"/>
              <a:gd name="T54" fmla="*/ 41 w 73"/>
              <a:gd name="T55" fmla="*/ 33 h 58"/>
              <a:gd name="T56" fmla="*/ 47 w 73"/>
              <a:gd name="T57" fmla="*/ 26 h 58"/>
              <a:gd name="T58" fmla="*/ 47 w 73"/>
              <a:gd name="T59" fmla="*/ 26 h 58"/>
              <a:gd name="T60" fmla="*/ 47 w 73"/>
              <a:gd name="T61" fmla="*/ 26 h 58"/>
              <a:gd name="T62" fmla="*/ 47 w 73"/>
              <a:gd name="T63" fmla="*/ 22 h 58"/>
              <a:gd name="T64" fmla="*/ 47 w 73"/>
              <a:gd name="T65" fmla="*/ 22 h 58"/>
              <a:gd name="T66" fmla="*/ 41 w 73"/>
              <a:gd name="T67" fmla="*/ 16 h 58"/>
              <a:gd name="T68" fmla="*/ 47 w 73"/>
              <a:gd name="T69" fmla="*/ 9 h 58"/>
              <a:gd name="T70" fmla="*/ 47 w 73"/>
              <a:gd name="T71" fmla="*/ 9 h 58"/>
              <a:gd name="T72" fmla="*/ 47 w 73"/>
              <a:gd name="T73" fmla="*/ 9 h 58"/>
              <a:gd name="T74" fmla="*/ 47 w 73"/>
              <a:gd name="T75" fmla="*/ 0 h 58"/>
              <a:gd name="T76" fmla="*/ 26 w 73"/>
              <a:gd name="T77" fmla="*/ 0 h 58"/>
              <a:gd name="T78" fmla="*/ 8 w 73"/>
              <a:gd name="T79" fmla="*/ 0 h 58"/>
              <a:gd name="T80" fmla="*/ 0 w 73"/>
              <a:gd name="T81" fmla="*/ 8 h 58"/>
              <a:gd name="T82" fmla="*/ 0 w 73"/>
              <a:gd name="T83" fmla="*/ 29 h 58"/>
              <a:gd name="T84" fmla="*/ 6 w 73"/>
              <a:gd name="T85" fmla="*/ 29 h 58"/>
              <a:gd name="T86" fmla="*/ 15 w 73"/>
              <a:gd name="T87" fmla="*/ 38 h 58"/>
              <a:gd name="T88" fmla="*/ 15 w 73"/>
              <a:gd name="T89" fmla="*/ 58 h 58"/>
              <a:gd name="T90" fmla="*/ 26 w 73"/>
              <a:gd name="T91" fmla="*/ 58 h 58"/>
              <a:gd name="T92" fmla="*/ 26 w 73"/>
              <a:gd name="T93" fmla="*/ 39 h 58"/>
              <a:gd name="T94" fmla="*/ 26 w 73"/>
              <a:gd name="T95" fmla="*/ 39 h 58"/>
              <a:gd name="T96" fmla="*/ 20 w 73"/>
              <a:gd name="T97" fmla="*/ 33 h 58"/>
              <a:gd name="T98" fmla="*/ 26 w 73"/>
              <a:gd name="T99" fmla="*/ 26 h 58"/>
              <a:gd name="T100" fmla="*/ 26 w 73"/>
              <a:gd name="T101" fmla="*/ 26 h 58"/>
              <a:gd name="T102" fmla="*/ 26 w 73"/>
              <a:gd name="T103" fmla="*/ 26 h 58"/>
              <a:gd name="T104" fmla="*/ 26 w 73"/>
              <a:gd name="T105" fmla="*/ 22 h 58"/>
              <a:gd name="T106" fmla="*/ 26 w 73"/>
              <a:gd name="T107" fmla="*/ 22 h 58"/>
              <a:gd name="T108" fmla="*/ 20 w 73"/>
              <a:gd name="T109" fmla="*/ 16 h 58"/>
              <a:gd name="T110" fmla="*/ 26 w 73"/>
              <a:gd name="T111" fmla="*/ 9 h 58"/>
              <a:gd name="T112" fmla="*/ 26 w 73"/>
              <a:gd name="T113" fmla="*/ 9 h 58"/>
              <a:gd name="T114" fmla="*/ 26 w 73"/>
              <a:gd name="T115" fmla="*/ 9 h 58"/>
              <a:gd name="T116" fmla="*/ 26 w 73"/>
              <a:gd name="T1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58">
                <a:moveTo>
                  <a:pt x="58" y="58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9"/>
                  <a:pt x="6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70" y="0"/>
                  <a:pt x="6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4" y="12"/>
                  <a:pt x="54" y="16"/>
                </a:cubicBezTo>
                <a:cubicBezTo>
                  <a:pt x="54" y="19"/>
                  <a:pt x="51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1" y="26"/>
                  <a:pt x="54" y="29"/>
                  <a:pt x="54" y="33"/>
                </a:cubicBezTo>
                <a:cubicBezTo>
                  <a:pt x="54" y="37"/>
                  <a:pt x="51" y="39"/>
                  <a:pt x="47" y="39"/>
                </a:cubicBezTo>
                <a:cubicBezTo>
                  <a:pt x="47" y="58"/>
                  <a:pt x="47" y="58"/>
                  <a:pt x="47" y="58"/>
                </a:cubicBezTo>
                <a:lnTo>
                  <a:pt x="58" y="58"/>
                </a:lnTo>
                <a:close/>
                <a:moveTo>
                  <a:pt x="47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30" y="9"/>
                  <a:pt x="33" y="12"/>
                  <a:pt x="33" y="16"/>
                </a:cubicBezTo>
                <a:cubicBezTo>
                  <a:pt x="33" y="19"/>
                  <a:pt x="30" y="22"/>
                  <a:pt x="26" y="22"/>
                </a:cubicBezTo>
                <a:cubicBezTo>
                  <a:pt x="26" y="26"/>
                  <a:pt x="26" y="26"/>
                  <a:pt x="26" y="26"/>
                </a:cubicBezTo>
                <a:cubicBezTo>
                  <a:pt x="30" y="26"/>
                  <a:pt x="33" y="29"/>
                  <a:pt x="33" y="33"/>
                </a:cubicBezTo>
                <a:cubicBezTo>
                  <a:pt x="33" y="37"/>
                  <a:pt x="30" y="39"/>
                  <a:pt x="26" y="39"/>
                </a:cubicBezTo>
                <a:cubicBezTo>
                  <a:pt x="26" y="58"/>
                  <a:pt x="26" y="58"/>
                  <a:pt x="26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1" y="37"/>
                  <a:pt x="41" y="33"/>
                </a:cubicBezTo>
                <a:cubicBezTo>
                  <a:pt x="41" y="29"/>
                  <a:pt x="44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4" y="22"/>
                  <a:pt x="41" y="19"/>
                  <a:pt x="41" y="16"/>
                </a:cubicBezTo>
                <a:cubicBezTo>
                  <a:pt x="41" y="12"/>
                  <a:pt x="44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lnTo>
                  <a:pt x="47" y="0"/>
                </a:lnTo>
                <a:close/>
                <a:moveTo>
                  <a:pt x="2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2" y="29"/>
                  <a:pt x="15" y="32"/>
                  <a:pt x="15" y="3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3" y="39"/>
                  <a:pt x="20" y="37"/>
                  <a:pt x="20" y="33"/>
                </a:cubicBezTo>
                <a:cubicBezTo>
                  <a:pt x="20" y="29"/>
                  <a:pt x="23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3" y="22"/>
                  <a:pt x="20" y="19"/>
                  <a:pt x="20" y="16"/>
                </a:cubicBezTo>
                <a:cubicBezTo>
                  <a:pt x="20" y="12"/>
                  <a:pt x="23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PA_Freeform: Shape 127">
            <a:extLst>
              <a:ext uri="{FF2B5EF4-FFF2-40B4-BE49-F238E27FC236}">
                <a16:creationId xmlns:a16="http://schemas.microsoft.com/office/drawing/2014/main" xmlns="" id="{CD0C8568-DB4C-4201-86CC-3BB163D03391}"/>
              </a:ext>
            </a:extLst>
          </p:cNvPr>
          <p:cNvSpPr>
            <a:spLocks/>
          </p:cNvSpPr>
          <p:nvPr>
            <p:custDataLst>
              <p:tags r:id="rId111"/>
            </p:custDataLst>
          </p:nvPr>
        </p:nvSpPr>
        <p:spPr bwMode="auto">
          <a:xfrm>
            <a:off x="4960224" y="3298830"/>
            <a:ext cx="196130" cy="104906"/>
          </a:xfrm>
          <a:custGeom>
            <a:avLst/>
            <a:gdLst>
              <a:gd name="T0" fmla="*/ 93 w 99"/>
              <a:gd name="T1" fmla="*/ 0 h 53"/>
              <a:gd name="T2" fmla="*/ 86 w 99"/>
              <a:gd name="T3" fmla="*/ 0 h 53"/>
              <a:gd name="T4" fmla="*/ 80 w 99"/>
              <a:gd name="T5" fmla="*/ 0 h 53"/>
              <a:gd name="T6" fmla="*/ 73 w 99"/>
              <a:gd name="T7" fmla="*/ 6 h 53"/>
              <a:gd name="T8" fmla="*/ 73 w 99"/>
              <a:gd name="T9" fmla="*/ 28 h 53"/>
              <a:gd name="T10" fmla="*/ 26 w 99"/>
              <a:gd name="T11" fmla="*/ 28 h 53"/>
              <a:gd name="T12" fmla="*/ 26 w 99"/>
              <a:gd name="T13" fmla="*/ 6 h 53"/>
              <a:gd name="T14" fmla="*/ 19 w 99"/>
              <a:gd name="T15" fmla="*/ 0 h 53"/>
              <a:gd name="T16" fmla="*/ 13 w 99"/>
              <a:gd name="T17" fmla="*/ 0 h 53"/>
              <a:gd name="T18" fmla="*/ 7 w 99"/>
              <a:gd name="T19" fmla="*/ 0 h 53"/>
              <a:gd name="T20" fmla="*/ 0 w 99"/>
              <a:gd name="T21" fmla="*/ 6 h 53"/>
              <a:gd name="T22" fmla="*/ 0 w 99"/>
              <a:gd name="T23" fmla="*/ 39 h 53"/>
              <a:gd name="T24" fmla="*/ 10 w 99"/>
              <a:gd name="T25" fmla="*/ 48 h 53"/>
              <a:gd name="T26" fmla="*/ 10 w 99"/>
              <a:gd name="T27" fmla="*/ 49 h 53"/>
              <a:gd name="T28" fmla="*/ 10 w 99"/>
              <a:gd name="T29" fmla="*/ 51 h 53"/>
              <a:gd name="T30" fmla="*/ 14 w 99"/>
              <a:gd name="T31" fmla="*/ 53 h 53"/>
              <a:gd name="T32" fmla="*/ 15 w 99"/>
              <a:gd name="T33" fmla="*/ 53 h 53"/>
              <a:gd name="T34" fmla="*/ 19 w 99"/>
              <a:gd name="T35" fmla="*/ 51 h 53"/>
              <a:gd name="T36" fmla="*/ 19 w 99"/>
              <a:gd name="T37" fmla="*/ 49 h 53"/>
              <a:gd name="T38" fmla="*/ 19 w 99"/>
              <a:gd name="T39" fmla="*/ 48 h 53"/>
              <a:gd name="T40" fmla="*/ 80 w 99"/>
              <a:gd name="T41" fmla="*/ 48 h 53"/>
              <a:gd name="T42" fmla="*/ 80 w 99"/>
              <a:gd name="T43" fmla="*/ 49 h 53"/>
              <a:gd name="T44" fmla="*/ 81 w 99"/>
              <a:gd name="T45" fmla="*/ 51 h 53"/>
              <a:gd name="T46" fmla="*/ 84 w 99"/>
              <a:gd name="T47" fmla="*/ 53 h 53"/>
              <a:gd name="T48" fmla="*/ 86 w 99"/>
              <a:gd name="T49" fmla="*/ 53 h 53"/>
              <a:gd name="T50" fmla="*/ 89 w 99"/>
              <a:gd name="T51" fmla="*/ 51 h 53"/>
              <a:gd name="T52" fmla="*/ 90 w 99"/>
              <a:gd name="T53" fmla="*/ 49 h 53"/>
              <a:gd name="T54" fmla="*/ 90 w 99"/>
              <a:gd name="T55" fmla="*/ 48 h 53"/>
              <a:gd name="T56" fmla="*/ 93 w 99"/>
              <a:gd name="T57" fmla="*/ 48 h 53"/>
              <a:gd name="T58" fmla="*/ 99 w 99"/>
              <a:gd name="T59" fmla="*/ 39 h 53"/>
              <a:gd name="T60" fmla="*/ 99 w 99"/>
              <a:gd name="T61" fmla="*/ 6 h 53"/>
              <a:gd name="T62" fmla="*/ 93 w 99"/>
              <a:gd name="T6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53">
                <a:moveTo>
                  <a:pt x="93" y="0"/>
                </a:moveTo>
                <a:cubicBezTo>
                  <a:pt x="86" y="0"/>
                  <a:pt x="86" y="0"/>
                  <a:pt x="8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6" y="0"/>
                  <a:pt x="73" y="2"/>
                  <a:pt x="73" y="6"/>
                </a:cubicBezTo>
                <a:cubicBezTo>
                  <a:pt x="73" y="28"/>
                  <a:pt x="73" y="28"/>
                  <a:pt x="73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4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5" y="48"/>
                  <a:pt x="10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1"/>
                  <a:pt x="10" y="51"/>
                </a:cubicBezTo>
                <a:cubicBezTo>
                  <a:pt x="11" y="52"/>
                  <a:pt x="12" y="53"/>
                  <a:pt x="14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1"/>
                  <a:pt x="19" y="50"/>
                  <a:pt x="19" y="49"/>
                </a:cubicBezTo>
                <a:cubicBezTo>
                  <a:pt x="19" y="49"/>
                  <a:pt x="19" y="49"/>
                  <a:pt x="19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0"/>
                  <a:pt x="80" y="51"/>
                  <a:pt x="81" y="51"/>
                </a:cubicBezTo>
                <a:cubicBezTo>
                  <a:pt x="81" y="52"/>
                  <a:pt x="83" y="53"/>
                  <a:pt x="84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7" y="53"/>
                  <a:pt x="88" y="52"/>
                  <a:pt x="89" y="51"/>
                </a:cubicBezTo>
                <a:cubicBezTo>
                  <a:pt x="89" y="51"/>
                  <a:pt x="89" y="50"/>
                  <a:pt x="90" y="49"/>
                </a:cubicBezTo>
                <a:cubicBezTo>
                  <a:pt x="90" y="49"/>
                  <a:pt x="90" y="49"/>
                  <a:pt x="90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7" y="48"/>
                  <a:pt x="99" y="43"/>
                  <a:pt x="99" y="39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2"/>
                  <a:pt x="97" y="0"/>
                  <a:pt x="9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PA_椭圆 128">
            <a:extLst>
              <a:ext uri="{FF2B5EF4-FFF2-40B4-BE49-F238E27FC236}">
                <a16:creationId xmlns:a16="http://schemas.microsoft.com/office/drawing/2014/main" xmlns="" id="{904B8BB5-2C20-4420-9A53-DDC06F8A8257}"/>
              </a:ext>
            </a:extLst>
          </p:cNvPr>
          <p:cNvSpPr>
            <a:spLocks/>
          </p:cNvSpPr>
          <p:nvPr>
            <p:custDataLst>
              <p:tags r:id="rId112"/>
            </p:custDataLst>
          </p:nvPr>
        </p:nvSpPr>
        <p:spPr bwMode="auto">
          <a:xfrm>
            <a:off x="502978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PA_椭圆 129">
            <a:extLst>
              <a:ext uri="{FF2B5EF4-FFF2-40B4-BE49-F238E27FC236}">
                <a16:creationId xmlns:a16="http://schemas.microsoft.com/office/drawing/2014/main" xmlns="" id="{6DEC10EA-4252-42E9-A2F6-B5A2771A62B5}"/>
              </a:ext>
            </a:extLst>
          </p:cNvPr>
          <p:cNvSpPr>
            <a:spLocks/>
          </p:cNvSpPr>
          <p:nvPr>
            <p:custDataLst>
              <p:tags r:id="rId113"/>
            </p:custDataLst>
          </p:nvPr>
        </p:nvSpPr>
        <p:spPr bwMode="auto">
          <a:xfrm>
            <a:off x="507083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PA_椭圆 130">
            <a:extLst>
              <a:ext uri="{FF2B5EF4-FFF2-40B4-BE49-F238E27FC236}">
                <a16:creationId xmlns:a16="http://schemas.microsoft.com/office/drawing/2014/main" xmlns="" id="{C0429BFF-89F8-4A84-8452-A0632766F2C2}"/>
              </a:ext>
            </a:extLst>
          </p:cNvPr>
          <p:cNvSpPr>
            <a:spLocks/>
          </p:cNvSpPr>
          <p:nvPr>
            <p:custDataLst>
              <p:tags r:id="rId114"/>
            </p:custDataLst>
          </p:nvPr>
        </p:nvSpPr>
        <p:spPr bwMode="auto">
          <a:xfrm>
            <a:off x="502978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PA_椭圆 131">
            <a:extLst>
              <a:ext uri="{FF2B5EF4-FFF2-40B4-BE49-F238E27FC236}">
                <a16:creationId xmlns:a16="http://schemas.microsoft.com/office/drawing/2014/main" xmlns="" id="{9F1F2BF2-7C8F-4CBA-9ED0-37C34CD21932}"/>
              </a:ext>
            </a:extLst>
          </p:cNvPr>
          <p:cNvSpPr>
            <a:spLocks/>
          </p:cNvSpPr>
          <p:nvPr>
            <p:custDataLst>
              <p:tags r:id="rId115"/>
            </p:custDataLst>
          </p:nvPr>
        </p:nvSpPr>
        <p:spPr bwMode="auto">
          <a:xfrm>
            <a:off x="507083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PA_Freeform: Shape 132">
            <a:extLst>
              <a:ext uri="{FF2B5EF4-FFF2-40B4-BE49-F238E27FC236}">
                <a16:creationId xmlns:a16="http://schemas.microsoft.com/office/drawing/2014/main" xmlns="" id="{9C0703F5-E4F0-41CA-9488-816E2D362525}"/>
              </a:ext>
            </a:extLst>
          </p:cNvPr>
          <p:cNvSpPr>
            <a:spLocks/>
          </p:cNvSpPr>
          <p:nvPr>
            <p:custDataLst>
              <p:tags r:id="rId116"/>
            </p:custDataLst>
          </p:nvPr>
        </p:nvSpPr>
        <p:spPr bwMode="auto">
          <a:xfrm>
            <a:off x="6235065" y="1917942"/>
            <a:ext cx="147097" cy="150518"/>
          </a:xfrm>
          <a:custGeom>
            <a:avLst/>
            <a:gdLst>
              <a:gd name="T0" fmla="*/ 72 w 74"/>
              <a:gd name="T1" fmla="*/ 54 h 76"/>
              <a:gd name="T2" fmla="*/ 58 w 74"/>
              <a:gd name="T3" fmla="*/ 39 h 76"/>
              <a:gd name="T4" fmla="*/ 55 w 74"/>
              <a:gd name="T5" fmla="*/ 36 h 76"/>
              <a:gd name="T6" fmla="*/ 41 w 74"/>
              <a:gd name="T7" fmla="*/ 19 h 76"/>
              <a:gd name="T8" fmla="*/ 34 w 74"/>
              <a:gd name="T9" fmla="*/ 5 h 76"/>
              <a:gd name="T10" fmla="*/ 26 w 74"/>
              <a:gd name="T11" fmla="*/ 4 h 76"/>
              <a:gd name="T12" fmla="*/ 24 w 74"/>
              <a:gd name="T13" fmla="*/ 11 h 76"/>
              <a:gd name="T14" fmla="*/ 28 w 74"/>
              <a:gd name="T15" fmla="*/ 22 h 76"/>
              <a:gd name="T16" fmla="*/ 29 w 74"/>
              <a:gd name="T17" fmla="*/ 29 h 76"/>
              <a:gd name="T18" fmla="*/ 6 w 74"/>
              <a:gd name="T19" fmla="*/ 29 h 76"/>
              <a:gd name="T20" fmla="*/ 1 w 74"/>
              <a:gd name="T21" fmla="*/ 37 h 76"/>
              <a:gd name="T22" fmla="*/ 12 w 74"/>
              <a:gd name="T23" fmla="*/ 68 h 76"/>
              <a:gd name="T24" fmla="*/ 17 w 74"/>
              <a:gd name="T25" fmla="*/ 71 h 76"/>
              <a:gd name="T26" fmla="*/ 44 w 74"/>
              <a:gd name="T27" fmla="*/ 71 h 76"/>
              <a:gd name="T28" fmla="*/ 50 w 74"/>
              <a:gd name="T29" fmla="*/ 74 h 76"/>
              <a:gd name="T30" fmla="*/ 51 w 74"/>
              <a:gd name="T31" fmla="*/ 75 h 76"/>
              <a:gd name="T32" fmla="*/ 56 w 74"/>
              <a:gd name="T33" fmla="*/ 75 h 76"/>
              <a:gd name="T34" fmla="*/ 72 w 74"/>
              <a:gd name="T35" fmla="*/ 58 h 76"/>
              <a:gd name="T36" fmla="*/ 72 w 74"/>
              <a:gd name="T37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6">
                <a:moveTo>
                  <a:pt x="72" y="54"/>
                </a:moveTo>
                <a:cubicBezTo>
                  <a:pt x="58" y="39"/>
                  <a:pt x="58" y="39"/>
                  <a:pt x="58" y="39"/>
                </a:cubicBezTo>
                <a:cubicBezTo>
                  <a:pt x="56" y="38"/>
                  <a:pt x="55" y="36"/>
                  <a:pt x="55" y="36"/>
                </a:cubicBezTo>
                <a:cubicBezTo>
                  <a:pt x="55" y="36"/>
                  <a:pt x="49" y="25"/>
                  <a:pt x="41" y="19"/>
                </a:cubicBezTo>
                <a:cubicBezTo>
                  <a:pt x="32" y="14"/>
                  <a:pt x="34" y="10"/>
                  <a:pt x="34" y="5"/>
                </a:cubicBezTo>
                <a:cubicBezTo>
                  <a:pt x="34" y="1"/>
                  <a:pt x="30" y="0"/>
                  <a:pt x="26" y="4"/>
                </a:cubicBezTo>
                <a:cubicBezTo>
                  <a:pt x="25" y="6"/>
                  <a:pt x="24" y="9"/>
                  <a:pt x="24" y="11"/>
                </a:cubicBezTo>
                <a:cubicBezTo>
                  <a:pt x="23" y="16"/>
                  <a:pt x="27" y="20"/>
                  <a:pt x="28" y="22"/>
                </a:cubicBezTo>
                <a:cubicBezTo>
                  <a:pt x="29" y="23"/>
                  <a:pt x="30" y="26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9"/>
                  <a:pt x="0" y="33"/>
                  <a:pt x="1" y="37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70"/>
                  <a:pt x="15" y="71"/>
                  <a:pt x="17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6" y="71"/>
                  <a:pt x="48" y="73"/>
                  <a:pt x="50" y="74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6"/>
                  <a:pt x="54" y="76"/>
                  <a:pt x="56" y="75"/>
                </a:cubicBezTo>
                <a:cubicBezTo>
                  <a:pt x="72" y="58"/>
                  <a:pt x="72" y="58"/>
                  <a:pt x="72" y="58"/>
                </a:cubicBezTo>
                <a:cubicBezTo>
                  <a:pt x="74" y="57"/>
                  <a:pt x="74" y="55"/>
                  <a:pt x="72" y="5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PA_Freeform: Shape 133">
            <a:extLst>
              <a:ext uri="{FF2B5EF4-FFF2-40B4-BE49-F238E27FC236}">
                <a16:creationId xmlns:a16="http://schemas.microsoft.com/office/drawing/2014/main" xmlns="" id="{32DEF510-353D-479E-87F3-906E4ED05D52}"/>
              </a:ext>
            </a:extLst>
          </p:cNvPr>
          <p:cNvSpPr>
            <a:spLocks/>
          </p:cNvSpPr>
          <p:nvPr>
            <p:custDataLst>
              <p:tags r:id="rId117"/>
            </p:custDataLst>
          </p:nvPr>
        </p:nvSpPr>
        <p:spPr bwMode="auto">
          <a:xfrm>
            <a:off x="6346814" y="2035392"/>
            <a:ext cx="49032" cy="49032"/>
          </a:xfrm>
          <a:custGeom>
            <a:avLst/>
            <a:gdLst>
              <a:gd name="T0" fmla="*/ 8 w 43"/>
              <a:gd name="T1" fmla="*/ 43 h 43"/>
              <a:gd name="T2" fmla="*/ 0 w 43"/>
              <a:gd name="T3" fmla="*/ 34 h 43"/>
              <a:gd name="T4" fmla="*/ 34 w 43"/>
              <a:gd name="T5" fmla="*/ 0 h 43"/>
              <a:gd name="T6" fmla="*/ 43 w 43"/>
              <a:gd name="T7" fmla="*/ 8 h 43"/>
              <a:gd name="T8" fmla="*/ 8 w 4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8" y="43"/>
                </a:moveTo>
                <a:lnTo>
                  <a:pt x="0" y="34"/>
                </a:lnTo>
                <a:lnTo>
                  <a:pt x="34" y="0"/>
                </a:lnTo>
                <a:lnTo>
                  <a:pt x="43" y="8"/>
                </a:lnTo>
                <a:lnTo>
                  <a:pt x="8" y="4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PA_Freeform: Shape 134">
            <a:extLst>
              <a:ext uri="{FF2B5EF4-FFF2-40B4-BE49-F238E27FC236}">
                <a16:creationId xmlns:a16="http://schemas.microsoft.com/office/drawing/2014/main" xmlns="" id="{FF9CBD1D-A89D-4042-9834-E11E8225CBB4}"/>
              </a:ext>
            </a:extLst>
          </p:cNvPr>
          <p:cNvSpPr>
            <a:spLocks/>
          </p:cNvSpPr>
          <p:nvPr>
            <p:custDataLst>
              <p:tags r:id="rId118"/>
            </p:custDataLst>
          </p:nvPr>
        </p:nvSpPr>
        <p:spPr bwMode="auto">
          <a:xfrm>
            <a:off x="6151824" y="3302251"/>
            <a:ext cx="44471" cy="77540"/>
          </a:xfrm>
          <a:custGeom>
            <a:avLst/>
            <a:gdLst>
              <a:gd name="T0" fmla="*/ 22 w 22"/>
              <a:gd name="T1" fmla="*/ 20 h 39"/>
              <a:gd name="T2" fmla="*/ 11 w 22"/>
              <a:gd name="T3" fmla="*/ 0 h 39"/>
              <a:gd name="T4" fmla="*/ 0 w 22"/>
              <a:gd name="T5" fmla="*/ 20 h 39"/>
              <a:gd name="T6" fmla="*/ 11 w 22"/>
              <a:gd name="T7" fmla="*/ 39 h 39"/>
              <a:gd name="T8" fmla="*/ 22 w 22"/>
              <a:gd name="T9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20"/>
                </a:moveTo>
                <a:cubicBezTo>
                  <a:pt x="22" y="13"/>
                  <a:pt x="18" y="3"/>
                  <a:pt x="11" y="0"/>
                </a:cubicBezTo>
                <a:cubicBezTo>
                  <a:pt x="5" y="3"/>
                  <a:pt x="0" y="13"/>
                  <a:pt x="0" y="20"/>
                </a:cubicBezTo>
                <a:cubicBezTo>
                  <a:pt x="0" y="26"/>
                  <a:pt x="5" y="36"/>
                  <a:pt x="11" y="39"/>
                </a:cubicBezTo>
                <a:cubicBezTo>
                  <a:pt x="18" y="36"/>
                  <a:pt x="22" y="26"/>
                  <a:pt x="22" y="2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PA_Freeform: Shape 135">
            <a:extLst>
              <a:ext uri="{FF2B5EF4-FFF2-40B4-BE49-F238E27FC236}">
                <a16:creationId xmlns:a16="http://schemas.microsoft.com/office/drawing/2014/main" xmlns="" id="{C275C25D-A4D6-4912-A6EB-3E9EBF68590D}"/>
              </a:ext>
            </a:extLst>
          </p:cNvPr>
          <p:cNvSpPr>
            <a:spLocks/>
          </p:cNvSpPr>
          <p:nvPr>
            <p:custDataLst>
              <p:tags r:id="rId119"/>
            </p:custDataLst>
          </p:nvPr>
        </p:nvSpPr>
        <p:spPr bwMode="auto">
          <a:xfrm>
            <a:off x="6183752" y="3352423"/>
            <a:ext cx="69558" cy="54734"/>
          </a:xfrm>
          <a:custGeom>
            <a:avLst/>
            <a:gdLst>
              <a:gd name="T0" fmla="*/ 1 w 35"/>
              <a:gd name="T1" fmla="*/ 23 h 28"/>
              <a:gd name="T2" fmla="*/ 23 w 35"/>
              <a:gd name="T3" fmla="*/ 24 h 28"/>
              <a:gd name="T4" fmla="*/ 34 w 35"/>
              <a:gd name="T5" fmla="*/ 4 h 28"/>
              <a:gd name="T6" fmla="*/ 12 w 35"/>
              <a:gd name="T7" fmla="*/ 4 h 28"/>
              <a:gd name="T8" fmla="*/ 1 w 35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1" y="23"/>
                </a:moveTo>
                <a:cubicBezTo>
                  <a:pt x="6" y="28"/>
                  <a:pt x="17" y="27"/>
                  <a:pt x="23" y="24"/>
                </a:cubicBezTo>
                <a:cubicBezTo>
                  <a:pt x="29" y="20"/>
                  <a:pt x="35" y="12"/>
                  <a:pt x="34" y="4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PA_Freeform: Shape 136">
            <a:extLst>
              <a:ext uri="{FF2B5EF4-FFF2-40B4-BE49-F238E27FC236}">
                <a16:creationId xmlns:a16="http://schemas.microsoft.com/office/drawing/2014/main" xmlns="" id="{B432EECF-D1E5-4F84-8A3F-9BDEB67C28C9}"/>
              </a:ext>
            </a:extLst>
          </p:cNvPr>
          <p:cNvSpPr>
            <a:spLocks/>
          </p:cNvSpPr>
          <p:nvPr>
            <p:custDataLst>
              <p:tags r:id="rId120"/>
            </p:custDataLst>
          </p:nvPr>
        </p:nvSpPr>
        <p:spPr bwMode="auto">
          <a:xfrm>
            <a:off x="6183752" y="3407157"/>
            <a:ext cx="69558" cy="55874"/>
          </a:xfrm>
          <a:custGeom>
            <a:avLst/>
            <a:gdLst>
              <a:gd name="T0" fmla="*/ 23 w 35"/>
              <a:gd name="T1" fmla="*/ 24 h 28"/>
              <a:gd name="T2" fmla="*/ 34 w 35"/>
              <a:gd name="T3" fmla="*/ 5 h 28"/>
              <a:gd name="T4" fmla="*/ 12 w 35"/>
              <a:gd name="T5" fmla="*/ 4 h 28"/>
              <a:gd name="T6" fmla="*/ 1 w 35"/>
              <a:gd name="T7" fmla="*/ 23 h 28"/>
              <a:gd name="T8" fmla="*/ 23 w 35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23" y="24"/>
                </a:moveTo>
                <a:cubicBezTo>
                  <a:pt x="29" y="20"/>
                  <a:pt x="35" y="12"/>
                  <a:pt x="34" y="5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ubicBezTo>
                  <a:pt x="6" y="28"/>
                  <a:pt x="17" y="27"/>
                  <a:pt x="2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PA_Freeform: Shape 137">
            <a:extLst>
              <a:ext uri="{FF2B5EF4-FFF2-40B4-BE49-F238E27FC236}">
                <a16:creationId xmlns:a16="http://schemas.microsoft.com/office/drawing/2014/main" xmlns="" id="{58F59882-BFB6-40D2-A679-3DE16B2FCC14}"/>
              </a:ext>
            </a:extLst>
          </p:cNvPr>
          <p:cNvSpPr>
            <a:spLocks/>
          </p:cNvSpPr>
          <p:nvPr>
            <p:custDataLst>
              <p:tags r:id="rId121"/>
            </p:custDataLst>
          </p:nvPr>
        </p:nvSpPr>
        <p:spPr bwMode="auto">
          <a:xfrm>
            <a:off x="6094810" y="3352423"/>
            <a:ext cx="71838" cy="5473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4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4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PA_Freeform: Shape 138">
            <a:extLst>
              <a:ext uri="{FF2B5EF4-FFF2-40B4-BE49-F238E27FC236}">
                <a16:creationId xmlns:a16="http://schemas.microsoft.com/office/drawing/2014/main" xmlns="" id="{ADF14DB6-55DA-47C9-B8F5-D24998639C82}"/>
              </a:ext>
            </a:extLst>
          </p:cNvPr>
          <p:cNvSpPr>
            <a:spLocks/>
          </p:cNvSpPr>
          <p:nvPr>
            <p:custDataLst>
              <p:tags r:id="rId122"/>
            </p:custDataLst>
          </p:nvPr>
        </p:nvSpPr>
        <p:spPr bwMode="auto">
          <a:xfrm>
            <a:off x="6094810" y="3407157"/>
            <a:ext cx="71838" cy="5587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5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5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PA_Freeform: Shape 139">
            <a:extLst>
              <a:ext uri="{FF2B5EF4-FFF2-40B4-BE49-F238E27FC236}">
                <a16:creationId xmlns:a16="http://schemas.microsoft.com/office/drawing/2014/main" xmlns="" id="{72723CEF-1286-48C5-A20A-361D53968882}"/>
              </a:ext>
            </a:extLst>
          </p:cNvPr>
          <p:cNvSpPr>
            <a:spLocks/>
          </p:cNvSpPr>
          <p:nvPr>
            <p:custDataLst>
              <p:tags r:id="rId123"/>
            </p:custDataLst>
          </p:nvPr>
        </p:nvSpPr>
        <p:spPr bwMode="auto">
          <a:xfrm>
            <a:off x="6170069" y="3387772"/>
            <a:ext cx="7982" cy="88942"/>
          </a:xfrm>
          <a:custGeom>
            <a:avLst/>
            <a:gdLst>
              <a:gd name="T0" fmla="*/ 0 w 4"/>
              <a:gd name="T1" fmla="*/ 1 h 45"/>
              <a:gd name="T2" fmla="*/ 0 w 4"/>
              <a:gd name="T3" fmla="*/ 44 h 45"/>
              <a:gd name="T4" fmla="*/ 2 w 4"/>
              <a:gd name="T5" fmla="*/ 45 h 45"/>
              <a:gd name="T6" fmla="*/ 4 w 4"/>
              <a:gd name="T7" fmla="*/ 44 h 45"/>
              <a:gd name="T8" fmla="*/ 4 w 4"/>
              <a:gd name="T9" fmla="*/ 1 h 45"/>
              <a:gd name="T10" fmla="*/ 2 w 4"/>
              <a:gd name="T11" fmla="*/ 0 h 45"/>
              <a:gd name="T12" fmla="*/ 0 w 4"/>
              <a:gd name="T13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5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2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PA_Freeform: Shape 140">
            <a:extLst>
              <a:ext uri="{FF2B5EF4-FFF2-40B4-BE49-F238E27FC236}">
                <a16:creationId xmlns:a16="http://schemas.microsoft.com/office/drawing/2014/main" xmlns="" id="{5DFC994B-CDAB-4CB6-98B9-9B2C184713F2}"/>
              </a:ext>
            </a:extLst>
          </p:cNvPr>
          <p:cNvSpPr>
            <a:spLocks/>
          </p:cNvSpPr>
          <p:nvPr>
            <p:custDataLst>
              <p:tags r:id="rId124"/>
            </p:custDataLst>
          </p:nvPr>
        </p:nvSpPr>
        <p:spPr bwMode="auto">
          <a:xfrm>
            <a:off x="5186001" y="3896340"/>
            <a:ext cx="104906" cy="95784"/>
          </a:xfrm>
          <a:custGeom>
            <a:avLst/>
            <a:gdLst>
              <a:gd name="T0" fmla="*/ 6 w 53"/>
              <a:gd name="T1" fmla="*/ 5 h 48"/>
              <a:gd name="T2" fmla="*/ 1 w 53"/>
              <a:gd name="T3" fmla="*/ 14 h 48"/>
              <a:gd name="T4" fmla="*/ 0 w 53"/>
              <a:gd name="T5" fmla="*/ 17 h 48"/>
              <a:gd name="T6" fmla="*/ 0 w 53"/>
              <a:gd name="T7" fmla="*/ 17 h 48"/>
              <a:gd name="T8" fmla="*/ 0 w 53"/>
              <a:gd name="T9" fmla="*/ 20 h 48"/>
              <a:gd name="T10" fmla="*/ 0 w 53"/>
              <a:gd name="T11" fmla="*/ 22 h 48"/>
              <a:gd name="T12" fmla="*/ 2 w 53"/>
              <a:gd name="T13" fmla="*/ 31 h 48"/>
              <a:gd name="T14" fmla="*/ 8 w 53"/>
              <a:gd name="T15" fmla="*/ 42 h 48"/>
              <a:gd name="T16" fmla="*/ 8 w 53"/>
              <a:gd name="T17" fmla="*/ 42 h 48"/>
              <a:gd name="T18" fmla="*/ 12 w 53"/>
              <a:gd name="T19" fmla="*/ 46 h 48"/>
              <a:gd name="T20" fmla="*/ 13 w 53"/>
              <a:gd name="T21" fmla="*/ 46 h 48"/>
              <a:gd name="T22" fmla="*/ 19 w 53"/>
              <a:gd name="T23" fmla="*/ 47 h 48"/>
              <a:gd name="T24" fmla="*/ 19 w 53"/>
              <a:gd name="T25" fmla="*/ 47 h 48"/>
              <a:gd name="T26" fmla="*/ 22 w 53"/>
              <a:gd name="T27" fmla="*/ 46 h 48"/>
              <a:gd name="T28" fmla="*/ 23 w 53"/>
              <a:gd name="T29" fmla="*/ 45 h 48"/>
              <a:gd name="T30" fmla="*/ 27 w 53"/>
              <a:gd name="T31" fmla="*/ 45 h 48"/>
              <a:gd name="T32" fmla="*/ 27 w 53"/>
              <a:gd name="T33" fmla="*/ 45 h 48"/>
              <a:gd name="T34" fmla="*/ 30 w 53"/>
              <a:gd name="T35" fmla="*/ 45 h 48"/>
              <a:gd name="T36" fmla="*/ 32 w 53"/>
              <a:gd name="T37" fmla="*/ 46 h 48"/>
              <a:gd name="T38" fmla="*/ 35 w 53"/>
              <a:gd name="T39" fmla="*/ 47 h 48"/>
              <a:gd name="T40" fmla="*/ 35 w 53"/>
              <a:gd name="T41" fmla="*/ 47 h 48"/>
              <a:gd name="T42" fmla="*/ 41 w 53"/>
              <a:gd name="T43" fmla="*/ 46 h 48"/>
              <a:gd name="T44" fmla="*/ 42 w 53"/>
              <a:gd name="T45" fmla="*/ 46 h 48"/>
              <a:gd name="T46" fmla="*/ 45 w 53"/>
              <a:gd name="T47" fmla="*/ 42 h 48"/>
              <a:gd name="T48" fmla="*/ 46 w 53"/>
              <a:gd name="T49" fmla="*/ 42 h 48"/>
              <a:gd name="T50" fmla="*/ 51 w 53"/>
              <a:gd name="T51" fmla="*/ 31 h 48"/>
              <a:gd name="T52" fmla="*/ 53 w 53"/>
              <a:gd name="T53" fmla="*/ 22 h 48"/>
              <a:gd name="T54" fmla="*/ 53 w 53"/>
              <a:gd name="T55" fmla="*/ 20 h 48"/>
              <a:gd name="T56" fmla="*/ 53 w 53"/>
              <a:gd name="T57" fmla="*/ 17 h 48"/>
              <a:gd name="T58" fmla="*/ 53 w 53"/>
              <a:gd name="T59" fmla="*/ 17 h 48"/>
              <a:gd name="T60" fmla="*/ 53 w 53"/>
              <a:gd name="T61" fmla="*/ 14 h 48"/>
              <a:gd name="T62" fmla="*/ 48 w 53"/>
              <a:gd name="T63" fmla="*/ 5 h 48"/>
              <a:gd name="T64" fmla="*/ 47 w 53"/>
              <a:gd name="T65" fmla="*/ 3 h 48"/>
              <a:gd name="T66" fmla="*/ 39 w 53"/>
              <a:gd name="T67" fmla="*/ 0 h 48"/>
              <a:gd name="T68" fmla="*/ 31 w 53"/>
              <a:gd name="T69" fmla="*/ 1 h 48"/>
              <a:gd name="T70" fmla="*/ 27 w 53"/>
              <a:gd name="T71" fmla="*/ 3 h 48"/>
              <a:gd name="T72" fmla="*/ 23 w 53"/>
              <a:gd name="T73" fmla="*/ 1 h 48"/>
              <a:gd name="T74" fmla="*/ 14 w 53"/>
              <a:gd name="T75" fmla="*/ 0 h 48"/>
              <a:gd name="T76" fmla="*/ 7 w 53"/>
              <a:gd name="T77" fmla="*/ 3 h 48"/>
              <a:gd name="T78" fmla="*/ 6 w 53"/>
              <a:gd name="T7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8">
                <a:moveTo>
                  <a:pt x="6" y="5"/>
                </a:moveTo>
                <a:cubicBezTo>
                  <a:pt x="3" y="7"/>
                  <a:pt x="1" y="11"/>
                  <a:pt x="1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1" y="25"/>
                  <a:pt x="1" y="28"/>
                  <a:pt x="2" y="31"/>
                </a:cubicBezTo>
                <a:cubicBezTo>
                  <a:pt x="4" y="35"/>
                  <a:pt x="6" y="38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5" y="48"/>
                  <a:pt x="17" y="48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1" y="46"/>
                  <a:pt x="22" y="46"/>
                </a:cubicBezTo>
                <a:cubicBezTo>
                  <a:pt x="22" y="46"/>
                  <a:pt x="23" y="46"/>
                  <a:pt x="23" y="45"/>
                </a:cubicBezTo>
                <a:cubicBezTo>
                  <a:pt x="25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1" y="46"/>
                  <a:pt x="31" y="46"/>
                  <a:pt x="32" y="46"/>
                </a:cubicBezTo>
                <a:cubicBezTo>
                  <a:pt x="33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8"/>
                  <a:pt x="39" y="48"/>
                  <a:pt x="41" y="46"/>
                </a:cubicBezTo>
                <a:cubicBezTo>
                  <a:pt x="41" y="46"/>
                  <a:pt x="41" y="46"/>
                  <a:pt x="42" y="46"/>
                </a:cubicBezTo>
                <a:cubicBezTo>
                  <a:pt x="43" y="45"/>
                  <a:pt x="44" y="43"/>
                  <a:pt x="45" y="42"/>
                </a:cubicBezTo>
                <a:cubicBezTo>
                  <a:pt x="45" y="42"/>
                  <a:pt x="45" y="42"/>
                  <a:pt x="46" y="42"/>
                </a:cubicBezTo>
                <a:cubicBezTo>
                  <a:pt x="48" y="38"/>
                  <a:pt x="50" y="35"/>
                  <a:pt x="51" y="31"/>
                </a:cubicBezTo>
                <a:cubicBezTo>
                  <a:pt x="52" y="28"/>
                  <a:pt x="53" y="25"/>
                  <a:pt x="53" y="22"/>
                </a:cubicBezTo>
                <a:cubicBezTo>
                  <a:pt x="53" y="22"/>
                  <a:pt x="53" y="21"/>
                  <a:pt x="53" y="20"/>
                </a:cubicBez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3" y="15"/>
                  <a:pt x="53" y="14"/>
                </a:cubicBezTo>
                <a:cubicBezTo>
                  <a:pt x="52" y="11"/>
                  <a:pt x="51" y="7"/>
                  <a:pt x="48" y="5"/>
                </a:cubicBezTo>
                <a:cubicBezTo>
                  <a:pt x="48" y="4"/>
                  <a:pt x="47" y="4"/>
                  <a:pt x="47" y="3"/>
                </a:cubicBezTo>
                <a:cubicBezTo>
                  <a:pt x="45" y="2"/>
                  <a:pt x="42" y="1"/>
                  <a:pt x="39" y="0"/>
                </a:cubicBezTo>
                <a:cubicBezTo>
                  <a:pt x="36" y="0"/>
                  <a:pt x="34" y="0"/>
                  <a:pt x="31" y="1"/>
                </a:cubicBezTo>
                <a:cubicBezTo>
                  <a:pt x="30" y="2"/>
                  <a:pt x="27" y="3"/>
                  <a:pt x="27" y="3"/>
                </a:cubicBezTo>
                <a:cubicBezTo>
                  <a:pt x="27" y="3"/>
                  <a:pt x="24" y="2"/>
                  <a:pt x="23" y="1"/>
                </a:cubicBezTo>
                <a:cubicBezTo>
                  <a:pt x="20" y="0"/>
                  <a:pt x="17" y="0"/>
                  <a:pt x="14" y="0"/>
                </a:cubicBezTo>
                <a:cubicBezTo>
                  <a:pt x="11" y="1"/>
                  <a:pt x="9" y="2"/>
                  <a:pt x="7" y="3"/>
                </a:cubicBezTo>
                <a:cubicBezTo>
                  <a:pt x="6" y="4"/>
                  <a:pt x="6" y="4"/>
                  <a:pt x="6" y="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PA_Freeform: Shape 141">
            <a:extLst>
              <a:ext uri="{FF2B5EF4-FFF2-40B4-BE49-F238E27FC236}">
                <a16:creationId xmlns:a16="http://schemas.microsoft.com/office/drawing/2014/main" xmlns="" id="{52AB5091-81B0-41B8-8C4F-EE53123A6E41}"/>
              </a:ext>
            </a:extLst>
          </p:cNvPr>
          <p:cNvSpPr>
            <a:spLocks/>
          </p:cNvSpPr>
          <p:nvPr>
            <p:custDataLst>
              <p:tags r:id="rId125"/>
            </p:custDataLst>
          </p:nvPr>
        </p:nvSpPr>
        <p:spPr bwMode="auto">
          <a:xfrm>
            <a:off x="5213367" y="3866693"/>
            <a:ext cx="26227" cy="29647"/>
          </a:xfrm>
          <a:custGeom>
            <a:avLst/>
            <a:gdLst>
              <a:gd name="T0" fmla="*/ 4 w 13"/>
              <a:gd name="T1" fmla="*/ 11 h 15"/>
              <a:gd name="T2" fmla="*/ 9 w 13"/>
              <a:gd name="T3" fmla="*/ 14 h 15"/>
              <a:gd name="T4" fmla="*/ 12 w 13"/>
              <a:gd name="T5" fmla="*/ 14 h 15"/>
              <a:gd name="T6" fmla="*/ 13 w 13"/>
              <a:gd name="T7" fmla="*/ 14 h 15"/>
              <a:gd name="T8" fmla="*/ 10 w 13"/>
              <a:gd name="T9" fmla="*/ 6 h 15"/>
              <a:gd name="T10" fmla="*/ 1 w 13"/>
              <a:gd name="T11" fmla="*/ 0 h 15"/>
              <a:gd name="T12" fmla="*/ 1 w 13"/>
              <a:gd name="T13" fmla="*/ 0 h 15"/>
              <a:gd name="T14" fmla="*/ 0 w 13"/>
              <a:gd name="T15" fmla="*/ 0 h 15"/>
              <a:gd name="T16" fmla="*/ 0 w 13"/>
              <a:gd name="T17" fmla="*/ 4 h 15"/>
              <a:gd name="T18" fmla="*/ 4 w 13"/>
              <a:gd name="T1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5">
                <a:moveTo>
                  <a:pt x="4" y="11"/>
                </a:moveTo>
                <a:cubicBezTo>
                  <a:pt x="6" y="12"/>
                  <a:pt x="7" y="14"/>
                  <a:pt x="9" y="14"/>
                </a:cubicBezTo>
                <a:cubicBezTo>
                  <a:pt x="10" y="14"/>
                  <a:pt x="11" y="15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1"/>
                  <a:pt x="12" y="8"/>
                  <a:pt x="10" y="6"/>
                </a:cubicBezTo>
                <a:cubicBezTo>
                  <a:pt x="8" y="3"/>
                  <a:pt x="5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1" y="6"/>
                  <a:pt x="2" y="9"/>
                  <a:pt x="4" y="1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PA_椭圆 142">
            <a:extLst>
              <a:ext uri="{FF2B5EF4-FFF2-40B4-BE49-F238E27FC236}">
                <a16:creationId xmlns:a16="http://schemas.microsoft.com/office/drawing/2014/main" xmlns="" id="{12453860-29E3-4995-AA15-C62D1EDDAE78}"/>
              </a:ext>
            </a:extLst>
          </p:cNvPr>
          <p:cNvSpPr>
            <a:spLocks/>
          </p:cNvSpPr>
          <p:nvPr>
            <p:custDataLst>
              <p:tags r:id="rId126"/>
            </p:custDataLst>
          </p:nvPr>
        </p:nvSpPr>
        <p:spPr bwMode="auto">
          <a:xfrm>
            <a:off x="3536004" y="3196204"/>
            <a:ext cx="532514" cy="53479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7" name="PA_椭圆 143">
            <a:extLst>
              <a:ext uri="{FF2B5EF4-FFF2-40B4-BE49-F238E27FC236}">
                <a16:creationId xmlns:a16="http://schemas.microsoft.com/office/drawing/2014/main" xmlns="" id="{EF46FA6E-1643-4794-8CF3-232AC8B53365}"/>
              </a:ext>
            </a:extLst>
          </p:cNvPr>
          <p:cNvSpPr>
            <a:spLocks/>
          </p:cNvSpPr>
          <p:nvPr>
            <p:custDataLst>
              <p:tags r:id="rId127"/>
            </p:custDataLst>
          </p:nvPr>
        </p:nvSpPr>
        <p:spPr bwMode="auto">
          <a:xfrm>
            <a:off x="3993259" y="4892951"/>
            <a:ext cx="529094" cy="5268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8" name="PA_椭圆 144">
            <a:extLst>
              <a:ext uri="{FF2B5EF4-FFF2-40B4-BE49-F238E27FC236}">
                <a16:creationId xmlns:a16="http://schemas.microsoft.com/office/drawing/2014/main" xmlns="" id="{502618E2-9FFF-4C9C-AECB-466AD9E91016}"/>
              </a:ext>
            </a:extLst>
          </p:cNvPr>
          <p:cNvSpPr>
            <a:spLocks/>
          </p:cNvSpPr>
          <p:nvPr>
            <p:custDataLst>
              <p:tags r:id="rId128"/>
            </p:custDataLst>
          </p:nvPr>
        </p:nvSpPr>
        <p:spPr bwMode="auto">
          <a:xfrm>
            <a:off x="7589727" y="1329554"/>
            <a:ext cx="531374" cy="53251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9" name="PA_椭圆 145">
            <a:extLst>
              <a:ext uri="{FF2B5EF4-FFF2-40B4-BE49-F238E27FC236}">
                <a16:creationId xmlns:a16="http://schemas.microsoft.com/office/drawing/2014/main" xmlns="" id="{4CCC5F4B-A5EF-42F8-AA6D-14137AB3392C}"/>
              </a:ext>
            </a:extLst>
          </p:cNvPr>
          <p:cNvSpPr>
            <a:spLocks/>
          </p:cNvSpPr>
          <p:nvPr>
            <p:custDataLst>
              <p:tags r:id="rId129"/>
            </p:custDataLst>
          </p:nvPr>
        </p:nvSpPr>
        <p:spPr bwMode="auto">
          <a:xfrm>
            <a:off x="3992119" y="1329554"/>
            <a:ext cx="532514" cy="5325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0" name="PA_椭圆 146">
            <a:extLst>
              <a:ext uri="{FF2B5EF4-FFF2-40B4-BE49-F238E27FC236}">
                <a16:creationId xmlns:a16="http://schemas.microsoft.com/office/drawing/2014/main" xmlns="" id="{C7F2EDED-D7A2-4C5F-B4BB-3785EB7D3DC6}"/>
              </a:ext>
            </a:extLst>
          </p:cNvPr>
          <p:cNvSpPr>
            <a:spLocks/>
          </p:cNvSpPr>
          <p:nvPr>
            <p:custDataLst>
              <p:tags r:id="rId130"/>
            </p:custDataLst>
          </p:nvPr>
        </p:nvSpPr>
        <p:spPr bwMode="auto">
          <a:xfrm>
            <a:off x="7592008" y="4890670"/>
            <a:ext cx="529094" cy="531374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1" name="PA_椭圆 147">
            <a:extLst>
              <a:ext uri="{FF2B5EF4-FFF2-40B4-BE49-F238E27FC236}">
                <a16:creationId xmlns:a16="http://schemas.microsoft.com/office/drawing/2014/main" xmlns="" id="{AD85F94F-845E-4576-B6FB-0055E826BDB2}"/>
              </a:ext>
            </a:extLst>
          </p:cNvPr>
          <p:cNvSpPr>
            <a:spLocks/>
          </p:cNvSpPr>
          <p:nvPr>
            <p:custDataLst>
              <p:tags r:id="rId131"/>
            </p:custDataLst>
          </p:nvPr>
        </p:nvSpPr>
        <p:spPr bwMode="auto">
          <a:xfrm>
            <a:off x="8046983" y="3197344"/>
            <a:ext cx="531374" cy="53137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2" name="PA_Freeform: Shape 148">
            <a:extLst>
              <a:ext uri="{FF2B5EF4-FFF2-40B4-BE49-F238E27FC236}">
                <a16:creationId xmlns:a16="http://schemas.microsoft.com/office/drawing/2014/main" xmlns="" id="{547C95B8-56AC-45FE-B394-DC8BA87109FD}"/>
              </a:ext>
            </a:extLst>
          </p:cNvPr>
          <p:cNvSpPr>
            <a:spLocks/>
          </p:cNvSpPr>
          <p:nvPr>
            <p:custDataLst>
              <p:tags r:id="rId132"/>
            </p:custDataLst>
          </p:nvPr>
        </p:nvSpPr>
        <p:spPr bwMode="auto">
          <a:xfrm>
            <a:off x="7306936" y="1842683"/>
            <a:ext cx="317000" cy="340946"/>
          </a:xfrm>
          <a:custGeom>
            <a:avLst/>
            <a:gdLst>
              <a:gd name="T0" fmla="*/ 0 w 278"/>
              <a:gd name="T1" fmla="*/ 282 h 299"/>
              <a:gd name="T2" fmla="*/ 259 w 278"/>
              <a:gd name="T3" fmla="*/ 0 h 299"/>
              <a:gd name="T4" fmla="*/ 278 w 278"/>
              <a:gd name="T5" fmla="*/ 17 h 299"/>
              <a:gd name="T6" fmla="*/ 19 w 278"/>
              <a:gd name="T7" fmla="*/ 299 h 299"/>
              <a:gd name="T8" fmla="*/ 0 w 278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282"/>
                </a:moveTo>
                <a:lnTo>
                  <a:pt x="259" y="0"/>
                </a:lnTo>
                <a:lnTo>
                  <a:pt x="278" y="17"/>
                </a:lnTo>
                <a:lnTo>
                  <a:pt x="19" y="299"/>
                </a:lnTo>
                <a:lnTo>
                  <a:pt x="0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PA_Freeform: Shape 149">
            <a:extLst>
              <a:ext uri="{FF2B5EF4-FFF2-40B4-BE49-F238E27FC236}">
                <a16:creationId xmlns:a16="http://schemas.microsoft.com/office/drawing/2014/main" xmlns="" id="{B1AE01D0-7172-4FCB-9180-CFB27CCB4F29}"/>
              </a:ext>
            </a:extLst>
          </p:cNvPr>
          <p:cNvSpPr>
            <a:spLocks/>
          </p:cNvSpPr>
          <p:nvPr>
            <p:custDataLst>
              <p:tags r:id="rId133"/>
            </p:custDataLst>
          </p:nvPr>
        </p:nvSpPr>
        <p:spPr bwMode="auto">
          <a:xfrm>
            <a:off x="7290972" y="2103809"/>
            <a:ext cx="91223" cy="98065"/>
          </a:xfrm>
          <a:custGeom>
            <a:avLst/>
            <a:gdLst>
              <a:gd name="T0" fmla="*/ 2 w 80"/>
              <a:gd name="T1" fmla="*/ 0 h 86"/>
              <a:gd name="T2" fmla="*/ 80 w 80"/>
              <a:gd name="T3" fmla="*/ 80 h 86"/>
              <a:gd name="T4" fmla="*/ 0 w 80"/>
              <a:gd name="T5" fmla="*/ 86 h 86"/>
              <a:gd name="T6" fmla="*/ 2 w 80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6">
                <a:moveTo>
                  <a:pt x="2" y="0"/>
                </a:moveTo>
                <a:lnTo>
                  <a:pt x="80" y="80"/>
                </a:lnTo>
                <a:lnTo>
                  <a:pt x="0" y="8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PA_Freeform: Shape 150">
            <a:extLst>
              <a:ext uri="{FF2B5EF4-FFF2-40B4-BE49-F238E27FC236}">
                <a16:creationId xmlns:a16="http://schemas.microsoft.com/office/drawing/2014/main" xmlns="" id="{1FFA9283-20BF-4F01-BCAB-6760DBEE524A}"/>
              </a:ext>
            </a:extLst>
          </p:cNvPr>
          <p:cNvSpPr>
            <a:spLocks/>
          </p:cNvSpPr>
          <p:nvPr>
            <p:custDataLst>
              <p:tags r:id="rId134"/>
            </p:custDataLst>
          </p:nvPr>
        </p:nvSpPr>
        <p:spPr bwMode="auto">
          <a:xfrm>
            <a:off x="7538414" y="3468732"/>
            <a:ext cx="435590" cy="31928"/>
          </a:xfrm>
          <a:custGeom>
            <a:avLst/>
            <a:gdLst>
              <a:gd name="T0" fmla="*/ 0 w 382"/>
              <a:gd name="T1" fmla="*/ 0 h 28"/>
              <a:gd name="T2" fmla="*/ 382 w 382"/>
              <a:gd name="T3" fmla="*/ 2 h 28"/>
              <a:gd name="T4" fmla="*/ 382 w 382"/>
              <a:gd name="T5" fmla="*/ 28 h 28"/>
              <a:gd name="T6" fmla="*/ 0 w 382"/>
              <a:gd name="T7" fmla="*/ 26 h 28"/>
              <a:gd name="T8" fmla="*/ 0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0" y="0"/>
                </a:moveTo>
                <a:lnTo>
                  <a:pt x="382" y="2"/>
                </a:lnTo>
                <a:lnTo>
                  <a:pt x="382" y="28"/>
                </a:ln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PA_Freeform: Shape 151">
            <a:extLst>
              <a:ext uri="{FF2B5EF4-FFF2-40B4-BE49-F238E27FC236}">
                <a16:creationId xmlns:a16="http://schemas.microsoft.com/office/drawing/2014/main" xmlns="" id="{26527405-B511-497A-8CE6-1749954F1A80}"/>
              </a:ext>
            </a:extLst>
          </p:cNvPr>
          <p:cNvSpPr>
            <a:spLocks/>
          </p:cNvSpPr>
          <p:nvPr>
            <p:custDataLst>
              <p:tags r:id="rId135"/>
            </p:custDataLst>
          </p:nvPr>
        </p:nvSpPr>
        <p:spPr bwMode="auto">
          <a:xfrm>
            <a:off x="7500785" y="3419700"/>
            <a:ext cx="71838" cy="126572"/>
          </a:xfrm>
          <a:custGeom>
            <a:avLst/>
            <a:gdLst>
              <a:gd name="T0" fmla="*/ 63 w 63"/>
              <a:gd name="T1" fmla="*/ 0 h 111"/>
              <a:gd name="T2" fmla="*/ 59 w 63"/>
              <a:gd name="T3" fmla="*/ 111 h 111"/>
              <a:gd name="T4" fmla="*/ 0 w 63"/>
              <a:gd name="T5" fmla="*/ 55 h 111"/>
              <a:gd name="T6" fmla="*/ 63 w 63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11">
                <a:moveTo>
                  <a:pt x="63" y="0"/>
                </a:moveTo>
                <a:lnTo>
                  <a:pt x="59" y="111"/>
                </a:lnTo>
                <a:lnTo>
                  <a:pt x="0" y="55"/>
                </a:lnTo>
                <a:lnTo>
                  <a:pt x="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PA_Freeform: Shape 152">
            <a:extLst>
              <a:ext uri="{FF2B5EF4-FFF2-40B4-BE49-F238E27FC236}">
                <a16:creationId xmlns:a16="http://schemas.microsoft.com/office/drawing/2014/main" xmlns="" id="{26963764-5BCB-41A5-96E9-C153D17958DF}"/>
              </a:ext>
            </a:extLst>
          </p:cNvPr>
          <p:cNvSpPr>
            <a:spLocks/>
          </p:cNvSpPr>
          <p:nvPr>
            <p:custDataLst>
              <p:tags r:id="rId136"/>
            </p:custDataLst>
          </p:nvPr>
        </p:nvSpPr>
        <p:spPr bwMode="auto">
          <a:xfrm>
            <a:off x="4177986" y="3468732"/>
            <a:ext cx="435590" cy="31928"/>
          </a:xfrm>
          <a:custGeom>
            <a:avLst/>
            <a:gdLst>
              <a:gd name="T0" fmla="*/ 382 w 382"/>
              <a:gd name="T1" fmla="*/ 0 h 28"/>
              <a:gd name="T2" fmla="*/ 0 w 382"/>
              <a:gd name="T3" fmla="*/ 2 h 28"/>
              <a:gd name="T4" fmla="*/ 0 w 382"/>
              <a:gd name="T5" fmla="*/ 28 h 28"/>
              <a:gd name="T6" fmla="*/ 382 w 382"/>
              <a:gd name="T7" fmla="*/ 26 h 28"/>
              <a:gd name="T8" fmla="*/ 382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382" y="0"/>
                </a:moveTo>
                <a:lnTo>
                  <a:pt x="0" y="2"/>
                </a:lnTo>
                <a:lnTo>
                  <a:pt x="0" y="28"/>
                </a:lnTo>
                <a:lnTo>
                  <a:pt x="382" y="26"/>
                </a:lnTo>
                <a:lnTo>
                  <a:pt x="3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PA_Freeform: Shape 153">
            <a:extLst>
              <a:ext uri="{FF2B5EF4-FFF2-40B4-BE49-F238E27FC236}">
                <a16:creationId xmlns:a16="http://schemas.microsoft.com/office/drawing/2014/main" xmlns="" id="{A1581412-64B5-455F-8765-53CCE0597913}"/>
              </a:ext>
            </a:extLst>
          </p:cNvPr>
          <p:cNvSpPr>
            <a:spLocks/>
          </p:cNvSpPr>
          <p:nvPr>
            <p:custDataLst>
              <p:tags r:id="rId137"/>
            </p:custDataLst>
          </p:nvPr>
        </p:nvSpPr>
        <p:spPr bwMode="auto">
          <a:xfrm>
            <a:off x="4579367" y="3419700"/>
            <a:ext cx="74119" cy="126572"/>
          </a:xfrm>
          <a:custGeom>
            <a:avLst/>
            <a:gdLst>
              <a:gd name="T0" fmla="*/ 0 w 65"/>
              <a:gd name="T1" fmla="*/ 0 h 111"/>
              <a:gd name="T2" fmla="*/ 6 w 65"/>
              <a:gd name="T3" fmla="*/ 111 h 111"/>
              <a:gd name="T4" fmla="*/ 65 w 65"/>
              <a:gd name="T5" fmla="*/ 55 h 111"/>
              <a:gd name="T6" fmla="*/ 0 w 65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11">
                <a:moveTo>
                  <a:pt x="0" y="0"/>
                </a:moveTo>
                <a:lnTo>
                  <a:pt x="6" y="111"/>
                </a:lnTo>
                <a:lnTo>
                  <a:pt x="65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PA_Freeform: Shape 154">
            <a:extLst>
              <a:ext uri="{FF2B5EF4-FFF2-40B4-BE49-F238E27FC236}">
                <a16:creationId xmlns:a16="http://schemas.microsoft.com/office/drawing/2014/main" xmlns="" id="{F422A151-DD54-4C96-9444-F9B766059D61}"/>
              </a:ext>
            </a:extLst>
          </p:cNvPr>
          <p:cNvSpPr>
            <a:spLocks/>
          </p:cNvSpPr>
          <p:nvPr>
            <p:custDataLst>
              <p:tags r:id="rId138"/>
            </p:custDataLst>
          </p:nvPr>
        </p:nvSpPr>
        <p:spPr bwMode="auto">
          <a:xfrm>
            <a:off x="4457357" y="1842683"/>
            <a:ext cx="318140" cy="340946"/>
          </a:xfrm>
          <a:custGeom>
            <a:avLst/>
            <a:gdLst>
              <a:gd name="T0" fmla="*/ 279 w 279"/>
              <a:gd name="T1" fmla="*/ 282 h 299"/>
              <a:gd name="T2" fmla="*/ 21 w 279"/>
              <a:gd name="T3" fmla="*/ 0 h 299"/>
              <a:gd name="T4" fmla="*/ 0 w 279"/>
              <a:gd name="T5" fmla="*/ 17 h 299"/>
              <a:gd name="T6" fmla="*/ 259 w 279"/>
              <a:gd name="T7" fmla="*/ 299 h 299"/>
              <a:gd name="T8" fmla="*/ 279 w 279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282"/>
                </a:moveTo>
                <a:lnTo>
                  <a:pt x="21" y="0"/>
                </a:lnTo>
                <a:lnTo>
                  <a:pt x="0" y="17"/>
                </a:lnTo>
                <a:lnTo>
                  <a:pt x="259" y="299"/>
                </a:lnTo>
                <a:lnTo>
                  <a:pt x="279" y="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PA_Freeform: Shape 155">
            <a:extLst>
              <a:ext uri="{FF2B5EF4-FFF2-40B4-BE49-F238E27FC236}">
                <a16:creationId xmlns:a16="http://schemas.microsoft.com/office/drawing/2014/main" xmlns="" id="{C70F66F7-7E71-4A36-85B7-7FAEB90B6411}"/>
              </a:ext>
            </a:extLst>
          </p:cNvPr>
          <p:cNvSpPr>
            <a:spLocks/>
          </p:cNvSpPr>
          <p:nvPr>
            <p:custDataLst>
              <p:tags r:id="rId139"/>
            </p:custDataLst>
          </p:nvPr>
        </p:nvSpPr>
        <p:spPr bwMode="auto">
          <a:xfrm>
            <a:off x="4699098" y="2103809"/>
            <a:ext cx="92363" cy="98065"/>
          </a:xfrm>
          <a:custGeom>
            <a:avLst/>
            <a:gdLst>
              <a:gd name="T0" fmla="*/ 80 w 81"/>
              <a:gd name="T1" fmla="*/ 0 h 86"/>
              <a:gd name="T2" fmla="*/ 0 w 81"/>
              <a:gd name="T3" fmla="*/ 80 h 86"/>
              <a:gd name="T4" fmla="*/ 81 w 81"/>
              <a:gd name="T5" fmla="*/ 86 h 86"/>
              <a:gd name="T6" fmla="*/ 80 w 81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6">
                <a:moveTo>
                  <a:pt x="80" y="0"/>
                </a:moveTo>
                <a:lnTo>
                  <a:pt x="0" y="80"/>
                </a:lnTo>
                <a:lnTo>
                  <a:pt x="81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PA_Freeform: Shape 156">
            <a:extLst>
              <a:ext uri="{FF2B5EF4-FFF2-40B4-BE49-F238E27FC236}">
                <a16:creationId xmlns:a16="http://schemas.microsoft.com/office/drawing/2014/main" xmlns="" id="{1A928888-002E-4279-9102-6C62DE55265C}"/>
              </a:ext>
            </a:extLst>
          </p:cNvPr>
          <p:cNvSpPr>
            <a:spLocks/>
          </p:cNvSpPr>
          <p:nvPr>
            <p:custDataLst>
              <p:tags r:id="rId140"/>
            </p:custDataLst>
          </p:nvPr>
        </p:nvSpPr>
        <p:spPr bwMode="auto">
          <a:xfrm>
            <a:off x="7306936" y="4564548"/>
            <a:ext cx="317000" cy="340946"/>
          </a:xfrm>
          <a:custGeom>
            <a:avLst/>
            <a:gdLst>
              <a:gd name="T0" fmla="*/ 0 w 278"/>
              <a:gd name="T1" fmla="*/ 17 h 299"/>
              <a:gd name="T2" fmla="*/ 259 w 278"/>
              <a:gd name="T3" fmla="*/ 299 h 299"/>
              <a:gd name="T4" fmla="*/ 278 w 278"/>
              <a:gd name="T5" fmla="*/ 279 h 299"/>
              <a:gd name="T6" fmla="*/ 19 w 278"/>
              <a:gd name="T7" fmla="*/ 0 h 299"/>
              <a:gd name="T8" fmla="*/ 0 w 278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17"/>
                </a:moveTo>
                <a:lnTo>
                  <a:pt x="259" y="299"/>
                </a:lnTo>
                <a:lnTo>
                  <a:pt x="278" y="279"/>
                </a:lnTo>
                <a:lnTo>
                  <a:pt x="19" y="0"/>
                </a:lnTo>
                <a:lnTo>
                  <a:pt x="0" y="17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PA_Freeform: Shape 157">
            <a:extLst>
              <a:ext uri="{FF2B5EF4-FFF2-40B4-BE49-F238E27FC236}">
                <a16:creationId xmlns:a16="http://schemas.microsoft.com/office/drawing/2014/main" xmlns="" id="{D91AB966-A357-4729-BF63-7ACD368CCCC0}"/>
              </a:ext>
            </a:extLst>
          </p:cNvPr>
          <p:cNvSpPr>
            <a:spLocks/>
          </p:cNvSpPr>
          <p:nvPr>
            <p:custDataLst>
              <p:tags r:id="rId141"/>
            </p:custDataLst>
          </p:nvPr>
        </p:nvSpPr>
        <p:spPr bwMode="auto">
          <a:xfrm>
            <a:off x="7290972" y="4546304"/>
            <a:ext cx="91223" cy="96924"/>
          </a:xfrm>
          <a:custGeom>
            <a:avLst/>
            <a:gdLst>
              <a:gd name="T0" fmla="*/ 2 w 80"/>
              <a:gd name="T1" fmla="*/ 85 h 85"/>
              <a:gd name="T2" fmla="*/ 80 w 80"/>
              <a:gd name="T3" fmla="*/ 5 h 85"/>
              <a:gd name="T4" fmla="*/ 0 w 80"/>
              <a:gd name="T5" fmla="*/ 0 h 85"/>
              <a:gd name="T6" fmla="*/ 2 w 8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2" y="85"/>
                </a:moveTo>
                <a:lnTo>
                  <a:pt x="80" y="5"/>
                </a:lnTo>
                <a:lnTo>
                  <a:pt x="0" y="0"/>
                </a:lnTo>
                <a:lnTo>
                  <a:pt x="2" y="85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PA_Freeform: Shape 158">
            <a:extLst>
              <a:ext uri="{FF2B5EF4-FFF2-40B4-BE49-F238E27FC236}">
                <a16:creationId xmlns:a16="http://schemas.microsoft.com/office/drawing/2014/main" xmlns="" id="{534949B5-69CC-4688-9109-44385B58FA80}"/>
              </a:ext>
            </a:extLst>
          </p:cNvPr>
          <p:cNvSpPr>
            <a:spLocks/>
          </p:cNvSpPr>
          <p:nvPr>
            <p:custDataLst>
              <p:tags r:id="rId142"/>
            </p:custDataLst>
          </p:nvPr>
        </p:nvSpPr>
        <p:spPr bwMode="auto">
          <a:xfrm>
            <a:off x="4457357" y="4564548"/>
            <a:ext cx="318140" cy="340946"/>
          </a:xfrm>
          <a:custGeom>
            <a:avLst/>
            <a:gdLst>
              <a:gd name="T0" fmla="*/ 279 w 279"/>
              <a:gd name="T1" fmla="*/ 17 h 299"/>
              <a:gd name="T2" fmla="*/ 21 w 279"/>
              <a:gd name="T3" fmla="*/ 299 h 299"/>
              <a:gd name="T4" fmla="*/ 0 w 279"/>
              <a:gd name="T5" fmla="*/ 279 h 299"/>
              <a:gd name="T6" fmla="*/ 259 w 279"/>
              <a:gd name="T7" fmla="*/ 0 h 299"/>
              <a:gd name="T8" fmla="*/ 279 w 279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17"/>
                </a:moveTo>
                <a:lnTo>
                  <a:pt x="21" y="299"/>
                </a:lnTo>
                <a:lnTo>
                  <a:pt x="0" y="279"/>
                </a:lnTo>
                <a:lnTo>
                  <a:pt x="259" y="0"/>
                </a:lnTo>
                <a:lnTo>
                  <a:pt x="279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PA_Freeform: Shape 159">
            <a:extLst>
              <a:ext uri="{FF2B5EF4-FFF2-40B4-BE49-F238E27FC236}">
                <a16:creationId xmlns:a16="http://schemas.microsoft.com/office/drawing/2014/main" xmlns="" id="{F7913E81-A50B-40BD-AD26-F01EE1CBEA88}"/>
              </a:ext>
            </a:extLst>
          </p:cNvPr>
          <p:cNvSpPr>
            <a:spLocks/>
          </p:cNvSpPr>
          <p:nvPr>
            <p:custDataLst>
              <p:tags r:id="rId143"/>
            </p:custDataLst>
          </p:nvPr>
        </p:nvSpPr>
        <p:spPr bwMode="auto">
          <a:xfrm>
            <a:off x="4699098" y="4546304"/>
            <a:ext cx="92363" cy="96924"/>
          </a:xfrm>
          <a:custGeom>
            <a:avLst/>
            <a:gdLst>
              <a:gd name="T0" fmla="*/ 80 w 81"/>
              <a:gd name="T1" fmla="*/ 85 h 85"/>
              <a:gd name="T2" fmla="*/ 0 w 81"/>
              <a:gd name="T3" fmla="*/ 5 h 85"/>
              <a:gd name="T4" fmla="*/ 81 w 81"/>
              <a:gd name="T5" fmla="*/ 0 h 85"/>
              <a:gd name="T6" fmla="*/ 80 w 8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5">
                <a:moveTo>
                  <a:pt x="80" y="85"/>
                </a:moveTo>
                <a:lnTo>
                  <a:pt x="0" y="5"/>
                </a:lnTo>
                <a:lnTo>
                  <a:pt x="81" y="0"/>
                </a:lnTo>
                <a:lnTo>
                  <a:pt x="80" y="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PA_文本框 14">
            <a:extLst>
              <a:ext uri="{FF2B5EF4-FFF2-40B4-BE49-F238E27FC236}">
                <a16:creationId xmlns:a16="http://schemas.microsoft.com/office/drawing/2014/main" xmlns="" id="{B373938C-C01C-4329-B276-79ADFDD643AF}"/>
              </a:ext>
            </a:extLst>
          </p:cNvPr>
          <p:cNvSpPr txBox="1">
            <a:spLocks/>
          </p:cNvSpPr>
          <p:nvPr>
            <p:custDataLst>
              <p:tags r:id="rId144"/>
            </p:custDataLst>
          </p:nvPr>
        </p:nvSpPr>
        <p:spPr>
          <a:xfrm>
            <a:off x="8219895" y="4919526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19" name="PA_文本框 15">
            <a:extLst>
              <a:ext uri="{FF2B5EF4-FFF2-40B4-BE49-F238E27FC236}">
                <a16:creationId xmlns:a16="http://schemas.microsoft.com/office/drawing/2014/main" xmlns="" id="{6C60E13A-8A81-411E-BD6F-D4B724D29BDC}"/>
              </a:ext>
            </a:extLst>
          </p:cNvPr>
          <p:cNvSpPr txBox="1">
            <a:spLocks/>
          </p:cNvSpPr>
          <p:nvPr>
            <p:custDataLst>
              <p:tags r:id="rId145"/>
            </p:custDataLst>
          </p:nvPr>
        </p:nvSpPr>
        <p:spPr>
          <a:xfrm>
            <a:off x="8651336" y="324420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0" name="PA_文本框 16">
            <a:extLst>
              <a:ext uri="{FF2B5EF4-FFF2-40B4-BE49-F238E27FC236}">
                <a16:creationId xmlns:a16="http://schemas.microsoft.com/office/drawing/2014/main" xmlns="" id="{C61C6E9A-1147-486F-A130-5B6276113D07}"/>
              </a:ext>
            </a:extLst>
          </p:cNvPr>
          <p:cNvSpPr txBox="1">
            <a:spLocks/>
          </p:cNvSpPr>
          <p:nvPr>
            <p:custDataLst>
              <p:tags r:id="rId146"/>
            </p:custDataLst>
          </p:nvPr>
        </p:nvSpPr>
        <p:spPr>
          <a:xfrm>
            <a:off x="8321448" y="126352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1" name="PA_文本框 17">
            <a:extLst>
              <a:ext uri="{FF2B5EF4-FFF2-40B4-BE49-F238E27FC236}">
                <a16:creationId xmlns:a16="http://schemas.microsoft.com/office/drawing/2014/main" xmlns="" id="{927FC832-B82F-434E-B3F3-D9A959CEB8BC}"/>
              </a:ext>
            </a:extLst>
          </p:cNvPr>
          <p:cNvSpPr txBox="1">
            <a:spLocks/>
          </p:cNvSpPr>
          <p:nvPr>
            <p:custDataLst>
              <p:tags r:id="rId147"/>
            </p:custDataLst>
          </p:nvPr>
        </p:nvSpPr>
        <p:spPr>
          <a:xfrm>
            <a:off x="1595500" y="4869690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2" name="PA_文本框 18">
            <a:extLst>
              <a:ext uri="{FF2B5EF4-FFF2-40B4-BE49-F238E27FC236}">
                <a16:creationId xmlns:a16="http://schemas.microsoft.com/office/drawing/2014/main" xmlns="" id="{44DEC7A9-6918-4418-8698-6ECC598934C5}"/>
              </a:ext>
            </a:extLst>
          </p:cNvPr>
          <p:cNvSpPr txBox="1">
            <a:spLocks/>
          </p:cNvSpPr>
          <p:nvPr>
            <p:custDataLst>
              <p:tags r:id="rId148"/>
            </p:custDataLst>
          </p:nvPr>
        </p:nvSpPr>
        <p:spPr>
          <a:xfrm>
            <a:off x="1058590" y="3132348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3" name="PA_文本框 19">
            <a:extLst>
              <a:ext uri="{FF2B5EF4-FFF2-40B4-BE49-F238E27FC236}">
                <a16:creationId xmlns:a16="http://schemas.microsoft.com/office/drawing/2014/main" xmlns="" id="{D46C0CCB-405D-4034-A845-29D25ADD0B7C}"/>
              </a:ext>
            </a:extLst>
          </p:cNvPr>
          <p:cNvSpPr txBox="1">
            <a:spLocks/>
          </p:cNvSpPr>
          <p:nvPr>
            <p:custDataLst>
              <p:tags r:id="rId149"/>
            </p:custDataLst>
          </p:nvPr>
        </p:nvSpPr>
        <p:spPr>
          <a:xfrm>
            <a:off x="1574633" y="1285194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1487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ntr" presetSubtype="16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16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16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16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53" presetClass="entr" presetSubtype="16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16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16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53" presetClass="entr" presetSubtype="16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5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16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5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53" presetClass="entr" presetSubtype="16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53" presetClass="entr" presetSubtype="16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5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53" presetClass="entr" presetSubtype="16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53" presetClass="entr" presetSubtype="16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16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53" presetClass="entr" presetSubtype="16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5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16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16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53" presetClass="entr" presetSubtype="16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5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3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53" presetClass="entr" presetSubtype="16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53" presetClass="entr" presetSubtype="16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3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53" presetClass="entr" presetSubtype="16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53" presetClass="entr" presetSubtype="16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53" presetClass="entr" presetSubtype="16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3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4" presetID="53" presetClass="entr" presetSubtype="16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ntr" presetSubtype="16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53" presetClass="entr" presetSubtype="16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53" presetClass="entr" presetSubtype="16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53" presetClass="entr" presetSubtype="16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16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53" presetClass="entr" presetSubtype="16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53" presetClass="entr" presetSubtype="16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53" presetClass="entr" presetSubtype="16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53" presetClass="entr" presetSubtype="16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8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53" presetClass="entr" presetSubtype="16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3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53" presetClass="entr" presetSubtype="16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16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16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9" presetID="53" presetClass="entr" presetSubtype="16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3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53" presetClass="entr" presetSubtype="16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6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53" presetClass="entr" presetSubtype="16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3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53" presetClass="entr" presetSubtype="16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6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8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53" presetClass="entr" presetSubtype="16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3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53" presetClass="entr" presetSubtype="16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53" presetClass="entr" presetSubtype="16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3" presetClass="entr" presetSubtype="16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53" presetClass="entr" presetSubtype="16" fill="hold" grpId="0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xmlns="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xmlns="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5CDF4FC1-CEC9-4D41-BB96-D89FADF1044E}"/>
              </a:ext>
            </a:extLst>
          </p:cNvPr>
          <p:cNvGrpSpPr/>
          <p:nvPr/>
        </p:nvGrpSpPr>
        <p:grpSpPr>
          <a:xfrm>
            <a:off x="5339923" y="1703037"/>
            <a:ext cx="2710984" cy="2111066"/>
            <a:chOff x="4814101" y="1314952"/>
            <a:chExt cx="3614505" cy="2814638"/>
          </a:xfrm>
          <a:solidFill>
            <a:srgbClr val="9B825D"/>
          </a:solidFill>
        </p:grpSpPr>
        <p:sp>
          <p:nvSpPr>
            <p:cNvPr id="261" name="任意多边形 155">
              <a:extLst>
                <a:ext uri="{FF2B5EF4-FFF2-40B4-BE49-F238E27FC236}">
                  <a16:creationId xmlns:a16="http://schemas.microsoft.com/office/drawing/2014/main" xmlns="" id="{04989814-D377-40A4-8310-0C8BEEBEF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任意多边形 156">
              <a:extLst>
                <a:ext uri="{FF2B5EF4-FFF2-40B4-BE49-F238E27FC236}">
                  <a16:creationId xmlns:a16="http://schemas.microsoft.com/office/drawing/2014/main" xmlns="" id="{683BD949-74B9-4F6C-8A27-B3588AF2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任意多边形 157">
              <a:extLst>
                <a:ext uri="{FF2B5EF4-FFF2-40B4-BE49-F238E27FC236}">
                  <a16:creationId xmlns:a16="http://schemas.microsoft.com/office/drawing/2014/main" xmlns="" id="{5CE1E87D-D2CF-4105-9A62-262490166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任意多边形 158">
              <a:extLst>
                <a:ext uri="{FF2B5EF4-FFF2-40B4-BE49-F238E27FC236}">
                  <a16:creationId xmlns:a16="http://schemas.microsoft.com/office/drawing/2014/main" xmlns="" id="{F0CAE4C3-5EE7-4354-80DA-20B357777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任意多边形 159">
              <a:extLst>
                <a:ext uri="{FF2B5EF4-FFF2-40B4-BE49-F238E27FC236}">
                  <a16:creationId xmlns:a16="http://schemas.microsoft.com/office/drawing/2014/main" xmlns="" id="{A245F392-CBDC-42BB-A989-5623AAC67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任意多边形 160">
              <a:extLst>
                <a:ext uri="{FF2B5EF4-FFF2-40B4-BE49-F238E27FC236}">
                  <a16:creationId xmlns:a16="http://schemas.microsoft.com/office/drawing/2014/main" xmlns="" id="{F7F3BC55-97CB-4FE2-9652-E4C99AA6D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任意多边形 161">
              <a:extLst>
                <a:ext uri="{FF2B5EF4-FFF2-40B4-BE49-F238E27FC236}">
                  <a16:creationId xmlns:a16="http://schemas.microsoft.com/office/drawing/2014/main" xmlns="" id="{65F44B4E-F3F8-4E9F-BCB3-E5000714A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任意多边形 162">
              <a:extLst>
                <a:ext uri="{FF2B5EF4-FFF2-40B4-BE49-F238E27FC236}">
                  <a16:creationId xmlns:a16="http://schemas.microsoft.com/office/drawing/2014/main" xmlns="" id="{86B94EF6-B545-4E9A-ABF3-29AF94317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任意多边形 163">
              <a:extLst>
                <a:ext uri="{FF2B5EF4-FFF2-40B4-BE49-F238E27FC236}">
                  <a16:creationId xmlns:a16="http://schemas.microsoft.com/office/drawing/2014/main" xmlns="" id="{E728AC8A-E8C8-4C0E-9F1B-8CA11E3CE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任意多边形 164">
              <a:extLst>
                <a:ext uri="{FF2B5EF4-FFF2-40B4-BE49-F238E27FC236}">
                  <a16:creationId xmlns:a16="http://schemas.microsoft.com/office/drawing/2014/main" xmlns="" id="{EF94B5B0-EF81-4297-B171-8ECBA8372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任意多边形 165">
              <a:extLst>
                <a:ext uri="{FF2B5EF4-FFF2-40B4-BE49-F238E27FC236}">
                  <a16:creationId xmlns:a16="http://schemas.microsoft.com/office/drawing/2014/main" xmlns="" id="{8CEBF21E-5C86-48CA-9565-258135A0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任意多边形 166">
              <a:extLst>
                <a:ext uri="{FF2B5EF4-FFF2-40B4-BE49-F238E27FC236}">
                  <a16:creationId xmlns:a16="http://schemas.microsoft.com/office/drawing/2014/main" xmlns="" id="{E215C7E8-E2D6-45B4-88F9-B8B96E4A7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任意多边形 167">
              <a:extLst>
                <a:ext uri="{FF2B5EF4-FFF2-40B4-BE49-F238E27FC236}">
                  <a16:creationId xmlns:a16="http://schemas.microsoft.com/office/drawing/2014/main" xmlns="" id="{A10A8FB1-6EC6-40AA-821B-89067DD41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任意多边形 168">
              <a:extLst>
                <a:ext uri="{FF2B5EF4-FFF2-40B4-BE49-F238E27FC236}">
                  <a16:creationId xmlns:a16="http://schemas.microsoft.com/office/drawing/2014/main" xmlns="" id="{F8152982-443F-4E21-8E49-19255E81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任意多边形 169">
              <a:extLst>
                <a:ext uri="{FF2B5EF4-FFF2-40B4-BE49-F238E27FC236}">
                  <a16:creationId xmlns:a16="http://schemas.microsoft.com/office/drawing/2014/main" xmlns="" id="{041A4C01-1083-48C6-A5EA-ABF50C980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任意多边形 170">
              <a:extLst>
                <a:ext uri="{FF2B5EF4-FFF2-40B4-BE49-F238E27FC236}">
                  <a16:creationId xmlns:a16="http://schemas.microsoft.com/office/drawing/2014/main" xmlns="" id="{9E0D0C8A-6C23-4EEF-A4D9-7B7D886C8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任意多边形 171">
              <a:extLst>
                <a:ext uri="{FF2B5EF4-FFF2-40B4-BE49-F238E27FC236}">
                  <a16:creationId xmlns:a16="http://schemas.microsoft.com/office/drawing/2014/main" xmlns="" id="{D602D119-2C68-4EAA-8C51-C7C92F24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任意多边形 172">
              <a:extLst>
                <a:ext uri="{FF2B5EF4-FFF2-40B4-BE49-F238E27FC236}">
                  <a16:creationId xmlns:a16="http://schemas.microsoft.com/office/drawing/2014/main" xmlns="" id="{7385EE46-ECD2-40FA-893B-FF3629F94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任意多边形 173">
              <a:extLst>
                <a:ext uri="{FF2B5EF4-FFF2-40B4-BE49-F238E27FC236}">
                  <a16:creationId xmlns:a16="http://schemas.microsoft.com/office/drawing/2014/main" xmlns="" id="{3EA9BBA9-886D-4D4A-B469-C0A5F8BB7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任意多边形 174">
              <a:extLst>
                <a:ext uri="{FF2B5EF4-FFF2-40B4-BE49-F238E27FC236}">
                  <a16:creationId xmlns:a16="http://schemas.microsoft.com/office/drawing/2014/main" xmlns="" id="{7E591C3C-C1C5-4E05-95C8-BF2304F7C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F6292CD5-9499-4637-9417-2D5E745837CA}"/>
              </a:ext>
            </a:extLst>
          </p:cNvPr>
          <p:cNvGrpSpPr/>
          <p:nvPr/>
        </p:nvGrpSpPr>
        <p:grpSpPr>
          <a:xfrm>
            <a:off x="6880859" y="1289048"/>
            <a:ext cx="3916759" cy="4537758"/>
            <a:chOff x="6868614" y="762985"/>
            <a:chExt cx="5222153" cy="6050102"/>
          </a:xfrm>
          <a:solidFill>
            <a:srgbClr val="9B825D"/>
          </a:solidFill>
        </p:grpSpPr>
        <p:sp>
          <p:nvSpPr>
            <p:cNvPr id="121" name="任意多边形 15">
              <a:extLst>
                <a:ext uri="{FF2B5EF4-FFF2-40B4-BE49-F238E27FC236}">
                  <a16:creationId xmlns:a16="http://schemas.microsoft.com/office/drawing/2014/main" xmlns="" id="{4A7550CF-7B7C-41D6-9D53-70D41823E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任意多边形 16">
              <a:extLst>
                <a:ext uri="{FF2B5EF4-FFF2-40B4-BE49-F238E27FC236}">
                  <a16:creationId xmlns:a16="http://schemas.microsoft.com/office/drawing/2014/main" xmlns="" id="{8039072F-7ACF-4AAA-9430-656803DE9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 17">
              <a:extLst>
                <a:ext uri="{FF2B5EF4-FFF2-40B4-BE49-F238E27FC236}">
                  <a16:creationId xmlns:a16="http://schemas.microsoft.com/office/drawing/2014/main" xmlns="" id="{418BD282-B2A4-4430-994B-B92FB3DDE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 18">
              <a:extLst>
                <a:ext uri="{FF2B5EF4-FFF2-40B4-BE49-F238E27FC236}">
                  <a16:creationId xmlns:a16="http://schemas.microsoft.com/office/drawing/2014/main" xmlns="" id="{889ADA77-57EE-462B-BAA9-D0FE17096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 19">
              <a:extLst>
                <a:ext uri="{FF2B5EF4-FFF2-40B4-BE49-F238E27FC236}">
                  <a16:creationId xmlns:a16="http://schemas.microsoft.com/office/drawing/2014/main" xmlns="" id="{1CBB9466-F6BC-4353-B1F4-872227FF9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2076" y="392015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任意多边形 20">
              <a:extLst>
                <a:ext uri="{FF2B5EF4-FFF2-40B4-BE49-F238E27FC236}">
                  <a16:creationId xmlns:a16="http://schemas.microsoft.com/office/drawing/2014/main" xmlns="" id="{25D3D1A3-B0CE-4763-9609-4C95B7E61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任意多边形 21">
              <a:extLst>
                <a:ext uri="{FF2B5EF4-FFF2-40B4-BE49-F238E27FC236}">
                  <a16:creationId xmlns:a16="http://schemas.microsoft.com/office/drawing/2014/main" xmlns="" id="{9D0F489D-5C2B-4148-A6F4-60286E771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任意多边形 22">
              <a:extLst>
                <a:ext uri="{FF2B5EF4-FFF2-40B4-BE49-F238E27FC236}">
                  <a16:creationId xmlns:a16="http://schemas.microsoft.com/office/drawing/2014/main" xmlns="" id="{876FBBA7-CDC4-496E-8B29-FD2484546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任意多边形 23">
              <a:extLst>
                <a:ext uri="{FF2B5EF4-FFF2-40B4-BE49-F238E27FC236}">
                  <a16:creationId xmlns:a16="http://schemas.microsoft.com/office/drawing/2014/main" xmlns="" id="{B391FDDF-191F-4CCF-A37F-AF688E0E7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任意多边形 24">
              <a:extLst>
                <a:ext uri="{FF2B5EF4-FFF2-40B4-BE49-F238E27FC236}">
                  <a16:creationId xmlns:a16="http://schemas.microsoft.com/office/drawing/2014/main" xmlns="" id="{E8AF10BE-CA2A-4464-A4F0-A552CD97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任意多边形 25">
              <a:extLst>
                <a:ext uri="{FF2B5EF4-FFF2-40B4-BE49-F238E27FC236}">
                  <a16:creationId xmlns:a16="http://schemas.microsoft.com/office/drawing/2014/main" xmlns="" id="{747C802D-D113-48C0-93F9-4FE7F8A7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任意多边形 26">
              <a:extLst>
                <a:ext uri="{FF2B5EF4-FFF2-40B4-BE49-F238E27FC236}">
                  <a16:creationId xmlns:a16="http://schemas.microsoft.com/office/drawing/2014/main" xmlns="" id="{5FD32726-AB4C-4DDD-BCC0-F47A2874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任意多边形 27">
              <a:extLst>
                <a:ext uri="{FF2B5EF4-FFF2-40B4-BE49-F238E27FC236}">
                  <a16:creationId xmlns:a16="http://schemas.microsoft.com/office/drawing/2014/main" xmlns="" id="{F1D3FCA2-DBC8-40E4-A11F-C20A17ECA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任意多边形 28">
              <a:extLst>
                <a:ext uri="{FF2B5EF4-FFF2-40B4-BE49-F238E27FC236}">
                  <a16:creationId xmlns:a16="http://schemas.microsoft.com/office/drawing/2014/main" xmlns="" id="{EB3D4244-B80D-43B6-8520-9A3CCAFE6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任意多边形 29">
              <a:extLst>
                <a:ext uri="{FF2B5EF4-FFF2-40B4-BE49-F238E27FC236}">
                  <a16:creationId xmlns:a16="http://schemas.microsoft.com/office/drawing/2014/main" xmlns="" id="{42B9DAAA-4156-4F2E-A6EF-F55B42D02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任意多边形 30">
              <a:extLst>
                <a:ext uri="{FF2B5EF4-FFF2-40B4-BE49-F238E27FC236}">
                  <a16:creationId xmlns:a16="http://schemas.microsoft.com/office/drawing/2014/main" xmlns="" id="{EDE8C632-3BF5-47C0-9568-ECDFBDCFC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任意多边形 31">
              <a:extLst>
                <a:ext uri="{FF2B5EF4-FFF2-40B4-BE49-F238E27FC236}">
                  <a16:creationId xmlns:a16="http://schemas.microsoft.com/office/drawing/2014/main" xmlns="" id="{F7498CDA-42C7-4282-8CD0-7E7CCF9E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任意多边形 32">
              <a:extLst>
                <a:ext uri="{FF2B5EF4-FFF2-40B4-BE49-F238E27FC236}">
                  <a16:creationId xmlns:a16="http://schemas.microsoft.com/office/drawing/2014/main" xmlns="" id="{F4D671CC-6DE7-4A39-B22D-D52E347DB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任意多边形 33">
              <a:extLst>
                <a:ext uri="{FF2B5EF4-FFF2-40B4-BE49-F238E27FC236}">
                  <a16:creationId xmlns:a16="http://schemas.microsoft.com/office/drawing/2014/main" xmlns="" id="{985D355E-5394-4D7D-A975-D46D8A9EB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任意多边形 34">
              <a:extLst>
                <a:ext uri="{FF2B5EF4-FFF2-40B4-BE49-F238E27FC236}">
                  <a16:creationId xmlns:a16="http://schemas.microsoft.com/office/drawing/2014/main" xmlns="" id="{EB349C19-4DD0-42EE-B837-B092EEE4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3531" y="2853412"/>
              <a:ext cx="201605" cy="2016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任意多边形 35">
              <a:extLst>
                <a:ext uri="{FF2B5EF4-FFF2-40B4-BE49-F238E27FC236}">
                  <a16:creationId xmlns:a16="http://schemas.microsoft.com/office/drawing/2014/main" xmlns="" id="{78506DC4-E104-464F-93C9-861F1511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任意多边形 36">
              <a:extLst>
                <a:ext uri="{FF2B5EF4-FFF2-40B4-BE49-F238E27FC236}">
                  <a16:creationId xmlns:a16="http://schemas.microsoft.com/office/drawing/2014/main" xmlns="" id="{136103F8-D83E-409F-A8AD-8E00B1FA9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任意多边形 37">
              <a:extLst>
                <a:ext uri="{FF2B5EF4-FFF2-40B4-BE49-F238E27FC236}">
                  <a16:creationId xmlns:a16="http://schemas.microsoft.com/office/drawing/2014/main" xmlns="" id="{2781C76F-38F6-46EE-B56F-C662BAF85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任意多边形 38">
              <a:extLst>
                <a:ext uri="{FF2B5EF4-FFF2-40B4-BE49-F238E27FC236}">
                  <a16:creationId xmlns:a16="http://schemas.microsoft.com/office/drawing/2014/main" xmlns="" id="{C48DC05E-5E09-43B1-9BC6-55A860340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任意多边形 39">
              <a:extLst>
                <a:ext uri="{FF2B5EF4-FFF2-40B4-BE49-F238E27FC236}">
                  <a16:creationId xmlns:a16="http://schemas.microsoft.com/office/drawing/2014/main" xmlns="" id="{F796B9CD-F4BF-492C-A19C-49E0B1DB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任意多边形 40">
              <a:extLst>
                <a:ext uri="{FF2B5EF4-FFF2-40B4-BE49-F238E27FC236}">
                  <a16:creationId xmlns:a16="http://schemas.microsoft.com/office/drawing/2014/main" xmlns="" id="{BE463CF0-84AC-446E-A0B1-CAF59FF5F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任意多边形 41">
              <a:extLst>
                <a:ext uri="{FF2B5EF4-FFF2-40B4-BE49-F238E27FC236}">
                  <a16:creationId xmlns:a16="http://schemas.microsoft.com/office/drawing/2014/main" xmlns="" id="{ACDE2196-3D72-457E-86F1-56A20E223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任意多边形 42">
              <a:extLst>
                <a:ext uri="{FF2B5EF4-FFF2-40B4-BE49-F238E27FC236}">
                  <a16:creationId xmlns:a16="http://schemas.microsoft.com/office/drawing/2014/main" xmlns="" id="{E8B842E0-6643-4A02-8591-3774B5204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任意多边形 43">
              <a:extLst>
                <a:ext uri="{FF2B5EF4-FFF2-40B4-BE49-F238E27FC236}">
                  <a16:creationId xmlns:a16="http://schemas.microsoft.com/office/drawing/2014/main" xmlns="" id="{17E3668D-83FA-40D8-834E-306A69113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任意多边形 44">
              <a:extLst>
                <a:ext uri="{FF2B5EF4-FFF2-40B4-BE49-F238E27FC236}">
                  <a16:creationId xmlns:a16="http://schemas.microsoft.com/office/drawing/2014/main" xmlns="" id="{11AC827A-9D80-4839-9C66-D86E14AC1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任意多边形 45">
              <a:extLst>
                <a:ext uri="{FF2B5EF4-FFF2-40B4-BE49-F238E27FC236}">
                  <a16:creationId xmlns:a16="http://schemas.microsoft.com/office/drawing/2014/main" xmlns="" id="{622CD314-FE56-4ACB-BDA5-BD382280B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 46">
              <a:extLst>
                <a:ext uri="{FF2B5EF4-FFF2-40B4-BE49-F238E27FC236}">
                  <a16:creationId xmlns:a16="http://schemas.microsoft.com/office/drawing/2014/main" xmlns="" id="{DF025F4C-36A3-4896-9C5E-2A3FA959C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 47">
              <a:extLst>
                <a:ext uri="{FF2B5EF4-FFF2-40B4-BE49-F238E27FC236}">
                  <a16:creationId xmlns:a16="http://schemas.microsoft.com/office/drawing/2014/main" xmlns="" id="{A14433C2-8153-423F-A13C-03117DB76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 48">
              <a:extLst>
                <a:ext uri="{FF2B5EF4-FFF2-40B4-BE49-F238E27FC236}">
                  <a16:creationId xmlns:a16="http://schemas.microsoft.com/office/drawing/2014/main" xmlns="" id="{64CD9FAC-29E6-47AC-9130-BB1E3A683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任意多边形 49">
              <a:extLst>
                <a:ext uri="{FF2B5EF4-FFF2-40B4-BE49-F238E27FC236}">
                  <a16:creationId xmlns:a16="http://schemas.microsoft.com/office/drawing/2014/main" xmlns="" id="{D4CA13F2-FA13-4073-9FA0-EC12EFA6A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6584" y="4526927"/>
              <a:ext cx="246623" cy="2016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 50">
              <a:extLst>
                <a:ext uri="{FF2B5EF4-FFF2-40B4-BE49-F238E27FC236}">
                  <a16:creationId xmlns:a16="http://schemas.microsoft.com/office/drawing/2014/main" xmlns="" id="{F871A52C-39FD-4DA7-B17D-C34C0CF4A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任意多边形 51">
              <a:extLst>
                <a:ext uri="{FF2B5EF4-FFF2-40B4-BE49-F238E27FC236}">
                  <a16:creationId xmlns:a16="http://schemas.microsoft.com/office/drawing/2014/main" xmlns="" id="{942DF17C-1A74-4098-B750-CC24D1AD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任意多边形 52">
              <a:extLst>
                <a:ext uri="{FF2B5EF4-FFF2-40B4-BE49-F238E27FC236}">
                  <a16:creationId xmlns:a16="http://schemas.microsoft.com/office/drawing/2014/main" xmlns="" id="{CAF05411-ED4E-4D1B-AE9D-CF1E8B767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任意多边形 53">
              <a:extLst>
                <a:ext uri="{FF2B5EF4-FFF2-40B4-BE49-F238E27FC236}">
                  <a16:creationId xmlns:a16="http://schemas.microsoft.com/office/drawing/2014/main" xmlns="" id="{F44B1A23-46C7-4F58-AD49-A6485843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 54">
              <a:extLst>
                <a:ext uri="{FF2B5EF4-FFF2-40B4-BE49-F238E27FC236}">
                  <a16:creationId xmlns:a16="http://schemas.microsoft.com/office/drawing/2014/main" xmlns="" id="{376264C9-095C-461B-A3A8-91312B20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任意多边形 55">
              <a:extLst>
                <a:ext uri="{FF2B5EF4-FFF2-40B4-BE49-F238E27FC236}">
                  <a16:creationId xmlns:a16="http://schemas.microsoft.com/office/drawing/2014/main" xmlns="" id="{9E3F3101-9DAE-4B62-81ED-6218A6CF7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任意多边形 56">
              <a:extLst>
                <a:ext uri="{FF2B5EF4-FFF2-40B4-BE49-F238E27FC236}">
                  <a16:creationId xmlns:a16="http://schemas.microsoft.com/office/drawing/2014/main" xmlns="" id="{B88DED6C-EC07-44EC-91FA-89DA317CA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任意多边形 57">
              <a:extLst>
                <a:ext uri="{FF2B5EF4-FFF2-40B4-BE49-F238E27FC236}">
                  <a16:creationId xmlns:a16="http://schemas.microsoft.com/office/drawing/2014/main" xmlns="" id="{493367FB-D604-4B5D-9E00-5D20530D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 58">
              <a:extLst>
                <a:ext uri="{FF2B5EF4-FFF2-40B4-BE49-F238E27FC236}">
                  <a16:creationId xmlns:a16="http://schemas.microsoft.com/office/drawing/2014/main" xmlns="" id="{4A7F5789-845A-4461-B585-728A5B144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任意多边形 59">
              <a:extLst>
                <a:ext uri="{FF2B5EF4-FFF2-40B4-BE49-F238E27FC236}">
                  <a16:creationId xmlns:a16="http://schemas.microsoft.com/office/drawing/2014/main" xmlns="" id="{B0E759D2-ADBC-4A4F-A06A-57D1E5905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任意多边形 60">
              <a:extLst>
                <a:ext uri="{FF2B5EF4-FFF2-40B4-BE49-F238E27FC236}">
                  <a16:creationId xmlns:a16="http://schemas.microsoft.com/office/drawing/2014/main" xmlns="" id="{7AE11A25-F5B4-4624-AD71-91B567FB5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任意多边形 61">
              <a:extLst>
                <a:ext uri="{FF2B5EF4-FFF2-40B4-BE49-F238E27FC236}">
                  <a16:creationId xmlns:a16="http://schemas.microsoft.com/office/drawing/2014/main" xmlns="" id="{77C3F93A-37E3-4D8B-82BB-51EA1C218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 62">
              <a:extLst>
                <a:ext uri="{FF2B5EF4-FFF2-40B4-BE49-F238E27FC236}">
                  <a16:creationId xmlns:a16="http://schemas.microsoft.com/office/drawing/2014/main" xmlns="" id="{F4A15299-D10F-4F64-B450-119B00BFB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任意多边形 63">
              <a:extLst>
                <a:ext uri="{FF2B5EF4-FFF2-40B4-BE49-F238E27FC236}">
                  <a16:creationId xmlns:a16="http://schemas.microsoft.com/office/drawing/2014/main" xmlns="" id="{28C9E76F-2F17-4E6A-8CD9-47D1768A6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任意多边形 64">
              <a:extLst>
                <a:ext uri="{FF2B5EF4-FFF2-40B4-BE49-F238E27FC236}">
                  <a16:creationId xmlns:a16="http://schemas.microsoft.com/office/drawing/2014/main" xmlns="" id="{FA5E35FF-D636-40E7-82B4-72A8A75F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任意多边形 65">
              <a:extLst>
                <a:ext uri="{FF2B5EF4-FFF2-40B4-BE49-F238E27FC236}">
                  <a16:creationId xmlns:a16="http://schemas.microsoft.com/office/drawing/2014/main" xmlns="" id="{A7F25ABC-F046-4FAF-9926-799B4AAC3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任意多边形 66">
              <a:extLst>
                <a:ext uri="{FF2B5EF4-FFF2-40B4-BE49-F238E27FC236}">
                  <a16:creationId xmlns:a16="http://schemas.microsoft.com/office/drawing/2014/main" xmlns="" id="{7424C10C-5408-4CD0-B6FC-1ABFD0777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任意多边形 67">
              <a:extLst>
                <a:ext uri="{FF2B5EF4-FFF2-40B4-BE49-F238E27FC236}">
                  <a16:creationId xmlns:a16="http://schemas.microsoft.com/office/drawing/2014/main" xmlns="" id="{BF536AEC-CD78-4D49-B368-17D95CDA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任意多边形 68">
              <a:extLst>
                <a:ext uri="{FF2B5EF4-FFF2-40B4-BE49-F238E27FC236}">
                  <a16:creationId xmlns:a16="http://schemas.microsoft.com/office/drawing/2014/main" xmlns="" id="{A519D8CF-3CDE-47AB-9C64-9426C6300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任意多边形 69">
              <a:extLst>
                <a:ext uri="{FF2B5EF4-FFF2-40B4-BE49-F238E27FC236}">
                  <a16:creationId xmlns:a16="http://schemas.microsoft.com/office/drawing/2014/main" xmlns="" id="{1A48A234-4B6B-493F-A197-6184BA371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任意多边形 70">
              <a:extLst>
                <a:ext uri="{FF2B5EF4-FFF2-40B4-BE49-F238E27FC236}">
                  <a16:creationId xmlns:a16="http://schemas.microsoft.com/office/drawing/2014/main" xmlns="" id="{3D32AFF7-16FF-4770-B02B-C483E6DF9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任意多边形 71">
              <a:extLst>
                <a:ext uri="{FF2B5EF4-FFF2-40B4-BE49-F238E27FC236}">
                  <a16:creationId xmlns:a16="http://schemas.microsoft.com/office/drawing/2014/main" xmlns="" id="{57402156-EC06-46E5-8763-40FB8BA18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任意多边形 72">
              <a:extLst>
                <a:ext uri="{FF2B5EF4-FFF2-40B4-BE49-F238E27FC236}">
                  <a16:creationId xmlns:a16="http://schemas.microsoft.com/office/drawing/2014/main" xmlns="" id="{B36C3570-235D-4C5B-9D70-C1FCB1441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任意多边形 73">
              <a:extLst>
                <a:ext uri="{FF2B5EF4-FFF2-40B4-BE49-F238E27FC236}">
                  <a16:creationId xmlns:a16="http://schemas.microsoft.com/office/drawing/2014/main" xmlns="" id="{D0356C94-98FE-41BD-977B-FEF537322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任意多边形 74">
              <a:extLst>
                <a:ext uri="{FF2B5EF4-FFF2-40B4-BE49-F238E27FC236}">
                  <a16:creationId xmlns:a16="http://schemas.microsoft.com/office/drawing/2014/main" xmlns="" id="{FAF7385F-D8E3-443D-9A52-8B4DA988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任意多边形 75">
              <a:extLst>
                <a:ext uri="{FF2B5EF4-FFF2-40B4-BE49-F238E27FC236}">
                  <a16:creationId xmlns:a16="http://schemas.microsoft.com/office/drawing/2014/main" xmlns="" id="{152D39B6-27FE-452D-9235-3083AA7BF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任意多边形 76">
              <a:extLst>
                <a:ext uri="{FF2B5EF4-FFF2-40B4-BE49-F238E27FC236}">
                  <a16:creationId xmlns:a16="http://schemas.microsoft.com/office/drawing/2014/main" xmlns="" id="{53243535-2EC1-4C55-A70C-6BD777996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任意多边形 77">
              <a:extLst>
                <a:ext uri="{FF2B5EF4-FFF2-40B4-BE49-F238E27FC236}">
                  <a16:creationId xmlns:a16="http://schemas.microsoft.com/office/drawing/2014/main" xmlns="" id="{9D62909A-AB75-464B-8E07-4FE1F61E2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任意多边形 78">
              <a:extLst>
                <a:ext uri="{FF2B5EF4-FFF2-40B4-BE49-F238E27FC236}">
                  <a16:creationId xmlns:a16="http://schemas.microsoft.com/office/drawing/2014/main" xmlns="" id="{904BDAF6-CD40-4287-8F88-FECCDBED0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任意多边形 79">
              <a:extLst>
                <a:ext uri="{FF2B5EF4-FFF2-40B4-BE49-F238E27FC236}">
                  <a16:creationId xmlns:a16="http://schemas.microsoft.com/office/drawing/2014/main" xmlns="" id="{4CBC45A7-237E-4EC8-9AD7-D7EE897C7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任意多边形 80">
              <a:extLst>
                <a:ext uri="{FF2B5EF4-FFF2-40B4-BE49-F238E27FC236}">
                  <a16:creationId xmlns:a16="http://schemas.microsoft.com/office/drawing/2014/main" xmlns="" id="{FD0275D5-F69A-4796-8353-640EB4C3C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任意多边形 81">
              <a:extLst>
                <a:ext uri="{FF2B5EF4-FFF2-40B4-BE49-F238E27FC236}">
                  <a16:creationId xmlns:a16="http://schemas.microsoft.com/office/drawing/2014/main" xmlns="" id="{E61ACD79-F91D-4DC1-8DC2-7C16F984E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任意多边形 82">
              <a:extLst>
                <a:ext uri="{FF2B5EF4-FFF2-40B4-BE49-F238E27FC236}">
                  <a16:creationId xmlns:a16="http://schemas.microsoft.com/office/drawing/2014/main" xmlns="" id="{BB92F08E-7264-4190-842B-3B6051B0D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任意多边形 83">
              <a:extLst>
                <a:ext uri="{FF2B5EF4-FFF2-40B4-BE49-F238E27FC236}">
                  <a16:creationId xmlns:a16="http://schemas.microsoft.com/office/drawing/2014/main" xmlns="" id="{C185CFA8-7B9B-4D16-BD53-A67C79CF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任意多边形 84">
              <a:extLst>
                <a:ext uri="{FF2B5EF4-FFF2-40B4-BE49-F238E27FC236}">
                  <a16:creationId xmlns:a16="http://schemas.microsoft.com/office/drawing/2014/main" xmlns="" id="{F95687A6-74E6-4F6B-BE43-CEAE2570C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任意多边形 85">
              <a:extLst>
                <a:ext uri="{FF2B5EF4-FFF2-40B4-BE49-F238E27FC236}">
                  <a16:creationId xmlns:a16="http://schemas.microsoft.com/office/drawing/2014/main" xmlns="" id="{2425E2B0-2163-4236-8A91-3E672E8D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任意多边形 86">
              <a:extLst>
                <a:ext uri="{FF2B5EF4-FFF2-40B4-BE49-F238E27FC236}">
                  <a16:creationId xmlns:a16="http://schemas.microsoft.com/office/drawing/2014/main" xmlns="" id="{19799B67-926B-4124-AED5-87E9CCBC8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任意多边形 87">
              <a:extLst>
                <a:ext uri="{FF2B5EF4-FFF2-40B4-BE49-F238E27FC236}">
                  <a16:creationId xmlns:a16="http://schemas.microsoft.com/office/drawing/2014/main" xmlns="" id="{0EE16C21-1516-4E6F-86B8-561BAA701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任意多边形 88">
              <a:extLst>
                <a:ext uri="{FF2B5EF4-FFF2-40B4-BE49-F238E27FC236}">
                  <a16:creationId xmlns:a16="http://schemas.microsoft.com/office/drawing/2014/main" xmlns="" id="{EF8310DA-9DB3-4B4E-8B6B-181079DF7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任意多边形 89">
              <a:extLst>
                <a:ext uri="{FF2B5EF4-FFF2-40B4-BE49-F238E27FC236}">
                  <a16:creationId xmlns:a16="http://schemas.microsoft.com/office/drawing/2014/main" xmlns="" id="{81C3FD68-4BB8-4014-B13F-22637AFCF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任意多边形 90">
              <a:extLst>
                <a:ext uri="{FF2B5EF4-FFF2-40B4-BE49-F238E27FC236}">
                  <a16:creationId xmlns:a16="http://schemas.microsoft.com/office/drawing/2014/main" xmlns="" id="{AACC0AC4-D084-47DA-B565-BC0E18B14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任意多边形 91">
              <a:extLst>
                <a:ext uri="{FF2B5EF4-FFF2-40B4-BE49-F238E27FC236}">
                  <a16:creationId xmlns:a16="http://schemas.microsoft.com/office/drawing/2014/main" xmlns="" id="{77E01275-82CD-4173-817A-2895E79CD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任意多边形 92">
              <a:extLst>
                <a:ext uri="{FF2B5EF4-FFF2-40B4-BE49-F238E27FC236}">
                  <a16:creationId xmlns:a16="http://schemas.microsoft.com/office/drawing/2014/main" xmlns="" id="{F456A8EF-26CA-4B60-B768-DC35D8C6D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任意多边形 93">
              <a:extLst>
                <a:ext uri="{FF2B5EF4-FFF2-40B4-BE49-F238E27FC236}">
                  <a16:creationId xmlns:a16="http://schemas.microsoft.com/office/drawing/2014/main" xmlns="" id="{F60D8902-6C6C-4A37-871B-0F4CB0BB8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任意多边形 94">
              <a:extLst>
                <a:ext uri="{FF2B5EF4-FFF2-40B4-BE49-F238E27FC236}">
                  <a16:creationId xmlns:a16="http://schemas.microsoft.com/office/drawing/2014/main" xmlns="" id="{2E6A7A86-C4E9-4A15-AB7D-0C37ACEE8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任意多边形 95">
              <a:extLst>
                <a:ext uri="{FF2B5EF4-FFF2-40B4-BE49-F238E27FC236}">
                  <a16:creationId xmlns:a16="http://schemas.microsoft.com/office/drawing/2014/main" xmlns="" id="{6AEC7C37-25B5-4DF1-9009-00319DFF0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任意多边形 96">
              <a:extLst>
                <a:ext uri="{FF2B5EF4-FFF2-40B4-BE49-F238E27FC236}">
                  <a16:creationId xmlns:a16="http://schemas.microsoft.com/office/drawing/2014/main" xmlns="" id="{F03F9418-CE76-49F4-AF37-EAD70865C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任意多边形 97">
              <a:extLst>
                <a:ext uri="{FF2B5EF4-FFF2-40B4-BE49-F238E27FC236}">
                  <a16:creationId xmlns:a16="http://schemas.microsoft.com/office/drawing/2014/main" xmlns="" id="{2B195D36-9A30-44D1-85CD-659B872D1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任意多边形 98">
              <a:extLst>
                <a:ext uri="{FF2B5EF4-FFF2-40B4-BE49-F238E27FC236}">
                  <a16:creationId xmlns:a16="http://schemas.microsoft.com/office/drawing/2014/main" xmlns="" id="{AA8DACEB-DE66-439D-853B-92DE142BF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任意多边形 99">
              <a:extLst>
                <a:ext uri="{FF2B5EF4-FFF2-40B4-BE49-F238E27FC236}">
                  <a16:creationId xmlns:a16="http://schemas.microsoft.com/office/drawing/2014/main" xmlns="" id="{EF9CF9CA-6A3D-4F90-B619-401BE9D69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任意多边形 100">
              <a:extLst>
                <a:ext uri="{FF2B5EF4-FFF2-40B4-BE49-F238E27FC236}">
                  <a16:creationId xmlns:a16="http://schemas.microsoft.com/office/drawing/2014/main" xmlns="" id="{75EE476A-5B59-4E6E-B868-59C7B93D9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任意多边形 101">
              <a:extLst>
                <a:ext uri="{FF2B5EF4-FFF2-40B4-BE49-F238E27FC236}">
                  <a16:creationId xmlns:a16="http://schemas.microsoft.com/office/drawing/2014/main" xmlns="" id="{18628C1E-A0F1-43E4-AC0E-FA5024B95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任意多边形 102">
              <a:extLst>
                <a:ext uri="{FF2B5EF4-FFF2-40B4-BE49-F238E27FC236}">
                  <a16:creationId xmlns:a16="http://schemas.microsoft.com/office/drawing/2014/main" xmlns="" id="{4EDAA952-F9F2-458F-877A-E0500D1F3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任意多边形 103">
              <a:extLst>
                <a:ext uri="{FF2B5EF4-FFF2-40B4-BE49-F238E27FC236}">
                  <a16:creationId xmlns:a16="http://schemas.microsoft.com/office/drawing/2014/main" xmlns="" id="{AF9ABD5B-CF2C-42D2-8687-135A99335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任意多边形 104">
              <a:extLst>
                <a:ext uri="{FF2B5EF4-FFF2-40B4-BE49-F238E27FC236}">
                  <a16:creationId xmlns:a16="http://schemas.microsoft.com/office/drawing/2014/main" xmlns="" id="{F66B1446-9267-4053-86C0-221CA1E31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任意多边形 105">
              <a:extLst>
                <a:ext uri="{FF2B5EF4-FFF2-40B4-BE49-F238E27FC236}">
                  <a16:creationId xmlns:a16="http://schemas.microsoft.com/office/drawing/2014/main" xmlns="" id="{9F0A03EE-9DE6-4E41-AB73-462B14073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任意多边形 106">
              <a:extLst>
                <a:ext uri="{FF2B5EF4-FFF2-40B4-BE49-F238E27FC236}">
                  <a16:creationId xmlns:a16="http://schemas.microsoft.com/office/drawing/2014/main" xmlns="" id="{E167C9CB-C044-40B4-88F2-9C398FD68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任意多边形 107">
              <a:extLst>
                <a:ext uri="{FF2B5EF4-FFF2-40B4-BE49-F238E27FC236}">
                  <a16:creationId xmlns:a16="http://schemas.microsoft.com/office/drawing/2014/main" xmlns="" id="{69139A18-1A37-4A69-A736-1BE6569F6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任意多边形 108">
              <a:extLst>
                <a:ext uri="{FF2B5EF4-FFF2-40B4-BE49-F238E27FC236}">
                  <a16:creationId xmlns:a16="http://schemas.microsoft.com/office/drawing/2014/main" xmlns="" id="{C6D8850E-4FC3-4779-95FB-BDE323071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任意多边形 109">
              <a:extLst>
                <a:ext uri="{FF2B5EF4-FFF2-40B4-BE49-F238E27FC236}">
                  <a16:creationId xmlns:a16="http://schemas.microsoft.com/office/drawing/2014/main" xmlns="" id="{EF157B3A-58E4-4A3F-8BCB-87C1D1EC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任意多边形 110">
              <a:extLst>
                <a:ext uri="{FF2B5EF4-FFF2-40B4-BE49-F238E27FC236}">
                  <a16:creationId xmlns:a16="http://schemas.microsoft.com/office/drawing/2014/main" xmlns="" id="{525E347A-B8AF-4EEE-A91D-64909EAED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任意多边形 111">
              <a:extLst>
                <a:ext uri="{FF2B5EF4-FFF2-40B4-BE49-F238E27FC236}">
                  <a16:creationId xmlns:a16="http://schemas.microsoft.com/office/drawing/2014/main" xmlns="" id="{1648D65F-6330-444D-BBD0-6163A4D56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任意多边形 112">
              <a:extLst>
                <a:ext uri="{FF2B5EF4-FFF2-40B4-BE49-F238E27FC236}">
                  <a16:creationId xmlns:a16="http://schemas.microsoft.com/office/drawing/2014/main" xmlns="" id="{0A89BE8B-10F7-42E0-89C5-4A7F17F13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任意多边形 113">
              <a:extLst>
                <a:ext uri="{FF2B5EF4-FFF2-40B4-BE49-F238E27FC236}">
                  <a16:creationId xmlns:a16="http://schemas.microsoft.com/office/drawing/2014/main" xmlns="" id="{BB4F32EF-7BA4-4AE7-A285-95299FB01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任意多边形 114">
              <a:extLst>
                <a:ext uri="{FF2B5EF4-FFF2-40B4-BE49-F238E27FC236}">
                  <a16:creationId xmlns:a16="http://schemas.microsoft.com/office/drawing/2014/main" xmlns="" id="{79D469DB-712A-4A96-802B-9B110929D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任意多边形 115">
              <a:extLst>
                <a:ext uri="{FF2B5EF4-FFF2-40B4-BE49-F238E27FC236}">
                  <a16:creationId xmlns:a16="http://schemas.microsoft.com/office/drawing/2014/main" xmlns="" id="{726CC32C-260E-4A3A-94B6-FA7393ECC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任意多边形 116">
              <a:extLst>
                <a:ext uri="{FF2B5EF4-FFF2-40B4-BE49-F238E27FC236}">
                  <a16:creationId xmlns:a16="http://schemas.microsoft.com/office/drawing/2014/main" xmlns="" id="{C00CAD93-DCC1-47FF-BB0E-6C4DED3BC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任意多边形 117">
              <a:extLst>
                <a:ext uri="{FF2B5EF4-FFF2-40B4-BE49-F238E27FC236}">
                  <a16:creationId xmlns:a16="http://schemas.microsoft.com/office/drawing/2014/main" xmlns="" id="{E12BAFC9-75CF-4749-9367-3FA17C143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任意多边形 118">
              <a:extLst>
                <a:ext uri="{FF2B5EF4-FFF2-40B4-BE49-F238E27FC236}">
                  <a16:creationId xmlns:a16="http://schemas.microsoft.com/office/drawing/2014/main" xmlns="" id="{759AEE2C-B885-4D33-8782-799612FF8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任意多边形 119">
              <a:extLst>
                <a:ext uri="{FF2B5EF4-FFF2-40B4-BE49-F238E27FC236}">
                  <a16:creationId xmlns:a16="http://schemas.microsoft.com/office/drawing/2014/main" xmlns="" id="{77685872-2067-4972-8B2C-5153E1C8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任意多边形 120">
              <a:extLst>
                <a:ext uri="{FF2B5EF4-FFF2-40B4-BE49-F238E27FC236}">
                  <a16:creationId xmlns:a16="http://schemas.microsoft.com/office/drawing/2014/main" xmlns="" id="{BEF10C24-D971-4704-A32B-B7FBA02C0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任意多边形 121">
              <a:extLst>
                <a:ext uri="{FF2B5EF4-FFF2-40B4-BE49-F238E27FC236}">
                  <a16:creationId xmlns:a16="http://schemas.microsoft.com/office/drawing/2014/main" xmlns="" id="{306B3457-3A35-4A4D-8A2D-133B60091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任意多边形 122">
              <a:extLst>
                <a:ext uri="{FF2B5EF4-FFF2-40B4-BE49-F238E27FC236}">
                  <a16:creationId xmlns:a16="http://schemas.microsoft.com/office/drawing/2014/main" xmlns="" id="{FB0C9152-A0DC-40AD-A512-4B31FA496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任意多边形 123">
              <a:extLst>
                <a:ext uri="{FF2B5EF4-FFF2-40B4-BE49-F238E27FC236}">
                  <a16:creationId xmlns:a16="http://schemas.microsoft.com/office/drawing/2014/main" xmlns="" id="{2FAFE438-F377-4B9D-82E8-4566C2854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任意多边形 124">
              <a:extLst>
                <a:ext uri="{FF2B5EF4-FFF2-40B4-BE49-F238E27FC236}">
                  <a16:creationId xmlns:a16="http://schemas.microsoft.com/office/drawing/2014/main" xmlns="" id="{9852C23E-2DDD-44F1-A337-8CBDB0998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任意多边形 125">
              <a:extLst>
                <a:ext uri="{FF2B5EF4-FFF2-40B4-BE49-F238E27FC236}">
                  <a16:creationId xmlns:a16="http://schemas.microsoft.com/office/drawing/2014/main" xmlns="" id="{8F80D82B-B10A-4BED-8351-C94842C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任意多边形 126">
              <a:extLst>
                <a:ext uri="{FF2B5EF4-FFF2-40B4-BE49-F238E27FC236}">
                  <a16:creationId xmlns:a16="http://schemas.microsoft.com/office/drawing/2014/main" xmlns="" id="{11E22433-5ABF-481C-9C19-81A530F85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任意多边形 127">
              <a:extLst>
                <a:ext uri="{FF2B5EF4-FFF2-40B4-BE49-F238E27FC236}">
                  <a16:creationId xmlns:a16="http://schemas.microsoft.com/office/drawing/2014/main" xmlns="" id="{9086E7EB-BF7C-4B4A-B7CA-B330B4BC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3114" y="4108059"/>
              <a:ext cx="227050" cy="2016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任意多边形 128">
              <a:extLst>
                <a:ext uri="{FF2B5EF4-FFF2-40B4-BE49-F238E27FC236}">
                  <a16:creationId xmlns:a16="http://schemas.microsoft.com/office/drawing/2014/main" xmlns="" id="{02CAE257-3DBA-4F9F-B9B1-DC094D27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任意多边形 129">
              <a:extLst>
                <a:ext uri="{FF2B5EF4-FFF2-40B4-BE49-F238E27FC236}">
                  <a16:creationId xmlns:a16="http://schemas.microsoft.com/office/drawing/2014/main" xmlns="" id="{07A9D64F-AA3C-44AE-97AE-E1D27B841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任意多边形 130">
              <a:extLst>
                <a:ext uri="{FF2B5EF4-FFF2-40B4-BE49-F238E27FC236}">
                  <a16:creationId xmlns:a16="http://schemas.microsoft.com/office/drawing/2014/main" xmlns="" id="{52EBB054-630A-465A-BE1B-DAA12BF96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088" y="3493458"/>
              <a:ext cx="2016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任意多边形 131">
              <a:extLst>
                <a:ext uri="{FF2B5EF4-FFF2-40B4-BE49-F238E27FC236}">
                  <a16:creationId xmlns:a16="http://schemas.microsoft.com/office/drawing/2014/main" xmlns="" id="{7730991D-A201-4B3D-8BBA-65887D12F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任意多边形 132">
              <a:extLst>
                <a:ext uri="{FF2B5EF4-FFF2-40B4-BE49-F238E27FC236}">
                  <a16:creationId xmlns:a16="http://schemas.microsoft.com/office/drawing/2014/main" xmlns="" id="{C4977487-3864-4C10-9F0A-F045AD68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任意多边形 133">
              <a:extLst>
                <a:ext uri="{FF2B5EF4-FFF2-40B4-BE49-F238E27FC236}">
                  <a16:creationId xmlns:a16="http://schemas.microsoft.com/office/drawing/2014/main" xmlns="" id="{D5ED2CBA-FC60-4B1D-A1B3-D05D41161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任意多边形 134">
              <a:extLst>
                <a:ext uri="{FF2B5EF4-FFF2-40B4-BE49-F238E27FC236}">
                  <a16:creationId xmlns:a16="http://schemas.microsoft.com/office/drawing/2014/main" xmlns="" id="{52F3F24D-DC2E-4AE7-A3F2-78322889C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任意多边形 135">
              <a:extLst>
                <a:ext uri="{FF2B5EF4-FFF2-40B4-BE49-F238E27FC236}">
                  <a16:creationId xmlns:a16="http://schemas.microsoft.com/office/drawing/2014/main" xmlns="" id="{B15536C2-9CA9-48BC-B110-97AA04D40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任意多边形 136">
              <a:extLst>
                <a:ext uri="{FF2B5EF4-FFF2-40B4-BE49-F238E27FC236}">
                  <a16:creationId xmlns:a16="http://schemas.microsoft.com/office/drawing/2014/main" xmlns="" id="{EEDC9F2B-8F8B-437A-A46A-AA6D4610F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任意多边形 137">
              <a:extLst>
                <a:ext uri="{FF2B5EF4-FFF2-40B4-BE49-F238E27FC236}">
                  <a16:creationId xmlns:a16="http://schemas.microsoft.com/office/drawing/2014/main" xmlns="" id="{8E20A94A-F631-42BA-ACF8-9ED27E36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任意多边形 138">
              <a:extLst>
                <a:ext uri="{FF2B5EF4-FFF2-40B4-BE49-F238E27FC236}">
                  <a16:creationId xmlns:a16="http://schemas.microsoft.com/office/drawing/2014/main" xmlns="" id="{DCCCF991-1E31-4A9A-8561-18BEC8D6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任意多边形 139">
              <a:extLst>
                <a:ext uri="{FF2B5EF4-FFF2-40B4-BE49-F238E27FC236}">
                  <a16:creationId xmlns:a16="http://schemas.microsoft.com/office/drawing/2014/main" xmlns="" id="{92C27FF2-BA89-44F6-A01F-A884E3414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任意多边形 140">
              <a:extLst>
                <a:ext uri="{FF2B5EF4-FFF2-40B4-BE49-F238E27FC236}">
                  <a16:creationId xmlns:a16="http://schemas.microsoft.com/office/drawing/2014/main" xmlns="" id="{B4A22F68-40DE-4A3B-98E7-AC5D9D22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任意多边形 141">
              <a:extLst>
                <a:ext uri="{FF2B5EF4-FFF2-40B4-BE49-F238E27FC236}">
                  <a16:creationId xmlns:a16="http://schemas.microsoft.com/office/drawing/2014/main" xmlns="" id="{2DDBF8DE-8A88-47F5-95CB-E2ABC56B3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任意多边形 142">
              <a:extLst>
                <a:ext uri="{FF2B5EF4-FFF2-40B4-BE49-F238E27FC236}">
                  <a16:creationId xmlns:a16="http://schemas.microsoft.com/office/drawing/2014/main" xmlns="" id="{ADBB2210-D3A0-4F08-97D8-D1F141617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任意多边形 143">
              <a:extLst>
                <a:ext uri="{FF2B5EF4-FFF2-40B4-BE49-F238E27FC236}">
                  <a16:creationId xmlns:a16="http://schemas.microsoft.com/office/drawing/2014/main" xmlns="" id="{76371585-BC87-4685-9283-4902A7B8E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任意多边形 144">
              <a:extLst>
                <a:ext uri="{FF2B5EF4-FFF2-40B4-BE49-F238E27FC236}">
                  <a16:creationId xmlns:a16="http://schemas.microsoft.com/office/drawing/2014/main" xmlns="" id="{4EE70FB9-6CAF-4276-B9F7-38AC53B55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任意多边形 145">
              <a:extLst>
                <a:ext uri="{FF2B5EF4-FFF2-40B4-BE49-F238E27FC236}">
                  <a16:creationId xmlns:a16="http://schemas.microsoft.com/office/drawing/2014/main" xmlns="" id="{AE0D319A-7717-42BF-8464-1F1DDF8B8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任意多边形 146">
              <a:extLst>
                <a:ext uri="{FF2B5EF4-FFF2-40B4-BE49-F238E27FC236}">
                  <a16:creationId xmlns:a16="http://schemas.microsoft.com/office/drawing/2014/main" xmlns="" id="{4A7A91E8-EAE2-447E-A848-9D69A7166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任意多边形 147">
              <a:extLst>
                <a:ext uri="{FF2B5EF4-FFF2-40B4-BE49-F238E27FC236}">
                  <a16:creationId xmlns:a16="http://schemas.microsoft.com/office/drawing/2014/main" xmlns="" id="{81EC439D-72D0-46DB-9E1D-8BDD3DC79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任意多边形 148">
              <a:extLst>
                <a:ext uri="{FF2B5EF4-FFF2-40B4-BE49-F238E27FC236}">
                  <a16:creationId xmlns:a16="http://schemas.microsoft.com/office/drawing/2014/main" xmlns="" id="{D9249F22-A0DB-42E3-A008-66003CDBF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任意多边形 149">
              <a:extLst>
                <a:ext uri="{FF2B5EF4-FFF2-40B4-BE49-F238E27FC236}">
                  <a16:creationId xmlns:a16="http://schemas.microsoft.com/office/drawing/2014/main" xmlns="" id="{E4B500BF-21D8-4D99-8817-84AF84067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任意多边形 150">
              <a:extLst>
                <a:ext uri="{FF2B5EF4-FFF2-40B4-BE49-F238E27FC236}">
                  <a16:creationId xmlns:a16="http://schemas.microsoft.com/office/drawing/2014/main" xmlns="" id="{5FF8BBEB-E049-472F-9393-30B41EE16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任意多边形 151">
              <a:extLst>
                <a:ext uri="{FF2B5EF4-FFF2-40B4-BE49-F238E27FC236}">
                  <a16:creationId xmlns:a16="http://schemas.microsoft.com/office/drawing/2014/main" xmlns="" id="{90516332-04B5-45AD-806B-445674643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任意多边形 152">
              <a:extLst>
                <a:ext uri="{FF2B5EF4-FFF2-40B4-BE49-F238E27FC236}">
                  <a16:creationId xmlns:a16="http://schemas.microsoft.com/office/drawing/2014/main" xmlns="" id="{461198EA-D81C-4771-A7C3-C1B86E2BB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任意多边形 153">
              <a:extLst>
                <a:ext uri="{FF2B5EF4-FFF2-40B4-BE49-F238E27FC236}">
                  <a16:creationId xmlns:a16="http://schemas.microsoft.com/office/drawing/2014/main" xmlns="" id="{3E761DC1-C5FC-44BA-806C-383D5FA16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任意多边形 154">
              <a:extLst>
                <a:ext uri="{FF2B5EF4-FFF2-40B4-BE49-F238E27FC236}">
                  <a16:creationId xmlns:a16="http://schemas.microsoft.com/office/drawing/2014/main" xmlns="" id="{BF1DBB21-EA94-47AA-9AE2-E3F62696E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F9505739-82BB-4FCF-BE74-CB1B59A322AE}"/>
              </a:ext>
            </a:extLst>
          </p:cNvPr>
          <p:cNvGrpSpPr/>
          <p:nvPr/>
        </p:nvGrpSpPr>
        <p:grpSpPr>
          <a:xfrm>
            <a:off x="1219911" y="1500333"/>
            <a:ext cx="3767566" cy="751287"/>
            <a:chOff x="5871033" y="1810977"/>
            <a:chExt cx="3767559" cy="751285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8EE65E38-942D-4309-B516-11AC37ECF56A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8" name="圆角矩形 12">
              <a:extLst>
                <a:ext uri="{FF2B5EF4-FFF2-40B4-BE49-F238E27FC236}">
                  <a16:creationId xmlns:a16="http://schemas.microsoft.com/office/drawing/2014/main" xmlns="" id="{36759EB1-D7B2-46CE-8B09-7B54DE9D3F8F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F3E2106E-BF31-4A17-91A0-5B71B1DBF617}"/>
              </a:ext>
            </a:extLst>
          </p:cNvPr>
          <p:cNvGrpSpPr/>
          <p:nvPr/>
        </p:nvGrpSpPr>
        <p:grpSpPr>
          <a:xfrm>
            <a:off x="1219911" y="2418980"/>
            <a:ext cx="3767566" cy="751287"/>
            <a:chOff x="5871033" y="1810977"/>
            <a:chExt cx="3767559" cy="751285"/>
          </a:xfrm>
        </p:grpSpPr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02D53E52-4C33-49EB-8D12-856606ABADF4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16" name="圆角矩形 10">
              <a:extLst>
                <a:ext uri="{FF2B5EF4-FFF2-40B4-BE49-F238E27FC236}">
                  <a16:creationId xmlns:a16="http://schemas.microsoft.com/office/drawing/2014/main" xmlns="" id="{E7B52D3F-591D-4A84-ABBA-00F53B5D2E75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2EA3E0D3-D69D-4C61-A198-BBDA1794B9BB}"/>
              </a:ext>
            </a:extLst>
          </p:cNvPr>
          <p:cNvGrpSpPr/>
          <p:nvPr/>
        </p:nvGrpSpPr>
        <p:grpSpPr>
          <a:xfrm>
            <a:off x="1219911" y="3354784"/>
            <a:ext cx="3767566" cy="751287"/>
            <a:chOff x="5871033" y="1810977"/>
            <a:chExt cx="3767559" cy="751285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35A904DC-2F25-42D5-8A1E-3968A4238A6C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4" name="圆角矩形 8">
              <a:extLst>
                <a:ext uri="{FF2B5EF4-FFF2-40B4-BE49-F238E27FC236}">
                  <a16:creationId xmlns:a16="http://schemas.microsoft.com/office/drawing/2014/main" xmlns="" id="{EEF0E89A-300A-422A-A6B5-727E0D8EA8F1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221A21C6-86A7-4B8A-8248-415C167574F1}"/>
              </a:ext>
            </a:extLst>
          </p:cNvPr>
          <p:cNvGrpSpPr/>
          <p:nvPr/>
        </p:nvGrpSpPr>
        <p:grpSpPr>
          <a:xfrm>
            <a:off x="1219911" y="4276073"/>
            <a:ext cx="3767566" cy="751287"/>
            <a:chOff x="5871033" y="1810977"/>
            <a:chExt cx="3767559" cy="751285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BD8DC044-64A1-4C0A-8049-7E19A55E6EDB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2" name="圆角矩形 177">
              <a:extLst>
                <a:ext uri="{FF2B5EF4-FFF2-40B4-BE49-F238E27FC236}">
                  <a16:creationId xmlns:a16="http://schemas.microsoft.com/office/drawing/2014/main" xmlns="" id="{FE09F9B2-4C82-4B0C-BF35-D75A7AD59896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58E8AA12-AC14-4DA9-8350-92C4FEF1269F}"/>
              </a:ext>
            </a:extLst>
          </p:cNvPr>
          <p:cNvGrpSpPr/>
          <p:nvPr/>
        </p:nvGrpSpPr>
        <p:grpSpPr>
          <a:xfrm>
            <a:off x="1219911" y="5211877"/>
            <a:ext cx="3767566" cy="751287"/>
            <a:chOff x="5871033" y="1810977"/>
            <a:chExt cx="3767559" cy="751285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3CBAB9F7-9A95-44B4-A7CB-8D5FF43173F8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0" name="圆角矩形 180">
              <a:extLst>
                <a:ext uri="{FF2B5EF4-FFF2-40B4-BE49-F238E27FC236}">
                  <a16:creationId xmlns:a16="http://schemas.microsoft.com/office/drawing/2014/main" xmlns="" id="{76E73873-037F-45CA-A006-4329CA9C90AE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9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>
            <a:extLst>
              <a:ext uri="{FF2B5EF4-FFF2-40B4-BE49-F238E27FC236}">
                <a16:creationId xmlns:a16="http://schemas.microsoft.com/office/drawing/2014/main" xmlns="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xmlns="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Freeform: Shape 5">
            <a:extLst>
              <a:ext uri="{FF2B5EF4-FFF2-40B4-BE49-F238E27FC236}">
                <a16:creationId xmlns:a16="http://schemas.microsoft.com/office/drawing/2014/main" xmlns="" id="{58EF1030-2F32-4F4C-9943-F4819385D1FF}"/>
              </a:ext>
            </a:extLst>
          </p:cNvPr>
          <p:cNvSpPr>
            <a:spLocks/>
          </p:cNvSpPr>
          <p:nvPr/>
        </p:nvSpPr>
        <p:spPr bwMode="auto">
          <a:xfrm>
            <a:off x="6094420" y="1927681"/>
            <a:ext cx="2133343" cy="725372"/>
          </a:xfrm>
          <a:custGeom>
            <a:avLst/>
            <a:gdLst>
              <a:gd name="T0" fmla="*/ 0 w 2394"/>
              <a:gd name="T1" fmla="*/ 814 h 814"/>
              <a:gd name="T2" fmla="*/ 2083 w 2394"/>
              <a:gd name="T3" fmla="*/ 814 h 814"/>
              <a:gd name="T4" fmla="*/ 2394 w 2394"/>
              <a:gd name="T5" fmla="*/ 444 h 814"/>
              <a:gd name="T6" fmla="*/ 2394 w 2394"/>
              <a:gd name="T7" fmla="*/ 381 h 814"/>
              <a:gd name="T8" fmla="*/ 2083 w 2394"/>
              <a:gd name="T9" fmla="*/ 0 h 814"/>
              <a:gd name="T10" fmla="*/ 0 w 2394"/>
              <a:gd name="T11" fmla="*/ 0 h 814"/>
              <a:gd name="T12" fmla="*/ 0 w 239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4" h="814">
                <a:moveTo>
                  <a:pt x="0" y="814"/>
                </a:moveTo>
                <a:lnTo>
                  <a:pt x="2083" y="814"/>
                </a:lnTo>
                <a:lnTo>
                  <a:pt x="2394" y="444"/>
                </a:lnTo>
                <a:lnTo>
                  <a:pt x="2394" y="381"/>
                </a:lnTo>
                <a:lnTo>
                  <a:pt x="2083" y="0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6">
            <a:extLst>
              <a:ext uri="{FF2B5EF4-FFF2-40B4-BE49-F238E27FC236}">
                <a16:creationId xmlns:a16="http://schemas.microsoft.com/office/drawing/2014/main" xmlns="" id="{3CFB0943-1EF7-4956-BCDD-7B294ED6C2E0}"/>
              </a:ext>
            </a:extLst>
          </p:cNvPr>
          <p:cNvSpPr>
            <a:spLocks/>
          </p:cNvSpPr>
          <p:nvPr/>
        </p:nvSpPr>
        <p:spPr bwMode="auto">
          <a:xfrm>
            <a:off x="6094420" y="1985605"/>
            <a:ext cx="2133343" cy="723590"/>
          </a:xfrm>
          <a:custGeom>
            <a:avLst/>
            <a:gdLst>
              <a:gd name="T0" fmla="*/ 0 w 2394"/>
              <a:gd name="T1" fmla="*/ 812 h 812"/>
              <a:gd name="T2" fmla="*/ 2083 w 2394"/>
              <a:gd name="T3" fmla="*/ 812 h 812"/>
              <a:gd name="T4" fmla="*/ 2394 w 2394"/>
              <a:gd name="T5" fmla="*/ 379 h 812"/>
              <a:gd name="T6" fmla="*/ 2083 w 2394"/>
              <a:gd name="T7" fmla="*/ 0 h 812"/>
              <a:gd name="T8" fmla="*/ 0 w 2394"/>
              <a:gd name="T9" fmla="*/ 0 h 812"/>
              <a:gd name="T10" fmla="*/ 0 w 2394"/>
              <a:gd name="T11" fmla="*/ 81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4" h="812">
                <a:moveTo>
                  <a:pt x="0" y="812"/>
                </a:moveTo>
                <a:lnTo>
                  <a:pt x="2083" y="812"/>
                </a:lnTo>
                <a:lnTo>
                  <a:pt x="2394" y="379"/>
                </a:lnTo>
                <a:lnTo>
                  <a:pt x="2083" y="0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1" name="Freeform: Shape 7">
            <a:extLst>
              <a:ext uri="{FF2B5EF4-FFF2-40B4-BE49-F238E27FC236}">
                <a16:creationId xmlns:a16="http://schemas.microsoft.com/office/drawing/2014/main" xmlns="" id="{9BDC8B31-824C-4A6C-A0D3-093D054484F5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302818" cy="1547877"/>
          </a:xfrm>
          <a:custGeom>
            <a:avLst/>
            <a:gdLst>
              <a:gd name="T0" fmla="*/ 95 w 1462"/>
              <a:gd name="T1" fmla="*/ 814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4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8">
            <a:extLst>
              <a:ext uri="{FF2B5EF4-FFF2-40B4-BE49-F238E27FC236}">
                <a16:creationId xmlns:a16="http://schemas.microsoft.com/office/drawing/2014/main" xmlns="" id="{CB88153E-EFF3-4B58-90B3-1612F9CFFE81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217271" cy="1547877"/>
          </a:xfrm>
          <a:custGeom>
            <a:avLst/>
            <a:gdLst>
              <a:gd name="T0" fmla="*/ 0 w 1366"/>
              <a:gd name="T1" fmla="*/ 814 h 1737"/>
              <a:gd name="T2" fmla="*/ 1366 w 1366"/>
              <a:gd name="T3" fmla="*/ 1737 h 1737"/>
              <a:gd name="T4" fmla="*/ 1366 w 1366"/>
              <a:gd name="T5" fmla="*/ 925 h 1737"/>
              <a:gd name="T6" fmla="*/ 0 w 1366"/>
              <a:gd name="T7" fmla="*/ 0 h 1737"/>
              <a:gd name="T8" fmla="*/ 0 w 1366"/>
              <a:gd name="T9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6" h="1737">
                <a:moveTo>
                  <a:pt x="0" y="814"/>
                </a:moveTo>
                <a:lnTo>
                  <a:pt x="1366" y="1737"/>
                </a:lnTo>
                <a:lnTo>
                  <a:pt x="1366" y="925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Rectangle 9">
            <a:extLst>
              <a:ext uri="{FF2B5EF4-FFF2-40B4-BE49-F238E27FC236}">
                <a16:creationId xmlns:a16="http://schemas.microsoft.com/office/drawing/2014/main" xmlns="" id="{33F89A1F-626A-4A52-A985-152F8C33ED69}"/>
              </a:ext>
            </a:extLst>
          </p:cNvPr>
          <p:cNvSpPr>
            <a:spLocks/>
          </p:cNvSpPr>
          <p:nvPr/>
        </p:nvSpPr>
        <p:spPr bwMode="auto">
          <a:xfrm>
            <a:off x="5259440" y="2748404"/>
            <a:ext cx="2055816" cy="723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Rectangle 10">
            <a:extLst>
              <a:ext uri="{FF2B5EF4-FFF2-40B4-BE49-F238E27FC236}">
                <a16:creationId xmlns:a16="http://schemas.microsoft.com/office/drawing/2014/main" xmlns="" id="{ED9447C4-17D2-42A8-86B0-CE61929C1700}"/>
              </a:ext>
            </a:extLst>
          </p:cNvPr>
          <p:cNvSpPr>
            <a:spLocks/>
          </p:cNvSpPr>
          <p:nvPr/>
        </p:nvSpPr>
        <p:spPr bwMode="auto">
          <a:xfrm>
            <a:off x="5259440" y="2795633"/>
            <a:ext cx="2055816" cy="72448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5" name="Freeform: Shape 11">
            <a:extLst>
              <a:ext uri="{FF2B5EF4-FFF2-40B4-BE49-F238E27FC236}">
                <a16:creationId xmlns:a16="http://schemas.microsoft.com/office/drawing/2014/main" xmlns="" id="{847EA840-FB27-4042-90F6-7BB387D94C8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302818" cy="1547877"/>
          </a:xfrm>
          <a:custGeom>
            <a:avLst/>
            <a:gdLst>
              <a:gd name="T0" fmla="*/ 95 w 1462"/>
              <a:gd name="T1" fmla="*/ 812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2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Freeform: Shape 12">
            <a:extLst>
              <a:ext uri="{FF2B5EF4-FFF2-40B4-BE49-F238E27FC236}">
                <a16:creationId xmlns:a16="http://schemas.microsoft.com/office/drawing/2014/main" xmlns="" id="{891934E5-0341-44EF-8E18-0C7DE9485F1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218162" cy="1547877"/>
          </a:xfrm>
          <a:custGeom>
            <a:avLst/>
            <a:gdLst>
              <a:gd name="T0" fmla="*/ 0 w 1367"/>
              <a:gd name="T1" fmla="*/ 812 h 1737"/>
              <a:gd name="T2" fmla="*/ 1367 w 1367"/>
              <a:gd name="T3" fmla="*/ 1737 h 1737"/>
              <a:gd name="T4" fmla="*/ 1367 w 1367"/>
              <a:gd name="T5" fmla="*/ 925 h 1737"/>
              <a:gd name="T6" fmla="*/ 0 w 1367"/>
              <a:gd name="T7" fmla="*/ 0 h 1737"/>
              <a:gd name="T8" fmla="*/ 0 w 1367"/>
              <a:gd name="T9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7">
                <a:moveTo>
                  <a:pt x="0" y="812"/>
                </a:moveTo>
                <a:lnTo>
                  <a:pt x="1367" y="1737"/>
                </a:lnTo>
                <a:lnTo>
                  <a:pt x="1367" y="925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Rectangle 13">
            <a:extLst>
              <a:ext uri="{FF2B5EF4-FFF2-40B4-BE49-F238E27FC236}">
                <a16:creationId xmlns:a16="http://schemas.microsoft.com/office/drawing/2014/main" xmlns="" id="{91E9D914-FA67-46C3-AB94-E4FEB90E9288}"/>
              </a:ext>
            </a:extLst>
          </p:cNvPr>
          <p:cNvSpPr>
            <a:spLocks/>
          </p:cNvSpPr>
          <p:nvPr/>
        </p:nvSpPr>
        <p:spPr bwMode="auto">
          <a:xfrm>
            <a:off x="4483273" y="3572690"/>
            <a:ext cx="1992546" cy="723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Rectangle 14">
            <a:extLst>
              <a:ext uri="{FF2B5EF4-FFF2-40B4-BE49-F238E27FC236}">
                <a16:creationId xmlns:a16="http://schemas.microsoft.com/office/drawing/2014/main" xmlns="" id="{3DB350D1-C058-4300-8564-69BD459DDC11}"/>
              </a:ext>
            </a:extLst>
          </p:cNvPr>
          <p:cNvSpPr>
            <a:spLocks/>
          </p:cNvSpPr>
          <p:nvPr/>
        </p:nvSpPr>
        <p:spPr bwMode="auto">
          <a:xfrm>
            <a:off x="4483273" y="3619920"/>
            <a:ext cx="1992546" cy="72359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9" name="Freeform: Shape 15">
            <a:extLst>
              <a:ext uri="{FF2B5EF4-FFF2-40B4-BE49-F238E27FC236}">
                <a16:creationId xmlns:a16="http://schemas.microsoft.com/office/drawing/2014/main" xmlns="" id="{B9B1371E-B1A0-40BB-8670-E56AB26F1D4E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302818" cy="1549659"/>
          </a:xfrm>
          <a:custGeom>
            <a:avLst/>
            <a:gdLst>
              <a:gd name="T0" fmla="*/ 96 w 1462"/>
              <a:gd name="T1" fmla="*/ 815 h 1739"/>
              <a:gd name="T2" fmla="*/ 1462 w 1462"/>
              <a:gd name="T3" fmla="*/ 1739 h 1739"/>
              <a:gd name="T4" fmla="*/ 1462 w 1462"/>
              <a:gd name="T5" fmla="*/ 925 h 1739"/>
              <a:gd name="T6" fmla="*/ 96 w 1462"/>
              <a:gd name="T7" fmla="*/ 0 h 1739"/>
              <a:gd name="T8" fmla="*/ 0 w 1462"/>
              <a:gd name="T9" fmla="*/ 0 h 1739"/>
              <a:gd name="T10" fmla="*/ 96 w 1462"/>
              <a:gd name="T11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9">
                <a:moveTo>
                  <a:pt x="96" y="815"/>
                </a:moveTo>
                <a:lnTo>
                  <a:pt x="1462" y="1739"/>
                </a:lnTo>
                <a:lnTo>
                  <a:pt x="1462" y="925"/>
                </a:lnTo>
                <a:lnTo>
                  <a:pt x="96" y="0"/>
                </a:lnTo>
                <a:lnTo>
                  <a:pt x="0" y="0"/>
                </a:lnTo>
                <a:lnTo>
                  <a:pt x="96" y="8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16">
            <a:extLst>
              <a:ext uri="{FF2B5EF4-FFF2-40B4-BE49-F238E27FC236}">
                <a16:creationId xmlns:a16="http://schemas.microsoft.com/office/drawing/2014/main" xmlns="" id="{0AF6D19D-DE35-4106-B9C6-5D057B1A61C2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218162" cy="1549659"/>
          </a:xfrm>
          <a:custGeom>
            <a:avLst/>
            <a:gdLst>
              <a:gd name="T0" fmla="*/ 0 w 1367"/>
              <a:gd name="T1" fmla="*/ 815 h 1739"/>
              <a:gd name="T2" fmla="*/ 1367 w 1367"/>
              <a:gd name="T3" fmla="*/ 1739 h 1739"/>
              <a:gd name="T4" fmla="*/ 1367 w 1367"/>
              <a:gd name="T5" fmla="*/ 925 h 1739"/>
              <a:gd name="T6" fmla="*/ 0 w 1367"/>
              <a:gd name="T7" fmla="*/ 0 h 1739"/>
              <a:gd name="T8" fmla="*/ 0 w 1367"/>
              <a:gd name="T9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9">
                <a:moveTo>
                  <a:pt x="0" y="815"/>
                </a:moveTo>
                <a:lnTo>
                  <a:pt x="1367" y="1739"/>
                </a:lnTo>
                <a:lnTo>
                  <a:pt x="1367" y="925"/>
                </a:lnTo>
                <a:lnTo>
                  <a:pt x="0" y="0"/>
                </a:lnTo>
                <a:lnTo>
                  <a:pt x="0" y="8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Rectangle 17">
            <a:extLst>
              <a:ext uri="{FF2B5EF4-FFF2-40B4-BE49-F238E27FC236}">
                <a16:creationId xmlns:a16="http://schemas.microsoft.com/office/drawing/2014/main" xmlns="" id="{DA4C2D2E-FC5A-4A00-A022-86B8095560B7}"/>
              </a:ext>
            </a:extLst>
          </p:cNvPr>
          <p:cNvSpPr>
            <a:spLocks/>
          </p:cNvSpPr>
          <p:nvPr/>
        </p:nvSpPr>
        <p:spPr bwMode="auto">
          <a:xfrm>
            <a:off x="4029693" y="4399650"/>
            <a:ext cx="1694912" cy="7253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Rectangle 18">
            <a:extLst>
              <a:ext uri="{FF2B5EF4-FFF2-40B4-BE49-F238E27FC236}">
                <a16:creationId xmlns:a16="http://schemas.microsoft.com/office/drawing/2014/main" xmlns="" id="{BFB95B93-2E63-47BA-9D93-75458D385AB0}"/>
              </a:ext>
            </a:extLst>
          </p:cNvPr>
          <p:cNvSpPr>
            <a:spLocks/>
          </p:cNvSpPr>
          <p:nvPr/>
        </p:nvSpPr>
        <p:spPr bwMode="auto">
          <a:xfrm>
            <a:off x="4029693" y="4437112"/>
            <a:ext cx="1694912" cy="72537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grpSp>
        <p:nvGrpSpPr>
          <p:cNvPr id="73" name="Group 21">
            <a:extLst>
              <a:ext uri="{FF2B5EF4-FFF2-40B4-BE49-F238E27FC236}">
                <a16:creationId xmlns:a16="http://schemas.microsoft.com/office/drawing/2014/main" xmlns="" id="{BDF9AD1E-BDCA-4BDB-A6B2-B0381923867E}"/>
              </a:ext>
            </a:extLst>
          </p:cNvPr>
          <p:cNvGrpSpPr/>
          <p:nvPr/>
        </p:nvGrpSpPr>
        <p:grpSpPr>
          <a:xfrm>
            <a:off x="1379476" y="1664804"/>
            <a:ext cx="2773448" cy="869469"/>
            <a:chOff x="1379476" y="1664804"/>
            <a:chExt cx="2773448" cy="869469"/>
          </a:xfrm>
        </p:grpSpPr>
        <p:sp>
          <p:nvSpPr>
            <p:cNvPr id="163" name="TextBox 23">
              <a:extLst>
                <a:ext uri="{FF2B5EF4-FFF2-40B4-BE49-F238E27FC236}">
                  <a16:creationId xmlns:a16="http://schemas.microsoft.com/office/drawing/2014/main" xmlns="" id="{A6F6A535-43CB-406C-A68B-111FAB2ED2AF}"/>
                </a:ext>
              </a:extLst>
            </p:cNvPr>
            <p:cNvSpPr txBox="1"/>
            <p:nvPr/>
          </p:nvSpPr>
          <p:spPr>
            <a:xfrm>
              <a:off x="1379476" y="1664804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64" name="Rectangle 24">
              <a:extLst>
                <a:ext uri="{FF2B5EF4-FFF2-40B4-BE49-F238E27FC236}">
                  <a16:creationId xmlns:a16="http://schemas.microsoft.com/office/drawing/2014/main" xmlns="" id="{A8CC2899-2323-42C6-9547-6EFC0D200258}"/>
                </a:ext>
              </a:extLst>
            </p:cNvPr>
            <p:cNvSpPr/>
            <p:nvPr/>
          </p:nvSpPr>
          <p:spPr>
            <a:xfrm>
              <a:off x="1379476" y="1911025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4" name="Group 22">
            <a:extLst>
              <a:ext uri="{FF2B5EF4-FFF2-40B4-BE49-F238E27FC236}">
                <a16:creationId xmlns:a16="http://schemas.microsoft.com/office/drawing/2014/main" xmlns="" id="{A7CF14BF-82FD-4749-8AB5-FFDDCBCB0506}"/>
              </a:ext>
            </a:extLst>
          </p:cNvPr>
          <p:cNvGrpSpPr/>
          <p:nvPr/>
        </p:nvGrpSpPr>
        <p:grpSpPr>
          <a:xfrm>
            <a:off x="1379476" y="2852936"/>
            <a:ext cx="2773448" cy="869469"/>
            <a:chOff x="1379476" y="2852936"/>
            <a:chExt cx="2773448" cy="869469"/>
          </a:xfrm>
        </p:grpSpPr>
        <p:sp>
          <p:nvSpPr>
            <p:cNvPr id="161" name="TextBox 25">
              <a:extLst>
                <a:ext uri="{FF2B5EF4-FFF2-40B4-BE49-F238E27FC236}">
                  <a16:creationId xmlns:a16="http://schemas.microsoft.com/office/drawing/2014/main" xmlns="" id="{CC75D79C-4DCC-4AC8-8AFE-8A14762ABE52}"/>
                </a:ext>
              </a:extLst>
            </p:cNvPr>
            <p:cNvSpPr txBox="1"/>
            <p:nvPr/>
          </p:nvSpPr>
          <p:spPr>
            <a:xfrm>
              <a:off x="1379476" y="2852936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62" name="Rectangle 26">
              <a:extLst>
                <a:ext uri="{FF2B5EF4-FFF2-40B4-BE49-F238E27FC236}">
                  <a16:creationId xmlns:a16="http://schemas.microsoft.com/office/drawing/2014/main" xmlns="" id="{0A4F555D-D5BD-437D-B8EB-5D996A9547A2}"/>
                </a:ext>
              </a:extLst>
            </p:cNvPr>
            <p:cNvSpPr/>
            <p:nvPr/>
          </p:nvSpPr>
          <p:spPr>
            <a:xfrm>
              <a:off x="1379476" y="3099157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5" name="Group 19">
            <a:extLst>
              <a:ext uri="{FF2B5EF4-FFF2-40B4-BE49-F238E27FC236}">
                <a16:creationId xmlns:a16="http://schemas.microsoft.com/office/drawing/2014/main" xmlns="" id="{98CA480A-7618-4991-9597-1C7D3929CE26}"/>
              </a:ext>
            </a:extLst>
          </p:cNvPr>
          <p:cNvGrpSpPr/>
          <p:nvPr/>
        </p:nvGrpSpPr>
        <p:grpSpPr>
          <a:xfrm>
            <a:off x="8508268" y="3320988"/>
            <a:ext cx="2773448" cy="869469"/>
            <a:chOff x="8508268" y="3320988"/>
            <a:chExt cx="2773448" cy="869469"/>
          </a:xfrm>
        </p:grpSpPr>
        <p:sp>
          <p:nvSpPr>
            <p:cNvPr id="159" name="TextBox 27">
              <a:extLst>
                <a:ext uri="{FF2B5EF4-FFF2-40B4-BE49-F238E27FC236}">
                  <a16:creationId xmlns:a16="http://schemas.microsoft.com/office/drawing/2014/main" xmlns="" id="{D21D79E6-570A-4F38-B833-A854EE7298DD}"/>
                </a:ext>
              </a:extLst>
            </p:cNvPr>
            <p:cNvSpPr txBox="1"/>
            <p:nvPr/>
          </p:nvSpPr>
          <p:spPr>
            <a:xfrm>
              <a:off x="8508268" y="3320988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60" name="Rectangle 28">
              <a:extLst>
                <a:ext uri="{FF2B5EF4-FFF2-40B4-BE49-F238E27FC236}">
                  <a16:creationId xmlns:a16="http://schemas.microsoft.com/office/drawing/2014/main" xmlns="" id="{B8DE7368-1ADC-4947-9049-EA8A1046D8C4}"/>
                </a:ext>
              </a:extLst>
            </p:cNvPr>
            <p:cNvSpPr/>
            <p:nvPr/>
          </p:nvSpPr>
          <p:spPr>
            <a:xfrm>
              <a:off x="8508268" y="3567209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6" name="Group 1">
            <a:extLst>
              <a:ext uri="{FF2B5EF4-FFF2-40B4-BE49-F238E27FC236}">
                <a16:creationId xmlns:a16="http://schemas.microsoft.com/office/drawing/2014/main" xmlns="" id="{000D9F7D-499C-4913-9EA6-8102F3D81083}"/>
              </a:ext>
            </a:extLst>
          </p:cNvPr>
          <p:cNvGrpSpPr/>
          <p:nvPr/>
        </p:nvGrpSpPr>
        <p:grpSpPr>
          <a:xfrm>
            <a:off x="8508268" y="4509120"/>
            <a:ext cx="2773448" cy="869469"/>
            <a:chOff x="8508268" y="4509120"/>
            <a:chExt cx="2773448" cy="869469"/>
          </a:xfrm>
        </p:grpSpPr>
        <p:sp>
          <p:nvSpPr>
            <p:cNvPr id="157" name="TextBox 29">
              <a:extLst>
                <a:ext uri="{FF2B5EF4-FFF2-40B4-BE49-F238E27FC236}">
                  <a16:creationId xmlns:a16="http://schemas.microsoft.com/office/drawing/2014/main" xmlns="" id="{CE02DE0C-CBAE-4E60-B3FA-05ACF27620D3}"/>
                </a:ext>
              </a:extLst>
            </p:cNvPr>
            <p:cNvSpPr txBox="1"/>
            <p:nvPr/>
          </p:nvSpPr>
          <p:spPr>
            <a:xfrm>
              <a:off x="8508268" y="4509120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8" name="Rectangle 30">
              <a:extLst>
                <a:ext uri="{FF2B5EF4-FFF2-40B4-BE49-F238E27FC236}">
                  <a16:creationId xmlns:a16="http://schemas.microsoft.com/office/drawing/2014/main" xmlns="" id="{86F66EAB-0A03-4E21-8E00-A0345858481F}"/>
                </a:ext>
              </a:extLst>
            </p:cNvPr>
            <p:cNvSpPr/>
            <p:nvPr/>
          </p:nvSpPr>
          <p:spPr>
            <a:xfrm>
              <a:off x="8508268" y="4755341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7" name="Group 31">
            <a:extLst>
              <a:ext uri="{FF2B5EF4-FFF2-40B4-BE49-F238E27FC236}">
                <a16:creationId xmlns:a16="http://schemas.microsoft.com/office/drawing/2014/main" xmlns="" id="{E6F30AB6-EAB1-444A-94D0-36A1949AC738}"/>
              </a:ext>
            </a:extLst>
          </p:cNvPr>
          <p:cNvGrpSpPr/>
          <p:nvPr/>
        </p:nvGrpSpPr>
        <p:grpSpPr>
          <a:xfrm>
            <a:off x="789630" y="1752243"/>
            <a:ext cx="521049" cy="521049"/>
            <a:chOff x="1606095" y="4060743"/>
            <a:chExt cx="1056120" cy="1056120"/>
          </a:xfrm>
        </p:grpSpPr>
        <p:sp>
          <p:nvSpPr>
            <p:cNvPr id="153" name="Oval 32">
              <a:extLst>
                <a:ext uri="{FF2B5EF4-FFF2-40B4-BE49-F238E27FC236}">
                  <a16:creationId xmlns:a16="http://schemas.microsoft.com/office/drawing/2014/main" xmlns="" id="{0BE76AC6-2376-418A-BDA4-12BB67A5E799}"/>
                </a:ext>
              </a:extLst>
            </p:cNvPr>
            <p:cNvSpPr/>
            <p:nvPr/>
          </p:nvSpPr>
          <p:spPr>
            <a:xfrm>
              <a:off x="1606095" y="4060743"/>
              <a:ext cx="1056120" cy="1056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4" name="Group 33">
              <a:extLst>
                <a:ext uri="{FF2B5EF4-FFF2-40B4-BE49-F238E27FC236}">
                  <a16:creationId xmlns:a16="http://schemas.microsoft.com/office/drawing/2014/main" xmlns="" id="{4F37D84F-19AA-4C9F-AEE2-81A48E0B91D1}"/>
                </a:ext>
              </a:extLst>
            </p:cNvPr>
            <p:cNvGrpSpPr/>
            <p:nvPr/>
          </p:nvGrpSpPr>
          <p:grpSpPr>
            <a:xfrm>
              <a:off x="1918564" y="4271150"/>
              <a:ext cx="427547" cy="559105"/>
              <a:chOff x="812800" y="2401888"/>
              <a:chExt cx="206375" cy="269875"/>
            </a:xfrm>
            <a:solidFill>
              <a:schemeClr val="bg1"/>
            </a:solidFill>
          </p:grpSpPr>
          <p:sp>
            <p:nvSpPr>
              <p:cNvPr id="155" name="Freeform: Shape 34">
                <a:extLst>
                  <a:ext uri="{FF2B5EF4-FFF2-40B4-BE49-F238E27FC236}">
                    <a16:creationId xmlns:a16="http://schemas.microsoft.com/office/drawing/2014/main" xmlns="" id="{A8E5B166-6053-4AFB-9F23-7994E20ED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800" y="2401888"/>
                <a:ext cx="206375" cy="269875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: Shape 35">
                <a:extLst>
                  <a:ext uri="{FF2B5EF4-FFF2-40B4-BE49-F238E27FC236}">
                    <a16:creationId xmlns:a16="http://schemas.microsoft.com/office/drawing/2014/main" xmlns="" id="{BC4DCF87-4CE2-4A4F-AC62-B6A6CDD2D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88" y="2586038"/>
                <a:ext cx="25400" cy="60325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8" name="Group 36">
            <a:extLst>
              <a:ext uri="{FF2B5EF4-FFF2-40B4-BE49-F238E27FC236}">
                <a16:creationId xmlns:a16="http://schemas.microsoft.com/office/drawing/2014/main" xmlns="" id="{936B93E1-D8FE-4C94-BFE1-B0AA7FAC2182}"/>
              </a:ext>
            </a:extLst>
          </p:cNvPr>
          <p:cNvGrpSpPr/>
          <p:nvPr/>
        </p:nvGrpSpPr>
        <p:grpSpPr>
          <a:xfrm>
            <a:off x="779810" y="2953786"/>
            <a:ext cx="521049" cy="521049"/>
            <a:chOff x="1586190" y="6496166"/>
            <a:chExt cx="1056120" cy="1056120"/>
          </a:xfrm>
        </p:grpSpPr>
        <p:sp>
          <p:nvSpPr>
            <p:cNvPr id="148" name="Oval 37">
              <a:extLst>
                <a:ext uri="{FF2B5EF4-FFF2-40B4-BE49-F238E27FC236}">
                  <a16:creationId xmlns:a16="http://schemas.microsoft.com/office/drawing/2014/main" xmlns="" id="{90E8DC12-BE45-493B-B705-2E9D8A01C9DE}"/>
                </a:ext>
              </a:extLst>
            </p:cNvPr>
            <p:cNvSpPr/>
            <p:nvPr/>
          </p:nvSpPr>
          <p:spPr>
            <a:xfrm>
              <a:off x="1586190" y="6496166"/>
              <a:ext cx="1056120" cy="1056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9" name="Group 38">
              <a:extLst>
                <a:ext uri="{FF2B5EF4-FFF2-40B4-BE49-F238E27FC236}">
                  <a16:creationId xmlns:a16="http://schemas.microsoft.com/office/drawing/2014/main" xmlns="" id="{27E1A7BC-6E43-4894-93E1-8A2D12A4709D}"/>
                </a:ext>
              </a:extLst>
            </p:cNvPr>
            <p:cNvGrpSpPr/>
            <p:nvPr/>
          </p:nvGrpSpPr>
          <p:grpSpPr>
            <a:xfrm>
              <a:off x="1844564" y="6751180"/>
              <a:ext cx="538216" cy="546066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150" name="Freeform: Shape 39">
                <a:extLst>
                  <a:ext uri="{FF2B5EF4-FFF2-40B4-BE49-F238E27FC236}">
                    <a16:creationId xmlns:a16="http://schemas.microsoft.com/office/drawing/2014/main" xmlns="" id="{1C159035-1876-4635-AA82-1374FE2EF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: Shape 40">
                <a:extLst>
                  <a:ext uri="{FF2B5EF4-FFF2-40B4-BE49-F238E27FC236}">
                    <a16:creationId xmlns:a16="http://schemas.microsoft.com/office/drawing/2014/main" xmlns="" id="{6E508957-AF5E-42CD-93EA-9ED70C70B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Freeform: Shape 41">
                <a:extLst>
                  <a:ext uri="{FF2B5EF4-FFF2-40B4-BE49-F238E27FC236}">
                    <a16:creationId xmlns:a16="http://schemas.microsoft.com/office/drawing/2014/main" xmlns="" id="{3E054F8C-EB2C-4067-A69A-8140735D0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9" name="Group 42">
            <a:extLst>
              <a:ext uri="{FF2B5EF4-FFF2-40B4-BE49-F238E27FC236}">
                <a16:creationId xmlns:a16="http://schemas.microsoft.com/office/drawing/2014/main" xmlns="" id="{BFAB4725-394A-4BDA-9C65-0E95D0C77E18}"/>
              </a:ext>
            </a:extLst>
          </p:cNvPr>
          <p:cNvGrpSpPr/>
          <p:nvPr/>
        </p:nvGrpSpPr>
        <p:grpSpPr>
          <a:xfrm>
            <a:off x="7900871" y="3393932"/>
            <a:ext cx="521049" cy="521049"/>
            <a:chOff x="16019957" y="7388303"/>
            <a:chExt cx="1056120" cy="1056120"/>
          </a:xfrm>
        </p:grpSpPr>
        <p:sp>
          <p:nvSpPr>
            <p:cNvPr id="143" name="Oval 43">
              <a:extLst>
                <a:ext uri="{FF2B5EF4-FFF2-40B4-BE49-F238E27FC236}">
                  <a16:creationId xmlns:a16="http://schemas.microsoft.com/office/drawing/2014/main" xmlns="" id="{AB41C0C9-B68D-4232-9098-4318DEF75889}"/>
                </a:ext>
              </a:extLst>
            </p:cNvPr>
            <p:cNvSpPr/>
            <p:nvPr/>
          </p:nvSpPr>
          <p:spPr>
            <a:xfrm>
              <a:off x="16019957" y="7388303"/>
              <a:ext cx="1056120" cy="1056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4" name="Group 44">
              <a:extLst>
                <a:ext uri="{FF2B5EF4-FFF2-40B4-BE49-F238E27FC236}">
                  <a16:creationId xmlns:a16="http://schemas.microsoft.com/office/drawing/2014/main" xmlns="" id="{54C9FB87-3A19-4509-B7AB-0A1E451F3E4A}"/>
                </a:ext>
              </a:extLst>
            </p:cNvPr>
            <p:cNvGrpSpPr/>
            <p:nvPr/>
          </p:nvGrpSpPr>
          <p:grpSpPr>
            <a:xfrm>
              <a:off x="16239153" y="7683306"/>
              <a:ext cx="617770" cy="457609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145" name="Freeform: Shape 45">
                <a:extLst>
                  <a:ext uri="{FF2B5EF4-FFF2-40B4-BE49-F238E27FC236}">
                    <a16:creationId xmlns:a16="http://schemas.microsoft.com/office/drawing/2014/main" xmlns="" id="{DACAC992-3DC0-4571-8DA6-79E032A7B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: Shape 46">
                <a:extLst>
                  <a:ext uri="{FF2B5EF4-FFF2-40B4-BE49-F238E27FC236}">
                    <a16:creationId xmlns:a16="http://schemas.microsoft.com/office/drawing/2014/main" xmlns="" id="{5C31D6C8-387B-4082-8A71-F2CCEA69F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47">
                <a:extLst>
                  <a:ext uri="{FF2B5EF4-FFF2-40B4-BE49-F238E27FC236}">
                    <a16:creationId xmlns:a16="http://schemas.microsoft.com/office/drawing/2014/main" xmlns="" id="{FD7F9C4A-3A7E-4314-9B2A-35540BAC7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0" name="Group 48">
            <a:extLst>
              <a:ext uri="{FF2B5EF4-FFF2-40B4-BE49-F238E27FC236}">
                <a16:creationId xmlns:a16="http://schemas.microsoft.com/office/drawing/2014/main" xmlns="" id="{AA0C2FB5-EEEA-4DCB-8F61-8A3423F35229}"/>
              </a:ext>
            </a:extLst>
          </p:cNvPr>
          <p:cNvGrpSpPr/>
          <p:nvPr/>
        </p:nvGrpSpPr>
        <p:grpSpPr>
          <a:xfrm>
            <a:off x="7891051" y="4595475"/>
            <a:ext cx="521049" cy="521049"/>
            <a:chOff x="16000052" y="9823726"/>
            <a:chExt cx="1056120" cy="1056120"/>
          </a:xfrm>
        </p:grpSpPr>
        <p:sp>
          <p:nvSpPr>
            <p:cNvPr id="141" name="Oval 49">
              <a:extLst>
                <a:ext uri="{FF2B5EF4-FFF2-40B4-BE49-F238E27FC236}">
                  <a16:creationId xmlns:a16="http://schemas.microsoft.com/office/drawing/2014/main" xmlns="" id="{64915E03-CFC3-4C3F-9A27-A79BEBF219B5}"/>
                </a:ext>
              </a:extLst>
            </p:cNvPr>
            <p:cNvSpPr/>
            <p:nvPr/>
          </p:nvSpPr>
          <p:spPr>
            <a:xfrm>
              <a:off x="16000052" y="9823726"/>
              <a:ext cx="1056120" cy="1056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50">
              <a:extLst>
                <a:ext uri="{FF2B5EF4-FFF2-40B4-BE49-F238E27FC236}">
                  <a16:creationId xmlns:a16="http://schemas.microsoft.com/office/drawing/2014/main" xmlns="" id="{BD8FD138-4820-4275-A676-52C71303C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9976" y="10121928"/>
              <a:ext cx="616271" cy="419591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1" name="Rectangle 2">
            <a:extLst>
              <a:ext uri="{FF2B5EF4-FFF2-40B4-BE49-F238E27FC236}">
                <a16:creationId xmlns:a16="http://schemas.microsoft.com/office/drawing/2014/main" xmlns="" id="{AE1FCA1C-8453-4457-8F81-4AD63A864DD3}"/>
              </a:ext>
            </a:extLst>
          </p:cNvPr>
          <p:cNvSpPr/>
          <p:nvPr/>
        </p:nvSpPr>
        <p:spPr>
          <a:xfrm>
            <a:off x="5949916" y="286367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</a:rPr>
              <a:t>2002-2004</a:t>
            </a:r>
          </a:p>
        </p:txBody>
      </p:sp>
      <p:sp>
        <p:nvSpPr>
          <p:cNvPr id="82" name="Rectangle 4">
            <a:extLst>
              <a:ext uri="{FF2B5EF4-FFF2-40B4-BE49-F238E27FC236}">
                <a16:creationId xmlns:a16="http://schemas.microsoft.com/office/drawing/2014/main" xmlns="" id="{B88501B0-A430-4C2C-AE21-F43FC88A7C6C}"/>
              </a:ext>
            </a:extLst>
          </p:cNvPr>
          <p:cNvSpPr/>
          <p:nvPr/>
        </p:nvSpPr>
        <p:spPr>
          <a:xfrm>
            <a:off x="5142114" y="3691771"/>
            <a:ext cx="674864" cy="1692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</a:rPr>
              <a:t>1999-2002</a:t>
            </a:r>
          </a:p>
        </p:txBody>
      </p:sp>
      <p:sp>
        <p:nvSpPr>
          <p:cNvPr id="85" name="Rectangle 20">
            <a:extLst>
              <a:ext uri="{FF2B5EF4-FFF2-40B4-BE49-F238E27FC236}">
                <a16:creationId xmlns:a16="http://schemas.microsoft.com/office/drawing/2014/main" xmlns="" id="{7C5CDB0E-0503-4E1B-9E96-8D0CD262D7FA}"/>
              </a:ext>
            </a:extLst>
          </p:cNvPr>
          <p:cNvSpPr/>
          <p:nvPr/>
        </p:nvSpPr>
        <p:spPr>
          <a:xfrm>
            <a:off x="4539717" y="4509120"/>
            <a:ext cx="674865" cy="169277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</a:rPr>
              <a:t>1998-1999</a:t>
            </a:r>
          </a:p>
        </p:txBody>
      </p:sp>
      <p:sp>
        <p:nvSpPr>
          <p:cNvPr id="140" name="Rectangle 52">
            <a:extLst>
              <a:ext uri="{FF2B5EF4-FFF2-40B4-BE49-F238E27FC236}">
                <a16:creationId xmlns:a16="http://schemas.microsoft.com/office/drawing/2014/main" xmlns="" id="{3A790D8A-B536-434B-AF01-0B8C8E97576E}"/>
              </a:ext>
            </a:extLst>
          </p:cNvPr>
          <p:cNvSpPr/>
          <p:nvPr/>
        </p:nvSpPr>
        <p:spPr>
          <a:xfrm>
            <a:off x="6823659" y="204203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</a:rPr>
              <a:t>2004-2006</a:t>
            </a:r>
          </a:p>
        </p:txBody>
      </p:sp>
    </p:spTree>
    <p:extLst>
      <p:ext uri="{BB962C8B-B14F-4D97-AF65-F5344CB8AC3E}">
        <p14:creationId xmlns:p14="http://schemas.microsoft.com/office/powerpoint/2010/main" val="366067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/>
      <p:bldP spid="85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xmlns="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xmlns="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xmlns="" id="{921EF44C-5F18-410B-A143-BA0345E898D6}"/>
              </a:ext>
            </a:extLst>
          </p:cNvPr>
          <p:cNvGrpSpPr/>
          <p:nvPr/>
        </p:nvGrpSpPr>
        <p:grpSpPr>
          <a:xfrm>
            <a:off x="4460875" y="1910406"/>
            <a:ext cx="3256795" cy="2918413"/>
            <a:chOff x="4460875" y="1910406"/>
            <a:chExt cx="3256795" cy="2918413"/>
          </a:xfrm>
        </p:grpSpPr>
        <p:grpSp>
          <p:nvGrpSpPr>
            <p:cNvPr id="96" name="Group 4">
              <a:extLst>
                <a:ext uri="{FF2B5EF4-FFF2-40B4-BE49-F238E27FC236}">
                  <a16:creationId xmlns:a16="http://schemas.microsoft.com/office/drawing/2014/main" xmlns="" id="{78731252-D410-493B-8724-A982794D8198}"/>
                </a:ext>
              </a:extLst>
            </p:cNvPr>
            <p:cNvGrpSpPr/>
            <p:nvPr/>
          </p:nvGrpSpPr>
          <p:grpSpPr>
            <a:xfrm>
              <a:off x="4460875" y="1910406"/>
              <a:ext cx="3256795" cy="2918413"/>
              <a:chOff x="4432036" y="2388521"/>
              <a:chExt cx="3327929" cy="2982159"/>
            </a:xfrm>
          </p:grpSpPr>
          <p:sp>
            <p:nvSpPr>
              <p:cNvPr id="99" name="Right Triangle 45">
                <a:extLst>
                  <a:ext uri="{FF2B5EF4-FFF2-40B4-BE49-F238E27FC236}">
                    <a16:creationId xmlns:a16="http://schemas.microsoft.com/office/drawing/2014/main" xmlns="" id="{B52C36E6-417B-4C98-9ADC-BF5013D99E39}"/>
                  </a:ext>
                </a:extLst>
              </p:cNvPr>
              <p:cNvSpPr/>
              <p:nvPr/>
            </p:nvSpPr>
            <p:spPr>
              <a:xfrm rot="9000000">
                <a:off x="4729341" y="2388521"/>
                <a:ext cx="1608427" cy="1102924"/>
              </a:xfrm>
              <a:prstGeom prst="rtTriangle">
                <a:avLst/>
              </a:prstGeom>
              <a:gradFill>
                <a:gsLst>
                  <a:gs pos="95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9980000" scaled="0"/>
              </a:gra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Right Triangle 46">
                <a:extLst>
                  <a:ext uri="{FF2B5EF4-FFF2-40B4-BE49-F238E27FC236}">
                    <a16:creationId xmlns:a16="http://schemas.microsoft.com/office/drawing/2014/main" xmlns="" id="{57D8C743-0BF0-4E77-A5A5-2876B391BF65}"/>
                  </a:ext>
                </a:extLst>
              </p:cNvPr>
              <p:cNvSpPr/>
              <p:nvPr/>
            </p:nvSpPr>
            <p:spPr>
              <a:xfrm rot="5400000">
                <a:off x="4179282" y="3327820"/>
                <a:ext cx="1608429" cy="110292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Right Triangle 47">
                <a:extLst>
                  <a:ext uri="{FF2B5EF4-FFF2-40B4-BE49-F238E27FC236}">
                    <a16:creationId xmlns:a16="http://schemas.microsoft.com/office/drawing/2014/main" xmlns="" id="{96CBB219-6B6C-44B5-B876-B9D7A62177D9}"/>
                  </a:ext>
                </a:extLst>
              </p:cNvPr>
              <p:cNvSpPr/>
              <p:nvPr/>
            </p:nvSpPr>
            <p:spPr>
              <a:xfrm rot="1638681">
                <a:off x="4740438" y="4247970"/>
                <a:ext cx="1608430" cy="1102924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Right Triangle 48">
                <a:extLst>
                  <a:ext uri="{FF2B5EF4-FFF2-40B4-BE49-F238E27FC236}">
                    <a16:creationId xmlns:a16="http://schemas.microsoft.com/office/drawing/2014/main" xmlns="" id="{BE8CE007-9725-46B3-AA47-6D6E7325C7FA}"/>
                  </a:ext>
                </a:extLst>
              </p:cNvPr>
              <p:cNvSpPr/>
              <p:nvPr/>
            </p:nvSpPr>
            <p:spPr>
              <a:xfrm rot="19790647">
                <a:off x="5893099" y="4267756"/>
                <a:ext cx="1608431" cy="1102924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Right Triangle 49">
                <a:extLst>
                  <a:ext uri="{FF2B5EF4-FFF2-40B4-BE49-F238E27FC236}">
                    <a16:creationId xmlns:a16="http://schemas.microsoft.com/office/drawing/2014/main" xmlns="" id="{49430B0D-3D4E-4C51-8DF3-15FAD1AB8A92}"/>
                  </a:ext>
                </a:extLst>
              </p:cNvPr>
              <p:cNvSpPr/>
              <p:nvPr/>
            </p:nvSpPr>
            <p:spPr>
              <a:xfrm rot="16200000">
                <a:off x="6404290" y="3340418"/>
                <a:ext cx="1608429" cy="1102921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Right Triangle 50">
                <a:extLst>
                  <a:ext uri="{FF2B5EF4-FFF2-40B4-BE49-F238E27FC236}">
                    <a16:creationId xmlns:a16="http://schemas.microsoft.com/office/drawing/2014/main" xmlns="" id="{9ACF0410-C15F-48EA-AEDF-AB24E37219F1}"/>
                  </a:ext>
                </a:extLst>
              </p:cNvPr>
              <p:cNvSpPr/>
              <p:nvPr/>
            </p:nvSpPr>
            <p:spPr>
              <a:xfrm rot="12445070">
                <a:off x="5872191" y="2424556"/>
                <a:ext cx="1608429" cy="1102921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7" name="TextBox 5">
              <a:extLst>
                <a:ext uri="{FF2B5EF4-FFF2-40B4-BE49-F238E27FC236}">
                  <a16:creationId xmlns:a16="http://schemas.microsoft.com/office/drawing/2014/main" xmlns="" id="{CC947157-8EEE-4EEF-AD21-6F67D7A29AE6}"/>
                </a:ext>
              </a:extLst>
            </p:cNvPr>
            <p:cNvSpPr txBox="1"/>
            <p:nvPr/>
          </p:nvSpPr>
          <p:spPr>
            <a:xfrm>
              <a:off x="5254331" y="35164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8" name="Freeform: Shape 6">
              <a:extLst>
                <a:ext uri="{FF2B5EF4-FFF2-40B4-BE49-F238E27FC236}">
                  <a16:creationId xmlns:a16="http://schemas.microsoft.com/office/drawing/2014/main" xmlns="" id="{E36AECE3-47E9-4A5D-8514-15D03AD1885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54085" y="2646147"/>
              <a:ext cx="704999" cy="719506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8" name="Oval 7">
            <a:extLst>
              <a:ext uri="{FF2B5EF4-FFF2-40B4-BE49-F238E27FC236}">
                <a16:creationId xmlns:a16="http://schemas.microsoft.com/office/drawing/2014/main" xmlns="" id="{D275E7F3-C97A-43FE-89AD-36EF10EF10C4}"/>
              </a:ext>
            </a:extLst>
          </p:cNvPr>
          <p:cNvSpPr/>
          <p:nvPr/>
        </p:nvSpPr>
        <p:spPr>
          <a:xfrm>
            <a:off x="7774316" y="2405579"/>
            <a:ext cx="672318" cy="672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8">
            <a:extLst>
              <a:ext uri="{FF2B5EF4-FFF2-40B4-BE49-F238E27FC236}">
                <a16:creationId xmlns:a16="http://schemas.microsoft.com/office/drawing/2014/main" xmlns="" id="{CCD02127-E08C-4146-BF2F-51B4EA016E66}"/>
              </a:ext>
            </a:extLst>
          </p:cNvPr>
          <p:cNvGrpSpPr/>
          <p:nvPr/>
        </p:nvGrpSpPr>
        <p:grpSpPr>
          <a:xfrm>
            <a:off x="7939769" y="2570739"/>
            <a:ext cx="341411" cy="341995"/>
            <a:chOff x="9145588" y="4435475"/>
            <a:chExt cx="464344" cy="465138"/>
          </a:xfrm>
          <a:solidFill>
            <a:schemeClr val="bg1">
              <a:lumMod val="95000"/>
            </a:schemeClr>
          </a:solidFill>
        </p:grpSpPr>
        <p:sp>
          <p:nvSpPr>
            <p:cNvPr id="87" name="Freeform: Shape 36">
              <a:extLst>
                <a:ext uri="{FF2B5EF4-FFF2-40B4-BE49-F238E27FC236}">
                  <a16:creationId xmlns:a16="http://schemas.microsoft.com/office/drawing/2014/main" xmlns="" id="{2226FE0B-71FB-4472-B3C4-D5005143C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37">
              <a:extLst>
                <a:ext uri="{FF2B5EF4-FFF2-40B4-BE49-F238E27FC236}">
                  <a16:creationId xmlns:a16="http://schemas.microsoft.com/office/drawing/2014/main" xmlns="" id="{2A06ED7D-BFFD-42BD-8A53-A4C848A75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38">
              <a:extLst>
                <a:ext uri="{FF2B5EF4-FFF2-40B4-BE49-F238E27FC236}">
                  <a16:creationId xmlns:a16="http://schemas.microsoft.com/office/drawing/2014/main" xmlns="" id="{8E02F6A6-F043-44C8-A1B0-5BA0ED52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39">
              <a:extLst>
                <a:ext uri="{FF2B5EF4-FFF2-40B4-BE49-F238E27FC236}">
                  <a16:creationId xmlns:a16="http://schemas.microsoft.com/office/drawing/2014/main" xmlns="" id="{B78F3C38-A67D-427C-8241-00930C30B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40">
              <a:extLst>
                <a:ext uri="{FF2B5EF4-FFF2-40B4-BE49-F238E27FC236}">
                  <a16:creationId xmlns:a16="http://schemas.microsoft.com/office/drawing/2014/main" xmlns="" id="{7FBD74FB-E16E-4332-8E19-C4DB0B8D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41">
              <a:extLst>
                <a:ext uri="{FF2B5EF4-FFF2-40B4-BE49-F238E27FC236}">
                  <a16:creationId xmlns:a16="http://schemas.microsoft.com/office/drawing/2014/main" xmlns="" id="{32B50908-36DD-40DF-BF0C-0D8E40C8E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42">
              <a:extLst>
                <a:ext uri="{FF2B5EF4-FFF2-40B4-BE49-F238E27FC236}">
                  <a16:creationId xmlns:a16="http://schemas.microsoft.com/office/drawing/2014/main" xmlns="" id="{490A4EB4-671B-4720-AF93-C4BFB0309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43">
              <a:extLst>
                <a:ext uri="{FF2B5EF4-FFF2-40B4-BE49-F238E27FC236}">
                  <a16:creationId xmlns:a16="http://schemas.microsoft.com/office/drawing/2014/main" xmlns="" id="{1F64648E-DDCF-4896-841A-1A67F6908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44">
              <a:extLst>
                <a:ext uri="{FF2B5EF4-FFF2-40B4-BE49-F238E27FC236}">
                  <a16:creationId xmlns:a16="http://schemas.microsoft.com/office/drawing/2014/main" xmlns="" id="{BDAB384C-2E74-484A-A718-25A0543DA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0" name="Oval 9">
            <a:extLst>
              <a:ext uri="{FF2B5EF4-FFF2-40B4-BE49-F238E27FC236}">
                <a16:creationId xmlns:a16="http://schemas.microsoft.com/office/drawing/2014/main" xmlns="" id="{863A8C8C-B4E5-4D58-8E68-9A59613C8392}"/>
              </a:ext>
            </a:extLst>
          </p:cNvPr>
          <p:cNvSpPr/>
          <p:nvPr/>
        </p:nvSpPr>
        <p:spPr>
          <a:xfrm>
            <a:off x="7774830" y="3507635"/>
            <a:ext cx="672318" cy="672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1" name="Group 10">
            <a:extLst>
              <a:ext uri="{FF2B5EF4-FFF2-40B4-BE49-F238E27FC236}">
                <a16:creationId xmlns:a16="http://schemas.microsoft.com/office/drawing/2014/main" xmlns="" id="{564B5390-0C0B-4A20-AE49-4595C2E128F2}"/>
              </a:ext>
            </a:extLst>
          </p:cNvPr>
          <p:cNvGrpSpPr/>
          <p:nvPr/>
        </p:nvGrpSpPr>
        <p:grpSpPr>
          <a:xfrm>
            <a:off x="7940001" y="3687396"/>
            <a:ext cx="341996" cy="287720"/>
            <a:chOff x="5368132" y="2625725"/>
            <a:chExt cx="465138" cy="391319"/>
          </a:xfrm>
          <a:solidFill>
            <a:schemeClr val="bg1">
              <a:lumMod val="95000"/>
            </a:schemeClr>
          </a:solidFill>
        </p:grpSpPr>
        <p:sp>
          <p:nvSpPr>
            <p:cNvPr id="84" name="Freeform: Shape 33">
              <a:extLst>
                <a:ext uri="{FF2B5EF4-FFF2-40B4-BE49-F238E27FC236}">
                  <a16:creationId xmlns:a16="http://schemas.microsoft.com/office/drawing/2014/main" xmlns="" id="{258E308D-F708-46AD-A89C-6978F63E0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34">
              <a:extLst>
                <a:ext uri="{FF2B5EF4-FFF2-40B4-BE49-F238E27FC236}">
                  <a16:creationId xmlns:a16="http://schemas.microsoft.com/office/drawing/2014/main" xmlns="" id="{D03E9570-33AE-43E3-9208-FE6C78CC9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35">
              <a:extLst>
                <a:ext uri="{FF2B5EF4-FFF2-40B4-BE49-F238E27FC236}">
                  <a16:creationId xmlns:a16="http://schemas.microsoft.com/office/drawing/2014/main" xmlns="" id="{478B2C49-4489-4DA9-97C8-BDE9E40D9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Group 11">
            <a:extLst>
              <a:ext uri="{FF2B5EF4-FFF2-40B4-BE49-F238E27FC236}">
                <a16:creationId xmlns:a16="http://schemas.microsoft.com/office/drawing/2014/main" xmlns="" id="{2DE00A4E-6DE4-4BFB-835B-9797313AF763}"/>
              </a:ext>
            </a:extLst>
          </p:cNvPr>
          <p:cNvGrpSpPr/>
          <p:nvPr/>
        </p:nvGrpSpPr>
        <p:grpSpPr>
          <a:xfrm>
            <a:off x="8489751" y="2287544"/>
            <a:ext cx="2982848" cy="804640"/>
            <a:chOff x="2316564" y="2455555"/>
            <a:chExt cx="3352800" cy="904437"/>
          </a:xfrm>
        </p:grpSpPr>
        <p:sp>
          <p:nvSpPr>
            <p:cNvPr id="82" name="TextBox 31">
              <a:extLst>
                <a:ext uri="{FF2B5EF4-FFF2-40B4-BE49-F238E27FC236}">
                  <a16:creationId xmlns:a16="http://schemas.microsoft.com/office/drawing/2014/main" xmlns="" id="{02A8DBAC-F3EB-4878-85F2-46A8F3271CD0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3" name="Rectangle 32">
              <a:extLst>
                <a:ext uri="{FF2B5EF4-FFF2-40B4-BE49-F238E27FC236}">
                  <a16:creationId xmlns:a16="http://schemas.microsoft.com/office/drawing/2014/main" xmlns="" id="{E88AFC2D-1385-42C1-9828-D99DF2AF041C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63" name="Oval 12">
            <a:extLst>
              <a:ext uri="{FF2B5EF4-FFF2-40B4-BE49-F238E27FC236}">
                <a16:creationId xmlns:a16="http://schemas.microsoft.com/office/drawing/2014/main" xmlns="" id="{401EA1FC-0895-444C-9DAE-B26EDBEEEDE7}"/>
              </a:ext>
            </a:extLst>
          </p:cNvPr>
          <p:cNvSpPr/>
          <p:nvPr/>
        </p:nvSpPr>
        <p:spPr>
          <a:xfrm flipH="1">
            <a:off x="3745659" y="3516400"/>
            <a:ext cx="672318" cy="672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4" name="Group 13">
            <a:extLst>
              <a:ext uri="{FF2B5EF4-FFF2-40B4-BE49-F238E27FC236}">
                <a16:creationId xmlns:a16="http://schemas.microsoft.com/office/drawing/2014/main" xmlns="" id="{93791E8C-F12C-4AE3-A0C9-07AADE80188F}"/>
              </a:ext>
            </a:extLst>
          </p:cNvPr>
          <p:cNvGrpSpPr/>
          <p:nvPr/>
        </p:nvGrpSpPr>
        <p:grpSpPr>
          <a:xfrm flipH="1">
            <a:off x="3911112" y="3682145"/>
            <a:ext cx="341411" cy="341411"/>
            <a:chOff x="4439444" y="2582069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79" name="Freeform: Shape 28">
              <a:extLst>
                <a:ext uri="{FF2B5EF4-FFF2-40B4-BE49-F238E27FC236}">
                  <a16:creationId xmlns:a16="http://schemas.microsoft.com/office/drawing/2014/main" xmlns="" id="{5AFB3685-5818-4254-9792-CE419470C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9">
              <a:extLst>
                <a:ext uri="{FF2B5EF4-FFF2-40B4-BE49-F238E27FC236}">
                  <a16:creationId xmlns:a16="http://schemas.microsoft.com/office/drawing/2014/main" xmlns="" id="{34002021-E752-4BD9-986C-DEC8DDFB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30">
              <a:extLst>
                <a:ext uri="{FF2B5EF4-FFF2-40B4-BE49-F238E27FC236}">
                  <a16:creationId xmlns:a16="http://schemas.microsoft.com/office/drawing/2014/main" xmlns="" id="{4978BA59-AD5B-4AF4-B518-29543C950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Group 14">
            <a:extLst>
              <a:ext uri="{FF2B5EF4-FFF2-40B4-BE49-F238E27FC236}">
                <a16:creationId xmlns:a16="http://schemas.microsoft.com/office/drawing/2014/main" xmlns="" id="{0CB21C9A-9177-4668-87FF-95921216137E}"/>
              </a:ext>
            </a:extLst>
          </p:cNvPr>
          <p:cNvGrpSpPr/>
          <p:nvPr/>
        </p:nvGrpSpPr>
        <p:grpSpPr>
          <a:xfrm flipH="1">
            <a:off x="719401" y="3398657"/>
            <a:ext cx="2982848" cy="804640"/>
            <a:chOff x="2316564" y="2455555"/>
            <a:chExt cx="3352800" cy="904437"/>
          </a:xfrm>
        </p:grpSpPr>
        <p:sp>
          <p:nvSpPr>
            <p:cNvPr id="77" name="TextBox 26">
              <a:extLst>
                <a:ext uri="{FF2B5EF4-FFF2-40B4-BE49-F238E27FC236}">
                  <a16:creationId xmlns:a16="http://schemas.microsoft.com/office/drawing/2014/main" xmlns="" id="{984A0C3C-9C50-4458-9612-DF2C7C67B2BF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78" name="Rectangle 27">
              <a:extLst>
                <a:ext uri="{FF2B5EF4-FFF2-40B4-BE49-F238E27FC236}">
                  <a16:creationId xmlns:a16="http://schemas.microsoft.com/office/drawing/2014/main" xmlns="" id="{A587EDFB-C2FA-47AB-A335-022C149514B0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66" name="Group 15">
            <a:extLst>
              <a:ext uri="{FF2B5EF4-FFF2-40B4-BE49-F238E27FC236}">
                <a16:creationId xmlns:a16="http://schemas.microsoft.com/office/drawing/2014/main" xmlns="" id="{292192DD-B7EC-4641-9BE2-876CFFC731F9}"/>
              </a:ext>
            </a:extLst>
          </p:cNvPr>
          <p:cNvGrpSpPr/>
          <p:nvPr/>
        </p:nvGrpSpPr>
        <p:grpSpPr>
          <a:xfrm>
            <a:off x="8489751" y="3398657"/>
            <a:ext cx="2982848" cy="804640"/>
            <a:chOff x="2316564" y="2455555"/>
            <a:chExt cx="3352800" cy="904437"/>
          </a:xfrm>
        </p:grpSpPr>
        <p:sp>
          <p:nvSpPr>
            <p:cNvPr id="75" name="TextBox 24">
              <a:extLst>
                <a:ext uri="{FF2B5EF4-FFF2-40B4-BE49-F238E27FC236}">
                  <a16:creationId xmlns:a16="http://schemas.microsoft.com/office/drawing/2014/main" xmlns="" id="{63BA4092-A76F-4BA6-AE30-960E974458B4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76" name="Rectangle 25">
              <a:extLst>
                <a:ext uri="{FF2B5EF4-FFF2-40B4-BE49-F238E27FC236}">
                  <a16:creationId xmlns:a16="http://schemas.microsoft.com/office/drawing/2014/main" xmlns="" id="{8A9D6E3D-5986-48F1-85DE-54EC689CE476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67" name="Oval 16">
            <a:extLst>
              <a:ext uri="{FF2B5EF4-FFF2-40B4-BE49-F238E27FC236}">
                <a16:creationId xmlns:a16="http://schemas.microsoft.com/office/drawing/2014/main" xmlns="" id="{FCCF423B-0A1D-4E69-A444-DDEDA2A4B27F}"/>
              </a:ext>
            </a:extLst>
          </p:cNvPr>
          <p:cNvSpPr/>
          <p:nvPr/>
        </p:nvSpPr>
        <p:spPr>
          <a:xfrm flipH="1">
            <a:off x="3766378" y="2400904"/>
            <a:ext cx="672318" cy="672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8" name="Group 17">
            <a:extLst>
              <a:ext uri="{FF2B5EF4-FFF2-40B4-BE49-F238E27FC236}">
                <a16:creationId xmlns:a16="http://schemas.microsoft.com/office/drawing/2014/main" xmlns="" id="{8B37205B-728B-462D-A93D-E44E27610718}"/>
              </a:ext>
            </a:extLst>
          </p:cNvPr>
          <p:cNvGrpSpPr/>
          <p:nvPr/>
        </p:nvGrpSpPr>
        <p:grpSpPr>
          <a:xfrm flipH="1">
            <a:off x="3985232" y="2566065"/>
            <a:ext cx="234611" cy="341995"/>
            <a:chOff x="3582988" y="3510757"/>
            <a:chExt cx="319088" cy="465138"/>
          </a:xfrm>
          <a:solidFill>
            <a:schemeClr val="bg1">
              <a:lumMod val="95000"/>
            </a:schemeClr>
          </a:solidFill>
        </p:grpSpPr>
        <p:sp>
          <p:nvSpPr>
            <p:cNvPr id="73" name="Freeform: Shape 22">
              <a:extLst>
                <a:ext uri="{FF2B5EF4-FFF2-40B4-BE49-F238E27FC236}">
                  <a16:creationId xmlns:a16="http://schemas.microsoft.com/office/drawing/2014/main" xmlns="" id="{9470CD31-EEDF-4B28-9EAE-23342315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3">
              <a:extLst>
                <a:ext uri="{FF2B5EF4-FFF2-40B4-BE49-F238E27FC236}">
                  <a16:creationId xmlns:a16="http://schemas.microsoft.com/office/drawing/2014/main" xmlns="" id="{8CAA3CD7-6E3F-4223-833A-651469E0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9" name="Group 18">
            <a:extLst>
              <a:ext uri="{FF2B5EF4-FFF2-40B4-BE49-F238E27FC236}">
                <a16:creationId xmlns:a16="http://schemas.microsoft.com/office/drawing/2014/main" xmlns="" id="{0A4E5D6B-B80E-4EE9-9092-EE35787E40B9}"/>
              </a:ext>
            </a:extLst>
          </p:cNvPr>
          <p:cNvGrpSpPr/>
          <p:nvPr/>
        </p:nvGrpSpPr>
        <p:grpSpPr>
          <a:xfrm flipH="1">
            <a:off x="738593" y="2287545"/>
            <a:ext cx="2982848" cy="820606"/>
            <a:chOff x="2316564" y="2455555"/>
            <a:chExt cx="3352800" cy="922383"/>
          </a:xfrm>
        </p:grpSpPr>
        <p:sp>
          <p:nvSpPr>
            <p:cNvPr id="71" name="TextBox 20">
              <a:extLst>
                <a:ext uri="{FF2B5EF4-FFF2-40B4-BE49-F238E27FC236}">
                  <a16:creationId xmlns:a16="http://schemas.microsoft.com/office/drawing/2014/main" xmlns="" id="{F09B0764-FD80-466B-B79F-DAC1F13B2927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72" name="Rectangle 21">
              <a:extLst>
                <a:ext uri="{FF2B5EF4-FFF2-40B4-BE49-F238E27FC236}">
                  <a16:creationId xmlns:a16="http://schemas.microsoft.com/office/drawing/2014/main" xmlns="" id="{7250FE7A-017B-420C-80FE-15D44D81FCD2}"/>
                </a:ext>
              </a:extLst>
            </p:cNvPr>
            <p:cNvSpPr/>
            <p:nvPr/>
          </p:nvSpPr>
          <p:spPr>
            <a:xfrm>
              <a:off x="2316564" y="2737283"/>
              <a:ext cx="3352800" cy="6406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70" name="Rectangle 19">
            <a:extLst>
              <a:ext uri="{FF2B5EF4-FFF2-40B4-BE49-F238E27FC236}">
                <a16:creationId xmlns:a16="http://schemas.microsoft.com/office/drawing/2014/main" xmlns="" id="{1E838762-3609-41EA-BC86-379AA5E647CD}"/>
              </a:ext>
            </a:extLst>
          </p:cNvPr>
          <p:cNvSpPr/>
          <p:nvPr/>
        </p:nvSpPr>
        <p:spPr>
          <a:xfrm>
            <a:off x="705939" y="5197275"/>
            <a:ext cx="10766659" cy="91936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108209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8" grpId="0" animBg="1"/>
      <p:bldP spid="60" grpId="0" animBg="1"/>
      <p:bldP spid="63" grpId="0" animBg="1"/>
      <p:bldP spid="67" grpId="0" animBg="1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>
            <a:extLst>
              <a:ext uri="{FF2B5EF4-FFF2-40B4-BE49-F238E27FC236}">
                <a16:creationId xmlns:a16="http://schemas.microsoft.com/office/drawing/2014/main" xmlns="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xmlns="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Freeform: Shape 14">
            <a:extLst>
              <a:ext uri="{FF2B5EF4-FFF2-40B4-BE49-F238E27FC236}">
                <a16:creationId xmlns:a16="http://schemas.microsoft.com/office/drawing/2014/main" xmlns="" id="{9A1A18E6-F1DC-4101-BC24-BC1617094B99}"/>
              </a:ext>
            </a:extLst>
          </p:cNvPr>
          <p:cNvSpPr>
            <a:spLocks/>
          </p:cNvSpPr>
          <p:nvPr/>
        </p:nvSpPr>
        <p:spPr bwMode="auto">
          <a:xfrm>
            <a:off x="5554329" y="4745993"/>
            <a:ext cx="1068497" cy="871122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rgbClr val="D9D9D9"/>
          </a:solidFill>
          <a:ln w="9525" cap="flat" cmpd="sng">
            <a:solidFill>
              <a:srgbClr val="F2F2F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Freeform: Shape 15">
            <a:extLst>
              <a:ext uri="{FF2B5EF4-FFF2-40B4-BE49-F238E27FC236}">
                <a16:creationId xmlns:a16="http://schemas.microsoft.com/office/drawing/2014/main" xmlns="" id="{481A3275-A6C2-471B-9EF6-2651DA5D9B50}"/>
              </a:ext>
            </a:extLst>
          </p:cNvPr>
          <p:cNvSpPr>
            <a:spLocks/>
          </p:cNvSpPr>
          <p:nvPr/>
        </p:nvSpPr>
        <p:spPr bwMode="auto">
          <a:xfrm>
            <a:off x="5702731" y="1548663"/>
            <a:ext cx="1626490" cy="1026203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Freeform: Shape 16">
            <a:extLst>
              <a:ext uri="{FF2B5EF4-FFF2-40B4-BE49-F238E27FC236}">
                <a16:creationId xmlns:a16="http://schemas.microsoft.com/office/drawing/2014/main" xmlns="" id="{5D7D86D5-5C1E-40C8-810A-ACAA3406C076}"/>
              </a:ext>
            </a:extLst>
          </p:cNvPr>
          <p:cNvSpPr>
            <a:spLocks/>
          </p:cNvSpPr>
          <p:nvPr/>
        </p:nvSpPr>
        <p:spPr bwMode="auto">
          <a:xfrm>
            <a:off x="4862774" y="2388621"/>
            <a:ext cx="2466447" cy="724946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Freeform: Shape 17">
            <a:extLst>
              <a:ext uri="{FF2B5EF4-FFF2-40B4-BE49-F238E27FC236}">
                <a16:creationId xmlns:a16="http://schemas.microsoft.com/office/drawing/2014/main" xmlns="" id="{F24BD491-9D61-4D3C-A3A7-E2EED9AC4A81}"/>
              </a:ext>
            </a:extLst>
          </p:cNvPr>
          <p:cNvSpPr>
            <a:spLocks/>
          </p:cNvSpPr>
          <p:nvPr/>
        </p:nvSpPr>
        <p:spPr bwMode="auto">
          <a:xfrm>
            <a:off x="5052729" y="1910023"/>
            <a:ext cx="2276492" cy="1788249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Freeform: Shape 18">
            <a:extLst>
              <a:ext uri="{FF2B5EF4-FFF2-40B4-BE49-F238E27FC236}">
                <a16:creationId xmlns:a16="http://schemas.microsoft.com/office/drawing/2014/main" xmlns="" id="{3EC7F559-57C5-45B8-94F1-77D8C4DC9FC8}"/>
              </a:ext>
            </a:extLst>
          </p:cNvPr>
          <p:cNvSpPr>
            <a:spLocks/>
          </p:cNvSpPr>
          <p:nvPr/>
        </p:nvSpPr>
        <p:spPr bwMode="auto">
          <a:xfrm>
            <a:off x="5052729" y="3547643"/>
            <a:ext cx="1834253" cy="727914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Freeform: Shape 19">
            <a:extLst>
              <a:ext uri="{FF2B5EF4-FFF2-40B4-BE49-F238E27FC236}">
                <a16:creationId xmlns:a16="http://schemas.microsoft.com/office/drawing/2014/main" xmlns="" id="{85E92F4F-3273-488F-B198-83D9BB505BF1}"/>
              </a:ext>
            </a:extLst>
          </p:cNvPr>
          <p:cNvSpPr>
            <a:spLocks/>
          </p:cNvSpPr>
          <p:nvPr/>
        </p:nvSpPr>
        <p:spPr bwMode="auto">
          <a:xfrm>
            <a:off x="5304271" y="2699524"/>
            <a:ext cx="2023466" cy="1472894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Freeform: Shape 20">
            <a:extLst>
              <a:ext uri="{FF2B5EF4-FFF2-40B4-BE49-F238E27FC236}">
                <a16:creationId xmlns:a16="http://schemas.microsoft.com/office/drawing/2014/main" xmlns="" id="{CEC7DFEA-CB91-47B8-8CBB-AAB943C0D0FA}"/>
              </a:ext>
            </a:extLst>
          </p:cNvPr>
          <p:cNvSpPr>
            <a:spLocks/>
          </p:cNvSpPr>
          <p:nvPr/>
        </p:nvSpPr>
        <p:spPr bwMode="auto">
          <a:xfrm>
            <a:off x="5304271" y="4006207"/>
            <a:ext cx="1384594" cy="643325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Freeform: Shape 21">
            <a:extLst>
              <a:ext uri="{FF2B5EF4-FFF2-40B4-BE49-F238E27FC236}">
                <a16:creationId xmlns:a16="http://schemas.microsoft.com/office/drawing/2014/main" xmlns="" id="{76B972A7-6750-4BBA-B353-11333990B890}"/>
              </a:ext>
            </a:extLst>
          </p:cNvPr>
          <p:cNvSpPr>
            <a:spLocks/>
          </p:cNvSpPr>
          <p:nvPr/>
        </p:nvSpPr>
        <p:spPr bwMode="auto">
          <a:xfrm>
            <a:off x="4862774" y="1548663"/>
            <a:ext cx="1444697" cy="1563420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22">
            <a:extLst>
              <a:ext uri="{FF2B5EF4-FFF2-40B4-BE49-F238E27FC236}">
                <a16:creationId xmlns:a16="http://schemas.microsoft.com/office/drawing/2014/main" xmlns="" id="{8C4A0137-DA2A-412F-AE84-B3B3E4805565}"/>
              </a:ext>
            </a:extLst>
          </p:cNvPr>
          <p:cNvSpPr>
            <a:spLocks/>
          </p:cNvSpPr>
          <p:nvPr/>
        </p:nvSpPr>
        <p:spPr bwMode="auto">
          <a:xfrm>
            <a:off x="5488290" y="3937200"/>
            <a:ext cx="1396466" cy="710847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Freeform: Shape 23">
            <a:extLst>
              <a:ext uri="{FF2B5EF4-FFF2-40B4-BE49-F238E27FC236}">
                <a16:creationId xmlns:a16="http://schemas.microsoft.com/office/drawing/2014/main" xmlns="" id="{920BB6BC-680E-40F1-BF0C-83EF6774E85E}"/>
              </a:ext>
            </a:extLst>
          </p:cNvPr>
          <p:cNvSpPr>
            <a:spLocks/>
          </p:cNvSpPr>
          <p:nvPr/>
        </p:nvSpPr>
        <p:spPr bwMode="auto">
          <a:xfrm>
            <a:off x="5488290" y="4553812"/>
            <a:ext cx="1200575" cy="94236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6" name="Group 25">
            <a:extLst>
              <a:ext uri="{FF2B5EF4-FFF2-40B4-BE49-F238E27FC236}">
                <a16:creationId xmlns:a16="http://schemas.microsoft.com/office/drawing/2014/main" xmlns="" id="{ED1562F4-2335-4921-BCE8-18EE141EF8C6}"/>
              </a:ext>
            </a:extLst>
          </p:cNvPr>
          <p:cNvGrpSpPr/>
          <p:nvPr/>
        </p:nvGrpSpPr>
        <p:grpSpPr>
          <a:xfrm>
            <a:off x="8638205" y="1697288"/>
            <a:ext cx="2611178" cy="3463424"/>
            <a:chOff x="1193500" y="1491637"/>
            <a:chExt cx="3761195" cy="3463424"/>
          </a:xfrm>
        </p:grpSpPr>
        <p:grpSp>
          <p:nvGrpSpPr>
            <p:cNvPr id="89" name="Group 28">
              <a:extLst>
                <a:ext uri="{FF2B5EF4-FFF2-40B4-BE49-F238E27FC236}">
                  <a16:creationId xmlns:a16="http://schemas.microsoft.com/office/drawing/2014/main" xmlns="" id="{18F936F0-55B1-4191-B6AE-50C7EA764ADC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96" name="TextBox 35">
                <a:extLst>
                  <a:ext uri="{FF2B5EF4-FFF2-40B4-BE49-F238E27FC236}">
                    <a16:creationId xmlns:a16="http://schemas.microsoft.com/office/drawing/2014/main" xmlns="" id="{C0CEE636-55CC-4E55-9ABA-814B4935F86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7" name="Rectangle 36">
                <a:extLst>
                  <a:ext uri="{FF2B5EF4-FFF2-40B4-BE49-F238E27FC236}">
                    <a16:creationId xmlns:a16="http://schemas.microsoft.com/office/drawing/2014/main" xmlns="" id="{1AFF07C1-D0C7-4B0C-9F2D-5A8725F8FF5F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0" name="Group 29">
              <a:extLst>
                <a:ext uri="{FF2B5EF4-FFF2-40B4-BE49-F238E27FC236}">
                  <a16:creationId xmlns:a16="http://schemas.microsoft.com/office/drawing/2014/main" xmlns="" id="{03D1E9C5-12A4-445E-B346-40D77083A4C1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94" name="TextBox 33">
                <a:extLst>
                  <a:ext uri="{FF2B5EF4-FFF2-40B4-BE49-F238E27FC236}">
                    <a16:creationId xmlns:a16="http://schemas.microsoft.com/office/drawing/2014/main" xmlns="" id="{15D3A1E5-A1EE-4F7D-8A86-194787A2D820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5" name="Rectangle 34">
                <a:extLst>
                  <a:ext uri="{FF2B5EF4-FFF2-40B4-BE49-F238E27FC236}">
                    <a16:creationId xmlns:a16="http://schemas.microsoft.com/office/drawing/2014/main" xmlns="" id="{7793C4B3-BE81-460B-B358-59008012A68D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1" name="Group 30">
              <a:extLst>
                <a:ext uri="{FF2B5EF4-FFF2-40B4-BE49-F238E27FC236}">
                  <a16:creationId xmlns:a16="http://schemas.microsoft.com/office/drawing/2014/main" xmlns="" id="{B22C07EC-CDEC-4A0E-A2C4-41C97BC7C2FC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92" name="TextBox 31">
                <a:extLst>
                  <a:ext uri="{FF2B5EF4-FFF2-40B4-BE49-F238E27FC236}">
                    <a16:creationId xmlns:a16="http://schemas.microsoft.com/office/drawing/2014/main" xmlns="" id="{4844A22A-4DEB-4ECF-A50E-FCB5321EA4FB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3" name="Rectangle 32">
                <a:extLst>
                  <a:ext uri="{FF2B5EF4-FFF2-40B4-BE49-F238E27FC236}">
                    <a16:creationId xmlns:a16="http://schemas.microsoft.com/office/drawing/2014/main" xmlns="" id="{30008F50-73B6-4F45-8AF7-B405BBB63408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cxnSp>
        <p:nvCxnSpPr>
          <p:cNvPr id="87" name="Straight Connector 26">
            <a:extLst>
              <a:ext uri="{FF2B5EF4-FFF2-40B4-BE49-F238E27FC236}">
                <a16:creationId xmlns:a16="http://schemas.microsoft.com/office/drawing/2014/main" xmlns="" id="{D72AB87B-64CE-41EF-809F-602B96C9B618}"/>
              </a:ext>
            </a:extLst>
          </p:cNvPr>
          <p:cNvCxnSpPr/>
          <p:nvPr/>
        </p:nvCxnSpPr>
        <p:spPr>
          <a:xfrm>
            <a:off x="8939655" y="2710116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7">
            <a:extLst>
              <a:ext uri="{FF2B5EF4-FFF2-40B4-BE49-F238E27FC236}">
                <a16:creationId xmlns:a16="http://schemas.microsoft.com/office/drawing/2014/main" xmlns="" id="{EAF9F6E8-B943-4149-82E8-6EF1276D6D9C}"/>
              </a:ext>
            </a:extLst>
          </p:cNvPr>
          <p:cNvCxnSpPr/>
          <p:nvPr/>
        </p:nvCxnSpPr>
        <p:spPr>
          <a:xfrm>
            <a:off x="8939655" y="4048863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38">
            <a:extLst>
              <a:ext uri="{FF2B5EF4-FFF2-40B4-BE49-F238E27FC236}">
                <a16:creationId xmlns:a16="http://schemas.microsoft.com/office/drawing/2014/main" xmlns="" id="{09EBA3E9-F558-4776-AC90-F528203A04A0}"/>
              </a:ext>
            </a:extLst>
          </p:cNvPr>
          <p:cNvGrpSpPr/>
          <p:nvPr/>
        </p:nvGrpSpPr>
        <p:grpSpPr>
          <a:xfrm>
            <a:off x="923287" y="1700180"/>
            <a:ext cx="2611177" cy="3463424"/>
            <a:chOff x="1193500" y="1491637"/>
            <a:chExt cx="3761195" cy="3463424"/>
          </a:xfrm>
        </p:grpSpPr>
        <p:grpSp>
          <p:nvGrpSpPr>
            <p:cNvPr id="77" name="Group 42">
              <a:extLst>
                <a:ext uri="{FF2B5EF4-FFF2-40B4-BE49-F238E27FC236}">
                  <a16:creationId xmlns:a16="http://schemas.microsoft.com/office/drawing/2014/main" xmlns="" id="{558A5A60-3C6B-47DB-9ABB-D2A50F54B293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84" name="TextBox 49">
                <a:extLst>
                  <a:ext uri="{FF2B5EF4-FFF2-40B4-BE49-F238E27FC236}">
                    <a16:creationId xmlns:a16="http://schemas.microsoft.com/office/drawing/2014/main" xmlns="" id="{C0DDB944-09C8-44FF-AA96-CBFC59626944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5" name="Rectangle 50">
                <a:extLst>
                  <a:ext uri="{FF2B5EF4-FFF2-40B4-BE49-F238E27FC236}">
                    <a16:creationId xmlns:a16="http://schemas.microsoft.com/office/drawing/2014/main" xmlns="" id="{78EA47E4-18D9-4D2A-B1E4-64AF70512A6E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8" name="Group 43">
              <a:extLst>
                <a:ext uri="{FF2B5EF4-FFF2-40B4-BE49-F238E27FC236}">
                  <a16:creationId xmlns:a16="http://schemas.microsoft.com/office/drawing/2014/main" xmlns="" id="{D177F72C-2B61-487C-AC06-B4C11BA97AD8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82" name="TextBox 47">
                <a:extLst>
                  <a:ext uri="{FF2B5EF4-FFF2-40B4-BE49-F238E27FC236}">
                    <a16:creationId xmlns:a16="http://schemas.microsoft.com/office/drawing/2014/main" xmlns="" id="{F458D278-7AEA-4A21-AB05-B40677A60A6A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3" name="Rectangle 48">
                <a:extLst>
                  <a:ext uri="{FF2B5EF4-FFF2-40B4-BE49-F238E27FC236}">
                    <a16:creationId xmlns:a16="http://schemas.microsoft.com/office/drawing/2014/main" xmlns="" id="{E74F33BE-D00C-445B-8D37-CDA79C75100A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9" name="Group 44">
              <a:extLst>
                <a:ext uri="{FF2B5EF4-FFF2-40B4-BE49-F238E27FC236}">
                  <a16:creationId xmlns:a16="http://schemas.microsoft.com/office/drawing/2014/main" xmlns="" id="{CBFB4596-B0A9-4CB5-9B75-B200D1301FAF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80" name="TextBox 45">
                <a:extLst>
                  <a:ext uri="{FF2B5EF4-FFF2-40B4-BE49-F238E27FC236}">
                    <a16:creationId xmlns:a16="http://schemas.microsoft.com/office/drawing/2014/main" xmlns="" id="{4C0FDCBF-E0C0-4A24-8DF0-E4AC0C5C19A1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1" name="Rectangle 46">
                <a:extLst>
                  <a:ext uri="{FF2B5EF4-FFF2-40B4-BE49-F238E27FC236}">
                    <a16:creationId xmlns:a16="http://schemas.microsoft.com/office/drawing/2014/main" xmlns="" id="{B113BAEF-5BAA-4F00-B3E5-44CFE388965B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74" name="Group 39">
            <a:extLst>
              <a:ext uri="{FF2B5EF4-FFF2-40B4-BE49-F238E27FC236}">
                <a16:creationId xmlns:a16="http://schemas.microsoft.com/office/drawing/2014/main" xmlns="" id="{4C31AE3C-80F4-45B6-B65E-1DA836E8633E}"/>
              </a:ext>
            </a:extLst>
          </p:cNvPr>
          <p:cNvGrpSpPr/>
          <p:nvPr/>
        </p:nvGrpSpPr>
        <p:grpSpPr>
          <a:xfrm>
            <a:off x="820745" y="2713008"/>
            <a:ext cx="2448272" cy="1338747"/>
            <a:chOff x="1307468" y="2924944"/>
            <a:chExt cx="2448272" cy="1338747"/>
          </a:xfrm>
        </p:grpSpPr>
        <p:cxnSp>
          <p:nvCxnSpPr>
            <p:cNvPr id="75" name="Straight Connector 40">
              <a:extLst>
                <a:ext uri="{FF2B5EF4-FFF2-40B4-BE49-F238E27FC236}">
                  <a16:creationId xmlns:a16="http://schemas.microsoft.com/office/drawing/2014/main" xmlns="" id="{CEA828B8-235E-4E06-9BA6-C4699194654E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41">
              <a:extLst>
                <a:ext uri="{FF2B5EF4-FFF2-40B4-BE49-F238E27FC236}">
                  <a16:creationId xmlns:a16="http://schemas.microsoft.com/office/drawing/2014/main" xmlns="" id="{35A901A7-198B-4C4F-83B8-C34C7435A519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7191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>
            <a:extLst>
              <a:ext uri="{FF2B5EF4-FFF2-40B4-BE49-F238E27FC236}">
                <a16:creationId xmlns:a16="http://schemas.microsoft.com/office/drawing/2014/main" xmlns="" id="{38AD044C-10D0-4B45-992D-78D1C7CB8A2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xmlns="" id="{AE1BBFDF-67E6-4237-804A-4C13421757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xmlns="" id="{27EBB413-275E-4208-B0A8-B0B73F0FBB7B}"/>
              </a:ext>
            </a:extLst>
          </p:cNvPr>
          <p:cNvSpPr/>
          <p:nvPr/>
        </p:nvSpPr>
        <p:spPr>
          <a:xfrm>
            <a:off x="5327470" y="2166862"/>
            <a:ext cx="1994611" cy="1267873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xmlns="" id="{4FD2C969-4C9C-43E5-BC39-75873AA3DE89}"/>
              </a:ext>
            </a:extLst>
          </p:cNvPr>
          <p:cNvSpPr/>
          <p:nvPr/>
        </p:nvSpPr>
        <p:spPr>
          <a:xfrm>
            <a:off x="5327981" y="1268760"/>
            <a:ext cx="1536039" cy="1324171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xmlns="" id="{08380297-2CC8-47DC-B951-E46DC7F02F57}"/>
              </a:ext>
            </a:extLst>
          </p:cNvPr>
          <p:cNvSpPr/>
          <p:nvPr/>
        </p:nvSpPr>
        <p:spPr>
          <a:xfrm>
            <a:off x="4844720" y="2822412"/>
            <a:ext cx="2994222" cy="1467612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xmlns="" id="{8E77CDB7-E207-4D2D-B0A8-AB6ABE62F580}"/>
              </a:ext>
            </a:extLst>
          </p:cNvPr>
          <p:cNvSpPr/>
          <p:nvPr/>
        </p:nvSpPr>
        <p:spPr>
          <a:xfrm>
            <a:off x="4835393" y="2815037"/>
            <a:ext cx="2521214" cy="627184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xmlns="" id="{7A201CE1-E3EB-4D4C-BBD9-BF0F94AE3C29}"/>
              </a:ext>
            </a:extLst>
          </p:cNvPr>
          <p:cNvSpPr/>
          <p:nvPr/>
        </p:nvSpPr>
        <p:spPr>
          <a:xfrm>
            <a:off x="4335850" y="3670529"/>
            <a:ext cx="4247959" cy="190273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xmlns="" id="{19CB8C58-6E2E-4AD4-921A-8A39BBEDA5A4}"/>
              </a:ext>
            </a:extLst>
          </p:cNvPr>
          <p:cNvSpPr/>
          <p:nvPr/>
        </p:nvSpPr>
        <p:spPr>
          <a:xfrm>
            <a:off x="4339124" y="3628452"/>
            <a:ext cx="3513752" cy="669405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xmlns="" id="{66BF8F64-42F4-4744-8823-0143A83D49FB}"/>
              </a:ext>
            </a:extLst>
          </p:cNvPr>
          <p:cNvSpPr/>
          <p:nvPr/>
        </p:nvSpPr>
        <p:spPr>
          <a:xfrm>
            <a:off x="3590122" y="4455711"/>
            <a:ext cx="5011756" cy="113352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8" name="文本框 8">
            <a:extLst>
              <a:ext uri="{FF2B5EF4-FFF2-40B4-BE49-F238E27FC236}">
                <a16:creationId xmlns:a16="http://schemas.microsoft.com/office/drawing/2014/main" xmlns="" id="{B2AA0D2A-4CC2-4DAC-89B3-94B5B420C13A}"/>
              </a:ext>
            </a:extLst>
          </p:cNvPr>
          <p:cNvSpPr txBox="1"/>
          <p:nvPr/>
        </p:nvSpPr>
        <p:spPr>
          <a:xfrm>
            <a:off x="5734361" y="487090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29" name="文本框 9">
            <a:extLst>
              <a:ext uri="{FF2B5EF4-FFF2-40B4-BE49-F238E27FC236}">
                <a16:creationId xmlns:a16="http://schemas.microsoft.com/office/drawing/2014/main" xmlns="" id="{BFFEB07A-CB7E-46D3-8204-E03FBB1C021C}"/>
              </a:ext>
            </a:extLst>
          </p:cNvPr>
          <p:cNvSpPr txBox="1"/>
          <p:nvPr/>
        </p:nvSpPr>
        <p:spPr>
          <a:xfrm>
            <a:off x="5734361" y="379739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30" name="文本框 10">
            <a:extLst>
              <a:ext uri="{FF2B5EF4-FFF2-40B4-BE49-F238E27FC236}">
                <a16:creationId xmlns:a16="http://schemas.microsoft.com/office/drawing/2014/main" xmlns="" id="{4939FA40-9399-4113-B59D-EB75B4E8DCDC}"/>
              </a:ext>
            </a:extLst>
          </p:cNvPr>
          <p:cNvSpPr txBox="1"/>
          <p:nvPr/>
        </p:nvSpPr>
        <p:spPr>
          <a:xfrm>
            <a:off x="5734361" y="2944937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31" name="文本框 11">
            <a:extLst>
              <a:ext uri="{FF2B5EF4-FFF2-40B4-BE49-F238E27FC236}">
                <a16:creationId xmlns:a16="http://schemas.microsoft.com/office/drawing/2014/main" xmlns="" id="{4993E991-05D2-4F88-8B80-092C457CC915}"/>
              </a:ext>
            </a:extLst>
          </p:cNvPr>
          <p:cNvSpPr txBox="1"/>
          <p:nvPr/>
        </p:nvSpPr>
        <p:spPr>
          <a:xfrm>
            <a:off x="5734362" y="2022936"/>
            <a:ext cx="72327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CC1480C0-5117-41FE-94F9-984064526981}"/>
              </a:ext>
            </a:extLst>
          </p:cNvPr>
          <p:cNvGrpSpPr/>
          <p:nvPr/>
        </p:nvGrpSpPr>
        <p:grpSpPr>
          <a:xfrm>
            <a:off x="495389" y="1364401"/>
            <a:ext cx="489858" cy="489858"/>
            <a:chOff x="1427243" y="1987229"/>
            <a:chExt cx="1016000" cy="1016000"/>
          </a:xfrm>
          <a:effectLst/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E0F0E617-6211-4BDF-9074-58B6A5472205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F2146805-FFCB-4277-88AA-87531D515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057F35D8-C696-4A90-962E-B474426E87E5}"/>
              </a:ext>
            </a:extLst>
          </p:cNvPr>
          <p:cNvGrpSpPr/>
          <p:nvPr/>
        </p:nvGrpSpPr>
        <p:grpSpPr>
          <a:xfrm>
            <a:off x="495389" y="3103418"/>
            <a:ext cx="489858" cy="489858"/>
            <a:chOff x="1427243" y="3314803"/>
            <a:chExt cx="1016000" cy="1016000"/>
          </a:xfrm>
          <a:effectLst/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09FFB680-37BD-4FB2-AC3A-BCB3E4322331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984D67DE-7F8C-4C0C-B855-3807438E8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889D7C65-8030-442C-A679-BF5E14C7FEEB}"/>
              </a:ext>
            </a:extLst>
          </p:cNvPr>
          <p:cNvGrpSpPr/>
          <p:nvPr/>
        </p:nvGrpSpPr>
        <p:grpSpPr>
          <a:xfrm>
            <a:off x="495389" y="4786050"/>
            <a:ext cx="489858" cy="489858"/>
            <a:chOff x="1427243" y="4599335"/>
            <a:chExt cx="1016000" cy="1016000"/>
          </a:xfrm>
          <a:effectLst/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7F323A68-12B6-4DA5-BA65-6E2845CE01EF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BE0243DF-B94F-4C9A-8127-C645D4CFD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80456563-5724-48F8-AE80-9BE3DE9C4C12}"/>
              </a:ext>
            </a:extLst>
          </p:cNvPr>
          <p:cNvSpPr/>
          <p:nvPr/>
        </p:nvSpPr>
        <p:spPr>
          <a:xfrm>
            <a:off x="9863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40710223-D137-4651-B630-9050B417FAFA}"/>
              </a:ext>
            </a:extLst>
          </p:cNvPr>
          <p:cNvSpPr/>
          <p:nvPr/>
        </p:nvSpPr>
        <p:spPr>
          <a:xfrm>
            <a:off x="9863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5FD7C24E-6CF1-42D9-A20A-04EAA807AB37}"/>
              </a:ext>
            </a:extLst>
          </p:cNvPr>
          <p:cNvSpPr/>
          <p:nvPr/>
        </p:nvSpPr>
        <p:spPr>
          <a:xfrm>
            <a:off x="9863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3C3B9826-CEA5-4825-9F85-A911B2342C37}"/>
              </a:ext>
            </a:extLst>
          </p:cNvPr>
          <p:cNvSpPr/>
          <p:nvPr/>
        </p:nvSpPr>
        <p:spPr>
          <a:xfrm>
            <a:off x="9863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E0FE325B-96D3-421A-AD02-F1C9C39A667F}"/>
              </a:ext>
            </a:extLst>
          </p:cNvPr>
          <p:cNvSpPr/>
          <p:nvPr/>
        </p:nvSpPr>
        <p:spPr>
          <a:xfrm>
            <a:off x="9863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ABE45786-5C6A-496C-A8BD-3CAA308295F8}"/>
              </a:ext>
            </a:extLst>
          </p:cNvPr>
          <p:cNvSpPr/>
          <p:nvPr/>
        </p:nvSpPr>
        <p:spPr>
          <a:xfrm>
            <a:off x="9863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581DE01-A9CB-4678-ACF0-09EA06620F11}"/>
              </a:ext>
            </a:extLst>
          </p:cNvPr>
          <p:cNvGrpSpPr/>
          <p:nvPr/>
        </p:nvGrpSpPr>
        <p:grpSpPr>
          <a:xfrm>
            <a:off x="11206753" y="3103418"/>
            <a:ext cx="489858" cy="489858"/>
            <a:chOff x="6262908" y="3314803"/>
            <a:chExt cx="1016000" cy="1016000"/>
          </a:xfrm>
          <a:effectLst/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2E0860EA-3D6E-4926-B7C1-931A6EF4E734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92FF4D83-D4B7-4E71-9BC1-297019CBB8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562A0F7D-5CD3-466C-84A0-714848E90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7EE22A52-9FEC-4B03-A46F-01E94C415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5ED00875-2149-4040-B2E4-381CDF698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FFBE8FA3-18B0-4E4C-B0D4-C47F67F98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2F188E47-7CCC-4351-8A23-6F0525B8E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B7BEF932-2C8F-4F18-86E8-2D6A024BEF82}"/>
              </a:ext>
            </a:extLst>
          </p:cNvPr>
          <p:cNvGrpSpPr/>
          <p:nvPr/>
        </p:nvGrpSpPr>
        <p:grpSpPr>
          <a:xfrm>
            <a:off x="11206753" y="1364401"/>
            <a:ext cx="489858" cy="489858"/>
            <a:chOff x="6262908" y="1987229"/>
            <a:chExt cx="1016000" cy="1016000"/>
          </a:xfrm>
          <a:effectLst/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41E88C84-22BB-4AEA-AC44-896785E572A5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9D643957-F3B8-4828-9C21-E52DE53AC1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AD98BC01-1CC9-4F3A-8211-27556AA62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44D691EB-6A4A-4845-96B2-7F0C5DFA7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99420317-9A75-4C2D-86A1-6FFF48789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FDCDBA3C-5683-4F31-8FBE-E09C42D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C9C6A359-088F-44EF-A264-FD58D6712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B100E2F3-7593-4434-9276-079737EC1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A6F95621-71AD-49E6-A598-8D1EFB295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A9310CB1-68A1-493A-AEA6-F565307B5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D5C11481-3E49-4064-BF02-0660BF73171F}"/>
              </a:ext>
            </a:extLst>
          </p:cNvPr>
          <p:cNvGrpSpPr/>
          <p:nvPr/>
        </p:nvGrpSpPr>
        <p:grpSpPr>
          <a:xfrm>
            <a:off x="11206753" y="4786050"/>
            <a:ext cx="489858" cy="489858"/>
            <a:chOff x="6262908" y="4599335"/>
            <a:chExt cx="1016000" cy="1016000"/>
          </a:xfrm>
          <a:effectLst/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B9ACC7D1-13E9-4DDD-85C3-3BB1D56C1ACB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41383F9C-307C-4AA2-96C1-B7DCF07F2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6085A50B-88A8-4881-A40B-926CCE393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97A0B0F6-0C2D-4DF9-ADF7-FB37DB382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F2CC0B98-0C24-4C5F-B399-CFF846ED8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9DD8DAD0-2953-46A1-BC90-8D6B34C40F46}"/>
              </a:ext>
            </a:extLst>
          </p:cNvPr>
          <p:cNvSpPr/>
          <p:nvPr/>
        </p:nvSpPr>
        <p:spPr>
          <a:xfrm>
            <a:off x="8612013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4C1AC9EC-76A7-4C61-8A5B-C628CAE6E919}"/>
              </a:ext>
            </a:extLst>
          </p:cNvPr>
          <p:cNvSpPr/>
          <p:nvPr/>
        </p:nvSpPr>
        <p:spPr>
          <a:xfrm>
            <a:off x="8612013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58EBD0B-C469-4ECF-AFE5-4FAF97C70C14}"/>
              </a:ext>
            </a:extLst>
          </p:cNvPr>
          <p:cNvSpPr/>
          <p:nvPr/>
        </p:nvSpPr>
        <p:spPr>
          <a:xfrm>
            <a:off x="8612013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74CF80FF-5830-4BE9-BC4D-DA87E1D84284}"/>
              </a:ext>
            </a:extLst>
          </p:cNvPr>
          <p:cNvSpPr/>
          <p:nvPr/>
        </p:nvSpPr>
        <p:spPr>
          <a:xfrm>
            <a:off x="8612013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3CA92DAA-69CB-4AF1-9DB8-725FBC1FE710}"/>
              </a:ext>
            </a:extLst>
          </p:cNvPr>
          <p:cNvSpPr/>
          <p:nvPr/>
        </p:nvSpPr>
        <p:spPr>
          <a:xfrm>
            <a:off x="8612013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5DDE55B-5A7D-4A1E-A547-7AAC81514AAA}"/>
              </a:ext>
            </a:extLst>
          </p:cNvPr>
          <p:cNvSpPr/>
          <p:nvPr/>
        </p:nvSpPr>
        <p:spPr>
          <a:xfrm>
            <a:off x="8612013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6258496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/>
      <p:bldP spid="129" grpId="0"/>
      <p:bldP spid="130" grpId="0"/>
      <p:bldP spid="131" grpId="0"/>
      <p:bldP spid="109" grpId="0"/>
      <p:bldP spid="110" grpId="0"/>
      <p:bldP spid="111" grpId="0"/>
      <p:bldP spid="112" grpId="0"/>
      <p:bldP spid="113" grpId="0"/>
      <p:bldP spid="114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7"/>
  <p:tag name="MH_SECTIONID" val="288,289,290,291,"/>
  <p:tag name="ISPRING_ULTRA_SCORM_COURSE_ID" val="193B3279-9920-4DF1-B61B-E329B10C4F3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油画质感工作总结汇报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3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4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4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AUTOCOLOR" val="TRUE"/>
  <p:tag name="MH_TYPE" val="CONTENTS"/>
  <p:tag name="ID" val="62676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1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1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2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2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3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EDD89"/>
      </a:accent1>
      <a:accent2>
        <a:srgbClr val="FCB032"/>
      </a:accent2>
      <a:accent3>
        <a:srgbClr val="9B825D"/>
      </a:accent3>
      <a:accent4>
        <a:srgbClr val="F87A5F"/>
      </a:accent4>
      <a:accent5>
        <a:srgbClr val="51583E"/>
      </a:accent5>
      <a:accent6>
        <a:srgbClr val="F1BB3A"/>
      </a:accent6>
      <a:hlink>
        <a:srgbClr val="867D98"/>
      </a:hlink>
      <a:folHlink>
        <a:srgbClr val="BFBFBF"/>
      </a:folHlink>
    </a:clrScheme>
    <a:fontScheme name="temp">
      <a:majorFont>
        <a:latin typeface="Agency FB" panose="020F0302020204030204"/>
        <a:ea typeface="微软雅黑"/>
        <a:cs typeface=""/>
      </a:majorFont>
      <a:minorFont>
        <a:latin typeface="Agency FB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1790</Words>
  <Application>Microsoft Office PowerPoint</Application>
  <PresentationFormat>宽屏</PresentationFormat>
  <Paragraphs>350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宋体</vt:lpstr>
      <vt:lpstr>微软雅黑</vt:lpstr>
      <vt:lpstr>Agency FB</vt:lpstr>
      <vt:lpstr>Arial</vt:lpstr>
      <vt:lpstr>Arial Rounded MT Bold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油画质感工作总结汇报</dc:title>
  <dc:creator>王丽娜</dc:creator>
  <cp:lastModifiedBy>Windows 用户</cp:lastModifiedBy>
  <cp:revision>65</cp:revision>
  <dcterms:created xsi:type="dcterms:W3CDTF">2017-04-29T02:53:23Z</dcterms:created>
  <dcterms:modified xsi:type="dcterms:W3CDTF">2017-07-10T09:00:34Z</dcterms:modified>
</cp:coreProperties>
</file>