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9" r:id="rId2"/>
    <p:sldId id="260" r:id="rId3"/>
    <p:sldId id="262" r:id="rId4"/>
    <p:sldId id="272" r:id="rId5"/>
    <p:sldId id="264" r:id="rId6"/>
    <p:sldId id="274" r:id="rId7"/>
    <p:sldId id="273" r:id="rId8"/>
    <p:sldId id="265" r:id="rId9"/>
    <p:sldId id="261" r:id="rId10"/>
    <p:sldId id="263" r:id="rId11"/>
    <p:sldId id="266" r:id="rId12"/>
    <p:sldId id="271" r:id="rId13"/>
    <p:sldId id="275" r:id="rId14"/>
    <p:sldId id="267" r:id="rId15"/>
    <p:sldId id="276" r:id="rId16"/>
    <p:sldId id="277" r:id="rId17"/>
    <p:sldId id="278" r:id="rId18"/>
    <p:sldId id="279" r:id="rId19"/>
    <p:sldId id="270" r:id="rId20"/>
    <p:sldId id="292" r:id="rId21"/>
    <p:sldId id="280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/>
    <p:restoredTop sz="94280" autoAdjust="0"/>
  </p:normalViewPr>
  <p:slideViewPr>
    <p:cSldViewPr snapToGrid="0" snapToObjects="1">
      <p:cViewPr>
        <p:scale>
          <a:sx n="50" d="100"/>
          <a:sy n="50" d="100"/>
        </p:scale>
        <p:origin x="-1470" y="-4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637794816"/>
        <c:axId val="721906496"/>
      </c:barChart>
      <c:catAx>
        <c:axId val="63779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721906496"/>
        <c:crosses val="autoZero"/>
        <c:auto val="1"/>
        <c:lblAlgn val="ctr"/>
        <c:lblOffset val="100"/>
        <c:noMultiLvlLbl val="0"/>
      </c:catAx>
      <c:valAx>
        <c:axId val="721906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637794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298"/>
          <c:y val="0.93391481842768798"/>
          <c:w val="0.34678709288505699"/>
          <c:h val="6.3298443116297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0755456"/>
        <c:axId val="773170880"/>
      </c:barChart>
      <c:catAx>
        <c:axId val="7807554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773170880"/>
        <c:crosses val="autoZero"/>
        <c:auto val="1"/>
        <c:lblAlgn val="ctr"/>
        <c:lblOffset val="100"/>
        <c:noMultiLvlLbl val="0"/>
      </c:catAx>
      <c:valAx>
        <c:axId val="77317088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7807554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0947968"/>
        <c:axId val="773172608"/>
      </c:barChart>
      <c:catAx>
        <c:axId val="7809479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773172608"/>
        <c:crosses val="autoZero"/>
        <c:auto val="1"/>
        <c:lblAlgn val="ctr"/>
        <c:lblOffset val="100"/>
        <c:noMultiLvlLbl val="0"/>
      </c:catAx>
      <c:valAx>
        <c:axId val="773172608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pPr>
            <a:endParaRPr lang="zh-CN"/>
          </a:p>
        </c:txPr>
        <c:crossAx val="7809479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1914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68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066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微软雅黑" panose="020B0503020204020204" charset="-122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 panose="020B0502040204020203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 panose="020B0502040204020203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32555" y="1610360"/>
            <a:ext cx="4444365" cy="19926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EDUCATION</a:t>
            </a:r>
          </a:p>
          <a:p>
            <a:pPr algn="ctr"/>
            <a:endParaRPr kumimoji="1" lang="zh-CN" altLang="en-US" sz="66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11726" y="2908654"/>
            <a:ext cx="4041471" cy="23634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教学工作报告</a:t>
            </a:r>
            <a:endParaRPr kumimoji="1" lang="zh-CN" altLang="en-US" sz="7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3853384" y="5696614"/>
            <a:ext cx="334873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  <a:latin typeface="微软雅黑" panose="020B0503020204020204" charset="-122"/>
              </a:rPr>
              <a:t>PRESENTED BY </a:t>
            </a:r>
            <a:endParaRPr kumimoji="1" lang="zh-CN" altLang="en-US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panose="020B0503020204020204" charset="-122"/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5623560" cy="1070610"/>
            <a:chOff x="3957460" y="1328691"/>
            <a:chExt cx="562356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562356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61124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6" name="图表 25"/>
          <p:cNvGraphicFramePr/>
          <p:nvPr/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/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440430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50583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853755" y="2137583"/>
            <a:ext cx="5283200" cy="1070610"/>
            <a:chOff x="3880105" y="1328691"/>
            <a:chExt cx="528320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528320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panose="020B0503020204020204" charset="-122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倍字间距。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倍字间距。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511550" y="578485"/>
            <a:ext cx="4953635" cy="1070610"/>
            <a:chOff x="3556737" y="1328691"/>
            <a:chExt cx="4730406" cy="1070701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56737" y="1328691"/>
              <a:ext cx="4676438" cy="10707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  <a:latin typeface="微软雅黑" panose="020B0503020204020204" charset="-122"/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panose="020B0503020204020204" charset="-122"/>
              </a:rPr>
              <a:t>1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</a:rPr>
              <a:t>2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panose="020B0503020204020204" charset="-122"/>
              </a:rPr>
              <a:t>3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panose="020B0503020204020204" charset="-122"/>
              </a:rPr>
              <a:t>4</a:t>
            </a:r>
            <a:endParaRPr kumimoji="1" lang="zh-CN" altLang="en-US" sz="28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320" y="1233805"/>
            <a:ext cx="4329430" cy="51428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101465" y="1457960"/>
            <a:ext cx="4174490" cy="3286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  <a:latin typeface="微软雅黑" panose="020B0503020204020204" charset="-122"/>
              </a:rPr>
              <a:t>YOU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</a:rPr>
              <a:t>FOR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latin typeface="微软雅黑" panose="020B0503020204020204" charset="-122"/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85492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26052" y="2137583"/>
            <a:ext cx="4934741" cy="1070610"/>
            <a:chOff x="3352402" y="1328691"/>
            <a:chExt cx="4934741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2402" y="1328691"/>
              <a:ext cx="4791075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427727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3" name="图表 162"/>
          <p:cNvGraphicFramePr/>
          <p:nvPr/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04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03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02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panose="020B0503020204020204" charset="-122"/>
                    </a:endParaRPr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panose="020B0503020204020204" charset="-122"/>
                  </a:endParaRPr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panose="020B0503020204020204" charset="-122"/>
                  </a:rPr>
                  <a:t>01</a:t>
                </a:r>
                <a:endParaRPr lang="zh-CN" altLang="en-US" dirty="0">
                  <a:latin typeface="微软雅黑" panose="020B0503020204020204" charset="-122"/>
                </a:endParaRP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2" name="Freeform 5"/>
          <p:cNvSpPr/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1" name="Freeform 5"/>
          <p:cNvSpPr/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3" name="Freeform 5"/>
          <p:cNvSpPr/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5" name="Freeform 5"/>
          <p:cNvSpPr/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59" name="Freeform 5"/>
          <p:cNvSpPr/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0" name="Freeform 5"/>
          <p:cNvSpPr/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1" name="Freeform 5"/>
          <p:cNvSpPr/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2" name="Freeform 5"/>
          <p:cNvSpPr/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5" name="Freeform 5"/>
          <p:cNvSpPr/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6" name="Freeform 5"/>
          <p:cNvSpPr/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0" name="Freeform 5"/>
          <p:cNvSpPr/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79" name="Freeform 5"/>
          <p:cNvSpPr/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0" name="Freeform 5"/>
          <p:cNvSpPr/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1" name="Freeform 5"/>
          <p:cNvSpPr/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2" name="Freeform 5"/>
          <p:cNvSpPr/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3" name="Freeform 5"/>
          <p:cNvSpPr/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4" name="Freeform 5"/>
          <p:cNvSpPr/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8" name="Freeform 5"/>
          <p:cNvSpPr/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89" name="Freeform 5"/>
          <p:cNvSpPr/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0" name="Freeform 5"/>
          <p:cNvSpPr/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1" name="Freeform 5"/>
          <p:cNvSpPr/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2" name="Freeform 5"/>
          <p:cNvSpPr/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3" name="Freeform 5"/>
          <p:cNvSpPr/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5" name="Freeform 5"/>
          <p:cNvSpPr/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6" name="Freeform 5"/>
          <p:cNvSpPr/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7" name="Freeform 5"/>
          <p:cNvSpPr/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8" name="Freeform 5"/>
          <p:cNvSpPr/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99" name="Freeform 5"/>
          <p:cNvSpPr/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00" name="Freeform 5"/>
          <p:cNvSpPr/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6" name="Freeform 5"/>
          <p:cNvSpPr/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7" name="Freeform 5"/>
          <p:cNvSpPr/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8" name="Freeform 5"/>
          <p:cNvSpPr/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19" name="Freeform 5"/>
          <p:cNvSpPr/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0" name="Freeform 5"/>
          <p:cNvSpPr/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1" name="Freeform 5"/>
          <p:cNvSpPr/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2" name="Freeform 5"/>
          <p:cNvSpPr/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sp>
        <p:nvSpPr>
          <p:cNvPr id="123" name="Freeform 5"/>
          <p:cNvSpPr/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panose="020B0503020204020204" charset="-122"/>
            </a:endParaRPr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charset="-122"/>
                </a:endParaRPr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latin typeface="微软雅黑" panose="020B0503020204020204" charset="-122"/>
              </a:rPr>
              <a:t>HERE</a:t>
            </a:r>
            <a:endParaRPr kumimoji="1" lang="zh-CN" altLang="en-US" sz="6000" b="1" dirty="0">
              <a:solidFill>
                <a:schemeClr val="bg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697095" cy="1070610"/>
            <a:chOff x="3957557" y="1328691"/>
            <a:chExt cx="4697095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702" y="1328691"/>
              <a:ext cx="455295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panose="020B0503020204020204" charset="-122"/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工作回顾</a:t>
            </a:r>
            <a:endParaRPr kumimoji="1"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1998</Words>
  <Application>Microsoft Office PowerPoint</Application>
  <PresentationFormat>自定义</PresentationFormat>
  <Paragraphs>151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ThinK For H</cp:lastModifiedBy>
  <cp:revision>163</cp:revision>
  <dcterms:created xsi:type="dcterms:W3CDTF">2015-09-05T08:54:00Z</dcterms:created>
  <dcterms:modified xsi:type="dcterms:W3CDTF">2018-05-30T12:44:38Z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